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85" r:id="rId2"/>
    <p:sldId id="478" r:id="rId3"/>
    <p:sldId id="479" r:id="rId4"/>
    <p:sldId id="480" r:id="rId5"/>
    <p:sldId id="481" r:id="rId6"/>
    <p:sldId id="482" r:id="rId7"/>
    <p:sldId id="486" r:id="rId8"/>
    <p:sldId id="487" r:id="rId9"/>
    <p:sldId id="425" r:id="rId10"/>
    <p:sldId id="468" r:id="rId11"/>
    <p:sldId id="469" r:id="rId12"/>
    <p:sldId id="470" r:id="rId13"/>
    <p:sldId id="471" r:id="rId14"/>
    <p:sldId id="472" r:id="rId15"/>
    <p:sldId id="503" r:id="rId16"/>
    <p:sldId id="504" r:id="rId17"/>
    <p:sldId id="505" r:id="rId18"/>
    <p:sldId id="473" r:id="rId19"/>
    <p:sldId id="474" r:id="rId20"/>
    <p:sldId id="475" r:id="rId21"/>
    <p:sldId id="476" r:id="rId22"/>
    <p:sldId id="477" r:id="rId23"/>
    <p:sldId id="502" r:id="rId24"/>
    <p:sldId id="488" r:id="rId25"/>
    <p:sldId id="489" r:id="rId26"/>
    <p:sldId id="490" r:id="rId27"/>
    <p:sldId id="501" r:id="rId28"/>
    <p:sldId id="492" r:id="rId29"/>
    <p:sldId id="493" r:id="rId30"/>
    <p:sldId id="498" r:id="rId31"/>
    <p:sldId id="499" r:id="rId32"/>
    <p:sldId id="500" r:id="rId33"/>
    <p:sldId id="464"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EF"/>
    <a:srgbClr val="A1E329"/>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8" autoAdjust="0"/>
    <p:restoredTop sz="86786" autoAdjust="0"/>
  </p:normalViewPr>
  <p:slideViewPr>
    <p:cSldViewPr>
      <p:cViewPr>
        <p:scale>
          <a:sx n="66" d="100"/>
          <a:sy n="66" d="100"/>
        </p:scale>
        <p:origin x="-2934" y="-12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jwa\AppData\Local\Microsoft\Windows\Temporary%20Internet%20Files\Content.Outlook\2FHDQNRK\Salinas_HarvestPlans_Shank_2012_Processed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400"/>
              <a:t>Paladin Shank Treatments</a:t>
            </a:r>
          </a:p>
          <a:p>
            <a:pPr>
              <a:defRPr/>
            </a:pPr>
            <a:r>
              <a:rPr lang="en-US" sz="1400"/>
              <a:t>Marketable yield to date, Salinas 2012</a:t>
            </a:r>
          </a:p>
        </c:rich>
      </c:tx>
      <c:overlay val="0"/>
    </c:title>
    <c:autoTitleDeleted val="0"/>
    <c:plotArea>
      <c:layout/>
      <c:barChart>
        <c:barDir val="col"/>
        <c:grouping val="clustered"/>
        <c:varyColors val="0"/>
        <c:ser>
          <c:idx val="0"/>
          <c:order val="0"/>
          <c:tx>
            <c:v>Marketable</c:v>
          </c:tx>
          <c:spPr>
            <a:solidFill>
              <a:srgbClr val="0070C0"/>
            </a:solidFill>
          </c:spPr>
          <c:invertIfNegative val="0"/>
          <c:cat>
            <c:strRef>
              <c:f>'[Salinas_HarvestPlans_Shank_2012_ProcessedData.xls]ResultsShank_June18-2012'!$B$5:$B$16</c:f>
              <c:strCache>
                <c:ptCount val="12"/>
                <c:pt idx="0">
                  <c:v>Untreated</c:v>
                </c:pt>
                <c:pt idx="1">
                  <c:v>MeBr (57:43) +Standard Film</c:v>
                </c:pt>
                <c:pt idx="2">
                  <c:v>Pic + TIF 200lbs</c:v>
                </c:pt>
                <c:pt idx="3">
                  <c:v>Paladin 70:30 280 lbs</c:v>
                </c:pt>
                <c:pt idx="4">
                  <c:v>Paladin 70:30 315 lbs</c:v>
                </c:pt>
                <c:pt idx="5">
                  <c:v>Paladin 70:30 350 lbs</c:v>
                </c:pt>
                <c:pt idx="6">
                  <c:v>Paladin 65:35 260 lbs</c:v>
                </c:pt>
                <c:pt idx="7">
                  <c:v>Paladin 65:35 383 lbs</c:v>
                </c:pt>
                <c:pt idx="8">
                  <c:v>Paladin 79:21 378 lbs</c:v>
                </c:pt>
                <c:pt idx="9">
                  <c:v>Paladin 79:21 500 lbs</c:v>
                </c:pt>
                <c:pt idx="10">
                  <c:v>Paladin 60:40 450 lbs</c:v>
                </c:pt>
                <c:pt idx="11">
                  <c:v>Paladin50:50 400 lbs</c:v>
                </c:pt>
              </c:strCache>
            </c:strRef>
          </c:cat>
          <c:val>
            <c:numRef>
              <c:f>'[Salinas_HarvestPlans_Shank_2012_ProcessedData.xls]ResultsShank_June18-2012'!$C$5:$C$16</c:f>
              <c:numCache>
                <c:formatCode>###0.00</c:formatCode>
                <c:ptCount val="12"/>
                <c:pt idx="0">
                  <c:v>134.25</c:v>
                </c:pt>
                <c:pt idx="1">
                  <c:v>314.25</c:v>
                </c:pt>
                <c:pt idx="2">
                  <c:v>246.5</c:v>
                </c:pt>
                <c:pt idx="3">
                  <c:v>275</c:v>
                </c:pt>
                <c:pt idx="4">
                  <c:v>257.75</c:v>
                </c:pt>
                <c:pt idx="5">
                  <c:v>166.75</c:v>
                </c:pt>
                <c:pt idx="6">
                  <c:v>171.75</c:v>
                </c:pt>
                <c:pt idx="7">
                  <c:v>217.25</c:v>
                </c:pt>
                <c:pt idx="8">
                  <c:v>248</c:v>
                </c:pt>
                <c:pt idx="9">
                  <c:v>342.5</c:v>
                </c:pt>
                <c:pt idx="10">
                  <c:v>312.75</c:v>
                </c:pt>
                <c:pt idx="11">
                  <c:v>335.5</c:v>
                </c:pt>
              </c:numCache>
            </c:numRef>
          </c:val>
        </c:ser>
        <c:dLbls>
          <c:showLegendKey val="0"/>
          <c:showVal val="0"/>
          <c:showCatName val="0"/>
          <c:showSerName val="0"/>
          <c:showPercent val="0"/>
          <c:showBubbleSize val="0"/>
        </c:dLbls>
        <c:gapWidth val="150"/>
        <c:axId val="43607552"/>
        <c:axId val="43609472"/>
      </c:barChart>
      <c:catAx>
        <c:axId val="43607552"/>
        <c:scaling>
          <c:orientation val="minMax"/>
        </c:scaling>
        <c:delete val="0"/>
        <c:axPos val="b"/>
        <c:title>
          <c:tx>
            <c:rich>
              <a:bodyPr/>
              <a:lstStyle/>
              <a:p>
                <a:pPr>
                  <a:defRPr/>
                </a:pPr>
                <a:r>
                  <a:rPr lang="en-US"/>
                  <a:t>Treatments</a:t>
                </a:r>
              </a:p>
            </c:rich>
          </c:tx>
          <c:overlay val="0"/>
        </c:title>
        <c:numFmt formatCode="General" sourceLinked="1"/>
        <c:majorTickMark val="none"/>
        <c:minorTickMark val="none"/>
        <c:tickLblPos val="nextTo"/>
        <c:txPr>
          <a:bodyPr/>
          <a:lstStyle/>
          <a:p>
            <a:pPr>
              <a:defRPr sz="800" b="1" baseline="0"/>
            </a:pPr>
            <a:endParaRPr lang="en-US"/>
          </a:p>
        </c:txPr>
        <c:crossAx val="43609472"/>
        <c:crosses val="autoZero"/>
        <c:auto val="1"/>
        <c:lblAlgn val="ctr"/>
        <c:lblOffset val="100"/>
        <c:noMultiLvlLbl val="0"/>
      </c:catAx>
      <c:valAx>
        <c:axId val="43609472"/>
        <c:scaling>
          <c:orientation val="minMax"/>
        </c:scaling>
        <c:delete val="0"/>
        <c:axPos val="l"/>
        <c:majorGridlines/>
        <c:title>
          <c:tx>
            <c:rich>
              <a:bodyPr/>
              <a:lstStyle/>
              <a:p>
                <a:pPr>
                  <a:defRPr sz="1000" baseline="0"/>
                </a:pPr>
                <a:r>
                  <a:rPr lang="en-US" sz="1000" baseline="0" dirty="0"/>
                  <a:t>Total and Marketable Yield (g/plant)</a:t>
                </a:r>
              </a:p>
            </c:rich>
          </c:tx>
          <c:overlay val="0"/>
        </c:title>
        <c:numFmt formatCode="###" sourceLinked="0"/>
        <c:majorTickMark val="out"/>
        <c:minorTickMark val="none"/>
        <c:tickLblPos val="nextTo"/>
        <c:txPr>
          <a:bodyPr/>
          <a:lstStyle/>
          <a:p>
            <a:pPr>
              <a:defRPr sz="900" baseline="0"/>
            </a:pPr>
            <a:endParaRPr lang="en-US"/>
          </a:p>
        </c:txPr>
        <c:crossAx val="4360755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8397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4D23FDBF-E7F9-4596-AF60-4859AA8B3202}" type="datetimeFigureOut">
              <a:rPr lang="en-US"/>
              <a:pPr>
                <a:defRPr/>
              </a:pPr>
              <a:t>4/19/2013</a:t>
            </a:fld>
            <a:endParaRPr lang="en-US"/>
          </a:p>
        </p:txBody>
      </p:sp>
      <p:sp>
        <p:nvSpPr>
          <p:cNvPr id="8397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8397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2B19F551-3560-4EF6-BF35-427B45D31034}" type="slidenum">
              <a:rPr lang="en-US"/>
              <a:pPr>
                <a:defRPr/>
              </a:pPr>
              <a:t>‹#›</a:t>
            </a:fld>
            <a:endParaRPr lang="en-US"/>
          </a:p>
        </p:txBody>
      </p:sp>
    </p:spTree>
    <p:extLst>
      <p:ext uri="{BB962C8B-B14F-4D97-AF65-F5344CB8AC3E}">
        <p14:creationId xmlns:p14="http://schemas.microsoft.com/office/powerpoint/2010/main" val="118297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A01F5D4-EC5A-42FB-9C30-80B759C0C66A}" type="datetimeFigureOut">
              <a:rPr lang="en-US"/>
              <a:pPr>
                <a:defRPr/>
              </a:pPr>
              <a:t>4/19/2013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6BD5430-05CB-43CC-8EE5-454D268185A8}" type="slidenum">
              <a:rPr lang="en-US"/>
              <a:pPr>
                <a:defRPr/>
              </a:pPr>
              <a:t>‹#›</a:t>
            </a:fld>
            <a:endParaRPr lang="en-US"/>
          </a:p>
        </p:txBody>
      </p:sp>
    </p:spTree>
    <p:extLst>
      <p:ext uri="{BB962C8B-B14F-4D97-AF65-F5344CB8AC3E}">
        <p14:creationId xmlns:p14="http://schemas.microsoft.com/office/powerpoint/2010/main" val="1051927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3AFFD6-0A76-4EE8-9C1D-7B0D447D295D}" type="slidenum">
              <a:rPr lang="en-US" smtClean="0"/>
              <a:pPr fontAlgn="base">
                <a:spcBef>
                  <a:spcPct val="0"/>
                </a:spcBef>
                <a:spcAft>
                  <a:spcPct val="0"/>
                </a:spcAft>
                <a:defRPr/>
              </a:pPr>
              <a:t>2</a:t>
            </a:fld>
            <a:endParaRPr lang="en-US" smtClean="0"/>
          </a:p>
        </p:txBody>
      </p:sp>
      <p:sp>
        <p:nvSpPr>
          <p:cNvPr id="2" name="Date Placeholder 1"/>
          <p:cNvSpPr>
            <a:spLocks noGrp="1"/>
          </p:cNvSpPr>
          <p:nvPr>
            <p:ph type="dt" sz="quarter"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04900" y="695325"/>
            <a:ext cx="4649788" cy="3487738"/>
          </a:xfrm>
          <a:ln/>
        </p:spPr>
      </p:sp>
      <p:sp>
        <p:nvSpPr>
          <p:cNvPr id="43011" name="Notes Placeholder 2"/>
          <p:cNvSpPr>
            <a:spLocks noGrp="1"/>
          </p:cNvSpPr>
          <p:nvPr>
            <p:ph type="body" idx="1"/>
          </p:nvPr>
        </p:nvSpPr>
        <p:spPr>
          <a:xfrm>
            <a:off x="686098" y="4416098"/>
            <a:ext cx="5485805" cy="4185531"/>
          </a:xfrm>
          <a:noFill/>
        </p:spPr>
        <p:txBody>
          <a:bodyPr lIns="91411" tIns="45704" rIns="91411" bIns="45704"/>
          <a:lstStyle/>
          <a:p>
            <a:pPr eaLnBrk="1" hangingPunct="1">
              <a:spcBef>
                <a:spcPct val="0"/>
              </a:spcBef>
            </a:pPr>
            <a:r>
              <a:rPr lang="en-US" smtClean="0"/>
              <a:t>HDPE is the current industry standard.</a:t>
            </a:r>
          </a:p>
        </p:txBody>
      </p:sp>
      <p:sp>
        <p:nvSpPr>
          <p:cNvPr id="43012" name="Slide Number Placeholder 3"/>
          <p:cNvSpPr txBox="1">
            <a:spLocks noGrp="1"/>
          </p:cNvSpPr>
          <p:nvPr/>
        </p:nvSpPr>
        <p:spPr bwMode="auto">
          <a:xfrm>
            <a:off x="3884414" y="8827584"/>
            <a:ext cx="2972098" cy="46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4" rIns="91411" bIns="45704" anchor="b"/>
          <a:lstStyle>
            <a:lvl1pPr defTabSz="957263" eaLnBrk="0" hangingPunct="0">
              <a:defRPr>
                <a:solidFill>
                  <a:schemeClr val="tx1"/>
                </a:solidFill>
                <a:latin typeface="Arial" charset="0"/>
              </a:defRPr>
            </a:lvl1pPr>
            <a:lvl2pPr marL="742950" indent="-285750" defTabSz="957263" eaLnBrk="0" hangingPunct="0">
              <a:defRPr>
                <a:solidFill>
                  <a:schemeClr val="tx1"/>
                </a:solidFill>
                <a:latin typeface="Arial" charset="0"/>
              </a:defRPr>
            </a:lvl2pPr>
            <a:lvl3pPr marL="1143000" indent="-228600" defTabSz="957263" eaLnBrk="0" hangingPunct="0">
              <a:defRPr>
                <a:solidFill>
                  <a:schemeClr val="tx1"/>
                </a:solidFill>
                <a:latin typeface="Arial" charset="0"/>
              </a:defRPr>
            </a:lvl3pPr>
            <a:lvl4pPr marL="1600200" indent="-228600" defTabSz="957263" eaLnBrk="0" hangingPunct="0">
              <a:defRPr>
                <a:solidFill>
                  <a:schemeClr val="tx1"/>
                </a:solidFill>
                <a:latin typeface="Arial" charset="0"/>
              </a:defRPr>
            </a:lvl4pPr>
            <a:lvl5pPr marL="2057400" indent="-228600" defTabSz="957263" eaLnBrk="0" hangingPunct="0">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r" eaLnBrk="1" hangingPunct="1"/>
            <a:fld id="{8DA31F89-103D-41C6-9F1F-F3142AE927F9}" type="slidenum">
              <a:rPr lang="en-US" sz="1100">
                <a:latin typeface="Calibri" pitchFamily="34" charset="0"/>
              </a:rPr>
              <a:pPr algn="r" eaLnBrk="1" hangingPunct="1"/>
              <a:t>3</a:t>
            </a:fld>
            <a:endParaRPr lang="en-US" sz="11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BD5430-05CB-43CC-8EE5-454D268185A8}" type="slidenum">
              <a:rPr lang="en-US" smtClean="0"/>
              <a:pPr>
                <a:defRPr/>
              </a:pPr>
              <a:t>22</a:t>
            </a:fld>
            <a:endParaRPr lang="en-US"/>
          </a:p>
        </p:txBody>
      </p:sp>
    </p:spTree>
    <p:extLst>
      <p:ext uri="{BB962C8B-B14F-4D97-AF65-F5344CB8AC3E}">
        <p14:creationId xmlns:p14="http://schemas.microsoft.com/office/powerpoint/2010/main" val="168848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lIns="90573" tIns="45286" rIns="90573" bIns="45286"/>
          <a:lstStyle/>
          <a:p>
            <a:r>
              <a:rPr lang="en-US" smtClean="0"/>
              <a:t>Off field samplers are placed in eight directions surrounding each field at approximately 40 feet from the sides and 80 feet from the corners. Sampling height is about 5 feet high to simulate human breathing zone.</a:t>
            </a:r>
          </a:p>
          <a:p>
            <a:endParaRPr lang="en-US" smtClean="0"/>
          </a:p>
        </p:txBody>
      </p:sp>
      <p:sp>
        <p:nvSpPr>
          <p:cNvPr id="48132" name="Slide Number Placeholder 3"/>
          <p:cNvSpPr txBox="1">
            <a:spLocks noGrp="1"/>
          </p:cNvSpPr>
          <p:nvPr/>
        </p:nvSpPr>
        <p:spPr bwMode="auto">
          <a:xfrm>
            <a:off x="3884414" y="8829121"/>
            <a:ext cx="2972098"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6" rIns="90573" bIns="45286" anchor="b"/>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algn="r" eaLnBrk="1" hangingPunct="1"/>
            <a:fld id="{1D7C964A-542E-4B55-943A-EDA57F4275A5}" type="slidenum">
              <a:rPr lang="en-US" sz="1100">
                <a:latin typeface="Calibri" pitchFamily="34" charset="0"/>
              </a:rPr>
              <a:pPr algn="r" eaLnBrk="1" hangingPunct="1"/>
              <a:t>27</a:t>
            </a:fld>
            <a:endParaRPr lang="en-US" sz="11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p:cNvSpPr>
          <p:nvPr/>
        </p:nvSpPr>
        <p:spPr bwMode="auto">
          <a:xfrm>
            <a:off x="457200" y="274638"/>
            <a:ext cx="8229600" cy="1143000"/>
          </a:xfrm>
          <a:prstGeom prst="rect">
            <a:avLst/>
          </a:prstGeom>
        </p:spPr>
        <p:txBody>
          <a:bodyPr anchor="ctr"/>
          <a:lstStyle/>
          <a:p>
            <a:pPr algn="ctr" eaLnBrk="0" hangingPunct="0">
              <a:defRPr/>
            </a:pPr>
            <a:endParaRPr lang="en-US" sz="4400">
              <a:latin typeface="Calibri" pitchFamily="34" charset="0"/>
            </a:endParaRPr>
          </a:p>
        </p:txBody>
      </p:sp>
      <p:sp>
        <p:nvSpPr>
          <p:cNvPr id="3" name="Rectangle 3"/>
          <p:cNvSpPr>
            <a:spLocks noGrp="1"/>
          </p:cNvSpPr>
          <p:nvPr/>
        </p:nvSpPr>
        <p:spPr bwMode="auto">
          <a:xfrm>
            <a:off x="457200" y="1600200"/>
            <a:ext cx="8229600" cy="4525963"/>
          </a:xfrm>
          <a:prstGeom prst="rect">
            <a:avLst/>
          </a:prstGeom>
        </p:spPr>
        <p:txBody>
          <a:bodyPr/>
          <a:lstStyle/>
          <a:p>
            <a:pPr marL="342900" indent="-342900" eaLnBrk="0" hangingPunct="0">
              <a:spcBef>
                <a:spcPct val="20000"/>
              </a:spcBef>
              <a:buFont typeface="Arial" charset="0"/>
              <a:buChar char="•"/>
              <a:defRPr/>
            </a:pPr>
            <a:endParaRPr lang="en-US" sz="3200">
              <a:latin typeface="Calibri"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1B3F9B-7658-484B-B867-5D739DFF6B5D}" type="datetimeFigureOut">
              <a:rPr lang="en-US"/>
              <a:pPr>
                <a:defRPr/>
              </a:pPr>
              <a:t>4/19/2013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9A6283-40CD-4184-A969-ADFE43D27C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A75600-A112-4856-AAB0-1D398C537521}" type="datetimeFigureOut">
              <a:rPr lang="en-US"/>
              <a:pPr>
                <a:defRPr/>
              </a:pPr>
              <a:t>4/19/2013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D3440-5EB5-493B-97D7-BA90561127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D2A53A-842F-4686-8A7B-988D0DDDE2EF}" type="datetimeFigureOut">
              <a:rPr lang="en-US"/>
              <a:pPr>
                <a:defRPr/>
              </a:pPr>
              <a:t>4/19/2013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453C1F-6ADB-4933-B614-8194D83F9CA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2AE76810-6C7B-4B7C-A220-93BB5EBACB6E}" type="slidenum">
              <a:rPr lang="zh-CN" altLang="en-US"/>
              <a:pPr>
                <a:defRPr/>
              </a:pPr>
              <a:t>‹#›</a:t>
            </a:fld>
            <a:endParaRPr lang="en-US" altLang="zh-CN"/>
          </a:p>
        </p:txBody>
      </p:sp>
    </p:spTree>
    <p:extLst>
      <p:ext uri="{BB962C8B-B14F-4D97-AF65-F5344CB8AC3E}">
        <p14:creationId xmlns:p14="http://schemas.microsoft.com/office/powerpoint/2010/main" val="160078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9EEFA0-F906-4E6A-9E71-ABE27600C01A}" type="datetimeFigureOut">
              <a:rPr lang="en-US"/>
              <a:pPr>
                <a:defRPr/>
              </a:pPr>
              <a:t>4/19/2013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782D6B-2C73-4C53-A6F0-91C89B460B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CC129D-C4B7-4683-924A-8106ED8591C3}" type="datetimeFigureOut">
              <a:rPr lang="en-US"/>
              <a:pPr>
                <a:defRPr/>
              </a:pPr>
              <a:t>4/19/2013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884CF8-D3F6-4115-ABE1-3A5D0109B1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97B492-F840-4EDB-999E-072930917A97}" type="datetimeFigureOut">
              <a:rPr lang="en-US"/>
              <a:pPr>
                <a:defRPr/>
              </a:pPr>
              <a:t>4/19/2013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D94B97-8F0E-4401-807F-BEBDC7C39F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50D37C-B458-4A8C-820D-471F1A107E8C}" type="datetimeFigureOut">
              <a:rPr lang="en-US"/>
              <a:pPr>
                <a:defRPr/>
              </a:pPr>
              <a:t>4/19/2013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EBCA5F-B9FE-4AF2-B3D3-2B67851342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A1B168-2665-4C41-AAB6-03F2B48874FB}" type="datetimeFigureOut">
              <a:rPr lang="en-US"/>
              <a:pPr>
                <a:defRPr/>
              </a:pPr>
              <a:t>4/19/2013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36228D-E4DF-422F-9E2C-06A12C8775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2D3146-B4B1-45C2-8FD2-A0414111CA38}" type="datetimeFigureOut">
              <a:rPr lang="en-US"/>
              <a:pPr>
                <a:defRPr/>
              </a:pPr>
              <a:t>4/19/2013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55FE23-FEE4-4769-8D1E-7FE41B388F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AE772A-A4EC-4D12-91D3-38FD1111A481}" type="datetimeFigureOut">
              <a:rPr lang="en-US"/>
              <a:pPr>
                <a:defRPr/>
              </a:pPr>
              <a:t>4/19/2013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86060B-9402-4371-89D8-0771BDFE82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0CF23B-5B5C-4689-82CC-8531F7191F6E}" type="datetimeFigureOut">
              <a:rPr lang="en-US"/>
              <a:pPr>
                <a:defRPr/>
              </a:pPr>
              <a:t>4/19/2013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3A662F-57E0-4269-BCE2-B39F4BDDA9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14A8958-2F81-4DEF-B883-9BAA4666CF1B}" type="datetimeFigureOut">
              <a:rPr lang="en-US"/>
              <a:pPr>
                <a:defRPr/>
              </a:pPr>
              <a:t>4/19/2013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0A095C-F54A-466D-BC40-A5BE9A6DB0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ubTitle" idx="4294967295"/>
          </p:nvPr>
        </p:nvSpPr>
        <p:spPr>
          <a:xfrm>
            <a:off x="914400" y="2971800"/>
            <a:ext cx="7053262" cy="2209800"/>
          </a:xfrm>
          <a:solidFill>
            <a:srgbClr val="FFFFFF"/>
          </a:solidFill>
        </p:spPr>
        <p:txBody>
          <a:bodyPr tIns="0" rIns="45720" bIns="0" anchor="b"/>
          <a:lstStyle/>
          <a:p>
            <a:pPr marL="0" indent="0" algn="ctr" eaLnBrk="1" hangingPunct="1">
              <a:buFont typeface="Arial" charset="0"/>
              <a:buNone/>
            </a:pPr>
            <a:r>
              <a:rPr lang="en-US" sz="3000" b="1" dirty="0" smtClean="0">
                <a:latin typeface="Arial" charset="0"/>
              </a:rPr>
              <a:t>Husein Ajwa</a:t>
            </a:r>
          </a:p>
          <a:p>
            <a:pPr marL="0" indent="0" algn="ctr" eaLnBrk="1" hangingPunct="1">
              <a:buFont typeface="Arial" charset="0"/>
              <a:buNone/>
            </a:pPr>
            <a:r>
              <a:rPr lang="en-US" sz="3000" b="1" dirty="0" smtClean="0">
                <a:latin typeface="Arial" charset="0"/>
              </a:rPr>
              <a:t>University of California-Davis, Salinas, CA</a:t>
            </a:r>
          </a:p>
        </p:txBody>
      </p:sp>
      <p:sp>
        <p:nvSpPr>
          <p:cNvPr id="12291" name="Rectangle 3"/>
          <p:cNvSpPr>
            <a:spLocks noChangeArrowheads="1"/>
          </p:cNvSpPr>
          <p:nvPr/>
        </p:nvSpPr>
        <p:spPr bwMode="auto">
          <a:xfrm>
            <a:off x="990600" y="1066800"/>
            <a:ext cx="7358063" cy="1066800"/>
          </a:xfrm>
          <a:prstGeom prst="rect">
            <a:avLst/>
          </a:prstGeom>
          <a:noFill/>
          <a:ln w="9525">
            <a:noFill/>
            <a:miter lim="800000"/>
            <a:headEnd/>
            <a:tailEnd/>
          </a:ln>
        </p:spPr>
        <p:txBody>
          <a:bodyPr tIns="0" rIns="45720" bIns="0" anchor="b"/>
          <a:lstStyle/>
          <a:p>
            <a:pPr algn="ctr">
              <a:spcBef>
                <a:spcPct val="20000"/>
              </a:spcBef>
              <a:buFont typeface="Arial" charset="0"/>
              <a:buNone/>
            </a:pPr>
            <a:r>
              <a:rPr lang="en-US" sz="3600" b="1"/>
              <a:t>Alternative Fumigants and Emissions Reduction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a:xfrm>
            <a:off x="575733" y="1143000"/>
            <a:ext cx="8060267" cy="5105400"/>
          </a:xfrm>
        </p:spPr>
        <p:txBody>
          <a:bodyPr/>
          <a:lstStyle/>
          <a:p>
            <a:pPr algn="l">
              <a:buClr>
                <a:srgbClr val="FF0000"/>
              </a:buClr>
              <a:buFont typeface="Wingdings" pitchFamily="2" charset="2"/>
              <a:buNone/>
            </a:pPr>
            <a:r>
              <a:rPr lang="en-US" sz="2800" b="1" dirty="0"/>
              <a:t>Methyl Bromide + chloropicrin </a:t>
            </a:r>
            <a:r>
              <a:rPr lang="en-US" sz="2800" b="1" dirty="0" smtClean="0"/>
              <a:t>(57%MeBr </a:t>
            </a:r>
            <a:r>
              <a:rPr lang="en-US" sz="2800" b="1" dirty="0"/>
              <a:t>+ </a:t>
            </a:r>
            <a:r>
              <a:rPr lang="en-US" sz="2800" b="1" dirty="0" smtClean="0"/>
              <a:t>43%Pic)</a:t>
            </a:r>
            <a:br>
              <a:rPr lang="en-US" sz="2800" b="1" dirty="0" smtClean="0"/>
            </a:br>
            <a:r>
              <a:rPr lang="en-US" sz="2800" b="1" dirty="0"/>
              <a:t/>
            </a:r>
            <a:br>
              <a:rPr lang="en-US" sz="2800" b="1" dirty="0"/>
            </a:br>
            <a:r>
              <a:rPr lang="en-US" sz="2800" b="1" dirty="0">
                <a:solidFill>
                  <a:srgbClr val="FF0000"/>
                </a:solidFill>
                <a:sym typeface="Wingdings" pitchFamily="2" charset="2"/>
              </a:rPr>
              <a:t></a:t>
            </a:r>
            <a:r>
              <a:rPr lang="en-US" sz="2800" b="1" dirty="0">
                <a:sym typeface="Wingdings" pitchFamily="2" charset="2"/>
              </a:rPr>
              <a:t> </a:t>
            </a:r>
            <a:r>
              <a:rPr lang="en-US" sz="2800" dirty="0"/>
              <a:t>For control of </a:t>
            </a:r>
            <a:r>
              <a:rPr lang="en-US" sz="2800" i="1" dirty="0" err="1"/>
              <a:t>Verticillium</a:t>
            </a:r>
            <a:r>
              <a:rPr lang="en-US" sz="2800" i="1" dirty="0"/>
              <a:t> </a:t>
            </a:r>
            <a:r>
              <a:rPr lang="en-US" sz="2800" i="1" dirty="0" err="1"/>
              <a:t>dahliae</a:t>
            </a:r>
            <a:r>
              <a:rPr lang="en-US" sz="2800" dirty="0"/>
              <a:t>:</a:t>
            </a:r>
            <a:r>
              <a:rPr lang="en-US" sz="2800" b="1" dirty="0"/>
              <a:t> 300 to 400 </a:t>
            </a:r>
            <a:r>
              <a:rPr lang="en-US" sz="2800" b="1" dirty="0" err="1"/>
              <a:t>lb</a:t>
            </a:r>
            <a:r>
              <a:rPr lang="en-US" sz="2800" b="1" dirty="0"/>
              <a:t>/a</a:t>
            </a:r>
            <a:r>
              <a:rPr lang="en-US" sz="2800" dirty="0"/>
              <a:t/>
            </a:r>
            <a:br>
              <a:rPr lang="en-US" sz="2800" dirty="0"/>
            </a:br>
            <a:r>
              <a:rPr lang="en-US" sz="2800" b="1" dirty="0">
                <a:solidFill>
                  <a:srgbClr val="FF0000"/>
                </a:solidFill>
                <a:sym typeface="Wingdings" pitchFamily="2" charset="2"/>
              </a:rPr>
              <a:t></a:t>
            </a:r>
            <a:r>
              <a:rPr lang="en-US" sz="2800" b="1" dirty="0">
                <a:sym typeface="Wingdings" pitchFamily="2" charset="2"/>
              </a:rPr>
              <a:t> </a:t>
            </a:r>
            <a:r>
              <a:rPr lang="en-US" sz="2800" dirty="0"/>
              <a:t>Excellent control of </a:t>
            </a:r>
            <a:r>
              <a:rPr lang="en-US" sz="2800" i="1" dirty="0" err="1"/>
              <a:t>Phytophthora</a:t>
            </a:r>
            <a:r>
              <a:rPr lang="en-US" sz="2800" i="1" dirty="0"/>
              <a:t> </a:t>
            </a:r>
            <a:r>
              <a:rPr lang="en-US" sz="2800" i="1" dirty="0" err="1"/>
              <a:t>cactorum</a:t>
            </a:r>
            <a:r>
              <a:rPr lang="en-US" sz="2800" i="1" dirty="0"/>
              <a:t>, </a:t>
            </a:r>
            <a:r>
              <a:rPr lang="en-US" sz="2800" i="1" dirty="0" err="1"/>
              <a:t>Pythium</a:t>
            </a:r>
            <a:r>
              <a:rPr lang="en-US" sz="2800" dirty="0"/>
              <a:t> sp., and citrus nematode)</a:t>
            </a:r>
            <a:br>
              <a:rPr lang="en-US" sz="2800" dirty="0"/>
            </a:br>
            <a:r>
              <a:rPr lang="en-US" sz="2800" dirty="0"/>
              <a:t/>
            </a:r>
            <a:br>
              <a:rPr lang="en-US" sz="2800" dirty="0"/>
            </a:br>
            <a:r>
              <a:rPr lang="en-US" sz="2800" b="1" dirty="0" smtClean="0">
                <a:solidFill>
                  <a:srgbClr val="FF0000"/>
                </a:solidFill>
                <a:sym typeface="Wingdings" pitchFamily="2" charset="2"/>
              </a:rPr>
              <a:t></a:t>
            </a:r>
            <a:r>
              <a:rPr lang="en-US" sz="2800" b="1" dirty="0" smtClean="0">
                <a:sym typeface="Wingdings" pitchFamily="2" charset="2"/>
              </a:rPr>
              <a:t> </a:t>
            </a:r>
            <a:r>
              <a:rPr lang="en-US" sz="2800" dirty="0"/>
              <a:t>Excellent control of </a:t>
            </a:r>
            <a:r>
              <a:rPr lang="en-US" sz="2800" b="1" i="1" dirty="0" err="1">
                <a:latin typeface="Calibri" pitchFamily="34" charset="0"/>
              </a:rPr>
              <a:t>Macrophomina</a:t>
            </a:r>
            <a:r>
              <a:rPr lang="en-US" sz="2800" i="1" dirty="0" smtClean="0"/>
              <a:t> and </a:t>
            </a:r>
            <a:r>
              <a:rPr lang="en-US" sz="2800" b="1" i="1" dirty="0" err="1">
                <a:latin typeface="Calibri" pitchFamily="34" charset="0"/>
              </a:rPr>
              <a:t>Fusarium</a:t>
            </a:r>
            <a:r>
              <a:rPr lang="en-US" sz="2800" i="1" dirty="0" smtClean="0"/>
              <a:t/>
            </a:r>
            <a:br>
              <a:rPr lang="en-US" sz="2800" i="1" dirty="0" smtClean="0"/>
            </a:br>
            <a:endParaRPr lang="en-US" sz="2800" i="1" dirty="0" smtClean="0"/>
          </a:p>
        </p:txBody>
      </p:sp>
      <p:sp>
        <p:nvSpPr>
          <p:cNvPr id="865285" name="Rectangle 5"/>
          <p:cNvSpPr>
            <a:spLocks noChangeArrowheads="1"/>
          </p:cNvSpPr>
          <p:nvPr/>
        </p:nvSpPr>
        <p:spPr bwMode="auto">
          <a:xfrm>
            <a:off x="1016000" y="656224"/>
            <a:ext cx="6874933" cy="531237"/>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89000"/>
              </a:lnSpc>
            </a:pPr>
            <a:r>
              <a:rPr lang="en-US" sz="3200" b="1" dirty="0">
                <a:solidFill>
                  <a:srgbClr val="131313"/>
                </a:solidFill>
                <a:latin typeface="Tahoma" pitchFamily="34" charset="0"/>
              </a:rPr>
              <a:t>Summary</a:t>
            </a:r>
          </a:p>
        </p:txBody>
      </p:sp>
    </p:spTree>
    <p:extLst>
      <p:ext uri="{BB962C8B-B14F-4D97-AF65-F5344CB8AC3E}">
        <p14:creationId xmlns:p14="http://schemas.microsoft.com/office/powerpoint/2010/main" val="2054745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711200" y="1143000"/>
            <a:ext cx="8043333" cy="5562600"/>
          </a:xfrm>
        </p:spPr>
        <p:txBody>
          <a:bodyPr/>
          <a:lstStyle/>
          <a:p>
            <a:pPr algn="l"/>
            <a:r>
              <a:rPr lang="en-US" sz="2800" b="1" dirty="0" err="1" smtClean="0"/>
              <a:t>Telone</a:t>
            </a:r>
            <a:r>
              <a:rPr lang="en-US" sz="2800" b="1" dirty="0" smtClean="0"/>
              <a:t> </a:t>
            </a:r>
            <a:r>
              <a:rPr lang="en-US" sz="2800" b="1" dirty="0"/>
              <a:t>C35 or Inline (62% 13-D + 33% Pic)</a:t>
            </a:r>
            <a:r>
              <a:rPr lang="en-US" sz="2800" dirty="0"/>
              <a:t> </a:t>
            </a:r>
            <a:r>
              <a:rPr lang="en-US" sz="2800" dirty="0" smtClean="0"/>
              <a:t/>
            </a:r>
            <a:br>
              <a:rPr lang="en-US" sz="2800" dirty="0" smtClean="0"/>
            </a:br>
            <a:r>
              <a:rPr lang="en-US" sz="2800" dirty="0"/>
              <a:t/>
            </a:r>
            <a:br>
              <a:rPr lang="en-US" sz="2800" dirty="0"/>
            </a:br>
            <a:r>
              <a:rPr lang="en-US" sz="2800" b="1" dirty="0">
                <a:solidFill>
                  <a:srgbClr val="FF0000"/>
                </a:solidFill>
                <a:sym typeface="Wingdings" pitchFamily="2" charset="2"/>
              </a:rPr>
              <a:t></a:t>
            </a:r>
            <a:r>
              <a:rPr lang="en-US" sz="2800" b="1" dirty="0">
                <a:sym typeface="Wingdings" pitchFamily="2" charset="2"/>
              </a:rPr>
              <a:t> </a:t>
            </a:r>
            <a:r>
              <a:rPr lang="en-US" sz="2800" dirty="0"/>
              <a:t>For control of </a:t>
            </a:r>
            <a:r>
              <a:rPr lang="en-US" sz="2800" i="1" dirty="0" err="1"/>
              <a:t>Verticillium</a:t>
            </a:r>
            <a:r>
              <a:rPr lang="en-US" sz="2800" i="1" dirty="0"/>
              <a:t> </a:t>
            </a:r>
            <a:r>
              <a:rPr lang="en-US" sz="2800" i="1" dirty="0" err="1"/>
              <a:t>dahliae</a:t>
            </a:r>
            <a:r>
              <a:rPr lang="en-US" sz="2800" dirty="0"/>
              <a:t>: 425 </a:t>
            </a:r>
            <a:r>
              <a:rPr lang="en-US" sz="2800" dirty="0" err="1"/>
              <a:t>lb</a:t>
            </a:r>
            <a:r>
              <a:rPr lang="en-US" sz="2800" dirty="0"/>
              <a:t>/a</a:t>
            </a:r>
            <a:br>
              <a:rPr lang="en-US" sz="2800" dirty="0"/>
            </a:br>
            <a:r>
              <a:rPr lang="en-US" sz="2800" b="1" dirty="0">
                <a:solidFill>
                  <a:srgbClr val="FF0000"/>
                </a:solidFill>
                <a:sym typeface="Wingdings" pitchFamily="2" charset="2"/>
              </a:rPr>
              <a:t></a:t>
            </a:r>
            <a:r>
              <a:rPr lang="en-US" sz="2800" b="1" dirty="0">
                <a:sym typeface="Wingdings" pitchFamily="2" charset="2"/>
              </a:rPr>
              <a:t> </a:t>
            </a:r>
            <a:r>
              <a:rPr lang="en-US" sz="2800" dirty="0"/>
              <a:t>For </a:t>
            </a:r>
            <a:r>
              <a:rPr lang="en-US" sz="2800" i="1" dirty="0"/>
              <a:t>P. </a:t>
            </a:r>
            <a:r>
              <a:rPr lang="en-US" sz="2800" i="1" dirty="0" err="1"/>
              <a:t>cactorum</a:t>
            </a:r>
            <a:r>
              <a:rPr lang="en-US" sz="2800" i="1" dirty="0"/>
              <a:t>,</a:t>
            </a:r>
            <a:r>
              <a:rPr lang="en-US" sz="2800" dirty="0"/>
              <a:t> </a:t>
            </a:r>
            <a:r>
              <a:rPr lang="en-US" sz="2800" i="1" dirty="0" err="1"/>
              <a:t>Pythium</a:t>
            </a:r>
            <a:r>
              <a:rPr lang="en-US" sz="2800" dirty="0"/>
              <a:t> spp., and citrus nematode: 300 to 400 </a:t>
            </a:r>
            <a:r>
              <a:rPr lang="en-US" sz="2800" dirty="0" err="1"/>
              <a:t>lb</a:t>
            </a:r>
            <a:r>
              <a:rPr lang="en-US" sz="2800" dirty="0"/>
              <a:t>/a) </a:t>
            </a:r>
            <a:r>
              <a:rPr lang="en-US" sz="2800" dirty="0" smtClean="0"/>
              <a:t/>
            </a:r>
            <a:br>
              <a:rPr lang="en-US" sz="2800" dirty="0" smtClean="0"/>
            </a:br>
            <a:r>
              <a:rPr lang="en-US" sz="2800" dirty="0" smtClean="0"/>
              <a:t/>
            </a:r>
            <a:br>
              <a:rPr lang="en-US" sz="2800" dirty="0" smtClean="0"/>
            </a:br>
            <a:r>
              <a:rPr lang="en-US" sz="2800" b="1" dirty="0">
                <a:solidFill>
                  <a:srgbClr val="FF0000"/>
                </a:solidFill>
                <a:sym typeface="Wingdings" pitchFamily="2" charset="2"/>
              </a:rPr>
              <a:t></a:t>
            </a:r>
            <a:r>
              <a:rPr lang="en-US" sz="2800" b="1" dirty="0">
                <a:sym typeface="Wingdings" pitchFamily="2" charset="2"/>
              </a:rPr>
              <a:t> </a:t>
            </a:r>
            <a:r>
              <a:rPr lang="en-US" sz="2800" i="1" dirty="0" smtClean="0"/>
              <a:t>Control </a:t>
            </a:r>
            <a:r>
              <a:rPr lang="en-US" sz="2800" i="1" dirty="0"/>
              <a:t>of </a:t>
            </a:r>
            <a:r>
              <a:rPr lang="en-US" sz="2800" b="1" i="1" dirty="0" err="1">
                <a:latin typeface="Calibri" pitchFamily="34" charset="0"/>
              </a:rPr>
              <a:t>Macrophomina</a:t>
            </a:r>
            <a:r>
              <a:rPr lang="en-US" sz="2800" i="1" dirty="0"/>
              <a:t> and </a:t>
            </a:r>
            <a:r>
              <a:rPr lang="en-US" sz="2800" b="1" i="1" dirty="0" err="1" smtClean="0">
                <a:latin typeface="Calibri" pitchFamily="34" charset="0"/>
              </a:rPr>
              <a:t>Fusarium</a:t>
            </a:r>
            <a:r>
              <a:rPr lang="en-US" sz="2800" b="1" i="1" dirty="0" smtClean="0">
                <a:latin typeface="Calibri" pitchFamily="34" charset="0"/>
              </a:rPr>
              <a:t>: </a:t>
            </a:r>
            <a:r>
              <a:rPr lang="en-US" sz="2800" i="1" dirty="0" smtClean="0">
                <a:latin typeface="Calibri" pitchFamily="34" charset="0"/>
              </a:rPr>
              <a:t> &gt;400 </a:t>
            </a:r>
            <a:r>
              <a:rPr lang="en-US" sz="2800" i="1" dirty="0" err="1" smtClean="0">
                <a:latin typeface="Calibri" pitchFamily="34" charset="0"/>
              </a:rPr>
              <a:t>lb</a:t>
            </a:r>
            <a:r>
              <a:rPr lang="en-US" sz="2800" i="1" dirty="0" smtClean="0">
                <a:latin typeface="Calibri" pitchFamily="34" charset="0"/>
              </a:rPr>
              <a:t>/a under retentive film </a:t>
            </a:r>
            <a:r>
              <a:rPr lang="en-US" sz="2800" b="1" i="1" dirty="0" smtClean="0">
                <a:solidFill>
                  <a:srgbClr val="002060"/>
                </a:solidFill>
                <a:latin typeface="Calibri" pitchFamily="34" charset="0"/>
              </a:rPr>
              <a:t>(VIF/TIF)</a:t>
            </a:r>
            <a:r>
              <a:rPr lang="en-US" sz="2800" i="1" dirty="0"/>
              <a:t/>
            </a:r>
            <a:br>
              <a:rPr lang="en-US" sz="2800" i="1" dirty="0"/>
            </a:br>
            <a:endParaRPr lang="en-US" sz="2800" dirty="0"/>
          </a:p>
        </p:txBody>
      </p:sp>
      <p:sp>
        <p:nvSpPr>
          <p:cNvPr id="961539" name="Rectangle 3"/>
          <p:cNvSpPr>
            <a:spLocks noChangeArrowheads="1"/>
          </p:cNvSpPr>
          <p:nvPr/>
        </p:nvSpPr>
        <p:spPr bwMode="auto">
          <a:xfrm>
            <a:off x="1071242" y="643732"/>
            <a:ext cx="6874933" cy="531237"/>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89000"/>
              </a:lnSpc>
            </a:pPr>
            <a:r>
              <a:rPr lang="en-US" sz="3200" b="1" dirty="0">
                <a:solidFill>
                  <a:srgbClr val="131313"/>
                </a:solidFill>
                <a:latin typeface="Tahoma" pitchFamily="34" charset="0"/>
              </a:rPr>
              <a:t>Summary</a:t>
            </a:r>
          </a:p>
        </p:txBody>
      </p:sp>
    </p:spTree>
    <p:extLst>
      <p:ext uri="{BB962C8B-B14F-4D97-AF65-F5344CB8AC3E}">
        <p14:creationId xmlns:p14="http://schemas.microsoft.com/office/powerpoint/2010/main" val="3298792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711200" y="1143000"/>
            <a:ext cx="8043333" cy="5562600"/>
          </a:xfrm>
        </p:spPr>
        <p:txBody>
          <a:bodyPr/>
          <a:lstStyle/>
          <a:p>
            <a:pPr algn="l"/>
            <a:r>
              <a:rPr lang="en-US" sz="2800" b="1" dirty="0" smtClean="0"/>
              <a:t>Chloropicrin </a:t>
            </a:r>
            <a:r>
              <a:rPr lang="en-US" sz="2800" b="1" dirty="0"/>
              <a:t>(Pic) </a:t>
            </a:r>
            <a:r>
              <a:rPr lang="en-US" sz="2800" b="1" dirty="0" smtClean="0"/>
              <a:t/>
            </a:r>
            <a:br>
              <a:rPr lang="en-US" sz="2800" b="1" dirty="0" smtClean="0"/>
            </a:br>
            <a:r>
              <a:rPr lang="en-US" sz="2800" dirty="0"/>
              <a:t/>
            </a:r>
            <a:br>
              <a:rPr lang="en-US" sz="2800" dirty="0"/>
            </a:br>
            <a:r>
              <a:rPr lang="en-US" sz="2800" b="1" dirty="0">
                <a:solidFill>
                  <a:srgbClr val="FF0000"/>
                </a:solidFill>
                <a:sym typeface="Wingdings" pitchFamily="2" charset="2"/>
              </a:rPr>
              <a:t></a:t>
            </a:r>
            <a:r>
              <a:rPr lang="en-US" sz="2800" b="1" dirty="0">
                <a:sym typeface="Wingdings" pitchFamily="2" charset="2"/>
              </a:rPr>
              <a:t> </a:t>
            </a:r>
            <a:r>
              <a:rPr lang="en-US" sz="2800" dirty="0"/>
              <a:t>For control of </a:t>
            </a:r>
            <a:r>
              <a:rPr lang="en-US" sz="2800" i="1" dirty="0" err="1"/>
              <a:t>Verticillium</a:t>
            </a:r>
            <a:r>
              <a:rPr lang="en-US" sz="2800" i="1" dirty="0"/>
              <a:t> </a:t>
            </a:r>
            <a:r>
              <a:rPr lang="en-US" sz="2800" i="1" dirty="0" err="1"/>
              <a:t>dahliae</a:t>
            </a:r>
            <a:r>
              <a:rPr lang="en-US" sz="2800" dirty="0"/>
              <a:t>: 200 to 300 </a:t>
            </a:r>
            <a:r>
              <a:rPr lang="en-US" sz="2800" dirty="0" err="1"/>
              <a:t>lb</a:t>
            </a:r>
            <a:r>
              <a:rPr lang="en-US" sz="2800" dirty="0"/>
              <a:t>/a</a:t>
            </a:r>
            <a:br>
              <a:rPr lang="en-US" sz="2800" dirty="0"/>
            </a:br>
            <a:r>
              <a:rPr lang="en-US" sz="2800" b="1" dirty="0">
                <a:solidFill>
                  <a:srgbClr val="FF0000"/>
                </a:solidFill>
                <a:sym typeface="Wingdings" pitchFamily="2" charset="2"/>
              </a:rPr>
              <a:t></a:t>
            </a:r>
            <a:r>
              <a:rPr lang="en-US" sz="2800" b="1" dirty="0">
                <a:sym typeface="Wingdings" pitchFamily="2" charset="2"/>
              </a:rPr>
              <a:t> </a:t>
            </a:r>
            <a:r>
              <a:rPr lang="en-US" sz="2800" dirty="0"/>
              <a:t>For control of </a:t>
            </a:r>
            <a:r>
              <a:rPr lang="en-US" sz="2800" i="1" dirty="0"/>
              <a:t>P. </a:t>
            </a:r>
            <a:r>
              <a:rPr lang="en-US" sz="2800" i="1" dirty="0" err="1"/>
              <a:t>cactorum</a:t>
            </a:r>
            <a:r>
              <a:rPr lang="en-US" sz="2800" i="1" dirty="0"/>
              <a:t>, </a:t>
            </a:r>
            <a:r>
              <a:rPr lang="en-US" sz="2800" i="1" dirty="0" err="1"/>
              <a:t>Pythium</a:t>
            </a:r>
            <a:r>
              <a:rPr lang="en-US" sz="2800" dirty="0"/>
              <a:t> sp., and citrus nematode: 300 to 400 </a:t>
            </a:r>
            <a:r>
              <a:rPr lang="en-US" sz="2800" dirty="0" err="1"/>
              <a:t>lb</a:t>
            </a:r>
            <a:r>
              <a:rPr lang="en-US" sz="2800" dirty="0"/>
              <a:t>/a) </a:t>
            </a:r>
            <a:r>
              <a:rPr lang="en-US" sz="2800" dirty="0" smtClean="0"/>
              <a:t/>
            </a:r>
            <a:br>
              <a:rPr lang="en-US" sz="2800" dirty="0" smtClean="0"/>
            </a:br>
            <a:r>
              <a:rPr lang="en-US" sz="2800" dirty="0"/>
              <a:t/>
            </a:r>
            <a:br>
              <a:rPr lang="en-US" sz="2800" dirty="0"/>
            </a:br>
            <a:r>
              <a:rPr lang="en-US" sz="2800" b="1" dirty="0">
                <a:solidFill>
                  <a:srgbClr val="FF0000"/>
                </a:solidFill>
                <a:sym typeface="Wingdings" pitchFamily="2" charset="2"/>
              </a:rPr>
              <a:t></a:t>
            </a:r>
            <a:r>
              <a:rPr lang="en-US" sz="2800" b="1" dirty="0">
                <a:sym typeface="Wingdings" pitchFamily="2" charset="2"/>
              </a:rPr>
              <a:t> </a:t>
            </a:r>
            <a:r>
              <a:rPr lang="en-US" sz="2800" i="1" dirty="0"/>
              <a:t>Control of </a:t>
            </a:r>
            <a:r>
              <a:rPr lang="en-US" sz="2800" b="1" i="1" dirty="0" err="1">
                <a:latin typeface="Calibri" pitchFamily="34" charset="0"/>
              </a:rPr>
              <a:t>Macrophomina</a:t>
            </a:r>
            <a:r>
              <a:rPr lang="en-US" sz="2800" i="1" dirty="0"/>
              <a:t> and </a:t>
            </a:r>
            <a:r>
              <a:rPr lang="en-US" sz="2800" b="1" i="1" dirty="0" err="1">
                <a:latin typeface="Calibri" pitchFamily="34" charset="0"/>
              </a:rPr>
              <a:t>Fusarium</a:t>
            </a:r>
            <a:r>
              <a:rPr lang="en-US" sz="2800" b="1" i="1" dirty="0">
                <a:latin typeface="Calibri" pitchFamily="34" charset="0"/>
              </a:rPr>
              <a:t>: </a:t>
            </a:r>
            <a:r>
              <a:rPr lang="en-US" sz="2800" i="1" dirty="0">
                <a:latin typeface="Calibri" pitchFamily="34" charset="0"/>
              </a:rPr>
              <a:t> </a:t>
            </a:r>
            <a:r>
              <a:rPr lang="en-US" sz="2800" i="1" dirty="0" smtClean="0">
                <a:latin typeface="Calibri" pitchFamily="34" charset="0"/>
              </a:rPr>
              <a:t>300 </a:t>
            </a:r>
            <a:r>
              <a:rPr lang="en-US" sz="2800" i="1" dirty="0" err="1">
                <a:latin typeface="Calibri" pitchFamily="34" charset="0"/>
              </a:rPr>
              <a:t>lb</a:t>
            </a:r>
            <a:r>
              <a:rPr lang="en-US" sz="2800" i="1" dirty="0">
                <a:latin typeface="Calibri" pitchFamily="34" charset="0"/>
              </a:rPr>
              <a:t>/a under </a:t>
            </a:r>
            <a:r>
              <a:rPr lang="en-US" sz="2800" b="1" i="1" dirty="0">
                <a:solidFill>
                  <a:srgbClr val="002060"/>
                </a:solidFill>
                <a:latin typeface="Calibri" pitchFamily="34" charset="0"/>
              </a:rPr>
              <a:t>VIF/TIF</a:t>
            </a:r>
            <a:r>
              <a:rPr lang="en-US" sz="2800" i="1" dirty="0"/>
              <a:t/>
            </a:r>
            <a:br>
              <a:rPr lang="en-US" sz="2800" i="1" dirty="0"/>
            </a:br>
            <a:endParaRPr lang="en-US" sz="2800" dirty="0"/>
          </a:p>
        </p:txBody>
      </p:sp>
      <p:sp>
        <p:nvSpPr>
          <p:cNvPr id="961539" name="Rectangle 3"/>
          <p:cNvSpPr>
            <a:spLocks noChangeArrowheads="1"/>
          </p:cNvSpPr>
          <p:nvPr/>
        </p:nvSpPr>
        <p:spPr bwMode="auto">
          <a:xfrm>
            <a:off x="1084983" y="643732"/>
            <a:ext cx="6874933" cy="531237"/>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89000"/>
              </a:lnSpc>
            </a:pPr>
            <a:r>
              <a:rPr lang="en-US" sz="3200" b="1" dirty="0">
                <a:solidFill>
                  <a:srgbClr val="131313"/>
                </a:solidFill>
                <a:latin typeface="Tahoma" pitchFamily="34" charset="0"/>
              </a:rPr>
              <a:t>Summary</a:t>
            </a:r>
          </a:p>
        </p:txBody>
      </p:sp>
    </p:spTree>
    <p:extLst>
      <p:ext uri="{BB962C8B-B14F-4D97-AF65-F5344CB8AC3E}">
        <p14:creationId xmlns:p14="http://schemas.microsoft.com/office/powerpoint/2010/main" val="60332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711200" y="1143000"/>
            <a:ext cx="8043333" cy="5562600"/>
          </a:xfrm>
        </p:spPr>
        <p:txBody>
          <a:bodyPr/>
          <a:lstStyle/>
          <a:p>
            <a:pPr algn="l"/>
            <a:r>
              <a:rPr lang="en-US" sz="2800" b="1" dirty="0" smtClean="0"/>
              <a:t>Pic-</a:t>
            </a:r>
            <a:r>
              <a:rPr lang="en-US" sz="2800" b="1" dirty="0" err="1" smtClean="0"/>
              <a:t>Clor</a:t>
            </a:r>
            <a:r>
              <a:rPr lang="en-US" sz="2800" b="1" dirty="0" smtClean="0"/>
              <a:t> 60 (60% chloropicrin + 40% 1,3-D) </a:t>
            </a:r>
            <a:br>
              <a:rPr lang="en-US" sz="2800" b="1" dirty="0" smtClean="0"/>
            </a:br>
            <a:r>
              <a:rPr lang="en-US" sz="2800" dirty="0"/>
              <a:t/>
            </a:r>
            <a:br>
              <a:rPr lang="en-US" sz="2800" dirty="0"/>
            </a:br>
            <a:r>
              <a:rPr lang="en-US" sz="2800" b="1" dirty="0">
                <a:solidFill>
                  <a:srgbClr val="FF0000"/>
                </a:solidFill>
                <a:sym typeface="Wingdings" pitchFamily="2" charset="2"/>
              </a:rPr>
              <a:t></a:t>
            </a:r>
            <a:r>
              <a:rPr lang="en-US" sz="2800" b="1" dirty="0">
                <a:sym typeface="Wingdings" pitchFamily="2" charset="2"/>
              </a:rPr>
              <a:t> </a:t>
            </a:r>
            <a:r>
              <a:rPr lang="en-US" sz="2800" dirty="0"/>
              <a:t>For control of </a:t>
            </a:r>
            <a:r>
              <a:rPr lang="en-US" sz="2800" i="1" dirty="0" err="1"/>
              <a:t>Verticillium</a:t>
            </a:r>
            <a:r>
              <a:rPr lang="en-US" sz="2800" i="1" dirty="0"/>
              <a:t> </a:t>
            </a:r>
            <a:r>
              <a:rPr lang="en-US" sz="2800" i="1" dirty="0" err="1"/>
              <a:t>dahliae</a:t>
            </a:r>
            <a:r>
              <a:rPr lang="en-US" sz="2800" dirty="0"/>
              <a:t>: </a:t>
            </a:r>
            <a:r>
              <a:rPr lang="en-US" sz="2800" dirty="0" smtClean="0"/>
              <a:t>300 </a:t>
            </a:r>
            <a:r>
              <a:rPr lang="en-US" sz="2800" dirty="0"/>
              <a:t>to </a:t>
            </a:r>
            <a:r>
              <a:rPr lang="en-US" sz="2800" dirty="0" smtClean="0"/>
              <a:t>350 </a:t>
            </a:r>
            <a:r>
              <a:rPr lang="en-US" sz="2800" dirty="0" err="1"/>
              <a:t>lb</a:t>
            </a:r>
            <a:r>
              <a:rPr lang="en-US" sz="2800" dirty="0"/>
              <a:t>/a</a:t>
            </a:r>
            <a:br>
              <a:rPr lang="en-US" sz="2800" dirty="0"/>
            </a:br>
            <a:r>
              <a:rPr lang="en-US" sz="2800" b="1" dirty="0">
                <a:solidFill>
                  <a:srgbClr val="FF0000"/>
                </a:solidFill>
                <a:sym typeface="Wingdings" pitchFamily="2" charset="2"/>
              </a:rPr>
              <a:t></a:t>
            </a:r>
            <a:r>
              <a:rPr lang="en-US" sz="2800" b="1" dirty="0">
                <a:sym typeface="Wingdings" pitchFamily="2" charset="2"/>
              </a:rPr>
              <a:t> </a:t>
            </a:r>
            <a:r>
              <a:rPr lang="en-US" sz="2800" dirty="0"/>
              <a:t>For control of </a:t>
            </a:r>
            <a:r>
              <a:rPr lang="en-US" sz="2800" i="1" dirty="0"/>
              <a:t>P. </a:t>
            </a:r>
            <a:r>
              <a:rPr lang="en-US" sz="2800" i="1" dirty="0" err="1"/>
              <a:t>cactorum</a:t>
            </a:r>
            <a:r>
              <a:rPr lang="en-US" sz="2800" i="1" dirty="0"/>
              <a:t>, </a:t>
            </a:r>
            <a:r>
              <a:rPr lang="en-US" sz="2800" i="1" dirty="0" err="1"/>
              <a:t>Pythium</a:t>
            </a:r>
            <a:r>
              <a:rPr lang="en-US" sz="2800" dirty="0"/>
              <a:t> sp., and citrus nematode: </a:t>
            </a:r>
            <a:r>
              <a:rPr lang="en-US" sz="2800" dirty="0" smtClean="0"/>
              <a:t>250 </a:t>
            </a:r>
            <a:r>
              <a:rPr lang="en-US" sz="2800" dirty="0"/>
              <a:t>to </a:t>
            </a:r>
            <a:r>
              <a:rPr lang="en-US" sz="2800" dirty="0" smtClean="0"/>
              <a:t>350 </a:t>
            </a:r>
            <a:r>
              <a:rPr lang="en-US" sz="2800" dirty="0" err="1"/>
              <a:t>lb</a:t>
            </a:r>
            <a:r>
              <a:rPr lang="en-US" sz="2800" dirty="0"/>
              <a:t>/a) </a:t>
            </a:r>
            <a:r>
              <a:rPr lang="en-US" sz="2800" dirty="0" smtClean="0"/>
              <a:t/>
            </a:r>
            <a:br>
              <a:rPr lang="en-US" sz="2800" dirty="0" smtClean="0"/>
            </a:br>
            <a:r>
              <a:rPr lang="en-US" sz="2800" dirty="0"/>
              <a:t/>
            </a:r>
            <a:br>
              <a:rPr lang="en-US" sz="2800" dirty="0"/>
            </a:br>
            <a:r>
              <a:rPr lang="en-US" sz="2800" b="1" dirty="0">
                <a:solidFill>
                  <a:srgbClr val="FF0000"/>
                </a:solidFill>
                <a:sym typeface="Wingdings" pitchFamily="2" charset="2"/>
              </a:rPr>
              <a:t></a:t>
            </a:r>
            <a:r>
              <a:rPr lang="en-US" sz="2800" b="1" dirty="0">
                <a:sym typeface="Wingdings" pitchFamily="2" charset="2"/>
              </a:rPr>
              <a:t> </a:t>
            </a:r>
            <a:r>
              <a:rPr lang="en-US" sz="2800" i="1" dirty="0"/>
              <a:t>Control of </a:t>
            </a:r>
            <a:r>
              <a:rPr lang="en-US" sz="2800" b="1" i="1" dirty="0" err="1">
                <a:latin typeface="Calibri" pitchFamily="34" charset="0"/>
              </a:rPr>
              <a:t>Macrophomina</a:t>
            </a:r>
            <a:r>
              <a:rPr lang="en-US" sz="2800" i="1" dirty="0"/>
              <a:t> and </a:t>
            </a:r>
            <a:r>
              <a:rPr lang="en-US" sz="2800" b="1" i="1" dirty="0" err="1">
                <a:latin typeface="Calibri" pitchFamily="34" charset="0"/>
              </a:rPr>
              <a:t>Fusarium</a:t>
            </a:r>
            <a:r>
              <a:rPr lang="en-US" sz="2800" b="1" i="1" dirty="0">
                <a:latin typeface="Calibri" pitchFamily="34" charset="0"/>
              </a:rPr>
              <a:t>: </a:t>
            </a:r>
            <a:r>
              <a:rPr lang="en-US" sz="2800" i="1" dirty="0">
                <a:latin typeface="Calibri" pitchFamily="34" charset="0"/>
              </a:rPr>
              <a:t> </a:t>
            </a:r>
            <a:r>
              <a:rPr lang="en-US" sz="2800" i="1" dirty="0" smtClean="0">
                <a:latin typeface="Calibri" pitchFamily="34" charset="0"/>
              </a:rPr>
              <a:t>350 </a:t>
            </a:r>
            <a:r>
              <a:rPr lang="en-US" sz="2800" i="1" dirty="0" err="1">
                <a:latin typeface="Calibri" pitchFamily="34" charset="0"/>
              </a:rPr>
              <a:t>lb</a:t>
            </a:r>
            <a:r>
              <a:rPr lang="en-US" sz="2800" i="1" dirty="0">
                <a:latin typeface="Calibri" pitchFamily="34" charset="0"/>
              </a:rPr>
              <a:t>/a under </a:t>
            </a:r>
            <a:r>
              <a:rPr lang="en-US" sz="2800" b="1" i="1" dirty="0">
                <a:solidFill>
                  <a:srgbClr val="002060"/>
                </a:solidFill>
                <a:latin typeface="Calibri" pitchFamily="34" charset="0"/>
              </a:rPr>
              <a:t>VIF/TIF</a:t>
            </a:r>
            <a:r>
              <a:rPr lang="en-US" sz="2800" i="1" dirty="0"/>
              <a:t/>
            </a:r>
            <a:br>
              <a:rPr lang="en-US" sz="2800" i="1" dirty="0"/>
            </a:br>
            <a:endParaRPr lang="en-US" sz="2800" dirty="0"/>
          </a:p>
        </p:txBody>
      </p:sp>
      <p:sp>
        <p:nvSpPr>
          <p:cNvPr id="961539" name="Rectangle 3"/>
          <p:cNvSpPr>
            <a:spLocks noChangeArrowheads="1"/>
          </p:cNvSpPr>
          <p:nvPr/>
        </p:nvSpPr>
        <p:spPr bwMode="auto">
          <a:xfrm>
            <a:off x="1084983" y="643732"/>
            <a:ext cx="6874933" cy="531237"/>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89000"/>
              </a:lnSpc>
            </a:pPr>
            <a:r>
              <a:rPr lang="en-US" sz="3200" b="1" dirty="0">
                <a:solidFill>
                  <a:srgbClr val="131313"/>
                </a:solidFill>
                <a:latin typeface="Tahoma" pitchFamily="34" charset="0"/>
              </a:rPr>
              <a:t>Summary</a:t>
            </a:r>
          </a:p>
        </p:txBody>
      </p:sp>
    </p:spTree>
    <p:extLst>
      <p:ext uri="{BB962C8B-B14F-4D97-AF65-F5344CB8AC3E}">
        <p14:creationId xmlns:p14="http://schemas.microsoft.com/office/powerpoint/2010/main" val="2292474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863600" y="1066800"/>
            <a:ext cx="8043333" cy="5638800"/>
          </a:xfrm>
        </p:spPr>
        <p:txBody>
          <a:bodyPr/>
          <a:lstStyle/>
          <a:p>
            <a:pPr algn="l"/>
            <a:r>
              <a:rPr lang="en-US" sz="2800" b="1" dirty="0" smtClean="0"/>
              <a:t>MITC </a:t>
            </a:r>
            <a:r>
              <a:rPr lang="en-US" sz="2800" b="1" dirty="0"/>
              <a:t>Generators </a:t>
            </a:r>
            <a:br>
              <a:rPr lang="en-US" sz="2800" b="1" dirty="0"/>
            </a:br>
            <a:r>
              <a:rPr lang="en-US" sz="2800" b="1" dirty="0"/>
              <a:t>(metam sodium &amp; metam potassium)</a:t>
            </a:r>
            <a:br>
              <a:rPr lang="en-US" sz="2800" b="1" dirty="0"/>
            </a:br>
            <a:r>
              <a:rPr lang="en-US" sz="2800" b="1" dirty="0"/>
              <a:t> </a:t>
            </a:r>
            <a:br>
              <a:rPr lang="en-US" sz="2800" b="1" dirty="0"/>
            </a:br>
            <a:r>
              <a:rPr lang="en-US" sz="2800" b="1" dirty="0">
                <a:solidFill>
                  <a:srgbClr val="FF0000"/>
                </a:solidFill>
                <a:sym typeface="Wingdings" pitchFamily="2" charset="2"/>
              </a:rPr>
              <a:t></a:t>
            </a:r>
            <a:r>
              <a:rPr lang="en-US" sz="2800" b="1" dirty="0">
                <a:sym typeface="Wingdings" pitchFamily="2" charset="2"/>
              </a:rPr>
              <a:t> </a:t>
            </a:r>
            <a:r>
              <a:rPr lang="en-US" sz="2800" dirty="0"/>
              <a:t>For control of </a:t>
            </a:r>
            <a:r>
              <a:rPr lang="en-US" sz="2800" i="1" dirty="0" err="1"/>
              <a:t>Verticillium</a:t>
            </a:r>
            <a:r>
              <a:rPr lang="en-US" sz="2800" i="1" dirty="0"/>
              <a:t> </a:t>
            </a:r>
            <a:r>
              <a:rPr lang="en-US" sz="2800" i="1" dirty="0" err="1"/>
              <a:t>dahliae</a:t>
            </a:r>
            <a:r>
              <a:rPr lang="en-US" sz="2800" dirty="0"/>
              <a:t>: </a:t>
            </a:r>
            <a:r>
              <a:rPr lang="en-US" sz="2800" dirty="0" smtClean="0"/>
              <a:t>&gt;300 </a:t>
            </a:r>
            <a:r>
              <a:rPr lang="en-US" sz="2800" dirty="0" err="1" smtClean="0"/>
              <a:t>lb</a:t>
            </a:r>
            <a:r>
              <a:rPr lang="en-US" sz="2800" dirty="0" smtClean="0"/>
              <a:t> </a:t>
            </a:r>
            <a:r>
              <a:rPr lang="en-US" sz="2800" dirty="0" err="1"/>
              <a:t>ai</a:t>
            </a:r>
            <a:r>
              <a:rPr lang="en-US" sz="2800" dirty="0"/>
              <a:t>/a</a:t>
            </a:r>
            <a:br>
              <a:rPr lang="en-US" sz="2800" dirty="0"/>
            </a:br>
            <a:r>
              <a:rPr lang="en-US" sz="2800" b="1" dirty="0">
                <a:solidFill>
                  <a:srgbClr val="FF0000"/>
                </a:solidFill>
                <a:sym typeface="Wingdings" pitchFamily="2" charset="2"/>
              </a:rPr>
              <a:t></a:t>
            </a:r>
            <a:r>
              <a:rPr lang="en-US" sz="2800" dirty="0">
                <a:sym typeface="Wingdings" pitchFamily="2" charset="2"/>
              </a:rPr>
              <a:t> </a:t>
            </a:r>
            <a:r>
              <a:rPr lang="en-US" sz="2800" dirty="0"/>
              <a:t>For </a:t>
            </a:r>
            <a:r>
              <a:rPr lang="en-US" sz="2800" i="1" dirty="0"/>
              <a:t>P. </a:t>
            </a:r>
            <a:r>
              <a:rPr lang="en-US" sz="2800" i="1" dirty="0" err="1"/>
              <a:t>cactorum</a:t>
            </a:r>
            <a:r>
              <a:rPr lang="en-US" sz="2800" i="1" dirty="0"/>
              <a:t>,</a:t>
            </a:r>
            <a:r>
              <a:rPr lang="en-US" sz="2800" dirty="0"/>
              <a:t> </a:t>
            </a:r>
            <a:r>
              <a:rPr lang="en-US" sz="2800" i="1" dirty="0" err="1"/>
              <a:t>Pythium</a:t>
            </a:r>
            <a:r>
              <a:rPr lang="en-US" sz="2800" dirty="0"/>
              <a:t> spp., and citrus nematode: 200 to 300 </a:t>
            </a:r>
            <a:r>
              <a:rPr lang="en-US" sz="2800" dirty="0" err="1"/>
              <a:t>lb</a:t>
            </a:r>
            <a:r>
              <a:rPr lang="en-US" sz="2800" dirty="0"/>
              <a:t> </a:t>
            </a:r>
            <a:r>
              <a:rPr lang="en-US" sz="2800" dirty="0" err="1"/>
              <a:t>ai</a:t>
            </a:r>
            <a:r>
              <a:rPr lang="en-US" sz="2800" dirty="0"/>
              <a:t>/a </a:t>
            </a:r>
            <a:br>
              <a:rPr lang="en-US" sz="2800" dirty="0"/>
            </a:br>
            <a:r>
              <a:rPr lang="en-US" sz="2800" dirty="0"/>
              <a:t/>
            </a:r>
            <a:br>
              <a:rPr lang="en-US" sz="2800" dirty="0"/>
            </a:br>
            <a:r>
              <a:rPr lang="en-US" sz="2800" b="1" dirty="0">
                <a:solidFill>
                  <a:srgbClr val="FF0000"/>
                </a:solidFill>
                <a:sym typeface="Wingdings" pitchFamily="2" charset="2"/>
              </a:rPr>
              <a:t></a:t>
            </a:r>
            <a:r>
              <a:rPr lang="en-US" sz="2800" dirty="0">
                <a:sym typeface="Wingdings" pitchFamily="2" charset="2"/>
              </a:rPr>
              <a:t> </a:t>
            </a:r>
            <a:r>
              <a:rPr lang="en-US" sz="2800" dirty="0"/>
              <a:t>Can provide enhanced efficacy of pest control when used in conjunction with other </a:t>
            </a:r>
            <a:r>
              <a:rPr lang="en-US" sz="2800" dirty="0" smtClean="0"/>
              <a:t>fumigants</a:t>
            </a:r>
            <a:br>
              <a:rPr lang="en-US" sz="2800" dirty="0" smtClean="0"/>
            </a:br>
            <a:r>
              <a:rPr lang="en-US" sz="2800" dirty="0" smtClean="0"/>
              <a:t/>
            </a:r>
            <a:br>
              <a:rPr lang="en-US" sz="2800" dirty="0" smtClean="0"/>
            </a:br>
            <a:r>
              <a:rPr lang="en-US" sz="2800" b="1" dirty="0" smtClean="0">
                <a:solidFill>
                  <a:srgbClr val="FF0000"/>
                </a:solidFill>
                <a:sym typeface="Wingdings" pitchFamily="2" charset="2"/>
              </a:rPr>
              <a:t></a:t>
            </a:r>
            <a:r>
              <a:rPr lang="en-US" sz="2800" b="1" dirty="0" smtClean="0">
                <a:sym typeface="Wingdings" pitchFamily="2" charset="2"/>
              </a:rPr>
              <a:t> </a:t>
            </a:r>
            <a:r>
              <a:rPr lang="en-US" sz="2800" i="1" dirty="0"/>
              <a:t>Control of </a:t>
            </a:r>
            <a:r>
              <a:rPr lang="en-US" sz="2800" b="1" i="1" dirty="0" err="1">
                <a:latin typeface="Calibri" pitchFamily="34" charset="0"/>
              </a:rPr>
              <a:t>Macrophomina</a:t>
            </a:r>
            <a:r>
              <a:rPr lang="en-US" sz="2800" i="1" dirty="0"/>
              <a:t> and </a:t>
            </a:r>
            <a:r>
              <a:rPr lang="en-US" sz="2800" b="1" i="1" dirty="0" err="1">
                <a:latin typeface="Calibri" pitchFamily="34" charset="0"/>
              </a:rPr>
              <a:t>Fusarium</a:t>
            </a:r>
            <a:r>
              <a:rPr lang="en-US" sz="2800" b="1" i="1" dirty="0" smtClean="0">
                <a:latin typeface="Calibri" pitchFamily="34" charset="0"/>
              </a:rPr>
              <a:t>: ???</a:t>
            </a:r>
            <a:endParaRPr lang="en-US" sz="2800" dirty="0"/>
          </a:p>
        </p:txBody>
      </p:sp>
      <p:sp>
        <p:nvSpPr>
          <p:cNvPr id="962563" name="Rectangle 3"/>
          <p:cNvSpPr>
            <a:spLocks noChangeArrowheads="1"/>
          </p:cNvSpPr>
          <p:nvPr/>
        </p:nvSpPr>
        <p:spPr bwMode="auto">
          <a:xfrm>
            <a:off x="1083734" y="378114"/>
            <a:ext cx="6874933" cy="531237"/>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89000"/>
              </a:lnSpc>
            </a:pPr>
            <a:r>
              <a:rPr lang="en-US" sz="3200" b="1">
                <a:solidFill>
                  <a:srgbClr val="131313"/>
                </a:solidFill>
                <a:latin typeface="Tahoma" pitchFamily="34" charset="0"/>
              </a:rPr>
              <a:t>Summary</a:t>
            </a:r>
          </a:p>
        </p:txBody>
      </p:sp>
    </p:spTree>
    <p:extLst>
      <p:ext uri="{BB962C8B-B14F-4D97-AF65-F5344CB8AC3E}">
        <p14:creationId xmlns:p14="http://schemas.microsoft.com/office/powerpoint/2010/main" val="3116329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505" y="1219200"/>
            <a:ext cx="7616825"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562" name="Rectangle 2"/>
          <p:cNvSpPr>
            <a:spLocks noGrp="1" noChangeArrowheads="1"/>
          </p:cNvSpPr>
          <p:nvPr>
            <p:ph type="title"/>
          </p:nvPr>
        </p:nvSpPr>
        <p:spPr>
          <a:xfrm>
            <a:off x="6714067" y="5791200"/>
            <a:ext cx="2506133" cy="914400"/>
          </a:xfrm>
        </p:spPr>
        <p:txBody>
          <a:bodyPr/>
          <a:lstStyle/>
          <a:p>
            <a:pPr algn="l"/>
            <a:r>
              <a:rPr lang="en-US" sz="2800" b="1" dirty="0" smtClean="0"/>
              <a:t>Mike Allan</a:t>
            </a:r>
            <a:br>
              <a:rPr lang="en-US" sz="2800" b="1" dirty="0" smtClean="0"/>
            </a:br>
            <a:endParaRPr lang="en-US" sz="2800" dirty="0"/>
          </a:p>
        </p:txBody>
      </p:sp>
      <p:sp>
        <p:nvSpPr>
          <p:cNvPr id="962563" name="Rectangle 3"/>
          <p:cNvSpPr>
            <a:spLocks noChangeArrowheads="1"/>
          </p:cNvSpPr>
          <p:nvPr/>
        </p:nvSpPr>
        <p:spPr bwMode="auto">
          <a:xfrm>
            <a:off x="1083734" y="378114"/>
            <a:ext cx="6874933" cy="531237"/>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89000"/>
              </a:lnSpc>
            </a:pPr>
            <a:r>
              <a:rPr lang="en-US" sz="3200" b="1">
                <a:solidFill>
                  <a:srgbClr val="131313"/>
                </a:solidFill>
                <a:latin typeface="Tahoma" pitchFamily="34" charset="0"/>
              </a:rPr>
              <a:t>Summary</a:t>
            </a:r>
          </a:p>
        </p:txBody>
      </p:sp>
      <p:sp>
        <p:nvSpPr>
          <p:cNvPr id="5" name="Rectangle 2"/>
          <p:cNvSpPr txBox="1">
            <a:spLocks noChangeArrowheads="1"/>
          </p:cNvSpPr>
          <p:nvPr/>
        </p:nvSpPr>
        <p:spPr bwMode="auto">
          <a:xfrm>
            <a:off x="1644120" y="1190171"/>
            <a:ext cx="506148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err="1" smtClean="0"/>
              <a:t>Allyl</a:t>
            </a:r>
            <a:r>
              <a:rPr lang="en-US" sz="4000" b="1" dirty="0" smtClean="0"/>
              <a:t> </a:t>
            </a:r>
            <a:r>
              <a:rPr lang="en-US" sz="4000" b="1" dirty="0" err="1" smtClean="0"/>
              <a:t>isothiocyanate</a:t>
            </a:r>
            <a:endParaRPr lang="en-US" sz="4000" dirty="0"/>
          </a:p>
        </p:txBody>
      </p:sp>
    </p:spTree>
    <p:extLst>
      <p:ext uri="{BB962C8B-B14F-4D97-AF65-F5344CB8AC3E}">
        <p14:creationId xmlns:p14="http://schemas.microsoft.com/office/powerpoint/2010/main" val="2489114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82" y="990600"/>
            <a:ext cx="872351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563" name="Rectangle 3"/>
          <p:cNvSpPr>
            <a:spLocks noChangeArrowheads="1"/>
          </p:cNvSpPr>
          <p:nvPr/>
        </p:nvSpPr>
        <p:spPr bwMode="auto">
          <a:xfrm>
            <a:off x="1083734" y="378114"/>
            <a:ext cx="6874933" cy="531237"/>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89000"/>
              </a:lnSpc>
            </a:pPr>
            <a:r>
              <a:rPr lang="en-US" sz="3200" b="1">
                <a:solidFill>
                  <a:srgbClr val="131313"/>
                </a:solidFill>
                <a:latin typeface="Tahoma" pitchFamily="34" charset="0"/>
              </a:rPr>
              <a:t>Summary</a:t>
            </a:r>
          </a:p>
        </p:txBody>
      </p:sp>
    </p:spTree>
    <p:extLst>
      <p:ext uri="{BB962C8B-B14F-4D97-AF65-F5344CB8AC3E}">
        <p14:creationId xmlns:p14="http://schemas.microsoft.com/office/powerpoint/2010/main" val="637237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75" y="1273629"/>
            <a:ext cx="7935925" cy="527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563" name="Rectangle 3"/>
          <p:cNvSpPr>
            <a:spLocks noChangeArrowheads="1"/>
          </p:cNvSpPr>
          <p:nvPr/>
        </p:nvSpPr>
        <p:spPr bwMode="auto">
          <a:xfrm>
            <a:off x="1083734" y="378114"/>
            <a:ext cx="6874933" cy="531237"/>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89000"/>
              </a:lnSpc>
            </a:pPr>
            <a:r>
              <a:rPr lang="en-US" sz="3200" b="1">
                <a:solidFill>
                  <a:srgbClr val="131313"/>
                </a:solidFill>
                <a:latin typeface="Tahoma" pitchFamily="34" charset="0"/>
              </a:rPr>
              <a:t>Summary</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52754"/>
            <a:ext cx="1749425" cy="135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395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863600" y="1066800"/>
            <a:ext cx="8043333" cy="5638800"/>
          </a:xfrm>
        </p:spPr>
        <p:txBody>
          <a:bodyPr/>
          <a:lstStyle/>
          <a:p>
            <a:pPr lvl="2" algn="l" eaLnBrk="1" hangingPunct="1"/>
            <a:r>
              <a:rPr lang="en-US" sz="2800" b="1" dirty="0" smtClean="0"/>
              <a:t>Dimethyl disulfide (DMDS)</a:t>
            </a:r>
            <a:r>
              <a:rPr lang="en-US" sz="2800" b="1" dirty="0"/>
              <a:t/>
            </a:r>
            <a:br>
              <a:rPr lang="en-US" sz="2800" b="1" dirty="0"/>
            </a:br>
            <a:r>
              <a:rPr lang="en-US" sz="2800" b="1" dirty="0" smtClean="0"/>
              <a:t> </a:t>
            </a:r>
            <a:r>
              <a:rPr lang="en-US" sz="2800" b="1" dirty="0"/>
              <a:t/>
            </a:r>
            <a:br>
              <a:rPr lang="en-US" sz="2800" b="1" dirty="0"/>
            </a:br>
            <a:r>
              <a:rPr lang="en-US" sz="2800" b="1" dirty="0">
                <a:solidFill>
                  <a:srgbClr val="FF0000"/>
                </a:solidFill>
                <a:sym typeface="Wingdings" pitchFamily="2" charset="2"/>
              </a:rPr>
              <a:t></a:t>
            </a:r>
            <a:r>
              <a:rPr lang="en-US" sz="2800" b="1" dirty="0">
                <a:sym typeface="Wingdings" pitchFamily="2" charset="2"/>
              </a:rPr>
              <a:t> </a:t>
            </a:r>
            <a:r>
              <a:rPr lang="en-US" sz="2800" dirty="0" smtClean="0"/>
              <a:t>EPA Registration was granted in 2010 (</a:t>
            </a:r>
            <a:r>
              <a:rPr lang="en-US" sz="2800" dirty="0" err="1" smtClean="0"/>
              <a:t>Arkema</a:t>
            </a:r>
            <a:r>
              <a:rPr lang="en-US" sz="2800" dirty="0" smtClean="0"/>
              <a:t>)</a:t>
            </a:r>
            <a:br>
              <a:rPr lang="en-US" sz="2800" dirty="0" smtClean="0"/>
            </a:br>
            <a:r>
              <a:rPr lang="en-US" sz="2800" b="1" i="1" dirty="0" smtClean="0">
                <a:solidFill>
                  <a:srgbClr val="FF0000"/>
                </a:solidFill>
              </a:rPr>
              <a:t>Applied only under VIF/TIF</a:t>
            </a:r>
            <a:r>
              <a:rPr lang="en-US" sz="2800" i="1" dirty="0" smtClean="0">
                <a:solidFill>
                  <a:srgbClr val="FF0000"/>
                </a:solidFill>
              </a:rPr>
              <a:t/>
            </a:r>
            <a:br>
              <a:rPr lang="en-US" sz="2800" i="1" dirty="0" smtClean="0">
                <a:solidFill>
                  <a:srgbClr val="FF0000"/>
                </a:solidFill>
              </a:rPr>
            </a:br>
            <a:r>
              <a:rPr lang="en-US" sz="2800" dirty="0" smtClean="0"/>
              <a:t/>
            </a:r>
            <a:br>
              <a:rPr lang="en-US" sz="2800" dirty="0" smtClean="0"/>
            </a:br>
            <a:r>
              <a:rPr lang="en-US" sz="2800" dirty="0" smtClean="0">
                <a:solidFill>
                  <a:srgbClr val="FF0000"/>
                </a:solidFill>
                <a:sym typeface="Wingdings" pitchFamily="2" charset="2"/>
              </a:rPr>
              <a:t></a:t>
            </a:r>
            <a:r>
              <a:rPr lang="en-US" sz="2800" dirty="0" smtClean="0">
                <a:sym typeface="Wingdings" pitchFamily="2" charset="2"/>
              </a:rPr>
              <a:t> </a:t>
            </a:r>
            <a:r>
              <a:rPr lang="en-US" sz="2800" dirty="0" smtClean="0"/>
              <a:t>Used </a:t>
            </a:r>
            <a:r>
              <a:rPr lang="en-US" sz="2800" dirty="0"/>
              <a:t>as a flavoring for an onion or  garlic taste in some processed cheese and </a:t>
            </a:r>
            <a:r>
              <a:rPr lang="en-US" sz="2800" dirty="0" smtClean="0"/>
              <a:t>meat (0.02-10 ppm)</a:t>
            </a:r>
            <a:r>
              <a:rPr lang="en-US" sz="2800" dirty="0"/>
              <a:t/>
            </a:r>
            <a:br>
              <a:rPr lang="en-US" sz="2800" dirty="0"/>
            </a:br>
            <a:r>
              <a:rPr lang="en-US" sz="2800" i="1" dirty="0" smtClean="0"/>
              <a:t/>
            </a:r>
            <a:br>
              <a:rPr lang="en-US" sz="2800" i="1" dirty="0" smtClean="0"/>
            </a:br>
            <a:r>
              <a:rPr lang="en-US" sz="2800" b="1" dirty="0" smtClean="0">
                <a:solidFill>
                  <a:srgbClr val="FF0000"/>
                </a:solidFill>
                <a:sym typeface="Wingdings" pitchFamily="2" charset="2"/>
              </a:rPr>
              <a:t></a:t>
            </a:r>
            <a:r>
              <a:rPr lang="en-US" sz="2800" dirty="0" smtClean="0">
                <a:sym typeface="Wingdings" pitchFamily="2" charset="2"/>
              </a:rPr>
              <a:t> E</a:t>
            </a:r>
            <a:r>
              <a:rPr lang="en-US" sz="2800" dirty="0" smtClean="0"/>
              <a:t>fficacy?? (Rates: 400 – 650 </a:t>
            </a:r>
            <a:r>
              <a:rPr lang="en-US" sz="2800" dirty="0" err="1" smtClean="0"/>
              <a:t>lb</a:t>
            </a:r>
            <a:r>
              <a:rPr lang="en-US" sz="2800" dirty="0" smtClean="0"/>
              <a:t>/a)</a:t>
            </a:r>
            <a:endParaRPr lang="en-US" sz="2800" dirty="0"/>
          </a:p>
        </p:txBody>
      </p:sp>
      <p:sp>
        <p:nvSpPr>
          <p:cNvPr id="962563" name="Rectangle 3"/>
          <p:cNvSpPr>
            <a:spLocks noChangeArrowheads="1"/>
          </p:cNvSpPr>
          <p:nvPr/>
        </p:nvSpPr>
        <p:spPr bwMode="auto">
          <a:xfrm>
            <a:off x="1083734" y="378114"/>
            <a:ext cx="6874933" cy="531237"/>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89000"/>
              </a:lnSpc>
            </a:pPr>
            <a:r>
              <a:rPr lang="en-US" sz="3200" b="1" dirty="0" smtClean="0">
                <a:solidFill>
                  <a:srgbClr val="131313"/>
                </a:solidFill>
                <a:latin typeface="Tahoma" pitchFamily="34" charset="0"/>
              </a:rPr>
              <a:t>Paladin: a new fumigant</a:t>
            </a:r>
            <a:endParaRPr lang="en-US" sz="3200" b="1" dirty="0">
              <a:solidFill>
                <a:srgbClr val="131313"/>
              </a:solidFill>
              <a:latin typeface="Tahoma" pitchFamily="34" charset="0"/>
            </a:endParaRPr>
          </a:p>
        </p:txBody>
      </p:sp>
    </p:spTree>
    <p:extLst>
      <p:ext uri="{BB962C8B-B14F-4D97-AF65-F5344CB8AC3E}">
        <p14:creationId xmlns:p14="http://schemas.microsoft.com/office/powerpoint/2010/main" val="2712233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52400"/>
            <a:ext cx="8229600" cy="715963"/>
          </a:xfrm>
        </p:spPr>
        <p:txBody>
          <a:bodyPr/>
          <a:lstStyle/>
          <a:p>
            <a:r>
              <a:rPr lang="en-US" sz="3200" dirty="0"/>
              <a:t>ODOR</a:t>
            </a:r>
          </a:p>
        </p:txBody>
      </p:sp>
      <p:sp>
        <p:nvSpPr>
          <p:cNvPr id="66563" name="Rectangle 3"/>
          <p:cNvSpPr>
            <a:spLocks noGrp="1" noChangeArrowheads="1"/>
          </p:cNvSpPr>
          <p:nvPr>
            <p:ph type="body" idx="1"/>
          </p:nvPr>
        </p:nvSpPr>
        <p:spPr>
          <a:xfrm>
            <a:off x="457200" y="762000"/>
            <a:ext cx="8229600" cy="5943600"/>
          </a:xfrm>
          <a:noFill/>
        </p:spPr>
        <p:txBody>
          <a:bodyPr/>
          <a:lstStyle/>
          <a:p>
            <a:pPr marL="0" indent="0">
              <a:buFontTx/>
              <a:buNone/>
            </a:pPr>
            <a:r>
              <a:rPr lang="en-US" sz="2800" dirty="0"/>
              <a:t>DMDS </a:t>
            </a:r>
            <a:r>
              <a:rPr lang="en-US" sz="2800" dirty="0" smtClean="0"/>
              <a:t>(PALADIN</a:t>
            </a:r>
            <a:r>
              <a:rPr lang="en-US" sz="2800" baseline="30000" dirty="0">
                <a:cs typeface="Arial" charset="0"/>
              </a:rPr>
              <a:t>® </a:t>
            </a:r>
            <a:r>
              <a:rPr lang="en-US" sz="2800" dirty="0" smtClean="0"/>
              <a:t>) has </a:t>
            </a:r>
            <a:r>
              <a:rPr lang="en-US" sz="2800" dirty="0"/>
              <a:t>a strong, objectionable odor which can be detected at concentrations significantly below the levels that can potentially cause harm.  The odor is </a:t>
            </a:r>
            <a:r>
              <a:rPr lang="en-US" sz="2800" dirty="0" smtClean="0"/>
              <a:t>a garlic-like or natural </a:t>
            </a:r>
            <a:r>
              <a:rPr lang="en-US" sz="2800" dirty="0"/>
              <a:t>gas </a:t>
            </a:r>
            <a:r>
              <a:rPr lang="en-US" sz="2800" dirty="0" smtClean="0"/>
              <a:t>and </a:t>
            </a:r>
            <a:r>
              <a:rPr lang="en-US" sz="2800" dirty="0"/>
              <a:t>may be confused with the odor of or propane leak.  </a:t>
            </a:r>
          </a:p>
          <a:p>
            <a:pPr marL="0" indent="0">
              <a:buFontTx/>
              <a:buNone/>
            </a:pPr>
            <a:endParaRPr lang="en-US" sz="2800" dirty="0"/>
          </a:p>
          <a:p>
            <a:pPr marL="0" indent="0">
              <a:buNone/>
            </a:pPr>
            <a:r>
              <a:rPr lang="en-US" sz="2800" dirty="0"/>
              <a:t>Minimum tarp removal on the label is </a:t>
            </a:r>
            <a:r>
              <a:rPr lang="en-US" sz="2800" b="1" dirty="0"/>
              <a:t>14</a:t>
            </a:r>
            <a:r>
              <a:rPr lang="en-US" sz="2800" dirty="0"/>
              <a:t> days. With </a:t>
            </a:r>
            <a:r>
              <a:rPr lang="en-US" sz="2800" b="1" dirty="0" smtClean="0"/>
              <a:t>VIF/TIF </a:t>
            </a:r>
            <a:r>
              <a:rPr lang="en-US" sz="2800" dirty="0"/>
              <a:t>tarps and for odor mitigation, minimum tarp removal </a:t>
            </a:r>
            <a:r>
              <a:rPr lang="en-US" sz="2800" dirty="0" smtClean="0"/>
              <a:t>will </a:t>
            </a:r>
            <a:r>
              <a:rPr lang="en-US" sz="2800" dirty="0"/>
              <a:t>be based on soil temp and the plant back chart.</a:t>
            </a:r>
          </a:p>
          <a:p>
            <a:pPr marL="0" indent="0">
              <a:buFontTx/>
              <a:buNone/>
            </a:pPr>
            <a:endParaRPr lang="en-US" sz="2800" dirty="0"/>
          </a:p>
        </p:txBody>
      </p:sp>
    </p:spTree>
    <p:extLst>
      <p:ext uri="{BB962C8B-B14F-4D97-AF65-F5344CB8AC3E}">
        <p14:creationId xmlns:p14="http://schemas.microsoft.com/office/powerpoint/2010/main" val="254963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G_16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4470400" cy="33528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39" name="TextBox 13"/>
          <p:cNvSpPr txBox="1">
            <a:spLocks noChangeArrowheads="1"/>
          </p:cNvSpPr>
          <p:nvPr/>
        </p:nvSpPr>
        <p:spPr bwMode="auto">
          <a:xfrm>
            <a:off x="152400" y="76200"/>
            <a:ext cx="4495800" cy="49244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u="sng" dirty="0">
                <a:solidFill>
                  <a:schemeClr val="bg1"/>
                </a:solidFill>
                <a:latin typeface="Calibri" pitchFamily="34" charset="0"/>
              </a:rPr>
              <a:t>FUMIGATION</a:t>
            </a:r>
          </a:p>
          <a:p>
            <a:pPr algn="ctr" eaLnBrk="1" hangingPunct="1"/>
            <a:r>
              <a:rPr lang="en-US" sz="1400" b="1" dirty="0">
                <a:solidFill>
                  <a:schemeClr val="bg1"/>
                </a:solidFill>
                <a:latin typeface="Calibri" pitchFamily="34" charset="0"/>
              </a:rPr>
              <a:t>+</a:t>
            </a:r>
            <a:r>
              <a:rPr lang="en-US" sz="1200" b="1" dirty="0">
                <a:solidFill>
                  <a:schemeClr val="bg1"/>
                </a:solidFill>
                <a:latin typeface="Calibri" pitchFamily="34" charset="0"/>
              </a:rPr>
              <a:t> Reliable;  No Residues in </a:t>
            </a:r>
            <a:r>
              <a:rPr lang="en-US" sz="1200" b="1" dirty="0" smtClean="0">
                <a:solidFill>
                  <a:schemeClr val="bg1"/>
                </a:solidFill>
                <a:latin typeface="Calibri" pitchFamily="34" charset="0"/>
              </a:rPr>
              <a:t>Crop; Variable Costs</a:t>
            </a:r>
          </a:p>
        </p:txBody>
      </p:sp>
      <p:sp>
        <p:nvSpPr>
          <p:cNvPr id="14340" name="TextBox 7"/>
          <p:cNvSpPr txBox="1">
            <a:spLocks noChangeArrowheads="1"/>
          </p:cNvSpPr>
          <p:nvPr/>
        </p:nvSpPr>
        <p:spPr bwMode="auto">
          <a:xfrm>
            <a:off x="152400" y="2667000"/>
            <a:ext cx="44958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200" b="1" dirty="0">
                <a:solidFill>
                  <a:schemeClr val="bg1"/>
                </a:solidFill>
                <a:latin typeface="Calibri" pitchFamily="34" charset="0"/>
              </a:rPr>
              <a:t> </a:t>
            </a:r>
            <a:r>
              <a:rPr lang="en-US" sz="1100" b="1" dirty="0">
                <a:solidFill>
                  <a:schemeClr val="bg1"/>
                </a:solidFill>
                <a:latin typeface="Calibri" pitchFamily="34" charset="0"/>
              </a:rPr>
              <a:t>Methyl Bromide, Chloropicrin, MITC Generators, 1,3-D, </a:t>
            </a:r>
            <a:endParaRPr lang="en-US" sz="1100" b="1" dirty="0" smtClean="0">
              <a:solidFill>
                <a:schemeClr val="bg1"/>
              </a:solidFill>
              <a:latin typeface="Calibri" pitchFamily="34" charset="0"/>
            </a:endParaRPr>
          </a:p>
          <a:p>
            <a:pPr eaLnBrk="1" hangingPunct="1">
              <a:buFont typeface="Arial" charset="0"/>
              <a:buChar char="•"/>
            </a:pPr>
            <a:r>
              <a:rPr lang="en-US" sz="1100" b="1" dirty="0">
                <a:solidFill>
                  <a:schemeClr val="bg1"/>
                </a:solidFill>
                <a:latin typeface="Calibri" pitchFamily="34" charset="0"/>
              </a:rPr>
              <a:t> </a:t>
            </a:r>
            <a:r>
              <a:rPr lang="en-US" sz="1200" b="1" dirty="0" smtClean="0">
                <a:solidFill>
                  <a:schemeClr val="bg1"/>
                </a:solidFill>
                <a:latin typeface="Calibri" pitchFamily="34" charset="0"/>
              </a:rPr>
              <a:t>DMDS </a:t>
            </a:r>
            <a:r>
              <a:rPr lang="en-US" sz="1200" b="1" dirty="0">
                <a:solidFill>
                  <a:schemeClr val="bg1"/>
                </a:solidFill>
                <a:latin typeface="Calibri" pitchFamily="34" charset="0"/>
              </a:rPr>
              <a:t>in Cal/EPA registration process</a:t>
            </a:r>
          </a:p>
        </p:txBody>
      </p:sp>
      <p:sp>
        <p:nvSpPr>
          <p:cNvPr id="13" name="TextBox 18"/>
          <p:cNvSpPr txBox="1">
            <a:spLocks noChangeArrowheads="1"/>
          </p:cNvSpPr>
          <p:nvPr/>
        </p:nvSpPr>
        <p:spPr bwMode="auto">
          <a:xfrm>
            <a:off x="4876800" y="90488"/>
            <a:ext cx="3962400" cy="2777683"/>
          </a:xfrm>
          <a:prstGeom prst="rect">
            <a:avLst/>
          </a:prstGeom>
          <a:solidFill>
            <a:schemeClr val="bg1"/>
          </a:solidFill>
          <a:ln w="9525">
            <a:noFill/>
            <a:miter lim="800000"/>
            <a:headEnd/>
            <a:tailEnd/>
          </a:ln>
        </p:spPr>
        <p:txBody>
          <a:bodyPr>
            <a:spAutoFit/>
          </a:bodyPr>
          <a:lstStyle/>
          <a:p>
            <a:pPr algn="ctr" fontAlgn="auto">
              <a:spcBef>
                <a:spcPts val="0"/>
              </a:spcBef>
              <a:spcAft>
                <a:spcPts val="0"/>
              </a:spcAft>
              <a:defRPr/>
            </a:pPr>
            <a:r>
              <a:rPr lang="en-US" sz="2400" b="1" dirty="0">
                <a:latin typeface="Calibri" pitchFamily="34" charset="0"/>
                <a:cs typeface="+mn-cs"/>
              </a:rPr>
              <a:t>Conventional Fumigation (Acres, California 2007):</a:t>
            </a:r>
          </a:p>
          <a:p>
            <a:pPr fontAlgn="auto">
              <a:spcBef>
                <a:spcPts val="0"/>
              </a:spcBef>
              <a:spcAft>
                <a:spcPts val="0"/>
              </a:spcAft>
              <a:defRPr/>
            </a:pPr>
            <a:endParaRPr lang="en-US" dirty="0">
              <a:latin typeface="Calibri" pitchFamily="34" charset="0"/>
              <a:cs typeface="+mn-cs"/>
            </a:endParaRPr>
          </a:p>
          <a:p>
            <a:pPr fontAlgn="auto">
              <a:spcBef>
                <a:spcPts val="0"/>
              </a:spcBef>
              <a:spcAft>
                <a:spcPts val="0"/>
              </a:spcAft>
              <a:defRPr/>
            </a:pPr>
            <a:r>
              <a:rPr lang="en-US" sz="1600" dirty="0">
                <a:latin typeface="Calibri" pitchFamily="34" charset="0"/>
                <a:cs typeface="+mn-cs"/>
              </a:rPr>
              <a:t>Methyl Bromide/Chloropicrin:    40,000</a:t>
            </a:r>
          </a:p>
          <a:p>
            <a:pPr fontAlgn="auto">
              <a:spcBef>
                <a:spcPts val="0"/>
              </a:spcBef>
              <a:spcAft>
                <a:spcPts val="0"/>
              </a:spcAft>
              <a:defRPr/>
            </a:pPr>
            <a:r>
              <a:rPr lang="en-US" sz="1600" dirty="0" err="1">
                <a:latin typeface="Calibri" pitchFamily="34" charset="0"/>
                <a:cs typeface="+mn-cs"/>
              </a:rPr>
              <a:t>Telone</a:t>
            </a:r>
            <a:r>
              <a:rPr lang="en-US" sz="1600" dirty="0">
                <a:latin typeface="Calibri" pitchFamily="34" charset="0"/>
                <a:cs typeface="+mn-cs"/>
              </a:rPr>
              <a:t>/Chloropicrin:                     17,000</a:t>
            </a:r>
          </a:p>
          <a:p>
            <a:pPr fontAlgn="auto">
              <a:spcBef>
                <a:spcPts val="0"/>
              </a:spcBef>
              <a:spcAft>
                <a:spcPts val="0"/>
              </a:spcAft>
              <a:defRPr/>
            </a:pPr>
            <a:r>
              <a:rPr lang="en-US" sz="1600" dirty="0" err="1">
                <a:latin typeface="Calibri" pitchFamily="34" charset="0"/>
                <a:cs typeface="+mn-cs"/>
              </a:rPr>
              <a:t>Telone</a:t>
            </a:r>
            <a:r>
              <a:rPr lang="en-US" sz="1600" dirty="0">
                <a:latin typeface="Calibri" pitchFamily="34" charset="0"/>
                <a:cs typeface="+mn-cs"/>
              </a:rPr>
              <a:t> II:                                         37,000</a:t>
            </a:r>
          </a:p>
          <a:p>
            <a:pPr fontAlgn="auto">
              <a:spcBef>
                <a:spcPts val="0"/>
              </a:spcBef>
              <a:spcAft>
                <a:spcPts val="0"/>
              </a:spcAft>
              <a:defRPr/>
            </a:pPr>
            <a:r>
              <a:rPr lang="en-US" sz="1600" dirty="0">
                <a:latin typeface="Calibri" pitchFamily="34" charset="0"/>
                <a:cs typeface="+mn-cs"/>
              </a:rPr>
              <a:t>Chloropicrin alone:                          6,000</a:t>
            </a:r>
          </a:p>
          <a:p>
            <a:pPr fontAlgn="auto">
              <a:spcBef>
                <a:spcPts val="0"/>
              </a:spcBef>
              <a:spcAft>
                <a:spcPts val="0"/>
              </a:spcAft>
              <a:defRPr/>
            </a:pPr>
            <a:r>
              <a:rPr lang="en-US" sz="1600" dirty="0" err="1">
                <a:latin typeface="Calibri" pitchFamily="34" charset="0"/>
                <a:cs typeface="+mn-cs"/>
              </a:rPr>
              <a:t>Metam</a:t>
            </a:r>
            <a:r>
              <a:rPr lang="en-US" sz="1600" dirty="0">
                <a:latin typeface="Calibri" pitchFamily="34" charset="0"/>
                <a:cs typeface="+mn-cs"/>
              </a:rPr>
              <a:t> sodium:	                  77,000</a:t>
            </a:r>
          </a:p>
          <a:p>
            <a:pPr fontAlgn="auto">
              <a:spcBef>
                <a:spcPts val="0"/>
              </a:spcBef>
              <a:spcAft>
                <a:spcPts val="0"/>
              </a:spcAft>
              <a:defRPr/>
            </a:pPr>
            <a:endParaRPr lang="en-US" sz="1050" dirty="0">
              <a:latin typeface="Calibri" pitchFamily="34" charset="0"/>
              <a:cs typeface="+mn-cs"/>
            </a:endParaRPr>
          </a:p>
          <a:p>
            <a:pPr algn="ctr" fontAlgn="auto">
              <a:spcBef>
                <a:spcPts val="0"/>
              </a:spcBef>
              <a:spcAft>
                <a:spcPts val="0"/>
              </a:spcAft>
              <a:defRPr/>
            </a:pPr>
            <a:r>
              <a:rPr lang="en-US" b="1" dirty="0">
                <a:latin typeface="Calibri" pitchFamily="34" charset="0"/>
                <a:cs typeface="+mn-cs"/>
              </a:rPr>
              <a:t>TOTAL: ~ 180,000 acres </a:t>
            </a:r>
            <a:r>
              <a:rPr lang="en-US" b="1" dirty="0" smtClean="0">
                <a:latin typeface="Calibri" pitchFamily="34" charset="0"/>
                <a:cs typeface="+mn-cs"/>
              </a:rPr>
              <a:t>annually</a:t>
            </a:r>
          </a:p>
        </p:txBody>
      </p:sp>
      <p:pic>
        <p:nvPicPr>
          <p:cNvPr id="20" name="Picture 3" descr="1435 application r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99648"/>
            <a:ext cx="4358757" cy="331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8"/>
          <p:cNvSpPr txBox="1">
            <a:spLocks noChangeArrowheads="1"/>
          </p:cNvSpPr>
          <p:nvPr/>
        </p:nvSpPr>
        <p:spPr bwMode="auto">
          <a:xfrm>
            <a:off x="169046" y="3581400"/>
            <a:ext cx="440295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chemeClr val="tx2">
                    <a:lumMod val="50000"/>
                  </a:schemeClr>
                </a:solidFill>
                <a:latin typeface="+mj-lt"/>
                <a:cs typeface="Arial" pitchFamily="34" charset="0"/>
              </a:rPr>
              <a:t>Significant Regulatory </a:t>
            </a:r>
            <a:r>
              <a:rPr lang="en-US" sz="1600" b="1" dirty="0" smtClean="0">
                <a:solidFill>
                  <a:schemeClr val="tx2">
                    <a:lumMod val="50000"/>
                  </a:schemeClr>
                </a:solidFill>
                <a:latin typeface="+mj-lt"/>
                <a:cs typeface="Arial" pitchFamily="34" charset="0"/>
              </a:rPr>
              <a:t>Pressure: </a:t>
            </a:r>
          </a:p>
          <a:p>
            <a:pPr marL="285750" indent="-285750" eaLnBrk="1" hangingPunct="1">
              <a:spcBef>
                <a:spcPct val="50000"/>
              </a:spcBef>
              <a:buFont typeface="Wingdings" pitchFamily="2" charset="2"/>
              <a:buChar char="Ø"/>
            </a:pPr>
            <a:r>
              <a:rPr lang="en-US" sz="1600" b="1" dirty="0" smtClean="0">
                <a:solidFill>
                  <a:schemeClr val="tx2">
                    <a:lumMod val="50000"/>
                  </a:schemeClr>
                </a:solidFill>
                <a:latin typeface="+mj-lt"/>
                <a:cs typeface="Arial" pitchFamily="34" charset="0"/>
              </a:rPr>
              <a:t>Buffer zones</a:t>
            </a:r>
          </a:p>
          <a:p>
            <a:pPr marL="285750" indent="-285750" eaLnBrk="1" hangingPunct="1">
              <a:spcBef>
                <a:spcPct val="50000"/>
              </a:spcBef>
              <a:buFont typeface="Wingdings" pitchFamily="2" charset="2"/>
              <a:buChar char="Ø"/>
            </a:pPr>
            <a:r>
              <a:rPr lang="en-US" sz="1600" b="1" dirty="0" smtClean="0">
                <a:solidFill>
                  <a:schemeClr val="tx2">
                    <a:lumMod val="50000"/>
                  </a:schemeClr>
                </a:solidFill>
                <a:latin typeface="+mj-lt"/>
                <a:cs typeface="Arial" pitchFamily="34" charset="0"/>
              </a:rPr>
              <a:t>VOCs regulations</a:t>
            </a:r>
          </a:p>
          <a:p>
            <a:pPr marL="285750" indent="-285750" eaLnBrk="1" hangingPunct="1">
              <a:spcBef>
                <a:spcPct val="50000"/>
              </a:spcBef>
              <a:buFont typeface="Wingdings" pitchFamily="2" charset="2"/>
              <a:buChar char="Ø"/>
            </a:pPr>
            <a:r>
              <a:rPr lang="en-US" sz="1600" b="1" dirty="0" smtClean="0">
                <a:solidFill>
                  <a:schemeClr val="tx2">
                    <a:lumMod val="50000"/>
                  </a:schemeClr>
                </a:solidFill>
                <a:latin typeface="+mj-lt"/>
                <a:cs typeface="Arial" pitchFamily="34" charset="0"/>
              </a:rPr>
              <a:t>Application rates</a:t>
            </a:r>
          </a:p>
        </p:txBody>
      </p:sp>
      <p:sp>
        <p:nvSpPr>
          <p:cNvPr id="8" name="Text Box 8"/>
          <p:cNvSpPr txBox="1">
            <a:spLocks noChangeArrowheads="1"/>
          </p:cNvSpPr>
          <p:nvPr/>
        </p:nvSpPr>
        <p:spPr bwMode="auto">
          <a:xfrm>
            <a:off x="152400" y="5171182"/>
            <a:ext cx="44029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smtClean="0">
                <a:solidFill>
                  <a:schemeClr val="tx2">
                    <a:lumMod val="50000"/>
                  </a:schemeClr>
                </a:solidFill>
                <a:latin typeface="+mj-lt"/>
                <a:cs typeface="Arial" pitchFamily="34" charset="0"/>
              </a:rPr>
              <a:t>Resulted in development of new film (tarp) technology:</a:t>
            </a:r>
          </a:p>
          <a:p>
            <a:pPr marL="285750" indent="-285750" eaLnBrk="1" hangingPunct="1">
              <a:spcBef>
                <a:spcPct val="50000"/>
              </a:spcBef>
              <a:buFont typeface="Wingdings" pitchFamily="2" charset="2"/>
              <a:buChar char="Ø"/>
            </a:pPr>
            <a:r>
              <a:rPr lang="en-US" sz="1600" b="1" dirty="0" smtClean="0">
                <a:solidFill>
                  <a:schemeClr val="tx2">
                    <a:lumMod val="50000"/>
                  </a:schemeClr>
                </a:solidFill>
                <a:latin typeface="+mj-lt"/>
                <a:cs typeface="Arial" pitchFamily="34" charset="0"/>
              </a:rPr>
              <a:t>“</a:t>
            </a:r>
            <a:r>
              <a:rPr lang="en-US" sz="1600" b="1" dirty="0">
                <a:solidFill>
                  <a:schemeClr val="tx2">
                    <a:lumMod val="50000"/>
                  </a:schemeClr>
                </a:solidFill>
                <a:latin typeface="+mj-lt"/>
                <a:cs typeface="Arial" pitchFamily="34" charset="0"/>
              </a:rPr>
              <a:t>Virtually impermeable (VIF</a:t>
            </a:r>
            <a:r>
              <a:rPr lang="en-US" sz="1600" b="1" dirty="0" smtClean="0">
                <a:solidFill>
                  <a:schemeClr val="tx2">
                    <a:lumMod val="50000"/>
                  </a:schemeClr>
                </a:solidFill>
                <a:latin typeface="+mj-lt"/>
                <a:cs typeface="Arial" pitchFamily="34" charset="0"/>
              </a:rPr>
              <a:t>)”</a:t>
            </a:r>
          </a:p>
          <a:p>
            <a:pPr marL="285750" indent="-285750" eaLnBrk="1" hangingPunct="1">
              <a:spcBef>
                <a:spcPct val="50000"/>
              </a:spcBef>
              <a:buFont typeface="Wingdings" pitchFamily="2" charset="2"/>
              <a:buChar char="Ø"/>
            </a:pPr>
            <a:r>
              <a:rPr lang="en-US" sz="1600" b="1" dirty="0" smtClean="0">
                <a:solidFill>
                  <a:schemeClr val="tx2">
                    <a:lumMod val="50000"/>
                  </a:schemeClr>
                </a:solidFill>
                <a:latin typeface="+mj-lt"/>
                <a:cs typeface="Arial" pitchFamily="34" charset="0"/>
              </a:rPr>
              <a:t>“</a:t>
            </a:r>
            <a:r>
              <a:rPr lang="en-US" sz="1600" b="1" dirty="0">
                <a:solidFill>
                  <a:schemeClr val="tx2">
                    <a:lumMod val="50000"/>
                  </a:schemeClr>
                </a:solidFill>
                <a:latin typeface="+mj-lt"/>
                <a:cs typeface="Arial" pitchFamily="34" charset="0"/>
              </a:rPr>
              <a:t>Totally impermeable (TIF)” </a:t>
            </a:r>
            <a:endParaRPr lang="en-US" sz="1600" b="1" dirty="0" smtClean="0">
              <a:solidFill>
                <a:schemeClr val="tx2">
                  <a:lumMod val="50000"/>
                </a:schemeClr>
              </a:solidFill>
              <a:latin typeface="+mj-lt"/>
              <a:cs typeface="Arial" pitchFamily="34" charset="0"/>
            </a:endParaRPr>
          </a:p>
        </p:txBody>
      </p:sp>
    </p:spTree>
    <p:extLst>
      <p:ext uri="{BB962C8B-B14F-4D97-AF65-F5344CB8AC3E}">
        <p14:creationId xmlns:p14="http://schemas.microsoft.com/office/powerpoint/2010/main" val="3172045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3" name="Rectangle 3"/>
          <p:cNvSpPr>
            <a:spLocks noChangeArrowheads="1"/>
          </p:cNvSpPr>
          <p:nvPr/>
        </p:nvSpPr>
        <p:spPr bwMode="auto">
          <a:xfrm>
            <a:off x="1098723" y="619723"/>
            <a:ext cx="6874933" cy="1131208"/>
          </a:xfrm>
          <a:prstGeom prst="rect">
            <a:avLst/>
          </a:prstGeom>
          <a:solidFill>
            <a:srgbClr val="DDDDDD"/>
          </a:solidFill>
          <a:ln>
            <a:noFill/>
          </a:ln>
          <a:effectLst>
            <a:outerShdw dist="10776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nchorCtr="1">
            <a:spAutoFit/>
          </a:bodyPr>
          <a:lstStyle/>
          <a:p>
            <a:pPr algn="ctr" eaLnBrk="0" hangingPunct="0">
              <a:lnSpc>
                <a:spcPct val="150000"/>
              </a:lnSpc>
            </a:pPr>
            <a:r>
              <a:rPr lang="en-US" sz="2400" b="1" dirty="0" smtClean="0">
                <a:solidFill>
                  <a:schemeClr val="tx2"/>
                </a:solidFill>
              </a:rPr>
              <a:t>Laboratory dose-response studies</a:t>
            </a:r>
          </a:p>
          <a:p>
            <a:pPr algn="ctr" eaLnBrk="0" hangingPunct="0">
              <a:lnSpc>
                <a:spcPct val="150000"/>
              </a:lnSpc>
            </a:pPr>
            <a:r>
              <a:rPr lang="en-US" sz="2400" b="1" dirty="0" smtClean="0">
                <a:solidFill>
                  <a:schemeClr val="tx2"/>
                </a:solidFill>
              </a:rPr>
              <a:t>80</a:t>
            </a:r>
            <a:r>
              <a:rPr lang="en-US" sz="2400" b="1" dirty="0">
                <a:solidFill>
                  <a:schemeClr val="tx2"/>
                </a:solidFill>
              </a:rPr>
              <a:t>% inhibitory concentration (MIC</a:t>
            </a:r>
            <a:r>
              <a:rPr lang="en-US" sz="2400" b="1" baseline="-25000" dirty="0">
                <a:solidFill>
                  <a:schemeClr val="tx2"/>
                </a:solidFill>
              </a:rPr>
              <a:t>80</a:t>
            </a:r>
            <a:r>
              <a:rPr lang="en-US" sz="2400" b="1" dirty="0" smtClean="0">
                <a:solidFill>
                  <a:schemeClr val="tx2"/>
                </a:solidFill>
              </a:rPr>
              <a:t>)</a:t>
            </a:r>
            <a:endParaRPr lang="en-US" sz="2400" b="1" dirty="0">
              <a:solidFill>
                <a:schemeClr val="tx2"/>
              </a:solidFill>
              <a:latin typeface="Tahom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46459907"/>
              </p:ext>
            </p:extLst>
          </p:nvPr>
        </p:nvGraphicFramePr>
        <p:xfrm>
          <a:off x="381000" y="2057400"/>
          <a:ext cx="8610600" cy="4038601"/>
        </p:xfrm>
        <a:graphic>
          <a:graphicData uri="http://schemas.openxmlformats.org/drawingml/2006/table">
            <a:tbl>
              <a:tblPr firstRow="1" firstCol="1" lastRow="1" lastCol="1" bandRow="1" bandCol="1">
                <a:tableStyleId>{5940675A-B579-460E-94D1-54222C63F5DA}</a:tableStyleId>
              </a:tblPr>
              <a:tblGrid>
                <a:gridCol w="1338291"/>
                <a:gridCol w="1633509"/>
                <a:gridCol w="1219200"/>
                <a:gridCol w="1371600"/>
                <a:gridCol w="1676400"/>
                <a:gridCol w="1371600"/>
              </a:tblGrid>
              <a:tr h="572211">
                <a:tc rowSpan="2">
                  <a:txBody>
                    <a:bodyPr/>
                    <a:lstStyle/>
                    <a:p>
                      <a:pPr marL="0" marR="0">
                        <a:lnSpc>
                          <a:spcPct val="115000"/>
                        </a:lnSpc>
                        <a:spcBef>
                          <a:spcPts val="0"/>
                        </a:spcBef>
                        <a:spcAft>
                          <a:spcPts val="1000"/>
                        </a:spcAft>
                      </a:pPr>
                      <a:r>
                        <a:rPr lang="en-US" sz="1800" b="1" dirty="0">
                          <a:effectLst/>
                        </a:rPr>
                        <a:t>Soil</a:t>
                      </a:r>
                    </a:p>
                    <a:p>
                      <a:pPr marL="0" marR="0">
                        <a:lnSpc>
                          <a:spcPct val="115000"/>
                        </a:lnSpc>
                        <a:spcBef>
                          <a:spcPts val="0"/>
                        </a:spcBef>
                        <a:spcAft>
                          <a:spcPts val="1000"/>
                        </a:spcAft>
                      </a:pPr>
                      <a:r>
                        <a:rPr lang="en-US" sz="1800" b="1" dirty="0" smtClean="0">
                          <a:effectLst/>
                        </a:rPr>
                        <a:t>fumigant</a:t>
                      </a:r>
                      <a:endParaRPr lang="en-US" sz="1800" b="1" dirty="0">
                        <a:solidFill>
                          <a:srgbClr val="002060"/>
                        </a:solidFill>
                        <a:effectLst/>
                        <a:latin typeface="Calibri"/>
                        <a:ea typeface="Calibri"/>
                        <a:cs typeface="Times New Roman"/>
                      </a:endParaRPr>
                    </a:p>
                  </a:txBody>
                  <a:tcPr marL="68580" marR="68580" marT="0" marB="0" anchor="ctr"/>
                </a:tc>
                <a:tc gridSpan="5">
                  <a:txBody>
                    <a:bodyPr/>
                    <a:lstStyle/>
                    <a:p>
                      <a:pPr marL="0" marR="0" algn="ctr">
                        <a:lnSpc>
                          <a:spcPct val="115000"/>
                        </a:lnSpc>
                        <a:spcBef>
                          <a:spcPts val="0"/>
                        </a:spcBef>
                        <a:spcAft>
                          <a:spcPts val="1000"/>
                        </a:spcAft>
                      </a:pPr>
                      <a:r>
                        <a:rPr lang="en-US" sz="1800" b="1" dirty="0">
                          <a:effectLst/>
                        </a:rPr>
                        <a:t>Application rate to control 80% of pathogens population (</a:t>
                      </a:r>
                      <a:r>
                        <a:rPr lang="en-US" sz="1800" b="1" dirty="0" err="1">
                          <a:effectLst/>
                        </a:rPr>
                        <a:t>lbs</a:t>
                      </a:r>
                      <a:r>
                        <a:rPr lang="en-US" sz="1800" b="1" dirty="0">
                          <a:effectLst/>
                        </a:rPr>
                        <a:t>/ac)</a:t>
                      </a:r>
                      <a:endParaRPr lang="en-US" sz="1800" b="1" dirty="0">
                        <a:solidFill>
                          <a:srgbClr val="002060"/>
                        </a:solidFill>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4104">
                <a:tc vMerge="1">
                  <a:txBody>
                    <a:bodyPr/>
                    <a:lstStyle/>
                    <a:p>
                      <a:endParaRPr lang="en-US"/>
                    </a:p>
                  </a:txBody>
                  <a:tcPr/>
                </a:tc>
                <a:tc>
                  <a:txBody>
                    <a:bodyPr/>
                    <a:lstStyle/>
                    <a:p>
                      <a:pPr marL="0" marR="0" algn="ctr">
                        <a:lnSpc>
                          <a:spcPct val="115000"/>
                        </a:lnSpc>
                        <a:spcBef>
                          <a:spcPts val="0"/>
                        </a:spcBef>
                        <a:spcAft>
                          <a:spcPts val="1000"/>
                        </a:spcAft>
                      </a:pPr>
                      <a:r>
                        <a:rPr lang="en-US" sz="1800" b="1" dirty="0" err="1">
                          <a:effectLst/>
                        </a:rPr>
                        <a:t>Fusarium</a:t>
                      </a:r>
                      <a:r>
                        <a:rPr lang="en-US" sz="1800" b="1" dirty="0">
                          <a:effectLst/>
                        </a:rPr>
                        <a:t> </a:t>
                      </a:r>
                      <a:r>
                        <a:rPr lang="en-US" sz="1800" b="1" dirty="0" err="1">
                          <a:effectLst/>
                        </a:rPr>
                        <a:t>Oxysporum</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err="1">
                          <a:effectLst/>
                        </a:rPr>
                        <a:t>Pythium</a:t>
                      </a:r>
                      <a:r>
                        <a:rPr lang="en-US" sz="1800" b="1" dirty="0">
                          <a:effectLst/>
                        </a:rPr>
                        <a:t> </a:t>
                      </a:r>
                      <a:r>
                        <a:rPr lang="en-US" sz="1800" b="1" dirty="0" err="1">
                          <a:effectLst/>
                        </a:rPr>
                        <a:t>ultimum</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err="1">
                          <a:effectLst/>
                        </a:rPr>
                        <a:t>Rhizoctonia</a:t>
                      </a:r>
                      <a:r>
                        <a:rPr lang="en-US" sz="1800" b="1" dirty="0">
                          <a:effectLst/>
                        </a:rPr>
                        <a:t> </a:t>
                      </a:r>
                      <a:r>
                        <a:rPr lang="en-US" sz="1800" b="1" dirty="0" err="1">
                          <a:effectLst/>
                        </a:rPr>
                        <a:t>solani</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err="1">
                          <a:effectLst/>
                        </a:rPr>
                        <a:t>Tylenchulus</a:t>
                      </a:r>
                      <a:r>
                        <a:rPr lang="en-US" sz="1800" b="1" dirty="0">
                          <a:effectLst/>
                        </a:rPr>
                        <a:t> </a:t>
                      </a:r>
                      <a:r>
                        <a:rPr lang="en-US" sz="1800" b="1" dirty="0" err="1">
                          <a:effectLst/>
                        </a:rPr>
                        <a:t>semipenetrans</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err="1">
                          <a:effectLst/>
                        </a:rPr>
                        <a:t>Verticillium</a:t>
                      </a:r>
                      <a:r>
                        <a:rPr lang="en-US" sz="1800" b="1" dirty="0">
                          <a:effectLst/>
                        </a:rPr>
                        <a:t> dahlia</a:t>
                      </a:r>
                      <a:endParaRPr lang="en-US" sz="1800" b="1" dirty="0">
                        <a:solidFill>
                          <a:srgbClr val="002060"/>
                        </a:solidFill>
                        <a:effectLst/>
                        <a:latin typeface="Calibri"/>
                        <a:ea typeface="Calibri"/>
                        <a:cs typeface="Times New Roman"/>
                      </a:endParaRPr>
                    </a:p>
                  </a:txBody>
                  <a:tcPr marL="68580" marR="68580" marT="0" marB="0" anchor="ctr"/>
                </a:tc>
              </a:tr>
              <a:tr h="986143">
                <a:tc>
                  <a:txBody>
                    <a:bodyPr/>
                    <a:lstStyle/>
                    <a:p>
                      <a:pPr marL="0" marR="0">
                        <a:lnSpc>
                          <a:spcPct val="115000"/>
                        </a:lnSpc>
                        <a:spcBef>
                          <a:spcPts val="0"/>
                        </a:spcBef>
                        <a:spcAft>
                          <a:spcPts val="1000"/>
                        </a:spcAft>
                      </a:pPr>
                      <a:r>
                        <a:rPr lang="en-US" sz="1800" b="1">
                          <a:effectLst/>
                        </a:rPr>
                        <a:t>DMDS:Pic (79:21)</a:t>
                      </a:r>
                      <a:endParaRPr lang="en-US" sz="1800" b="1">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a:effectLst/>
                        </a:rPr>
                        <a:t>288</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a:effectLst/>
                        </a:rPr>
                        <a:t>144</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a:effectLst/>
                        </a:rPr>
                        <a:t>432</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a:effectLst/>
                        </a:rPr>
                        <a:t>72</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a:effectLst/>
                        </a:rPr>
                        <a:t>370</a:t>
                      </a:r>
                      <a:endParaRPr lang="en-US" sz="1800" b="1" dirty="0">
                        <a:solidFill>
                          <a:srgbClr val="002060"/>
                        </a:solidFill>
                        <a:effectLst/>
                        <a:latin typeface="Calibri"/>
                        <a:ea typeface="Calibri"/>
                        <a:cs typeface="Times New Roman"/>
                      </a:endParaRPr>
                    </a:p>
                  </a:txBody>
                  <a:tcPr marL="68580" marR="68580" marT="0" marB="0" anchor="ctr"/>
                </a:tc>
              </a:tr>
              <a:tr h="986143">
                <a:tc>
                  <a:txBody>
                    <a:bodyPr/>
                    <a:lstStyle/>
                    <a:p>
                      <a:pPr marL="0" marR="0">
                        <a:lnSpc>
                          <a:spcPct val="115000"/>
                        </a:lnSpc>
                        <a:spcBef>
                          <a:spcPts val="0"/>
                        </a:spcBef>
                        <a:spcAft>
                          <a:spcPts val="1000"/>
                        </a:spcAft>
                      </a:pPr>
                      <a:r>
                        <a:rPr lang="en-US" sz="1800" b="1">
                          <a:effectLst/>
                        </a:rPr>
                        <a:t>MBr:Pic (50:50)</a:t>
                      </a:r>
                      <a:endParaRPr lang="en-US" sz="1800" b="1">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a:effectLst/>
                        </a:rPr>
                        <a:t>150</a:t>
                      </a:r>
                      <a:endParaRPr lang="en-US" sz="1800" b="1">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a:effectLst/>
                        </a:rPr>
                        <a:t>75</a:t>
                      </a:r>
                      <a:endParaRPr lang="en-US" sz="1800" b="1">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a:effectLst/>
                        </a:rPr>
                        <a:t>300</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a:effectLst/>
                        </a:rPr>
                        <a:t>38</a:t>
                      </a:r>
                      <a:endParaRPr lang="en-US" sz="1800" b="1" dirty="0">
                        <a:solidFill>
                          <a:srgbClr val="00206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r>
                        <a:rPr lang="en-US" sz="1800" b="1" dirty="0">
                          <a:effectLst/>
                        </a:rPr>
                        <a:t>275</a:t>
                      </a:r>
                      <a:endParaRPr lang="en-US" sz="1800" b="1" dirty="0">
                        <a:solidFill>
                          <a:srgbClr val="00206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711389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5819796"/>
              </p:ext>
            </p:extLst>
          </p:nvPr>
        </p:nvGraphicFramePr>
        <p:xfrm>
          <a:off x="762000" y="751956"/>
          <a:ext cx="7772400" cy="5730964"/>
        </p:xfrm>
        <a:graphic>
          <a:graphicData uri="http://schemas.openxmlformats.org/drawingml/2006/table">
            <a:tbl>
              <a:tblPr firstRow="1" firstCol="1" bandRow="1">
                <a:tableStyleId>{5C22544A-7EE6-4342-B048-85BDC9FD1C3A}</a:tableStyleId>
              </a:tblPr>
              <a:tblGrid>
                <a:gridCol w="4946700"/>
                <a:gridCol w="2825700"/>
              </a:tblGrid>
              <a:tr h="450700">
                <a:tc gridSpan="2">
                  <a:txBody>
                    <a:bodyPr/>
                    <a:lstStyle/>
                    <a:p>
                      <a:pPr marL="0" marR="0">
                        <a:lnSpc>
                          <a:spcPct val="115000"/>
                        </a:lnSpc>
                        <a:spcBef>
                          <a:spcPts val="0"/>
                        </a:spcBef>
                        <a:spcAft>
                          <a:spcPts val="0"/>
                        </a:spcAft>
                      </a:pPr>
                      <a:r>
                        <a:rPr lang="en-US" sz="2000" dirty="0">
                          <a:solidFill>
                            <a:srgbClr val="FFFF00"/>
                          </a:solidFill>
                          <a:effectLst/>
                        </a:rPr>
                        <a:t>Treatment                                                                           </a:t>
                      </a:r>
                      <a:r>
                        <a:rPr lang="en-US" sz="2000" dirty="0" smtClean="0">
                          <a:solidFill>
                            <a:srgbClr val="FFFF00"/>
                          </a:solidFill>
                          <a:effectLst/>
                        </a:rPr>
                        <a:t>   </a:t>
                      </a:r>
                      <a:r>
                        <a:rPr lang="en-US" sz="2000" dirty="0" err="1" smtClean="0">
                          <a:solidFill>
                            <a:srgbClr val="FFFF00"/>
                          </a:solidFill>
                          <a:effectLst/>
                        </a:rPr>
                        <a:t>Lbs</a:t>
                      </a:r>
                      <a:r>
                        <a:rPr lang="en-US" sz="2000" dirty="0" smtClean="0">
                          <a:solidFill>
                            <a:srgbClr val="FFFF00"/>
                          </a:solidFill>
                          <a:effectLst/>
                        </a:rPr>
                        <a:t> product/A</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r>
              <a:tr h="440022">
                <a:tc>
                  <a:txBody>
                    <a:bodyPr/>
                    <a:lstStyle/>
                    <a:p>
                      <a:pPr marL="0" marR="0">
                        <a:lnSpc>
                          <a:spcPct val="115000"/>
                        </a:lnSpc>
                        <a:spcBef>
                          <a:spcPts val="0"/>
                        </a:spcBef>
                        <a:spcAft>
                          <a:spcPts val="0"/>
                        </a:spcAft>
                      </a:pPr>
                      <a:r>
                        <a:rPr lang="en-US" sz="2000" dirty="0">
                          <a:effectLst/>
                        </a:rPr>
                        <a:t>Untreated</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nSpc>
                          <a:spcPct val="115000"/>
                        </a:lnSpc>
                        <a:spcBef>
                          <a:spcPts val="0"/>
                        </a:spcBef>
                        <a:spcAft>
                          <a:spcPts val="0"/>
                        </a:spcAft>
                      </a:pPr>
                      <a:r>
                        <a:rPr lang="en-US" sz="2000" dirty="0">
                          <a:effectLst/>
                        </a:rPr>
                        <a:t> </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err="1">
                          <a:effectLst/>
                        </a:rPr>
                        <a:t>MeBr</a:t>
                      </a:r>
                      <a:r>
                        <a:rPr lang="en-US" sz="2000" dirty="0">
                          <a:effectLst/>
                        </a:rPr>
                        <a:t> (57:43) +Standard Film</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a:effectLst/>
                        </a:rPr>
                        <a:t>350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a:effectLst/>
                        </a:rPr>
                        <a:t>Pic + TIF</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smtClean="0">
                          <a:effectLst/>
                        </a:rPr>
                        <a:t>200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a:effectLst/>
                        </a:rPr>
                        <a:t>Paladin 70:30</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smtClean="0">
                          <a:effectLst/>
                        </a:rPr>
                        <a:t>280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a:effectLst/>
                        </a:rPr>
                        <a:t>Paladin 70:30</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a:effectLst/>
                        </a:rPr>
                        <a:t>315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a:effectLst/>
                        </a:rPr>
                        <a:t>Paladin 70:30</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a:effectLst/>
                        </a:rPr>
                        <a:t>350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a:effectLst/>
                        </a:rPr>
                        <a:t>Paladin 65:35</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a:effectLst/>
                        </a:rPr>
                        <a:t>260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a:effectLst/>
                        </a:rPr>
                        <a:t>Paladin 65:35</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a:effectLst/>
                        </a:rPr>
                        <a:t>383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a:effectLst/>
                        </a:rPr>
                        <a:t>Paladin 79:21</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a:effectLst/>
                        </a:rPr>
                        <a:t>378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a:effectLst/>
                        </a:rPr>
                        <a:t>Paladin 79:21</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a:effectLst/>
                        </a:rPr>
                        <a:t>500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a:effectLst/>
                        </a:rPr>
                        <a:t>Paladin 60:40</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a:effectLst/>
                        </a:rPr>
                        <a:t>450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022">
                <a:tc>
                  <a:txBody>
                    <a:bodyPr/>
                    <a:lstStyle/>
                    <a:p>
                      <a:pPr marL="0" marR="0">
                        <a:lnSpc>
                          <a:spcPct val="115000"/>
                        </a:lnSpc>
                        <a:spcBef>
                          <a:spcPts val="0"/>
                        </a:spcBef>
                        <a:spcAft>
                          <a:spcPts val="0"/>
                        </a:spcAft>
                      </a:pPr>
                      <a:r>
                        <a:rPr lang="en-US" sz="2000" dirty="0" smtClean="0">
                          <a:effectLst/>
                        </a:rPr>
                        <a:t>Paladin 50:50</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2000" dirty="0">
                          <a:effectLst/>
                        </a:rPr>
                        <a:t>400 </a:t>
                      </a:r>
                      <a:r>
                        <a:rPr lang="en-US" sz="2000" dirty="0" err="1">
                          <a:effectLst/>
                        </a:rPr>
                        <a:t>lbs</a:t>
                      </a:r>
                      <a:endParaRPr lang="en-US" sz="2000" dirty="0">
                        <a:solidFill>
                          <a:srgbClr val="76923C"/>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1366520" y="228600"/>
            <a:ext cx="3504486" cy="461665"/>
          </a:xfrm>
          <a:prstGeom prst="rect">
            <a:avLst/>
          </a:prstGeom>
        </p:spPr>
        <p:txBody>
          <a:bodyPr wrap="none">
            <a:spAutoFit/>
          </a:bodyPr>
          <a:lstStyle/>
          <a:p>
            <a:r>
              <a:rPr lang="en-US" sz="2400" b="1" dirty="0" smtClean="0"/>
              <a:t>Paladin research, 2012</a:t>
            </a:r>
            <a:endParaRPr lang="en-US" sz="2400" dirty="0"/>
          </a:p>
        </p:txBody>
      </p:sp>
    </p:spTree>
    <p:extLst>
      <p:ext uri="{BB962C8B-B14F-4D97-AF65-F5344CB8AC3E}">
        <p14:creationId xmlns:p14="http://schemas.microsoft.com/office/powerpoint/2010/main" val="2663320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862250797"/>
              </p:ext>
            </p:extLst>
          </p:nvPr>
        </p:nvGraphicFramePr>
        <p:xfrm>
          <a:off x="304800" y="152400"/>
          <a:ext cx="85344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7933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371600"/>
          </a:xfrm>
        </p:spPr>
        <p:txBody>
          <a:bodyPr/>
          <a:lstStyle/>
          <a:p>
            <a:pPr>
              <a:defRPr/>
            </a:pPr>
            <a:r>
              <a:rPr lang="en-US" b="1" dirty="0" smtClean="0"/>
              <a:t>Summary</a:t>
            </a:r>
            <a:endParaRPr lang="en-US" dirty="0"/>
          </a:p>
        </p:txBody>
      </p:sp>
      <p:sp>
        <p:nvSpPr>
          <p:cNvPr id="3" name="Content Placeholder 2"/>
          <p:cNvSpPr>
            <a:spLocks noGrp="1"/>
          </p:cNvSpPr>
          <p:nvPr>
            <p:ph idx="1"/>
          </p:nvPr>
        </p:nvSpPr>
        <p:spPr>
          <a:xfrm>
            <a:off x="381000" y="1676400"/>
            <a:ext cx="8229600" cy="4114800"/>
          </a:xfrm>
        </p:spPr>
        <p:txBody>
          <a:bodyPr/>
          <a:lstStyle/>
          <a:p>
            <a:pPr>
              <a:lnSpc>
                <a:spcPct val="80000"/>
              </a:lnSpc>
              <a:buFont typeface="Wingdings" pitchFamily="2" charset="2"/>
              <a:buBlip>
                <a:blip r:embed="rId2"/>
              </a:buBlip>
              <a:defRPr/>
            </a:pPr>
            <a:r>
              <a:rPr lang="en-US" sz="2800" b="1" dirty="0" smtClean="0">
                <a:latin typeface="Calibri" pitchFamily="34" charset="0"/>
                <a:cs typeface="Calibri" pitchFamily="34" charset="0"/>
              </a:rPr>
              <a:t>No </a:t>
            </a:r>
            <a:r>
              <a:rPr lang="en-US" sz="2800" b="1" dirty="0" err="1" smtClean="0">
                <a:latin typeface="Calibri" pitchFamily="34" charset="0"/>
                <a:cs typeface="Calibri" pitchFamily="34" charset="0"/>
              </a:rPr>
              <a:t>phytotoxicity</a:t>
            </a:r>
            <a:r>
              <a:rPr lang="en-US" sz="2800" b="1" dirty="0" smtClean="0">
                <a:latin typeface="Calibri" pitchFamily="34" charset="0"/>
                <a:cs typeface="Calibri" pitchFamily="34" charset="0"/>
              </a:rPr>
              <a:t> or plant </a:t>
            </a:r>
            <a:r>
              <a:rPr lang="en-US" sz="2800" b="1" dirty="0">
                <a:latin typeface="Calibri" pitchFamily="34" charset="0"/>
                <a:cs typeface="Calibri" pitchFamily="34" charset="0"/>
              </a:rPr>
              <a:t>mortality was observed </a:t>
            </a:r>
            <a:r>
              <a:rPr lang="en-US" sz="2800" b="1" dirty="0" smtClean="0">
                <a:latin typeface="Calibri" pitchFamily="34" charset="0"/>
                <a:cs typeface="Calibri" pitchFamily="34" charset="0"/>
              </a:rPr>
              <a:t>in any of the Paladin treatments. </a:t>
            </a:r>
          </a:p>
          <a:p>
            <a:pPr>
              <a:lnSpc>
                <a:spcPct val="80000"/>
              </a:lnSpc>
              <a:buFont typeface="Wingdings" pitchFamily="2" charset="2"/>
              <a:buBlip>
                <a:blip r:embed="rId2"/>
              </a:buBlip>
              <a:defRPr/>
            </a:pPr>
            <a:endParaRPr lang="en-US" sz="2800" b="1" dirty="0" smtClean="0">
              <a:latin typeface="Calibri" pitchFamily="34" charset="0"/>
              <a:cs typeface="Calibri" pitchFamily="34" charset="0"/>
            </a:endParaRPr>
          </a:p>
          <a:p>
            <a:pPr>
              <a:lnSpc>
                <a:spcPct val="80000"/>
              </a:lnSpc>
              <a:buFont typeface="Wingdings" pitchFamily="2" charset="2"/>
              <a:buBlip>
                <a:blip r:embed="rId2"/>
              </a:buBlip>
              <a:defRPr/>
            </a:pPr>
            <a:r>
              <a:rPr lang="en-US" sz="2800" b="1" dirty="0" smtClean="0">
                <a:latin typeface="Calibri" pitchFamily="34" charset="0"/>
                <a:cs typeface="Calibri" pitchFamily="34" charset="0"/>
              </a:rPr>
              <a:t>Maximum yields were obtained with Paladin 50/50 @400 </a:t>
            </a:r>
            <a:r>
              <a:rPr lang="en-US" sz="2800" b="1" dirty="0" err="1" smtClean="0">
                <a:latin typeface="Calibri" pitchFamily="34" charset="0"/>
                <a:cs typeface="Calibri" pitchFamily="34" charset="0"/>
              </a:rPr>
              <a:t>lbs</a:t>
            </a:r>
            <a:r>
              <a:rPr lang="en-US" sz="2800" b="1" dirty="0" smtClean="0">
                <a:latin typeface="Calibri" pitchFamily="34" charset="0"/>
                <a:cs typeface="Calibri" pitchFamily="34" charset="0"/>
              </a:rPr>
              <a:t>/ac, </a:t>
            </a:r>
            <a:r>
              <a:rPr lang="en-US" sz="2800" b="1" dirty="0">
                <a:latin typeface="Calibri" pitchFamily="34" charset="0"/>
                <a:cs typeface="Calibri" pitchFamily="34" charset="0"/>
              </a:rPr>
              <a:t>Paladin </a:t>
            </a:r>
            <a:r>
              <a:rPr lang="en-US" sz="2800" b="1" dirty="0" smtClean="0">
                <a:latin typeface="Calibri" pitchFamily="34" charset="0"/>
                <a:cs typeface="Calibri" pitchFamily="34" charset="0"/>
              </a:rPr>
              <a:t>60/40 </a:t>
            </a:r>
            <a:r>
              <a:rPr lang="en-US" sz="2800" b="1" dirty="0">
                <a:latin typeface="Calibri" pitchFamily="34" charset="0"/>
                <a:cs typeface="Calibri" pitchFamily="34" charset="0"/>
              </a:rPr>
              <a:t>@</a:t>
            </a:r>
            <a:r>
              <a:rPr lang="en-US" sz="2800" b="1" dirty="0" smtClean="0">
                <a:latin typeface="Calibri" pitchFamily="34" charset="0"/>
                <a:cs typeface="Calibri" pitchFamily="34" charset="0"/>
              </a:rPr>
              <a:t>450 </a:t>
            </a:r>
            <a:r>
              <a:rPr lang="en-US" sz="2800" b="1" dirty="0" err="1">
                <a:latin typeface="Calibri" pitchFamily="34" charset="0"/>
                <a:cs typeface="Calibri" pitchFamily="34" charset="0"/>
              </a:rPr>
              <a:t>lbs</a:t>
            </a:r>
            <a:r>
              <a:rPr lang="en-US" sz="2800" b="1" dirty="0">
                <a:latin typeface="Calibri" pitchFamily="34" charset="0"/>
                <a:cs typeface="Calibri" pitchFamily="34" charset="0"/>
              </a:rPr>
              <a:t>/ac,</a:t>
            </a:r>
            <a:r>
              <a:rPr lang="en-US" sz="2800" b="1" dirty="0" smtClean="0">
                <a:latin typeface="Calibri" pitchFamily="34" charset="0"/>
                <a:cs typeface="Calibri" pitchFamily="34" charset="0"/>
              </a:rPr>
              <a:t> and </a:t>
            </a:r>
            <a:r>
              <a:rPr lang="en-US" sz="2800" b="1" dirty="0">
                <a:latin typeface="Calibri" pitchFamily="34" charset="0"/>
                <a:cs typeface="Calibri" pitchFamily="34" charset="0"/>
              </a:rPr>
              <a:t>Paladin </a:t>
            </a:r>
            <a:r>
              <a:rPr lang="en-US" sz="2800" b="1" dirty="0" smtClean="0">
                <a:latin typeface="Calibri" pitchFamily="34" charset="0"/>
                <a:cs typeface="Calibri" pitchFamily="34" charset="0"/>
              </a:rPr>
              <a:t>79/21 @500 </a:t>
            </a:r>
            <a:r>
              <a:rPr lang="en-US" sz="2800" b="1" dirty="0" err="1" smtClean="0">
                <a:latin typeface="Calibri" pitchFamily="34" charset="0"/>
                <a:cs typeface="Calibri" pitchFamily="34" charset="0"/>
              </a:rPr>
              <a:t>lbs</a:t>
            </a:r>
            <a:r>
              <a:rPr lang="en-US" sz="2800" b="1" dirty="0" smtClean="0">
                <a:latin typeface="Calibri" pitchFamily="34" charset="0"/>
                <a:cs typeface="Calibri" pitchFamily="34" charset="0"/>
              </a:rPr>
              <a:t>/ac.</a:t>
            </a:r>
          </a:p>
          <a:p>
            <a:pPr marL="0" indent="0">
              <a:lnSpc>
                <a:spcPct val="80000"/>
              </a:lnSpc>
              <a:buFont typeface="Wingdings" pitchFamily="2" charset="2"/>
              <a:buNone/>
              <a:defRPr/>
            </a:pPr>
            <a:endParaRPr lang="en-US" sz="2800" b="1" dirty="0">
              <a:latin typeface="Calibri" pitchFamily="34" charset="0"/>
              <a:cs typeface="Calibri" pitchFamily="34" charset="0"/>
            </a:endParaRPr>
          </a:p>
          <a:p>
            <a:pPr>
              <a:lnSpc>
                <a:spcPct val="80000"/>
              </a:lnSpc>
              <a:buFont typeface="Wingdings" pitchFamily="2" charset="2"/>
              <a:buBlip>
                <a:blip r:embed="rId2"/>
              </a:buBlip>
              <a:defRPr/>
            </a:pPr>
            <a:r>
              <a:rPr lang="en-US" sz="2800" b="1" dirty="0" smtClean="0">
                <a:latin typeface="Calibri" pitchFamily="34" charset="0"/>
                <a:cs typeface="Calibri" pitchFamily="34" charset="0"/>
              </a:rPr>
              <a:t>Undergoing </a:t>
            </a:r>
            <a:r>
              <a:rPr lang="en-US" sz="2800" b="1" dirty="0">
                <a:latin typeface="Calibri" pitchFamily="34" charset="0"/>
                <a:cs typeface="Calibri" pitchFamily="34" charset="0"/>
              </a:rPr>
              <a:t>research on shank </a:t>
            </a:r>
            <a:r>
              <a:rPr lang="en-US" sz="2800" b="1" dirty="0" smtClean="0">
                <a:latin typeface="Calibri" pitchFamily="34" charset="0"/>
                <a:cs typeface="Calibri" pitchFamily="34" charset="0"/>
              </a:rPr>
              <a:t>and drip applications of IRF135 (</a:t>
            </a:r>
            <a:r>
              <a:rPr lang="en-US" sz="2800" b="1" dirty="0" err="1" smtClean="0">
                <a:latin typeface="Calibri" pitchFamily="34" charset="0"/>
                <a:cs typeface="Calibri" pitchFamily="34" charset="0"/>
              </a:rPr>
              <a:t>allyl</a:t>
            </a:r>
            <a:r>
              <a:rPr lang="en-US" sz="2800" b="1" dirty="0" smtClean="0">
                <a:latin typeface="Calibri" pitchFamily="34" charset="0"/>
                <a:cs typeface="Calibri" pitchFamily="34" charset="0"/>
              </a:rPr>
              <a:t> </a:t>
            </a:r>
            <a:r>
              <a:rPr lang="en-US" sz="2800" b="1" dirty="0" err="1" smtClean="0">
                <a:latin typeface="Calibri" pitchFamily="34" charset="0"/>
                <a:cs typeface="Calibri" pitchFamily="34" charset="0"/>
              </a:rPr>
              <a:t>isothiocyanate</a:t>
            </a:r>
            <a:r>
              <a:rPr lang="en-US" sz="2800" b="1" dirty="0" smtClean="0">
                <a:latin typeface="Calibri" pitchFamily="34" charset="0"/>
                <a:cs typeface="Calibri" pitchFamily="34" charset="0"/>
              </a:rPr>
              <a:t>). </a:t>
            </a:r>
            <a:endParaRPr lang="en-US" sz="2800" b="1" dirty="0">
              <a:latin typeface="Calibri" pitchFamily="34" charset="0"/>
              <a:cs typeface="Calibri" pitchFamily="34" charset="0"/>
            </a:endParaRPr>
          </a:p>
        </p:txBody>
      </p:sp>
    </p:spTree>
    <p:extLst>
      <p:ext uri="{BB962C8B-B14F-4D97-AF65-F5344CB8AC3E}">
        <p14:creationId xmlns:p14="http://schemas.microsoft.com/office/powerpoint/2010/main" val="1710050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219200" y="457200"/>
            <a:ext cx="6629400" cy="1422400"/>
          </a:xfrm>
        </p:spPr>
        <p:txBody>
          <a:bodyPr anchor="ctr"/>
          <a:lstStyle/>
          <a:p>
            <a:pPr eaLnBrk="1" hangingPunct="1"/>
            <a:r>
              <a:rPr lang="en-US" sz="3200" b="1" i="1" dirty="0" smtClean="0"/>
              <a:t>Emission Reduction Research</a:t>
            </a:r>
            <a:br>
              <a:rPr lang="en-US" sz="3200" b="1" i="1" dirty="0" smtClean="0"/>
            </a:br>
            <a:r>
              <a:rPr lang="en-US" sz="3200" b="1" i="1" dirty="0" smtClean="0"/>
              <a:t>2011 Flux Research: TIF Cutting Time</a:t>
            </a:r>
          </a:p>
        </p:txBody>
      </p:sp>
      <p:sp>
        <p:nvSpPr>
          <p:cNvPr id="22531" name="Content Placeholder 2"/>
          <p:cNvSpPr>
            <a:spLocks noGrp="1"/>
          </p:cNvSpPr>
          <p:nvPr>
            <p:ph idx="4294967295"/>
          </p:nvPr>
        </p:nvSpPr>
        <p:spPr>
          <a:xfrm>
            <a:off x="711200" y="1905000"/>
            <a:ext cx="7772400" cy="4267200"/>
          </a:xfrm>
        </p:spPr>
        <p:txBody>
          <a:bodyPr/>
          <a:lstStyle/>
          <a:p>
            <a:pPr eaLnBrk="1" hangingPunct="1">
              <a:spcBef>
                <a:spcPct val="50000"/>
              </a:spcBef>
              <a:buClr>
                <a:srgbClr val="333333"/>
              </a:buClr>
              <a:buFont typeface="Wingdings" pitchFamily="2" charset="2"/>
              <a:buChar char="v"/>
            </a:pPr>
            <a:r>
              <a:rPr lang="en-US" sz="2600" b="1" dirty="0" smtClean="0">
                <a:solidFill>
                  <a:srgbClr val="002060"/>
                </a:solidFill>
                <a:latin typeface="Calibri" pitchFamily="34" charset="0"/>
                <a:cs typeface="Calibri" pitchFamily="34" charset="0"/>
              </a:rPr>
              <a:t>To determine the best tarp cutting time, studies were conducted on 3 separate fields  (2 or 8 acres) in Lost Hills near Bakersfield in June, 2011.  </a:t>
            </a:r>
          </a:p>
          <a:p>
            <a:pPr eaLnBrk="1" hangingPunct="1">
              <a:spcBef>
                <a:spcPct val="50000"/>
              </a:spcBef>
              <a:buClr>
                <a:srgbClr val="333333"/>
              </a:buClr>
              <a:buFont typeface="Wingdings" pitchFamily="2" charset="2"/>
              <a:buChar char="v"/>
            </a:pPr>
            <a:r>
              <a:rPr lang="en-US" sz="2600" b="1" dirty="0" smtClean="0">
                <a:solidFill>
                  <a:srgbClr val="002060"/>
                </a:solidFill>
                <a:latin typeface="Calibri" pitchFamily="34" charset="0"/>
                <a:cs typeface="Calibri" pitchFamily="34" charset="0"/>
              </a:rPr>
              <a:t>Pic-</a:t>
            </a:r>
            <a:r>
              <a:rPr lang="en-US" sz="2600" b="1" dirty="0" err="1" smtClean="0">
                <a:solidFill>
                  <a:srgbClr val="002060"/>
                </a:solidFill>
                <a:latin typeface="Calibri" pitchFamily="34" charset="0"/>
                <a:cs typeface="Calibri" pitchFamily="34" charset="0"/>
              </a:rPr>
              <a:t>Clor</a:t>
            </a:r>
            <a:r>
              <a:rPr lang="en-US" sz="2600" b="1" dirty="0" smtClean="0">
                <a:solidFill>
                  <a:srgbClr val="002060"/>
                </a:solidFill>
                <a:latin typeface="Calibri" pitchFamily="34" charset="0"/>
                <a:cs typeface="Calibri" pitchFamily="34" charset="0"/>
              </a:rPr>
              <a:t> 60 soil fumigant (60% chloropicrin and 40% 1,3-D) was applied by shank injection under TIF at 12 inches deep. </a:t>
            </a:r>
          </a:p>
          <a:p>
            <a:pPr eaLnBrk="1" hangingPunct="1">
              <a:spcBef>
                <a:spcPct val="50000"/>
              </a:spcBef>
              <a:buClr>
                <a:srgbClr val="333333"/>
              </a:buClr>
              <a:buFont typeface="Wingdings" pitchFamily="2" charset="2"/>
              <a:buChar char="v"/>
            </a:pPr>
            <a:r>
              <a:rPr lang="en-US" sz="2600" b="1" dirty="0" smtClean="0">
                <a:solidFill>
                  <a:srgbClr val="002060"/>
                </a:solidFill>
                <a:latin typeface="Calibri" pitchFamily="34" charset="0"/>
                <a:cs typeface="Calibri" pitchFamily="34" charset="0"/>
              </a:rPr>
              <a:t>Target application rate was 588 </a:t>
            </a:r>
            <a:r>
              <a:rPr lang="en-US" sz="2600" b="1" dirty="0" err="1" smtClean="0">
                <a:solidFill>
                  <a:srgbClr val="002060"/>
                </a:solidFill>
                <a:latin typeface="Calibri" pitchFamily="34" charset="0"/>
                <a:cs typeface="Calibri" pitchFamily="34" charset="0"/>
              </a:rPr>
              <a:t>lbs</a:t>
            </a:r>
            <a:r>
              <a:rPr lang="en-US" sz="2600" b="1" dirty="0" smtClean="0">
                <a:solidFill>
                  <a:srgbClr val="002060"/>
                </a:solidFill>
                <a:latin typeface="Calibri" pitchFamily="34" charset="0"/>
                <a:cs typeface="Calibri" pitchFamily="34" charset="0"/>
              </a:rPr>
              <a:t>/ac of Pic-Clor60 (350 </a:t>
            </a:r>
            <a:r>
              <a:rPr lang="en-US" sz="2600" b="1" dirty="0" err="1" smtClean="0">
                <a:solidFill>
                  <a:srgbClr val="002060"/>
                </a:solidFill>
                <a:latin typeface="Calibri" pitchFamily="34" charset="0"/>
                <a:cs typeface="Calibri" pitchFamily="34" charset="0"/>
              </a:rPr>
              <a:t>lbs</a:t>
            </a:r>
            <a:r>
              <a:rPr lang="en-US" sz="2600" b="1" dirty="0" smtClean="0">
                <a:solidFill>
                  <a:srgbClr val="002060"/>
                </a:solidFill>
                <a:latin typeface="Calibri" pitchFamily="34" charset="0"/>
                <a:cs typeface="Calibri" pitchFamily="34" charset="0"/>
              </a:rPr>
              <a:t> of chloropicrin plus 238 </a:t>
            </a:r>
            <a:r>
              <a:rPr lang="en-US" sz="2600" b="1" dirty="0" err="1" smtClean="0">
                <a:solidFill>
                  <a:srgbClr val="002060"/>
                </a:solidFill>
                <a:latin typeface="Calibri" pitchFamily="34" charset="0"/>
                <a:cs typeface="Calibri" pitchFamily="34" charset="0"/>
              </a:rPr>
              <a:t>lbs</a:t>
            </a:r>
            <a:r>
              <a:rPr lang="en-US" sz="2600" b="1" dirty="0" smtClean="0">
                <a:solidFill>
                  <a:srgbClr val="002060"/>
                </a:solidFill>
                <a:latin typeface="Calibri" pitchFamily="34" charset="0"/>
                <a:cs typeface="Calibri" pitchFamily="34" charset="0"/>
              </a:rPr>
              <a:t> of 1,3-D). </a:t>
            </a:r>
          </a:p>
        </p:txBody>
      </p:sp>
    </p:spTree>
    <p:extLst>
      <p:ext uri="{BB962C8B-B14F-4D97-AF65-F5344CB8AC3E}">
        <p14:creationId xmlns:p14="http://schemas.microsoft.com/office/powerpoint/2010/main" val="348134323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828675" y="490538"/>
            <a:ext cx="739933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a:solidFill>
                  <a:schemeClr val="tx2"/>
                </a:solidFill>
              </a:rPr>
              <a:t>Tarp cutting time</a:t>
            </a:r>
          </a:p>
          <a:p>
            <a:pPr algn="ctr"/>
            <a:r>
              <a:rPr lang="en-US" sz="2800" b="1">
                <a:solidFill>
                  <a:schemeClr val="tx2"/>
                </a:solidFill>
              </a:rPr>
              <a:t>Shank applications, 2 to 8 acres each field</a:t>
            </a:r>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200" y="1762125"/>
            <a:ext cx="3084513"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3" descr="IMG_16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4030662"/>
            <a:ext cx="305752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1260 Noble p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201" y="4038600"/>
            <a:ext cx="3073400" cy="225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3" descr="tarpbroadcst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4913" y="1771650"/>
            <a:ext cx="303688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434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split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58950"/>
            <a:ext cx="6002338"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p:cNvSpPr>
          <p:nvPr/>
        </p:nvSpPr>
        <p:spPr bwMode="auto">
          <a:xfrm>
            <a:off x="990600" y="457200"/>
            <a:ext cx="7150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b="1">
                <a:solidFill>
                  <a:srgbClr val="434F49"/>
                </a:solidFill>
              </a:rPr>
              <a:t>Tarp cutting was done after 5, 10, and 16 days</a:t>
            </a:r>
          </a:p>
        </p:txBody>
      </p:sp>
    </p:spTree>
    <p:extLst>
      <p:ext uri="{BB962C8B-B14F-4D97-AF65-F5344CB8AC3E}">
        <p14:creationId xmlns:p14="http://schemas.microsoft.com/office/powerpoint/2010/main" val="609791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4"/>
          <p:cNvGraphicFramePr>
            <a:graphicFrameLocks noChangeAspect="1"/>
          </p:cNvGraphicFramePr>
          <p:nvPr/>
        </p:nvGraphicFramePr>
        <p:xfrm>
          <a:off x="-381000" y="0"/>
          <a:ext cx="10591800" cy="6286500"/>
        </p:xfrm>
        <a:graphic>
          <a:graphicData uri="http://schemas.openxmlformats.org/presentationml/2006/ole">
            <mc:AlternateContent xmlns:mc="http://schemas.openxmlformats.org/markup-compatibility/2006">
              <mc:Choice xmlns:v="urn:schemas-microsoft-com:vml" Requires="v">
                <p:oleObj spid="_x0000_s4105" name="Chart" r:id="rId4" imgW="8839200" imgH="5638800" progId="Excel.Sheet.8">
                  <p:embed/>
                </p:oleObj>
              </mc:Choice>
              <mc:Fallback>
                <p:oleObj name="Chart" r:id="rId4" imgW="8839200" imgH="56388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105918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TextBox 2"/>
          <p:cNvSpPr txBox="1">
            <a:spLocks noChangeArrowheads="1"/>
          </p:cNvSpPr>
          <p:nvPr/>
        </p:nvSpPr>
        <p:spPr bwMode="auto">
          <a:xfrm>
            <a:off x="1600200" y="64008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cs typeface="Arial" charset="0"/>
              </a:rPr>
              <a:t>Field layout showing locations of the monitoring stations</a:t>
            </a:r>
          </a:p>
          <a:p>
            <a:pPr eaLnBrk="1" hangingPunct="1"/>
            <a:endParaRPr lang="en-US">
              <a:cs typeface="Arial" charset="0"/>
            </a:endParaRPr>
          </a:p>
        </p:txBody>
      </p:sp>
    </p:spTree>
    <p:extLst>
      <p:ext uri="{BB962C8B-B14F-4D97-AF65-F5344CB8AC3E}">
        <p14:creationId xmlns:p14="http://schemas.microsoft.com/office/powerpoint/2010/main" val="1143807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endParaRPr lang="en-US" smtClean="0"/>
          </a:p>
        </p:txBody>
      </p:sp>
      <p:sp>
        <p:nvSpPr>
          <p:cNvPr id="25603" name="Rectangle 3"/>
          <p:cNvSpPr>
            <a:spLocks noGrp="1" noChangeArrowheads="1"/>
          </p:cNvSpPr>
          <p:nvPr>
            <p:ph type="subTitle" idx="1"/>
          </p:nvPr>
        </p:nvSpPr>
        <p:spPr/>
        <p:txBody>
          <a:bodyPr/>
          <a:lstStyle/>
          <a:p>
            <a:pPr eaLnBrk="1" hangingPunct="1"/>
            <a:endParaRPr lang="en-US" smtClean="0"/>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50" y="177800"/>
            <a:ext cx="8972550" cy="653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5"/>
          <p:cNvSpPr>
            <a:spLocks noChangeArrowheads="1"/>
          </p:cNvSpPr>
          <p:nvPr/>
        </p:nvSpPr>
        <p:spPr bwMode="auto">
          <a:xfrm>
            <a:off x="5308600" y="668338"/>
            <a:ext cx="34036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Lost Hills Flux Study, 2011</a:t>
            </a:r>
          </a:p>
        </p:txBody>
      </p:sp>
    </p:spTree>
    <p:extLst>
      <p:ext uri="{BB962C8B-B14F-4D97-AF65-F5344CB8AC3E}">
        <p14:creationId xmlns:p14="http://schemas.microsoft.com/office/powerpoint/2010/main" val="1332328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endParaRPr lang="en-US" smtClean="0"/>
          </a:p>
        </p:txBody>
      </p:sp>
      <p:sp>
        <p:nvSpPr>
          <p:cNvPr id="26627" name="Rectangle 3"/>
          <p:cNvSpPr>
            <a:spLocks noGrp="1" noChangeArrowheads="1"/>
          </p:cNvSpPr>
          <p:nvPr>
            <p:ph type="subTitle" idx="1"/>
          </p:nvPr>
        </p:nvSpPr>
        <p:spPr/>
        <p:txBody>
          <a:bodyPr/>
          <a:lstStyle/>
          <a:p>
            <a:pPr eaLnBrk="1" hangingPunct="1"/>
            <a:endParaRPr lang="en-US" smtClean="0"/>
          </a:p>
        </p:txBody>
      </p:sp>
      <p:pic>
        <p:nvPicPr>
          <p:cNvPr id="266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3" y="203200"/>
            <a:ext cx="8967787"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Rectangle 5"/>
          <p:cNvSpPr>
            <a:spLocks noChangeArrowheads="1"/>
          </p:cNvSpPr>
          <p:nvPr/>
        </p:nvSpPr>
        <p:spPr bwMode="auto">
          <a:xfrm>
            <a:off x="4991100" y="528638"/>
            <a:ext cx="34036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t>Lost Hills Flux Study, 2011</a:t>
            </a:r>
          </a:p>
        </p:txBody>
      </p:sp>
    </p:spTree>
    <p:extLst>
      <p:ext uri="{BB962C8B-B14F-4D97-AF65-F5344CB8AC3E}">
        <p14:creationId xmlns:p14="http://schemas.microsoft.com/office/powerpoint/2010/main" val="3928746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
          <p:cNvGrpSpPr>
            <a:grpSpLocks/>
          </p:cNvGrpSpPr>
          <p:nvPr/>
        </p:nvGrpSpPr>
        <p:grpSpPr bwMode="auto">
          <a:xfrm>
            <a:off x="5715000" y="2438400"/>
            <a:ext cx="1981200" cy="762000"/>
            <a:chOff x="1248" y="1296"/>
            <a:chExt cx="4224" cy="720"/>
          </a:xfrm>
        </p:grpSpPr>
        <p:sp>
          <p:nvSpPr>
            <p:cNvPr id="10281" name="Rectangle 4"/>
            <p:cNvSpPr>
              <a:spLocks noChangeArrowheads="1"/>
            </p:cNvSpPr>
            <p:nvPr/>
          </p:nvSpPr>
          <p:spPr bwMode="auto">
            <a:xfrm>
              <a:off x="1248" y="1296"/>
              <a:ext cx="4224" cy="240"/>
            </a:xfrm>
            <a:prstGeom prst="rect">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82" name="Rectangle 5"/>
            <p:cNvSpPr>
              <a:spLocks noChangeArrowheads="1"/>
            </p:cNvSpPr>
            <p:nvPr/>
          </p:nvSpPr>
          <p:spPr bwMode="auto">
            <a:xfrm>
              <a:off x="1248" y="1776"/>
              <a:ext cx="4224" cy="240"/>
            </a:xfrm>
            <a:prstGeom prst="rect">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83" name="Rectangle 6"/>
            <p:cNvSpPr>
              <a:spLocks noChangeArrowheads="1"/>
            </p:cNvSpPr>
            <p:nvPr/>
          </p:nvSpPr>
          <p:spPr bwMode="auto">
            <a:xfrm>
              <a:off x="1248" y="1536"/>
              <a:ext cx="4224" cy="240"/>
            </a:xfrm>
            <a:prstGeom prst="rect">
              <a:avLst/>
            </a:prstGeom>
            <a:solidFill>
              <a:srgbClr val="808000"/>
            </a:solidFill>
            <a:ln w="12700">
              <a:solidFill>
                <a:schemeClr val="tx1"/>
              </a:solidFill>
              <a:miter lim="800000"/>
              <a:headEnd type="none" w="sm" len="sm"/>
              <a:tailEnd type="none" w="sm" len="sm"/>
            </a:ln>
          </p:spPr>
          <p:txBody>
            <a:bodyPr wrap="none" anchor="ctr"/>
            <a:lstStyle/>
            <a:p>
              <a:endParaRPr lang="en-US">
                <a:cs typeface="Arial" charset="0"/>
              </a:endParaRPr>
            </a:p>
          </p:txBody>
        </p:sp>
      </p:grpSp>
      <p:sp>
        <p:nvSpPr>
          <p:cNvPr id="10243" name="AutoShape 9"/>
          <p:cNvSpPr>
            <a:spLocks noChangeArrowheads="1"/>
          </p:cNvSpPr>
          <p:nvPr/>
        </p:nvSpPr>
        <p:spPr bwMode="auto">
          <a:xfrm>
            <a:off x="5334000" y="2743200"/>
            <a:ext cx="339725" cy="152400"/>
          </a:xfrm>
          <a:prstGeom prst="rightArrow">
            <a:avLst>
              <a:gd name="adj1" fmla="val 50000"/>
              <a:gd name="adj2" fmla="val 27865"/>
            </a:avLst>
          </a:prstGeom>
          <a:solidFill>
            <a:srgbClr val="8080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44" name="AutoShape 12"/>
          <p:cNvSpPr>
            <a:spLocks noChangeArrowheads="1"/>
          </p:cNvSpPr>
          <p:nvPr/>
        </p:nvSpPr>
        <p:spPr bwMode="auto">
          <a:xfrm rot="10800000">
            <a:off x="7813675" y="2438400"/>
            <a:ext cx="339725" cy="152400"/>
          </a:xfrm>
          <a:prstGeom prst="rightArrow">
            <a:avLst>
              <a:gd name="adj1" fmla="val 50000"/>
              <a:gd name="adj2" fmla="val 27865"/>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45" name="Text Box 8"/>
          <p:cNvSpPr txBox="1">
            <a:spLocks noChangeArrowheads="1"/>
          </p:cNvSpPr>
          <p:nvPr/>
        </p:nvSpPr>
        <p:spPr bwMode="auto">
          <a:xfrm>
            <a:off x="304800" y="2438400"/>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cs typeface="Arial" charset="0"/>
              </a:rPr>
              <a:t>“Semi-impermeable”                   Tri-extruded LDPE</a:t>
            </a:r>
          </a:p>
        </p:txBody>
      </p:sp>
      <p:sp>
        <p:nvSpPr>
          <p:cNvPr id="10246" name="AutoShape 12"/>
          <p:cNvSpPr>
            <a:spLocks noChangeArrowheads="1"/>
          </p:cNvSpPr>
          <p:nvPr/>
        </p:nvSpPr>
        <p:spPr bwMode="auto">
          <a:xfrm rot="10800000">
            <a:off x="7848600" y="2971800"/>
            <a:ext cx="339725" cy="152400"/>
          </a:xfrm>
          <a:prstGeom prst="rightArrow">
            <a:avLst>
              <a:gd name="adj1" fmla="val 50000"/>
              <a:gd name="adj2" fmla="val 27865"/>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grpSp>
        <p:nvGrpSpPr>
          <p:cNvPr id="10247" name="Group 3"/>
          <p:cNvGrpSpPr>
            <a:grpSpLocks/>
          </p:cNvGrpSpPr>
          <p:nvPr/>
        </p:nvGrpSpPr>
        <p:grpSpPr bwMode="auto">
          <a:xfrm>
            <a:off x="5715000" y="3863975"/>
            <a:ext cx="2014538" cy="762000"/>
            <a:chOff x="1248" y="1296"/>
            <a:chExt cx="4224" cy="720"/>
          </a:xfrm>
        </p:grpSpPr>
        <p:sp>
          <p:nvSpPr>
            <p:cNvPr id="10278" name="Rectangle 4"/>
            <p:cNvSpPr>
              <a:spLocks noChangeArrowheads="1"/>
            </p:cNvSpPr>
            <p:nvPr/>
          </p:nvSpPr>
          <p:spPr bwMode="auto">
            <a:xfrm>
              <a:off x="1248" y="1296"/>
              <a:ext cx="4224" cy="240"/>
            </a:xfrm>
            <a:prstGeom prst="rect">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79" name="Rectangle 5"/>
            <p:cNvSpPr>
              <a:spLocks noChangeArrowheads="1"/>
            </p:cNvSpPr>
            <p:nvPr/>
          </p:nvSpPr>
          <p:spPr bwMode="auto">
            <a:xfrm>
              <a:off x="1248" y="1776"/>
              <a:ext cx="4224" cy="240"/>
            </a:xfrm>
            <a:prstGeom prst="rect">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80" name="Rectangle 6"/>
            <p:cNvSpPr>
              <a:spLocks noChangeArrowheads="1"/>
            </p:cNvSpPr>
            <p:nvPr/>
          </p:nvSpPr>
          <p:spPr bwMode="auto">
            <a:xfrm>
              <a:off x="1248" y="1536"/>
              <a:ext cx="4224" cy="240"/>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a:cs typeface="Arial" charset="0"/>
              </a:endParaRPr>
            </a:p>
          </p:txBody>
        </p:sp>
      </p:grpSp>
      <p:sp>
        <p:nvSpPr>
          <p:cNvPr id="10248" name="Text Box 7"/>
          <p:cNvSpPr txBox="1">
            <a:spLocks noChangeArrowheads="1"/>
          </p:cNvSpPr>
          <p:nvPr/>
        </p:nvSpPr>
        <p:spPr bwMode="auto">
          <a:xfrm>
            <a:off x="8077200" y="37877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LDPE</a:t>
            </a:r>
          </a:p>
        </p:txBody>
      </p:sp>
      <p:sp>
        <p:nvSpPr>
          <p:cNvPr id="10249" name="AutoShape 9"/>
          <p:cNvSpPr>
            <a:spLocks noChangeArrowheads="1"/>
          </p:cNvSpPr>
          <p:nvPr/>
        </p:nvSpPr>
        <p:spPr bwMode="auto">
          <a:xfrm>
            <a:off x="7848600" y="3863975"/>
            <a:ext cx="338138" cy="152400"/>
          </a:xfrm>
          <a:prstGeom prst="leftArrow">
            <a:avLst>
              <a:gd name="adj1" fmla="val 50000"/>
              <a:gd name="adj2" fmla="val 25002"/>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50" name="AutoShape 11"/>
          <p:cNvSpPr>
            <a:spLocks noChangeArrowheads="1"/>
          </p:cNvSpPr>
          <p:nvPr/>
        </p:nvSpPr>
        <p:spPr bwMode="auto">
          <a:xfrm>
            <a:off x="5334000" y="4168775"/>
            <a:ext cx="339725" cy="152400"/>
          </a:xfrm>
          <a:prstGeom prst="rightArrow">
            <a:avLst>
              <a:gd name="adj1" fmla="val 50000"/>
              <a:gd name="adj2" fmla="val 27865"/>
            </a:avLst>
          </a:prstGeom>
          <a:solidFill>
            <a:srgbClr val="FF00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51" name="AutoShape 13"/>
          <p:cNvSpPr>
            <a:spLocks noChangeArrowheads="1"/>
          </p:cNvSpPr>
          <p:nvPr/>
        </p:nvSpPr>
        <p:spPr bwMode="auto">
          <a:xfrm>
            <a:off x="7848600" y="4397375"/>
            <a:ext cx="338138" cy="152400"/>
          </a:xfrm>
          <a:prstGeom prst="leftArrow">
            <a:avLst>
              <a:gd name="adj1" fmla="val 50000"/>
              <a:gd name="adj2" fmla="val 25002"/>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52" name="Text Box 7"/>
          <p:cNvSpPr txBox="1">
            <a:spLocks noChangeArrowheads="1"/>
          </p:cNvSpPr>
          <p:nvPr/>
        </p:nvSpPr>
        <p:spPr bwMode="auto">
          <a:xfrm>
            <a:off x="8077200" y="43211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LDPE</a:t>
            </a:r>
          </a:p>
        </p:txBody>
      </p:sp>
      <p:sp>
        <p:nvSpPr>
          <p:cNvPr id="10253" name="Text Box 10"/>
          <p:cNvSpPr txBox="1">
            <a:spLocks noChangeArrowheads="1"/>
          </p:cNvSpPr>
          <p:nvPr/>
        </p:nvSpPr>
        <p:spPr bwMode="auto">
          <a:xfrm>
            <a:off x="3886200" y="4092575"/>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Polyamide</a:t>
            </a:r>
          </a:p>
        </p:txBody>
      </p:sp>
      <p:sp>
        <p:nvSpPr>
          <p:cNvPr id="10254" name="Text Box 8"/>
          <p:cNvSpPr txBox="1">
            <a:spLocks noChangeArrowheads="1"/>
          </p:cNvSpPr>
          <p:nvPr/>
        </p:nvSpPr>
        <p:spPr bwMode="auto">
          <a:xfrm>
            <a:off x="304800" y="4016375"/>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cs typeface="Arial" charset="0"/>
              </a:rPr>
              <a:t>“Virtually impermeable (VIF)”          LDPE + Nylon barrier</a:t>
            </a:r>
          </a:p>
        </p:txBody>
      </p:sp>
      <p:sp>
        <p:nvSpPr>
          <p:cNvPr id="10255" name="Text Box 7"/>
          <p:cNvSpPr txBox="1">
            <a:spLocks noChangeArrowheads="1"/>
          </p:cNvSpPr>
          <p:nvPr/>
        </p:nvSpPr>
        <p:spPr bwMode="auto">
          <a:xfrm>
            <a:off x="8077200" y="23622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LDPE</a:t>
            </a:r>
          </a:p>
        </p:txBody>
      </p:sp>
      <p:sp>
        <p:nvSpPr>
          <p:cNvPr id="10256" name="Text Box 7"/>
          <p:cNvSpPr txBox="1">
            <a:spLocks noChangeArrowheads="1"/>
          </p:cNvSpPr>
          <p:nvPr/>
        </p:nvSpPr>
        <p:spPr bwMode="auto">
          <a:xfrm>
            <a:off x="8077200" y="2895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LDPE</a:t>
            </a:r>
          </a:p>
        </p:txBody>
      </p:sp>
      <p:sp>
        <p:nvSpPr>
          <p:cNvPr id="10257" name="Text Box 7"/>
          <p:cNvSpPr txBox="1">
            <a:spLocks noChangeArrowheads="1"/>
          </p:cNvSpPr>
          <p:nvPr/>
        </p:nvSpPr>
        <p:spPr bwMode="auto">
          <a:xfrm>
            <a:off x="4572000" y="266382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LDPE</a:t>
            </a:r>
          </a:p>
        </p:txBody>
      </p:sp>
      <p:sp>
        <p:nvSpPr>
          <p:cNvPr id="28" name="Rectangle 27"/>
          <p:cNvSpPr/>
          <p:nvPr/>
        </p:nvSpPr>
        <p:spPr>
          <a:xfrm>
            <a:off x="5715000" y="5407025"/>
            <a:ext cx="1905000" cy="228600"/>
          </a:xfrm>
          <a:prstGeom prst="rect">
            <a:avLst/>
          </a:prstGeom>
          <a:solidFill>
            <a:srgbClr val="A1E3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9" name="Rectangle 28"/>
          <p:cNvSpPr/>
          <p:nvPr/>
        </p:nvSpPr>
        <p:spPr>
          <a:xfrm>
            <a:off x="5715000" y="5940425"/>
            <a:ext cx="1905000" cy="228600"/>
          </a:xfrm>
          <a:prstGeom prst="rect">
            <a:avLst/>
          </a:prstGeom>
          <a:solidFill>
            <a:srgbClr val="A1E3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0" name="Rectangle 29"/>
          <p:cNvSpPr/>
          <p:nvPr/>
        </p:nvSpPr>
        <p:spPr>
          <a:xfrm>
            <a:off x="5715000" y="5635625"/>
            <a:ext cx="1905000" cy="79375"/>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1" name="Rectangle 30"/>
          <p:cNvSpPr/>
          <p:nvPr/>
        </p:nvSpPr>
        <p:spPr>
          <a:xfrm>
            <a:off x="5715000" y="5711825"/>
            <a:ext cx="1905000" cy="155575"/>
          </a:xfrm>
          <a:prstGeom prst="rect">
            <a:avLst/>
          </a:prstGeom>
          <a:solidFill>
            <a:srgbClr val="2323E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2" name="Rectangle 31"/>
          <p:cNvSpPr/>
          <p:nvPr/>
        </p:nvSpPr>
        <p:spPr>
          <a:xfrm>
            <a:off x="5715000" y="5864225"/>
            <a:ext cx="1905000" cy="79375"/>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263" name="Text Box 7"/>
          <p:cNvSpPr txBox="1">
            <a:spLocks noChangeArrowheads="1"/>
          </p:cNvSpPr>
          <p:nvPr/>
        </p:nvSpPr>
        <p:spPr bwMode="auto">
          <a:xfrm>
            <a:off x="7924800" y="533082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LDPE</a:t>
            </a:r>
          </a:p>
        </p:txBody>
      </p:sp>
      <p:sp>
        <p:nvSpPr>
          <p:cNvPr id="10264" name="AutoShape 9"/>
          <p:cNvSpPr>
            <a:spLocks noChangeArrowheads="1"/>
          </p:cNvSpPr>
          <p:nvPr/>
        </p:nvSpPr>
        <p:spPr bwMode="auto">
          <a:xfrm>
            <a:off x="7696200" y="5407025"/>
            <a:ext cx="338138" cy="152400"/>
          </a:xfrm>
          <a:prstGeom prst="leftArrow">
            <a:avLst>
              <a:gd name="adj1" fmla="val 50000"/>
              <a:gd name="adj2" fmla="val 25002"/>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65" name="AutoShape 13"/>
          <p:cNvSpPr>
            <a:spLocks noChangeArrowheads="1"/>
          </p:cNvSpPr>
          <p:nvPr/>
        </p:nvSpPr>
        <p:spPr bwMode="auto">
          <a:xfrm>
            <a:off x="7696200" y="6016625"/>
            <a:ext cx="338138" cy="149225"/>
          </a:xfrm>
          <a:prstGeom prst="leftArrow">
            <a:avLst>
              <a:gd name="adj1" fmla="val 50000"/>
              <a:gd name="adj2" fmla="val 25030"/>
            </a:avLst>
          </a:prstGeom>
          <a:solidFill>
            <a:srgbClr val="99CC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66" name="Text Box 7"/>
          <p:cNvSpPr txBox="1">
            <a:spLocks noChangeArrowheads="1"/>
          </p:cNvSpPr>
          <p:nvPr/>
        </p:nvSpPr>
        <p:spPr bwMode="auto">
          <a:xfrm>
            <a:off x="7924800" y="594042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LDPE</a:t>
            </a:r>
          </a:p>
        </p:txBody>
      </p:sp>
      <p:sp>
        <p:nvSpPr>
          <p:cNvPr id="10267" name="AutoShape 13"/>
          <p:cNvSpPr>
            <a:spLocks noChangeArrowheads="1"/>
          </p:cNvSpPr>
          <p:nvPr/>
        </p:nvSpPr>
        <p:spPr bwMode="auto">
          <a:xfrm>
            <a:off x="7696200" y="5711825"/>
            <a:ext cx="338138" cy="149225"/>
          </a:xfrm>
          <a:prstGeom prst="leftArrow">
            <a:avLst>
              <a:gd name="adj1" fmla="val 50000"/>
              <a:gd name="adj2" fmla="val 25030"/>
            </a:avLst>
          </a:prstGeom>
          <a:solidFill>
            <a:srgbClr val="2323EF"/>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68" name="Text Box 7"/>
          <p:cNvSpPr txBox="1">
            <a:spLocks noChangeArrowheads="1"/>
          </p:cNvSpPr>
          <p:nvPr/>
        </p:nvSpPr>
        <p:spPr bwMode="auto">
          <a:xfrm>
            <a:off x="7924800" y="563562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EVOH</a:t>
            </a:r>
          </a:p>
        </p:txBody>
      </p:sp>
      <p:sp>
        <p:nvSpPr>
          <p:cNvPr id="10269" name="AutoShape 11"/>
          <p:cNvSpPr>
            <a:spLocks noChangeArrowheads="1"/>
          </p:cNvSpPr>
          <p:nvPr/>
        </p:nvSpPr>
        <p:spPr bwMode="auto">
          <a:xfrm>
            <a:off x="5299075" y="5635625"/>
            <a:ext cx="339725" cy="152400"/>
          </a:xfrm>
          <a:prstGeom prst="rightArrow">
            <a:avLst>
              <a:gd name="adj1" fmla="val 50000"/>
              <a:gd name="adj2" fmla="val 27865"/>
            </a:avLst>
          </a:prstGeom>
          <a:solidFill>
            <a:srgbClr val="FFC0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70" name="AutoShape 11"/>
          <p:cNvSpPr>
            <a:spLocks noChangeArrowheads="1"/>
          </p:cNvSpPr>
          <p:nvPr/>
        </p:nvSpPr>
        <p:spPr bwMode="auto">
          <a:xfrm>
            <a:off x="5299075" y="5864225"/>
            <a:ext cx="339725" cy="152400"/>
          </a:xfrm>
          <a:prstGeom prst="rightArrow">
            <a:avLst>
              <a:gd name="adj1" fmla="val 50000"/>
              <a:gd name="adj2" fmla="val 27865"/>
            </a:avLst>
          </a:prstGeom>
          <a:solidFill>
            <a:srgbClr val="FFC0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10271" name="Text Box 10"/>
          <p:cNvSpPr txBox="1">
            <a:spLocks noChangeArrowheads="1"/>
          </p:cNvSpPr>
          <p:nvPr/>
        </p:nvSpPr>
        <p:spPr bwMode="auto">
          <a:xfrm>
            <a:off x="3886200" y="5559425"/>
            <a:ext cx="1828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Admer            Adhesive</a:t>
            </a:r>
          </a:p>
        </p:txBody>
      </p:sp>
      <p:sp>
        <p:nvSpPr>
          <p:cNvPr id="10272" name="Text Box 8"/>
          <p:cNvSpPr txBox="1">
            <a:spLocks noChangeArrowheads="1"/>
          </p:cNvSpPr>
          <p:nvPr/>
        </p:nvSpPr>
        <p:spPr bwMode="auto">
          <a:xfrm>
            <a:off x="381000" y="5483225"/>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dirty="0">
                <a:cs typeface="Arial" charset="0"/>
              </a:rPr>
              <a:t>“Totally impermeable (TIF)”          5-layer EVOH resin barrier</a:t>
            </a:r>
          </a:p>
        </p:txBody>
      </p:sp>
      <p:sp>
        <p:nvSpPr>
          <p:cNvPr id="10273" name="Text Box 8"/>
          <p:cNvSpPr txBox="1">
            <a:spLocks noChangeArrowheads="1"/>
          </p:cNvSpPr>
          <p:nvPr/>
        </p:nvSpPr>
        <p:spPr bwMode="auto">
          <a:xfrm>
            <a:off x="304800" y="1203325"/>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cs typeface="Arial" charset="0"/>
              </a:rPr>
              <a:t>“Standard” polyethylene tarp (HDPE or LDPE)</a:t>
            </a:r>
          </a:p>
        </p:txBody>
      </p:sp>
      <p:sp>
        <p:nvSpPr>
          <p:cNvPr id="10274" name="Text Box 7"/>
          <p:cNvSpPr txBox="1">
            <a:spLocks noChangeArrowheads="1"/>
          </p:cNvSpPr>
          <p:nvPr/>
        </p:nvSpPr>
        <p:spPr bwMode="auto">
          <a:xfrm>
            <a:off x="4495800" y="1371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cs typeface="Arial" charset="0"/>
              </a:rPr>
              <a:t>LDPE</a:t>
            </a:r>
          </a:p>
        </p:txBody>
      </p:sp>
      <p:sp>
        <p:nvSpPr>
          <p:cNvPr id="54" name="Rectangle 53"/>
          <p:cNvSpPr/>
          <p:nvPr/>
        </p:nvSpPr>
        <p:spPr>
          <a:xfrm>
            <a:off x="5715000" y="1219200"/>
            <a:ext cx="1981200" cy="76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55" name="AutoShape 9"/>
          <p:cNvSpPr>
            <a:spLocks noChangeArrowheads="1"/>
          </p:cNvSpPr>
          <p:nvPr/>
        </p:nvSpPr>
        <p:spPr bwMode="auto">
          <a:xfrm>
            <a:off x="5334000" y="1447800"/>
            <a:ext cx="339725" cy="152400"/>
          </a:xfrm>
          <a:prstGeom prst="rightArrow">
            <a:avLst>
              <a:gd name="adj1" fmla="val 50000"/>
              <a:gd name="adj2" fmla="val 27865"/>
            </a:avLst>
          </a:prstGeom>
          <a:solidFill>
            <a:schemeClr val="accent1">
              <a:lumMod val="20000"/>
              <a:lumOff val="80000"/>
            </a:schemeClr>
          </a:solidFill>
          <a:ln w="12700">
            <a:solidFill>
              <a:schemeClr val="tx1"/>
            </a:solidFill>
            <a:miter lim="800000"/>
            <a:headEnd type="none" w="sm" len="sm"/>
            <a:tailEnd type="none" w="sm" len="sm"/>
          </a:ln>
        </p:spPr>
        <p:txBody>
          <a:bodyPr wrap="none" anchor="ctr"/>
          <a:lstStyle/>
          <a:p>
            <a:pPr>
              <a:defRPr/>
            </a:pPr>
            <a:endParaRPr lang="en-US">
              <a:cs typeface="Arial" charset="0"/>
            </a:endParaRPr>
          </a:p>
        </p:txBody>
      </p:sp>
      <p:sp>
        <p:nvSpPr>
          <p:cNvPr id="10277" name="TextBox 55"/>
          <p:cNvSpPr txBox="1">
            <a:spLocks noChangeArrowheads="1"/>
          </p:cNvSpPr>
          <p:nvPr/>
        </p:nvSpPr>
        <p:spPr bwMode="auto">
          <a:xfrm>
            <a:off x="228600" y="228600"/>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cs typeface="Arial" charset="0"/>
              </a:rPr>
              <a:t>Agricultural Film </a:t>
            </a:r>
            <a:r>
              <a:rPr lang="en-US" sz="4000" b="1" dirty="0" smtClean="0">
                <a:cs typeface="Arial" charset="0"/>
              </a:rPr>
              <a:t>(tarp) Types</a:t>
            </a:r>
            <a:endParaRPr lang="en-US" sz="4000" b="1" dirty="0">
              <a:cs typeface="Arial" charset="0"/>
            </a:endParaRPr>
          </a:p>
        </p:txBody>
      </p:sp>
    </p:spTree>
    <p:extLst>
      <p:ext uri="{BB962C8B-B14F-4D97-AF65-F5344CB8AC3E}">
        <p14:creationId xmlns:p14="http://schemas.microsoft.com/office/powerpoint/2010/main" val="1457091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pPr eaLnBrk="1" hangingPunct="1"/>
            <a:endParaRPr lang="en-US" smtClean="0"/>
          </a:p>
        </p:txBody>
      </p:sp>
      <p:sp>
        <p:nvSpPr>
          <p:cNvPr id="27651" name="Rectangle 3"/>
          <p:cNvSpPr>
            <a:spLocks noGrp="1" noChangeArrowheads="1"/>
          </p:cNvSpPr>
          <p:nvPr>
            <p:ph type="subTitle" idx="1"/>
          </p:nvPr>
        </p:nvSpPr>
        <p:spPr/>
        <p:txBody>
          <a:bodyPr/>
          <a:lstStyle/>
          <a:p>
            <a:pPr eaLnBrk="1" hangingPunct="1"/>
            <a:endParaRPr lang="en-US" smtClean="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25" y="190500"/>
            <a:ext cx="8792995" cy="638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Rectangle 5"/>
          <p:cNvSpPr>
            <a:spLocks noChangeArrowheads="1"/>
          </p:cNvSpPr>
          <p:nvPr/>
        </p:nvSpPr>
        <p:spPr bwMode="auto">
          <a:xfrm>
            <a:off x="5435600" y="617538"/>
            <a:ext cx="34036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dirty="0"/>
              <a:t>Lost Hills Flux Study, 2011</a:t>
            </a:r>
          </a:p>
        </p:txBody>
      </p:sp>
    </p:spTree>
    <p:extLst>
      <p:ext uri="{BB962C8B-B14F-4D97-AF65-F5344CB8AC3E}">
        <p14:creationId xmlns:p14="http://schemas.microsoft.com/office/powerpoint/2010/main" val="2440785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86100" y="558800"/>
            <a:ext cx="2844800" cy="828675"/>
          </a:xfrm>
        </p:spPr>
        <p:txBody>
          <a:bodyPr/>
          <a:lstStyle/>
          <a:p>
            <a:pPr eaLnBrk="1" hangingPunct="1"/>
            <a:r>
              <a:rPr lang="en-US" sz="4000" b="1" smtClean="0">
                <a:solidFill>
                  <a:schemeClr val="tx1"/>
                </a:solidFill>
                <a:latin typeface="Calibri" pitchFamily="34" charset="0"/>
                <a:cs typeface="Calibri" pitchFamily="34" charset="0"/>
              </a:rPr>
              <a:t>Summary</a:t>
            </a:r>
          </a:p>
        </p:txBody>
      </p:sp>
      <p:sp>
        <p:nvSpPr>
          <p:cNvPr id="29699" name="Rectangle 3"/>
          <p:cNvSpPr>
            <a:spLocks noGrp="1" noChangeArrowheads="1"/>
          </p:cNvSpPr>
          <p:nvPr>
            <p:ph idx="1"/>
          </p:nvPr>
        </p:nvSpPr>
        <p:spPr>
          <a:xfrm>
            <a:off x="623888" y="1936750"/>
            <a:ext cx="8139112" cy="4438650"/>
          </a:xfrm>
        </p:spPr>
        <p:txBody>
          <a:bodyPr/>
          <a:lstStyle/>
          <a:p>
            <a:pPr eaLnBrk="1" hangingPunct="1">
              <a:spcBef>
                <a:spcPct val="50000"/>
              </a:spcBef>
              <a:buClr>
                <a:srgbClr val="4D4D4D"/>
              </a:buClr>
              <a:buFont typeface="Wingdings" pitchFamily="2" charset="2"/>
              <a:buChar char="ü"/>
            </a:pPr>
            <a:r>
              <a:rPr lang="en-US" sz="2800" b="1" dirty="0">
                <a:solidFill>
                  <a:srgbClr val="4D4D4D"/>
                </a:solidFill>
                <a:latin typeface="Calibri" pitchFamily="34" charset="0"/>
                <a:cs typeface="Calibri" pitchFamily="34" charset="0"/>
              </a:rPr>
              <a:t>For </a:t>
            </a:r>
            <a:r>
              <a:rPr lang="en-US" sz="2800" b="1" dirty="0" smtClean="0">
                <a:solidFill>
                  <a:srgbClr val="4D4D4D"/>
                </a:solidFill>
                <a:latin typeface="Calibri" pitchFamily="34" charset="0"/>
                <a:cs typeface="Calibri" pitchFamily="34" charset="0"/>
              </a:rPr>
              <a:t>chloropicrin, a </a:t>
            </a:r>
            <a:r>
              <a:rPr lang="en-US" sz="2800" b="1" dirty="0" err="1">
                <a:solidFill>
                  <a:srgbClr val="4D4D4D"/>
                </a:solidFill>
                <a:latin typeface="Calibri" pitchFamily="34" charset="0"/>
                <a:cs typeface="Calibri" pitchFamily="34" charset="0"/>
              </a:rPr>
              <a:t>tarping</a:t>
            </a:r>
            <a:r>
              <a:rPr lang="en-US" sz="2800" b="1" dirty="0">
                <a:solidFill>
                  <a:srgbClr val="4D4D4D"/>
                </a:solidFill>
                <a:latin typeface="Calibri" pitchFamily="34" charset="0"/>
                <a:cs typeface="Calibri" pitchFamily="34" charset="0"/>
              </a:rPr>
              <a:t> period </a:t>
            </a:r>
            <a:r>
              <a:rPr lang="en-US" sz="2800" b="1" dirty="0" smtClean="0">
                <a:solidFill>
                  <a:srgbClr val="4D4D4D"/>
                </a:solidFill>
                <a:latin typeface="Calibri" pitchFamily="34" charset="0"/>
                <a:cs typeface="Calibri" pitchFamily="34" charset="0"/>
              </a:rPr>
              <a:t>of 7 days </a:t>
            </a:r>
            <a:r>
              <a:rPr lang="en-US" sz="2800" b="1" dirty="0">
                <a:solidFill>
                  <a:srgbClr val="4D4D4D"/>
                </a:solidFill>
                <a:latin typeface="Calibri" pitchFamily="34" charset="0"/>
                <a:cs typeface="Calibri" pitchFamily="34" charset="0"/>
              </a:rPr>
              <a:t>should be sufficient for application rates of less than 200 </a:t>
            </a:r>
            <a:r>
              <a:rPr lang="en-US" sz="2800" b="1" dirty="0" err="1">
                <a:solidFill>
                  <a:srgbClr val="4D4D4D"/>
                </a:solidFill>
                <a:latin typeface="Calibri" pitchFamily="34" charset="0"/>
                <a:cs typeface="Calibri" pitchFamily="34" charset="0"/>
              </a:rPr>
              <a:t>lbs</a:t>
            </a:r>
            <a:r>
              <a:rPr lang="en-US" sz="2800" b="1" dirty="0">
                <a:solidFill>
                  <a:srgbClr val="4D4D4D"/>
                </a:solidFill>
                <a:latin typeface="Calibri" pitchFamily="34" charset="0"/>
                <a:cs typeface="Calibri" pitchFamily="34" charset="0"/>
              </a:rPr>
              <a:t>/acre. </a:t>
            </a:r>
            <a:r>
              <a:rPr lang="en-US" sz="2800" b="1" dirty="0" smtClean="0">
                <a:solidFill>
                  <a:srgbClr val="4D4D4D"/>
                </a:solidFill>
                <a:latin typeface="Calibri" pitchFamily="34" charset="0"/>
                <a:cs typeface="Calibri" pitchFamily="34" charset="0"/>
              </a:rPr>
              <a:t>10 days of </a:t>
            </a:r>
            <a:r>
              <a:rPr lang="en-US" sz="2800" b="1" dirty="0" err="1" smtClean="0">
                <a:solidFill>
                  <a:srgbClr val="4D4D4D"/>
                </a:solidFill>
                <a:latin typeface="Calibri" pitchFamily="34" charset="0"/>
                <a:cs typeface="Calibri" pitchFamily="34" charset="0"/>
              </a:rPr>
              <a:t>tarping</a:t>
            </a:r>
            <a:r>
              <a:rPr lang="en-US" sz="2800" b="1" dirty="0" smtClean="0">
                <a:solidFill>
                  <a:srgbClr val="4D4D4D"/>
                </a:solidFill>
                <a:latin typeface="Calibri" pitchFamily="34" charset="0"/>
                <a:cs typeface="Calibri" pitchFamily="34" charset="0"/>
              </a:rPr>
              <a:t> might be needed for application rates &gt;300 </a:t>
            </a:r>
            <a:r>
              <a:rPr lang="en-US" sz="2800" b="1" dirty="0" err="1" smtClean="0">
                <a:solidFill>
                  <a:srgbClr val="4D4D4D"/>
                </a:solidFill>
                <a:latin typeface="Calibri" pitchFamily="34" charset="0"/>
                <a:cs typeface="Calibri" pitchFamily="34" charset="0"/>
              </a:rPr>
              <a:t>lbs</a:t>
            </a:r>
            <a:r>
              <a:rPr lang="en-US" sz="2800" b="1" dirty="0" smtClean="0">
                <a:solidFill>
                  <a:srgbClr val="4D4D4D"/>
                </a:solidFill>
                <a:latin typeface="Calibri" pitchFamily="34" charset="0"/>
                <a:cs typeface="Calibri" pitchFamily="34" charset="0"/>
              </a:rPr>
              <a:t>/acre.</a:t>
            </a:r>
          </a:p>
          <a:p>
            <a:pPr eaLnBrk="1" hangingPunct="1">
              <a:spcBef>
                <a:spcPct val="50000"/>
              </a:spcBef>
              <a:buClr>
                <a:srgbClr val="4D4D4D"/>
              </a:buClr>
              <a:buFont typeface="Wingdings" pitchFamily="2" charset="2"/>
              <a:buChar char="ü"/>
            </a:pPr>
            <a:r>
              <a:rPr lang="en-US" sz="2800" b="1" dirty="0">
                <a:solidFill>
                  <a:srgbClr val="4D4D4D"/>
                </a:solidFill>
                <a:latin typeface="Calibri" pitchFamily="34" charset="0"/>
                <a:cs typeface="Calibri" pitchFamily="34" charset="0"/>
              </a:rPr>
              <a:t>For </a:t>
            </a:r>
            <a:r>
              <a:rPr lang="en-US" sz="2800" b="1" dirty="0" smtClean="0">
                <a:solidFill>
                  <a:srgbClr val="4D4D4D"/>
                </a:solidFill>
                <a:latin typeface="Calibri" pitchFamily="34" charset="0"/>
                <a:cs typeface="Calibri" pitchFamily="34" charset="0"/>
              </a:rPr>
              <a:t>1,3-D, </a:t>
            </a:r>
            <a:r>
              <a:rPr lang="en-US" sz="2800" b="1" dirty="0">
                <a:solidFill>
                  <a:srgbClr val="4D4D4D"/>
                </a:solidFill>
                <a:latin typeface="Calibri" pitchFamily="34" charset="0"/>
                <a:cs typeface="Calibri" pitchFamily="34" charset="0"/>
              </a:rPr>
              <a:t>a </a:t>
            </a:r>
            <a:r>
              <a:rPr lang="en-US" sz="2800" b="1" dirty="0" err="1">
                <a:solidFill>
                  <a:srgbClr val="4D4D4D"/>
                </a:solidFill>
                <a:latin typeface="Calibri" pitchFamily="34" charset="0"/>
                <a:cs typeface="Calibri" pitchFamily="34" charset="0"/>
              </a:rPr>
              <a:t>tarping</a:t>
            </a:r>
            <a:r>
              <a:rPr lang="en-US" sz="2800" b="1" dirty="0">
                <a:solidFill>
                  <a:srgbClr val="4D4D4D"/>
                </a:solidFill>
                <a:latin typeface="Calibri" pitchFamily="34" charset="0"/>
                <a:cs typeface="Calibri" pitchFamily="34" charset="0"/>
              </a:rPr>
              <a:t> period of </a:t>
            </a:r>
            <a:r>
              <a:rPr lang="en-US" sz="2800" b="1" dirty="0" smtClean="0">
                <a:solidFill>
                  <a:srgbClr val="4D4D4D"/>
                </a:solidFill>
                <a:latin typeface="Calibri" pitchFamily="34" charset="0"/>
                <a:cs typeface="Calibri" pitchFamily="34" charset="0"/>
              </a:rPr>
              <a:t>10 </a:t>
            </a:r>
            <a:r>
              <a:rPr lang="en-US" sz="2800" b="1" dirty="0">
                <a:solidFill>
                  <a:srgbClr val="4D4D4D"/>
                </a:solidFill>
                <a:latin typeface="Calibri" pitchFamily="34" charset="0"/>
                <a:cs typeface="Calibri" pitchFamily="34" charset="0"/>
              </a:rPr>
              <a:t>days should be sufficient for application rates of less than 200 </a:t>
            </a:r>
            <a:r>
              <a:rPr lang="en-US" sz="2800" b="1" dirty="0" err="1">
                <a:solidFill>
                  <a:srgbClr val="4D4D4D"/>
                </a:solidFill>
                <a:latin typeface="Calibri" pitchFamily="34" charset="0"/>
                <a:cs typeface="Calibri" pitchFamily="34" charset="0"/>
              </a:rPr>
              <a:t>lbs</a:t>
            </a:r>
            <a:r>
              <a:rPr lang="en-US" sz="2800" b="1" dirty="0">
                <a:solidFill>
                  <a:srgbClr val="4D4D4D"/>
                </a:solidFill>
                <a:latin typeface="Calibri" pitchFamily="34" charset="0"/>
                <a:cs typeface="Calibri" pitchFamily="34" charset="0"/>
              </a:rPr>
              <a:t>/acre. </a:t>
            </a:r>
            <a:r>
              <a:rPr lang="en-US" sz="2800" b="1" dirty="0" smtClean="0">
                <a:solidFill>
                  <a:srgbClr val="4D4D4D"/>
                </a:solidFill>
                <a:latin typeface="Calibri" pitchFamily="34" charset="0"/>
                <a:cs typeface="Calibri" pitchFamily="34" charset="0"/>
              </a:rPr>
              <a:t>14 </a:t>
            </a:r>
            <a:r>
              <a:rPr lang="en-US" sz="2800" b="1" dirty="0">
                <a:solidFill>
                  <a:srgbClr val="4D4D4D"/>
                </a:solidFill>
                <a:latin typeface="Calibri" pitchFamily="34" charset="0"/>
                <a:cs typeface="Calibri" pitchFamily="34" charset="0"/>
              </a:rPr>
              <a:t>days of </a:t>
            </a:r>
            <a:r>
              <a:rPr lang="en-US" sz="2800" b="1" dirty="0" err="1">
                <a:solidFill>
                  <a:srgbClr val="4D4D4D"/>
                </a:solidFill>
                <a:latin typeface="Calibri" pitchFamily="34" charset="0"/>
                <a:cs typeface="Calibri" pitchFamily="34" charset="0"/>
              </a:rPr>
              <a:t>tarping</a:t>
            </a:r>
            <a:r>
              <a:rPr lang="en-US" sz="2800" b="1" dirty="0">
                <a:solidFill>
                  <a:srgbClr val="4D4D4D"/>
                </a:solidFill>
                <a:latin typeface="Calibri" pitchFamily="34" charset="0"/>
                <a:cs typeface="Calibri" pitchFamily="34" charset="0"/>
              </a:rPr>
              <a:t> might be needed for application rates </a:t>
            </a:r>
            <a:r>
              <a:rPr lang="en-US" sz="2800" b="1" dirty="0" smtClean="0">
                <a:solidFill>
                  <a:srgbClr val="4D4D4D"/>
                </a:solidFill>
                <a:latin typeface="Calibri" pitchFamily="34" charset="0"/>
                <a:cs typeface="Calibri" pitchFamily="34" charset="0"/>
              </a:rPr>
              <a:t>&gt;</a:t>
            </a:r>
            <a:r>
              <a:rPr lang="en-US" sz="2800" b="1" dirty="0">
                <a:solidFill>
                  <a:srgbClr val="4D4D4D"/>
                </a:solidFill>
                <a:latin typeface="Calibri" pitchFamily="34" charset="0"/>
                <a:cs typeface="Calibri" pitchFamily="34" charset="0"/>
              </a:rPr>
              <a:t>2</a:t>
            </a:r>
            <a:r>
              <a:rPr lang="en-US" sz="2800" b="1" dirty="0" smtClean="0">
                <a:solidFill>
                  <a:srgbClr val="4D4D4D"/>
                </a:solidFill>
                <a:latin typeface="Calibri" pitchFamily="34" charset="0"/>
                <a:cs typeface="Calibri" pitchFamily="34" charset="0"/>
              </a:rPr>
              <a:t>50 </a:t>
            </a:r>
            <a:r>
              <a:rPr lang="en-US" sz="2800" b="1" dirty="0" err="1">
                <a:solidFill>
                  <a:srgbClr val="4D4D4D"/>
                </a:solidFill>
                <a:latin typeface="Calibri" pitchFamily="34" charset="0"/>
                <a:cs typeface="Calibri" pitchFamily="34" charset="0"/>
              </a:rPr>
              <a:t>lbs</a:t>
            </a:r>
            <a:r>
              <a:rPr lang="en-US" sz="2800" b="1" dirty="0">
                <a:solidFill>
                  <a:srgbClr val="4D4D4D"/>
                </a:solidFill>
                <a:latin typeface="Calibri" pitchFamily="34" charset="0"/>
                <a:cs typeface="Calibri" pitchFamily="34" charset="0"/>
              </a:rPr>
              <a:t>/acre</a:t>
            </a:r>
            <a:r>
              <a:rPr lang="en-US" sz="2800" b="1" dirty="0" smtClean="0">
                <a:solidFill>
                  <a:srgbClr val="4D4D4D"/>
                </a:solidFill>
                <a:latin typeface="Calibri" pitchFamily="34" charset="0"/>
                <a:cs typeface="Calibri" pitchFamily="34" charset="0"/>
              </a:rPr>
              <a:t>.</a:t>
            </a:r>
            <a:endParaRPr lang="en-US" sz="2800" b="1" dirty="0">
              <a:solidFill>
                <a:srgbClr val="4D4D4D"/>
              </a:solidFill>
              <a:latin typeface="Calibri" pitchFamily="34" charset="0"/>
              <a:cs typeface="Calibri" pitchFamily="34" charset="0"/>
            </a:endParaRPr>
          </a:p>
        </p:txBody>
      </p:sp>
    </p:spTree>
    <p:extLst>
      <p:ext uri="{BB962C8B-B14F-4D97-AF65-F5344CB8AC3E}">
        <p14:creationId xmlns:p14="http://schemas.microsoft.com/office/powerpoint/2010/main" val="1137851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86100" y="558800"/>
            <a:ext cx="2844800" cy="828675"/>
          </a:xfrm>
        </p:spPr>
        <p:txBody>
          <a:bodyPr/>
          <a:lstStyle/>
          <a:p>
            <a:pPr eaLnBrk="1" hangingPunct="1"/>
            <a:r>
              <a:rPr lang="en-US" sz="4000" b="1" smtClean="0">
                <a:solidFill>
                  <a:schemeClr val="tx1"/>
                </a:solidFill>
                <a:latin typeface="Calibri" pitchFamily="34" charset="0"/>
                <a:cs typeface="Calibri" pitchFamily="34" charset="0"/>
              </a:rPr>
              <a:t>Summary</a:t>
            </a:r>
          </a:p>
        </p:txBody>
      </p:sp>
      <p:sp>
        <p:nvSpPr>
          <p:cNvPr id="29699" name="Rectangle 3"/>
          <p:cNvSpPr>
            <a:spLocks noGrp="1" noChangeArrowheads="1"/>
          </p:cNvSpPr>
          <p:nvPr>
            <p:ph idx="1"/>
          </p:nvPr>
        </p:nvSpPr>
        <p:spPr>
          <a:xfrm>
            <a:off x="623888" y="1924050"/>
            <a:ext cx="8139112" cy="4438650"/>
          </a:xfrm>
        </p:spPr>
        <p:txBody>
          <a:bodyPr/>
          <a:lstStyle/>
          <a:p>
            <a:pPr marL="457200" lvl="1" indent="-457200" eaLnBrk="1" hangingPunct="1">
              <a:spcBef>
                <a:spcPct val="50000"/>
              </a:spcBef>
              <a:buClr>
                <a:srgbClr val="4D4D4D"/>
              </a:buClr>
              <a:buSzPct val="70000"/>
              <a:buFont typeface="Wingdings" pitchFamily="2" charset="2"/>
              <a:buChar char="ü"/>
            </a:pPr>
            <a:r>
              <a:rPr lang="en-US" sz="2800" b="1" dirty="0" smtClean="0">
                <a:solidFill>
                  <a:srgbClr val="4D4D4D"/>
                </a:solidFill>
                <a:latin typeface="Calibri" pitchFamily="34" charset="0"/>
                <a:cs typeface="Calibri" pitchFamily="34" charset="0"/>
              </a:rPr>
              <a:t>TIF significantly reduced total emissions of chloropicrin and 1,3-D. Relative to other flux studies with standard PE tarp, TIF reduced total emissions by 4 to 5 times.</a:t>
            </a:r>
          </a:p>
          <a:p>
            <a:pPr marL="457200" lvl="1" indent="-457200" eaLnBrk="1" hangingPunct="1">
              <a:spcBef>
                <a:spcPct val="50000"/>
              </a:spcBef>
              <a:buClr>
                <a:srgbClr val="4D4D4D"/>
              </a:buClr>
              <a:buSzPct val="70000"/>
              <a:buFont typeface="Wingdings" pitchFamily="2" charset="2"/>
              <a:buChar char="ü"/>
            </a:pPr>
            <a:r>
              <a:rPr lang="en-US" sz="2800" b="1" dirty="0" smtClean="0">
                <a:solidFill>
                  <a:srgbClr val="4D4D4D"/>
                </a:solidFill>
                <a:latin typeface="Calibri" pitchFamily="34" charset="0"/>
                <a:cs typeface="Calibri" pitchFamily="34" charset="0"/>
              </a:rPr>
              <a:t>The use of TIF may allow for smaller buffer zones and/or large fumigant application rates in heavily infested soils.</a:t>
            </a:r>
          </a:p>
          <a:p>
            <a:pPr marL="457200" lvl="1" indent="-457200" eaLnBrk="1" hangingPunct="1">
              <a:spcBef>
                <a:spcPct val="50000"/>
              </a:spcBef>
              <a:buClr>
                <a:srgbClr val="4D4D4D"/>
              </a:buClr>
              <a:buSzPct val="70000"/>
              <a:buFont typeface="Wingdings" pitchFamily="2" charset="2"/>
              <a:buChar char="ü"/>
            </a:pPr>
            <a:endParaRPr lang="en-US" sz="2800" b="1" dirty="0" smtClean="0">
              <a:solidFill>
                <a:srgbClr val="4D4D4D"/>
              </a:solidFill>
              <a:latin typeface="Calibri" pitchFamily="34" charset="0"/>
              <a:cs typeface="Calibri" pitchFamily="34" charset="0"/>
            </a:endParaRPr>
          </a:p>
        </p:txBody>
      </p:sp>
    </p:spTree>
    <p:extLst>
      <p:ext uri="{BB962C8B-B14F-4D97-AF65-F5344CB8AC3E}">
        <p14:creationId xmlns:p14="http://schemas.microsoft.com/office/powerpoint/2010/main" val="1209993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p:cNvSpPr txBox="1">
            <a:spLocks noChangeArrowheads="1"/>
          </p:cNvSpPr>
          <p:nvPr/>
        </p:nvSpPr>
        <p:spPr bwMode="auto">
          <a:xfrm>
            <a:off x="2133600" y="1014412"/>
            <a:ext cx="5325533" cy="584775"/>
          </a:xfrm>
          <a:prstGeom prst="rect">
            <a:avLst/>
          </a:prstGeom>
          <a:noFill/>
          <a:ln w="12700">
            <a:noFill/>
            <a:miter lim="800000"/>
            <a:headEnd type="none" w="sm" len="sm"/>
            <a:tailEnd type="none" w="sm" len="sm"/>
          </a:ln>
        </p:spPr>
        <p:txBody>
          <a:bodyPr wrap="square">
            <a:spAutoFit/>
          </a:bodyPr>
          <a:lstStyle/>
          <a:p>
            <a:r>
              <a:rPr lang="en-US" sz="3200" b="1" dirty="0">
                <a:solidFill>
                  <a:srgbClr val="000208"/>
                </a:solidFill>
                <a:latin typeface="Lucida Handwriting" pitchFamily="66" charset="0"/>
              </a:rPr>
              <a:t>Thank you very much</a:t>
            </a:r>
          </a:p>
        </p:txBody>
      </p:sp>
      <p:sp>
        <p:nvSpPr>
          <p:cNvPr id="26627" name="AutoShape 12"/>
          <p:cNvSpPr>
            <a:spLocks noChangeAspect="1" noChangeArrowheads="1" noTextEdit="1"/>
          </p:cNvSpPr>
          <p:nvPr/>
        </p:nvSpPr>
        <p:spPr bwMode="auto">
          <a:xfrm>
            <a:off x="533400" y="1676400"/>
            <a:ext cx="8214078" cy="4673600"/>
          </a:xfrm>
          <a:prstGeom prst="rect">
            <a:avLst/>
          </a:prstGeom>
          <a:noFill/>
          <a:ln w="9525">
            <a:noFill/>
            <a:miter lim="800000"/>
            <a:headEnd/>
            <a:tailEnd/>
          </a:ln>
        </p:spPr>
        <p:txBody>
          <a:bodyPr/>
          <a:lstStyle/>
          <a:p>
            <a:endParaRPr lang="en-US"/>
          </a:p>
        </p:txBody>
      </p:sp>
      <p:sp>
        <p:nvSpPr>
          <p:cNvPr id="26628" name="Rectangle 14"/>
          <p:cNvSpPr>
            <a:spLocks noChangeArrowheads="1"/>
          </p:cNvSpPr>
          <p:nvPr/>
        </p:nvSpPr>
        <p:spPr bwMode="auto">
          <a:xfrm>
            <a:off x="3321755" y="2938463"/>
            <a:ext cx="1934825" cy="369332"/>
          </a:xfrm>
          <a:prstGeom prst="rect">
            <a:avLst/>
          </a:prstGeom>
          <a:noFill/>
          <a:ln w="9525">
            <a:noFill/>
            <a:miter lim="800000"/>
            <a:headEnd/>
            <a:tailEnd/>
          </a:ln>
        </p:spPr>
        <p:txBody>
          <a:bodyPr wrap="none" lIns="0" tIns="0" rIns="0" bIns="0">
            <a:spAutoFit/>
          </a:bodyPr>
          <a:lstStyle/>
          <a:p>
            <a:r>
              <a:rPr lang="en-US" sz="2400" b="1">
                <a:solidFill>
                  <a:srgbClr val="000514"/>
                </a:solidFill>
                <a:latin typeface="Tahoma" pitchFamily="34" charset="0"/>
              </a:rPr>
              <a:t>Husein Ajwa</a:t>
            </a:r>
            <a:endParaRPr lang="en-US"/>
          </a:p>
        </p:txBody>
      </p:sp>
      <p:sp>
        <p:nvSpPr>
          <p:cNvPr id="26629" name="Rectangle 15"/>
          <p:cNvSpPr>
            <a:spLocks noChangeArrowheads="1"/>
          </p:cNvSpPr>
          <p:nvPr/>
        </p:nvSpPr>
        <p:spPr bwMode="auto">
          <a:xfrm>
            <a:off x="2623256" y="3522663"/>
            <a:ext cx="3523400" cy="369332"/>
          </a:xfrm>
          <a:prstGeom prst="rect">
            <a:avLst/>
          </a:prstGeom>
          <a:noFill/>
          <a:ln w="9525">
            <a:noFill/>
            <a:miter lim="800000"/>
            <a:headEnd/>
            <a:tailEnd/>
          </a:ln>
        </p:spPr>
        <p:txBody>
          <a:bodyPr wrap="none" lIns="0" tIns="0" rIns="0" bIns="0">
            <a:spAutoFit/>
          </a:bodyPr>
          <a:lstStyle/>
          <a:p>
            <a:r>
              <a:rPr lang="en-US" sz="2400" b="1" dirty="0">
                <a:solidFill>
                  <a:srgbClr val="000514"/>
                </a:solidFill>
                <a:latin typeface="Tahoma" pitchFamily="34" charset="0"/>
              </a:rPr>
              <a:t>CE Specialist, UC Davis</a:t>
            </a:r>
            <a:endParaRPr lang="en-US" dirty="0"/>
          </a:p>
        </p:txBody>
      </p:sp>
      <p:sp>
        <p:nvSpPr>
          <p:cNvPr id="26630" name="Rectangle 16"/>
          <p:cNvSpPr>
            <a:spLocks noChangeArrowheads="1"/>
          </p:cNvSpPr>
          <p:nvPr/>
        </p:nvSpPr>
        <p:spPr bwMode="auto">
          <a:xfrm>
            <a:off x="1292578" y="4106863"/>
            <a:ext cx="6014467" cy="369332"/>
          </a:xfrm>
          <a:prstGeom prst="rect">
            <a:avLst/>
          </a:prstGeom>
          <a:noFill/>
          <a:ln w="9525">
            <a:noFill/>
            <a:miter lim="800000"/>
            <a:headEnd/>
            <a:tailEnd/>
          </a:ln>
        </p:spPr>
        <p:txBody>
          <a:bodyPr wrap="none" lIns="0" tIns="0" rIns="0" bIns="0">
            <a:spAutoFit/>
          </a:bodyPr>
          <a:lstStyle/>
          <a:p>
            <a:r>
              <a:rPr lang="en-US" sz="2400" b="1" dirty="0">
                <a:solidFill>
                  <a:srgbClr val="000514"/>
                </a:solidFill>
                <a:latin typeface="Tahoma" pitchFamily="34" charset="0"/>
              </a:rPr>
              <a:t>1636 East </a:t>
            </a:r>
            <a:r>
              <a:rPr lang="en-US" sz="2400" b="1" dirty="0" err="1" smtClean="0">
                <a:solidFill>
                  <a:srgbClr val="000514"/>
                </a:solidFill>
                <a:latin typeface="Tahoma" pitchFamily="34" charset="0"/>
              </a:rPr>
              <a:t>Alisal</a:t>
            </a:r>
            <a:r>
              <a:rPr lang="en-US" sz="2400" b="1" dirty="0" smtClean="0">
                <a:solidFill>
                  <a:srgbClr val="000514"/>
                </a:solidFill>
                <a:latin typeface="Tahoma" pitchFamily="34" charset="0"/>
              </a:rPr>
              <a:t> St., Salinas, CA  93905</a:t>
            </a:r>
            <a:endParaRPr lang="en-US" dirty="0"/>
          </a:p>
        </p:txBody>
      </p:sp>
      <p:sp>
        <p:nvSpPr>
          <p:cNvPr id="26633" name="Rectangle 19"/>
          <p:cNvSpPr>
            <a:spLocks noChangeArrowheads="1"/>
          </p:cNvSpPr>
          <p:nvPr/>
        </p:nvSpPr>
        <p:spPr bwMode="auto">
          <a:xfrm>
            <a:off x="2810933" y="4759880"/>
            <a:ext cx="3516988" cy="369332"/>
          </a:xfrm>
          <a:prstGeom prst="rect">
            <a:avLst/>
          </a:prstGeom>
          <a:noFill/>
          <a:ln w="9525">
            <a:noFill/>
            <a:miter lim="800000"/>
            <a:headEnd/>
            <a:tailEnd/>
          </a:ln>
        </p:spPr>
        <p:txBody>
          <a:bodyPr wrap="none" lIns="0" tIns="0" rIns="0" bIns="0">
            <a:spAutoFit/>
          </a:bodyPr>
          <a:lstStyle/>
          <a:p>
            <a:r>
              <a:rPr lang="en-US" sz="2400" b="1" dirty="0" smtClean="0">
                <a:solidFill>
                  <a:srgbClr val="000514"/>
                </a:solidFill>
                <a:latin typeface="Tahoma" pitchFamily="34" charset="0"/>
              </a:rPr>
              <a:t>Phone (831) 970-8621</a:t>
            </a:r>
            <a:endParaRPr lang="en-US" dirty="0"/>
          </a:p>
        </p:txBody>
      </p:sp>
      <p:sp>
        <p:nvSpPr>
          <p:cNvPr id="26639" name="Rectangle 25"/>
          <p:cNvSpPr>
            <a:spLocks noChangeArrowheads="1"/>
          </p:cNvSpPr>
          <p:nvPr/>
        </p:nvSpPr>
        <p:spPr bwMode="auto">
          <a:xfrm>
            <a:off x="2963333" y="5357812"/>
            <a:ext cx="3257302" cy="369332"/>
          </a:xfrm>
          <a:prstGeom prst="rect">
            <a:avLst/>
          </a:prstGeom>
          <a:noFill/>
          <a:ln w="9525">
            <a:noFill/>
            <a:miter lim="800000"/>
            <a:headEnd/>
            <a:tailEnd/>
          </a:ln>
        </p:spPr>
        <p:txBody>
          <a:bodyPr wrap="none" lIns="0" tIns="0" rIns="0" bIns="0">
            <a:spAutoFit/>
          </a:bodyPr>
          <a:lstStyle/>
          <a:p>
            <a:r>
              <a:rPr lang="en-US" sz="2400" b="1" dirty="0">
                <a:solidFill>
                  <a:srgbClr val="000514"/>
                </a:solidFill>
                <a:latin typeface="Tahoma" pitchFamily="34" charset="0"/>
              </a:rPr>
              <a:t>haajwa@ucdavis.edu</a:t>
            </a:r>
            <a:endParaRPr lang="en-US" dirty="0"/>
          </a:p>
        </p:txBody>
      </p:sp>
      <p:grpSp>
        <p:nvGrpSpPr>
          <p:cNvPr id="2" name="Group 595"/>
          <p:cNvGrpSpPr>
            <a:grpSpLocks/>
          </p:cNvGrpSpPr>
          <p:nvPr/>
        </p:nvGrpSpPr>
        <p:grpSpPr bwMode="auto">
          <a:xfrm>
            <a:off x="533400" y="1651000"/>
            <a:ext cx="1828800" cy="1778000"/>
            <a:chOff x="330" y="689"/>
            <a:chExt cx="1296" cy="1208"/>
          </a:xfrm>
        </p:grpSpPr>
        <p:grpSp>
          <p:nvGrpSpPr>
            <p:cNvPr id="3" name="Group 226"/>
            <p:cNvGrpSpPr>
              <a:grpSpLocks/>
            </p:cNvGrpSpPr>
            <p:nvPr/>
          </p:nvGrpSpPr>
          <p:grpSpPr bwMode="auto">
            <a:xfrm>
              <a:off x="330" y="689"/>
              <a:ext cx="1296" cy="1208"/>
              <a:chOff x="330" y="689"/>
              <a:chExt cx="1296" cy="1208"/>
            </a:xfrm>
          </p:grpSpPr>
          <p:sp>
            <p:nvSpPr>
              <p:cNvPr id="27011" name="Freeform 26"/>
              <p:cNvSpPr>
                <a:spLocks/>
              </p:cNvSpPr>
              <p:nvPr/>
            </p:nvSpPr>
            <p:spPr bwMode="auto">
              <a:xfrm>
                <a:off x="330" y="689"/>
                <a:ext cx="1296" cy="1208"/>
              </a:xfrm>
              <a:custGeom>
                <a:avLst/>
                <a:gdLst>
                  <a:gd name="T0" fmla="*/ 714 w 1296"/>
                  <a:gd name="T1" fmla="*/ 1205 h 1208"/>
                  <a:gd name="T2" fmla="*/ 810 w 1296"/>
                  <a:gd name="T3" fmla="*/ 1189 h 1208"/>
                  <a:gd name="T4" fmla="*/ 900 w 1296"/>
                  <a:gd name="T5" fmla="*/ 1161 h 1208"/>
                  <a:gd name="T6" fmla="*/ 984 w 1296"/>
                  <a:gd name="T7" fmla="*/ 1121 h 1208"/>
                  <a:gd name="T8" fmla="*/ 1060 w 1296"/>
                  <a:gd name="T9" fmla="*/ 1070 h 1208"/>
                  <a:gd name="T10" fmla="*/ 1127 w 1296"/>
                  <a:gd name="T11" fmla="*/ 1010 h 1208"/>
                  <a:gd name="T12" fmla="*/ 1185 w 1296"/>
                  <a:gd name="T13" fmla="*/ 942 h 1208"/>
                  <a:gd name="T14" fmla="*/ 1232 w 1296"/>
                  <a:gd name="T15" fmla="*/ 866 h 1208"/>
                  <a:gd name="T16" fmla="*/ 1267 w 1296"/>
                  <a:gd name="T17" fmla="*/ 783 h 1208"/>
                  <a:gd name="T18" fmla="*/ 1289 w 1296"/>
                  <a:gd name="T19" fmla="*/ 696 h 1208"/>
                  <a:gd name="T20" fmla="*/ 1296 w 1296"/>
                  <a:gd name="T21" fmla="*/ 604 h 1208"/>
                  <a:gd name="T22" fmla="*/ 1289 w 1296"/>
                  <a:gd name="T23" fmla="*/ 512 h 1208"/>
                  <a:gd name="T24" fmla="*/ 1267 w 1296"/>
                  <a:gd name="T25" fmla="*/ 425 h 1208"/>
                  <a:gd name="T26" fmla="*/ 1232 w 1296"/>
                  <a:gd name="T27" fmla="*/ 343 h 1208"/>
                  <a:gd name="T28" fmla="*/ 1185 w 1296"/>
                  <a:gd name="T29" fmla="*/ 267 h 1208"/>
                  <a:gd name="T30" fmla="*/ 1127 w 1296"/>
                  <a:gd name="T31" fmla="*/ 198 h 1208"/>
                  <a:gd name="T32" fmla="*/ 1060 w 1296"/>
                  <a:gd name="T33" fmla="*/ 138 h 1208"/>
                  <a:gd name="T34" fmla="*/ 984 w 1296"/>
                  <a:gd name="T35" fmla="*/ 88 h 1208"/>
                  <a:gd name="T36" fmla="*/ 900 w 1296"/>
                  <a:gd name="T37" fmla="*/ 48 h 1208"/>
                  <a:gd name="T38" fmla="*/ 810 w 1296"/>
                  <a:gd name="T39" fmla="*/ 19 h 1208"/>
                  <a:gd name="T40" fmla="*/ 714 w 1296"/>
                  <a:gd name="T41" fmla="*/ 3 h 1208"/>
                  <a:gd name="T42" fmla="*/ 615 w 1296"/>
                  <a:gd name="T43" fmla="*/ 1 h 1208"/>
                  <a:gd name="T44" fmla="*/ 518 w 1296"/>
                  <a:gd name="T45" fmla="*/ 12 h 1208"/>
                  <a:gd name="T46" fmla="*/ 426 w 1296"/>
                  <a:gd name="T47" fmla="*/ 37 h 1208"/>
                  <a:gd name="T48" fmla="*/ 340 w 1296"/>
                  <a:gd name="T49" fmla="*/ 73 h 1208"/>
                  <a:gd name="T50" fmla="*/ 261 w 1296"/>
                  <a:gd name="T51" fmla="*/ 120 h 1208"/>
                  <a:gd name="T52" fmla="*/ 190 w 1296"/>
                  <a:gd name="T53" fmla="*/ 177 h 1208"/>
                  <a:gd name="T54" fmla="*/ 129 w 1296"/>
                  <a:gd name="T55" fmla="*/ 243 h 1208"/>
                  <a:gd name="T56" fmla="*/ 78 w 1296"/>
                  <a:gd name="T57" fmla="*/ 317 h 1208"/>
                  <a:gd name="T58" fmla="*/ 40 w 1296"/>
                  <a:gd name="T59" fmla="*/ 397 h 1208"/>
                  <a:gd name="T60" fmla="*/ 13 w 1296"/>
                  <a:gd name="T61" fmla="*/ 483 h 1208"/>
                  <a:gd name="T62" fmla="*/ 1 w 1296"/>
                  <a:gd name="T63" fmla="*/ 573 h 1208"/>
                  <a:gd name="T64" fmla="*/ 3 w 1296"/>
                  <a:gd name="T65" fmla="*/ 666 h 1208"/>
                  <a:gd name="T66" fmla="*/ 21 w 1296"/>
                  <a:gd name="T67" fmla="*/ 755 h 1208"/>
                  <a:gd name="T68" fmla="*/ 51 w 1296"/>
                  <a:gd name="T69" fmla="*/ 839 h 1208"/>
                  <a:gd name="T70" fmla="*/ 94 w 1296"/>
                  <a:gd name="T71" fmla="*/ 917 h 1208"/>
                  <a:gd name="T72" fmla="*/ 148 w 1296"/>
                  <a:gd name="T73" fmla="*/ 988 h 1208"/>
                  <a:gd name="T74" fmla="*/ 213 w 1296"/>
                  <a:gd name="T75" fmla="*/ 1051 h 1208"/>
                  <a:gd name="T76" fmla="*/ 286 w 1296"/>
                  <a:gd name="T77" fmla="*/ 1105 h 1208"/>
                  <a:gd name="T78" fmla="*/ 368 w 1296"/>
                  <a:gd name="T79" fmla="*/ 1149 h 1208"/>
                  <a:gd name="T80" fmla="*/ 456 w 1296"/>
                  <a:gd name="T81" fmla="*/ 1181 h 1208"/>
                  <a:gd name="T82" fmla="*/ 550 w 1296"/>
                  <a:gd name="T83" fmla="*/ 1201 h 1208"/>
                  <a:gd name="T84" fmla="*/ 648 w 1296"/>
                  <a:gd name="T85" fmla="*/ 1208 h 12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6"/>
                  <a:gd name="T130" fmla="*/ 0 h 1208"/>
                  <a:gd name="T131" fmla="*/ 1296 w 1296"/>
                  <a:gd name="T132" fmla="*/ 1208 h 12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6" h="1208">
                    <a:moveTo>
                      <a:pt x="648" y="1208"/>
                    </a:moveTo>
                    <a:lnTo>
                      <a:pt x="681" y="1208"/>
                    </a:lnTo>
                    <a:lnTo>
                      <a:pt x="714" y="1205"/>
                    </a:lnTo>
                    <a:lnTo>
                      <a:pt x="747" y="1201"/>
                    </a:lnTo>
                    <a:lnTo>
                      <a:pt x="778" y="1196"/>
                    </a:lnTo>
                    <a:lnTo>
                      <a:pt x="810" y="1189"/>
                    </a:lnTo>
                    <a:lnTo>
                      <a:pt x="840" y="1181"/>
                    </a:lnTo>
                    <a:lnTo>
                      <a:pt x="871" y="1172"/>
                    </a:lnTo>
                    <a:lnTo>
                      <a:pt x="900" y="1161"/>
                    </a:lnTo>
                    <a:lnTo>
                      <a:pt x="929" y="1149"/>
                    </a:lnTo>
                    <a:lnTo>
                      <a:pt x="957" y="1135"/>
                    </a:lnTo>
                    <a:lnTo>
                      <a:pt x="984" y="1121"/>
                    </a:lnTo>
                    <a:lnTo>
                      <a:pt x="1010" y="1105"/>
                    </a:lnTo>
                    <a:lnTo>
                      <a:pt x="1035" y="1088"/>
                    </a:lnTo>
                    <a:lnTo>
                      <a:pt x="1060" y="1070"/>
                    </a:lnTo>
                    <a:lnTo>
                      <a:pt x="1083" y="1051"/>
                    </a:lnTo>
                    <a:lnTo>
                      <a:pt x="1106" y="1031"/>
                    </a:lnTo>
                    <a:lnTo>
                      <a:pt x="1127" y="1010"/>
                    </a:lnTo>
                    <a:lnTo>
                      <a:pt x="1148" y="988"/>
                    </a:lnTo>
                    <a:lnTo>
                      <a:pt x="1167" y="965"/>
                    </a:lnTo>
                    <a:lnTo>
                      <a:pt x="1185" y="942"/>
                    </a:lnTo>
                    <a:lnTo>
                      <a:pt x="1202" y="917"/>
                    </a:lnTo>
                    <a:lnTo>
                      <a:pt x="1218" y="892"/>
                    </a:lnTo>
                    <a:lnTo>
                      <a:pt x="1232" y="866"/>
                    </a:lnTo>
                    <a:lnTo>
                      <a:pt x="1245" y="839"/>
                    </a:lnTo>
                    <a:lnTo>
                      <a:pt x="1257" y="812"/>
                    </a:lnTo>
                    <a:lnTo>
                      <a:pt x="1267" y="783"/>
                    </a:lnTo>
                    <a:lnTo>
                      <a:pt x="1276" y="755"/>
                    </a:lnTo>
                    <a:lnTo>
                      <a:pt x="1283" y="726"/>
                    </a:lnTo>
                    <a:lnTo>
                      <a:pt x="1289" y="696"/>
                    </a:lnTo>
                    <a:lnTo>
                      <a:pt x="1293" y="666"/>
                    </a:lnTo>
                    <a:lnTo>
                      <a:pt x="1295" y="635"/>
                    </a:lnTo>
                    <a:lnTo>
                      <a:pt x="1296" y="604"/>
                    </a:lnTo>
                    <a:lnTo>
                      <a:pt x="1295" y="573"/>
                    </a:lnTo>
                    <a:lnTo>
                      <a:pt x="1293" y="543"/>
                    </a:lnTo>
                    <a:lnTo>
                      <a:pt x="1289" y="512"/>
                    </a:lnTo>
                    <a:lnTo>
                      <a:pt x="1283" y="483"/>
                    </a:lnTo>
                    <a:lnTo>
                      <a:pt x="1276" y="453"/>
                    </a:lnTo>
                    <a:lnTo>
                      <a:pt x="1267" y="425"/>
                    </a:lnTo>
                    <a:lnTo>
                      <a:pt x="1257" y="397"/>
                    </a:lnTo>
                    <a:lnTo>
                      <a:pt x="1245" y="369"/>
                    </a:lnTo>
                    <a:lnTo>
                      <a:pt x="1232" y="343"/>
                    </a:lnTo>
                    <a:lnTo>
                      <a:pt x="1218" y="317"/>
                    </a:lnTo>
                    <a:lnTo>
                      <a:pt x="1202" y="291"/>
                    </a:lnTo>
                    <a:lnTo>
                      <a:pt x="1185" y="267"/>
                    </a:lnTo>
                    <a:lnTo>
                      <a:pt x="1167" y="243"/>
                    </a:lnTo>
                    <a:lnTo>
                      <a:pt x="1148" y="220"/>
                    </a:lnTo>
                    <a:lnTo>
                      <a:pt x="1127" y="198"/>
                    </a:lnTo>
                    <a:lnTo>
                      <a:pt x="1106" y="177"/>
                    </a:lnTo>
                    <a:lnTo>
                      <a:pt x="1083" y="157"/>
                    </a:lnTo>
                    <a:lnTo>
                      <a:pt x="1060" y="138"/>
                    </a:lnTo>
                    <a:lnTo>
                      <a:pt x="1035" y="120"/>
                    </a:lnTo>
                    <a:lnTo>
                      <a:pt x="1010" y="103"/>
                    </a:lnTo>
                    <a:lnTo>
                      <a:pt x="984" y="88"/>
                    </a:lnTo>
                    <a:lnTo>
                      <a:pt x="957" y="73"/>
                    </a:lnTo>
                    <a:lnTo>
                      <a:pt x="929" y="60"/>
                    </a:lnTo>
                    <a:lnTo>
                      <a:pt x="900" y="48"/>
                    </a:lnTo>
                    <a:lnTo>
                      <a:pt x="871" y="37"/>
                    </a:lnTo>
                    <a:lnTo>
                      <a:pt x="840" y="27"/>
                    </a:lnTo>
                    <a:lnTo>
                      <a:pt x="810" y="19"/>
                    </a:lnTo>
                    <a:lnTo>
                      <a:pt x="778" y="12"/>
                    </a:lnTo>
                    <a:lnTo>
                      <a:pt x="747" y="7"/>
                    </a:lnTo>
                    <a:lnTo>
                      <a:pt x="714" y="3"/>
                    </a:lnTo>
                    <a:lnTo>
                      <a:pt x="681" y="1"/>
                    </a:lnTo>
                    <a:lnTo>
                      <a:pt x="648" y="0"/>
                    </a:lnTo>
                    <a:lnTo>
                      <a:pt x="615" y="1"/>
                    </a:lnTo>
                    <a:lnTo>
                      <a:pt x="582" y="3"/>
                    </a:lnTo>
                    <a:lnTo>
                      <a:pt x="550" y="7"/>
                    </a:lnTo>
                    <a:lnTo>
                      <a:pt x="518" y="12"/>
                    </a:lnTo>
                    <a:lnTo>
                      <a:pt x="487" y="19"/>
                    </a:lnTo>
                    <a:lnTo>
                      <a:pt x="456" y="27"/>
                    </a:lnTo>
                    <a:lnTo>
                      <a:pt x="426" y="37"/>
                    </a:lnTo>
                    <a:lnTo>
                      <a:pt x="396" y="48"/>
                    </a:lnTo>
                    <a:lnTo>
                      <a:pt x="368" y="60"/>
                    </a:lnTo>
                    <a:lnTo>
                      <a:pt x="340" y="73"/>
                    </a:lnTo>
                    <a:lnTo>
                      <a:pt x="313" y="88"/>
                    </a:lnTo>
                    <a:lnTo>
                      <a:pt x="286" y="103"/>
                    </a:lnTo>
                    <a:lnTo>
                      <a:pt x="261" y="120"/>
                    </a:lnTo>
                    <a:lnTo>
                      <a:pt x="236" y="138"/>
                    </a:lnTo>
                    <a:lnTo>
                      <a:pt x="213" y="157"/>
                    </a:lnTo>
                    <a:lnTo>
                      <a:pt x="190" y="177"/>
                    </a:lnTo>
                    <a:lnTo>
                      <a:pt x="169" y="198"/>
                    </a:lnTo>
                    <a:lnTo>
                      <a:pt x="148" y="220"/>
                    </a:lnTo>
                    <a:lnTo>
                      <a:pt x="129" y="243"/>
                    </a:lnTo>
                    <a:lnTo>
                      <a:pt x="111" y="267"/>
                    </a:lnTo>
                    <a:lnTo>
                      <a:pt x="94" y="291"/>
                    </a:lnTo>
                    <a:lnTo>
                      <a:pt x="78" y="317"/>
                    </a:lnTo>
                    <a:lnTo>
                      <a:pt x="64" y="343"/>
                    </a:lnTo>
                    <a:lnTo>
                      <a:pt x="51" y="369"/>
                    </a:lnTo>
                    <a:lnTo>
                      <a:pt x="40" y="397"/>
                    </a:lnTo>
                    <a:lnTo>
                      <a:pt x="29" y="425"/>
                    </a:lnTo>
                    <a:lnTo>
                      <a:pt x="21" y="453"/>
                    </a:lnTo>
                    <a:lnTo>
                      <a:pt x="13" y="483"/>
                    </a:lnTo>
                    <a:lnTo>
                      <a:pt x="8" y="512"/>
                    </a:lnTo>
                    <a:lnTo>
                      <a:pt x="3" y="543"/>
                    </a:lnTo>
                    <a:lnTo>
                      <a:pt x="1" y="573"/>
                    </a:lnTo>
                    <a:lnTo>
                      <a:pt x="0" y="604"/>
                    </a:lnTo>
                    <a:lnTo>
                      <a:pt x="1" y="635"/>
                    </a:lnTo>
                    <a:lnTo>
                      <a:pt x="3" y="666"/>
                    </a:lnTo>
                    <a:lnTo>
                      <a:pt x="8" y="696"/>
                    </a:lnTo>
                    <a:lnTo>
                      <a:pt x="13" y="726"/>
                    </a:lnTo>
                    <a:lnTo>
                      <a:pt x="21" y="755"/>
                    </a:lnTo>
                    <a:lnTo>
                      <a:pt x="29" y="783"/>
                    </a:lnTo>
                    <a:lnTo>
                      <a:pt x="40" y="812"/>
                    </a:lnTo>
                    <a:lnTo>
                      <a:pt x="51" y="839"/>
                    </a:lnTo>
                    <a:lnTo>
                      <a:pt x="64" y="866"/>
                    </a:lnTo>
                    <a:lnTo>
                      <a:pt x="78" y="892"/>
                    </a:lnTo>
                    <a:lnTo>
                      <a:pt x="94" y="917"/>
                    </a:lnTo>
                    <a:lnTo>
                      <a:pt x="111" y="942"/>
                    </a:lnTo>
                    <a:lnTo>
                      <a:pt x="129" y="965"/>
                    </a:lnTo>
                    <a:lnTo>
                      <a:pt x="148" y="988"/>
                    </a:lnTo>
                    <a:lnTo>
                      <a:pt x="169" y="1010"/>
                    </a:lnTo>
                    <a:lnTo>
                      <a:pt x="190" y="1031"/>
                    </a:lnTo>
                    <a:lnTo>
                      <a:pt x="213" y="1051"/>
                    </a:lnTo>
                    <a:lnTo>
                      <a:pt x="236" y="1070"/>
                    </a:lnTo>
                    <a:lnTo>
                      <a:pt x="261" y="1088"/>
                    </a:lnTo>
                    <a:lnTo>
                      <a:pt x="286" y="1105"/>
                    </a:lnTo>
                    <a:lnTo>
                      <a:pt x="313" y="1121"/>
                    </a:lnTo>
                    <a:lnTo>
                      <a:pt x="340" y="1135"/>
                    </a:lnTo>
                    <a:lnTo>
                      <a:pt x="368" y="1149"/>
                    </a:lnTo>
                    <a:lnTo>
                      <a:pt x="396" y="1161"/>
                    </a:lnTo>
                    <a:lnTo>
                      <a:pt x="426" y="1172"/>
                    </a:lnTo>
                    <a:lnTo>
                      <a:pt x="456" y="1181"/>
                    </a:lnTo>
                    <a:lnTo>
                      <a:pt x="487" y="1189"/>
                    </a:lnTo>
                    <a:lnTo>
                      <a:pt x="518" y="1196"/>
                    </a:lnTo>
                    <a:lnTo>
                      <a:pt x="550" y="1201"/>
                    </a:lnTo>
                    <a:lnTo>
                      <a:pt x="582" y="1205"/>
                    </a:lnTo>
                    <a:lnTo>
                      <a:pt x="615" y="1208"/>
                    </a:lnTo>
                    <a:lnTo>
                      <a:pt x="648" y="1208"/>
                    </a:lnTo>
                    <a:close/>
                  </a:path>
                </a:pathLst>
              </a:custGeom>
              <a:solidFill>
                <a:srgbClr val="1B4167"/>
              </a:solidFill>
              <a:ln w="9525">
                <a:noFill/>
                <a:round/>
                <a:headEnd/>
                <a:tailEnd/>
              </a:ln>
            </p:spPr>
            <p:txBody>
              <a:bodyPr/>
              <a:lstStyle/>
              <a:p>
                <a:endParaRPr lang="en-US"/>
              </a:p>
            </p:txBody>
          </p:sp>
          <p:sp>
            <p:nvSpPr>
              <p:cNvPr id="27012" name="Freeform 27"/>
              <p:cNvSpPr>
                <a:spLocks/>
              </p:cNvSpPr>
              <p:nvPr/>
            </p:nvSpPr>
            <p:spPr bwMode="auto">
              <a:xfrm>
                <a:off x="331" y="689"/>
                <a:ext cx="1295" cy="1208"/>
              </a:xfrm>
              <a:custGeom>
                <a:avLst/>
                <a:gdLst>
                  <a:gd name="T0" fmla="*/ 713 w 1295"/>
                  <a:gd name="T1" fmla="*/ 1205 h 1208"/>
                  <a:gd name="T2" fmla="*/ 809 w 1295"/>
                  <a:gd name="T3" fmla="*/ 1189 h 1208"/>
                  <a:gd name="T4" fmla="*/ 899 w 1295"/>
                  <a:gd name="T5" fmla="*/ 1160 h 1208"/>
                  <a:gd name="T6" fmla="*/ 982 w 1295"/>
                  <a:gd name="T7" fmla="*/ 1120 h 1208"/>
                  <a:gd name="T8" fmla="*/ 1059 w 1295"/>
                  <a:gd name="T9" fmla="*/ 1070 h 1208"/>
                  <a:gd name="T10" fmla="*/ 1126 w 1295"/>
                  <a:gd name="T11" fmla="*/ 1010 h 1208"/>
                  <a:gd name="T12" fmla="*/ 1184 w 1295"/>
                  <a:gd name="T13" fmla="*/ 941 h 1208"/>
                  <a:gd name="T14" fmla="*/ 1231 w 1295"/>
                  <a:gd name="T15" fmla="*/ 865 h 1208"/>
                  <a:gd name="T16" fmla="*/ 1265 w 1295"/>
                  <a:gd name="T17" fmla="*/ 783 h 1208"/>
                  <a:gd name="T18" fmla="*/ 1287 w 1295"/>
                  <a:gd name="T19" fmla="*/ 696 h 1208"/>
                  <a:gd name="T20" fmla="*/ 1295 w 1295"/>
                  <a:gd name="T21" fmla="*/ 604 h 1208"/>
                  <a:gd name="T22" fmla="*/ 1287 w 1295"/>
                  <a:gd name="T23" fmla="*/ 512 h 1208"/>
                  <a:gd name="T24" fmla="*/ 1265 w 1295"/>
                  <a:gd name="T25" fmla="*/ 425 h 1208"/>
                  <a:gd name="T26" fmla="*/ 1231 w 1295"/>
                  <a:gd name="T27" fmla="*/ 343 h 1208"/>
                  <a:gd name="T28" fmla="*/ 1184 w 1295"/>
                  <a:gd name="T29" fmla="*/ 267 h 1208"/>
                  <a:gd name="T30" fmla="*/ 1126 w 1295"/>
                  <a:gd name="T31" fmla="*/ 199 h 1208"/>
                  <a:gd name="T32" fmla="*/ 1059 w 1295"/>
                  <a:gd name="T33" fmla="*/ 139 h 1208"/>
                  <a:gd name="T34" fmla="*/ 982 w 1295"/>
                  <a:gd name="T35" fmla="*/ 88 h 1208"/>
                  <a:gd name="T36" fmla="*/ 899 w 1295"/>
                  <a:gd name="T37" fmla="*/ 48 h 1208"/>
                  <a:gd name="T38" fmla="*/ 809 w 1295"/>
                  <a:gd name="T39" fmla="*/ 19 h 1208"/>
                  <a:gd name="T40" fmla="*/ 713 w 1295"/>
                  <a:gd name="T41" fmla="*/ 4 h 1208"/>
                  <a:gd name="T42" fmla="*/ 614 w 1295"/>
                  <a:gd name="T43" fmla="*/ 1 h 1208"/>
                  <a:gd name="T44" fmla="*/ 517 w 1295"/>
                  <a:gd name="T45" fmla="*/ 13 h 1208"/>
                  <a:gd name="T46" fmla="*/ 425 w 1295"/>
                  <a:gd name="T47" fmla="*/ 37 h 1208"/>
                  <a:gd name="T48" fmla="*/ 339 w 1295"/>
                  <a:gd name="T49" fmla="*/ 74 h 1208"/>
                  <a:gd name="T50" fmla="*/ 260 w 1295"/>
                  <a:gd name="T51" fmla="*/ 121 h 1208"/>
                  <a:gd name="T52" fmla="*/ 190 w 1295"/>
                  <a:gd name="T53" fmla="*/ 178 h 1208"/>
                  <a:gd name="T54" fmla="*/ 129 w 1295"/>
                  <a:gd name="T55" fmla="*/ 243 h 1208"/>
                  <a:gd name="T56" fmla="*/ 78 w 1295"/>
                  <a:gd name="T57" fmla="*/ 317 h 1208"/>
                  <a:gd name="T58" fmla="*/ 39 w 1295"/>
                  <a:gd name="T59" fmla="*/ 397 h 1208"/>
                  <a:gd name="T60" fmla="*/ 13 w 1295"/>
                  <a:gd name="T61" fmla="*/ 483 h 1208"/>
                  <a:gd name="T62" fmla="*/ 1 w 1295"/>
                  <a:gd name="T63" fmla="*/ 573 h 1208"/>
                  <a:gd name="T64" fmla="*/ 3 w 1295"/>
                  <a:gd name="T65" fmla="*/ 666 h 1208"/>
                  <a:gd name="T66" fmla="*/ 20 w 1295"/>
                  <a:gd name="T67" fmla="*/ 755 h 1208"/>
                  <a:gd name="T68" fmla="*/ 51 w 1295"/>
                  <a:gd name="T69" fmla="*/ 839 h 1208"/>
                  <a:gd name="T70" fmla="*/ 94 w 1295"/>
                  <a:gd name="T71" fmla="*/ 917 h 1208"/>
                  <a:gd name="T72" fmla="*/ 148 w 1295"/>
                  <a:gd name="T73" fmla="*/ 988 h 1208"/>
                  <a:gd name="T74" fmla="*/ 212 w 1295"/>
                  <a:gd name="T75" fmla="*/ 1051 h 1208"/>
                  <a:gd name="T76" fmla="*/ 286 w 1295"/>
                  <a:gd name="T77" fmla="*/ 1104 h 1208"/>
                  <a:gd name="T78" fmla="*/ 367 w 1295"/>
                  <a:gd name="T79" fmla="*/ 1148 h 1208"/>
                  <a:gd name="T80" fmla="*/ 455 w 1295"/>
                  <a:gd name="T81" fmla="*/ 1180 h 1208"/>
                  <a:gd name="T82" fmla="*/ 549 w 1295"/>
                  <a:gd name="T83" fmla="*/ 1201 h 1208"/>
                  <a:gd name="T84" fmla="*/ 647 w 1295"/>
                  <a:gd name="T85" fmla="*/ 1208 h 12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5"/>
                  <a:gd name="T130" fmla="*/ 0 h 1208"/>
                  <a:gd name="T131" fmla="*/ 1295 w 1295"/>
                  <a:gd name="T132" fmla="*/ 1208 h 12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5" h="1208">
                    <a:moveTo>
                      <a:pt x="647" y="1208"/>
                    </a:moveTo>
                    <a:lnTo>
                      <a:pt x="680" y="1207"/>
                    </a:lnTo>
                    <a:lnTo>
                      <a:pt x="713" y="1205"/>
                    </a:lnTo>
                    <a:lnTo>
                      <a:pt x="746" y="1201"/>
                    </a:lnTo>
                    <a:lnTo>
                      <a:pt x="777" y="1195"/>
                    </a:lnTo>
                    <a:lnTo>
                      <a:pt x="809" y="1189"/>
                    </a:lnTo>
                    <a:lnTo>
                      <a:pt x="839" y="1180"/>
                    </a:lnTo>
                    <a:lnTo>
                      <a:pt x="869" y="1171"/>
                    </a:lnTo>
                    <a:lnTo>
                      <a:pt x="899" y="1160"/>
                    </a:lnTo>
                    <a:lnTo>
                      <a:pt x="927" y="1148"/>
                    </a:lnTo>
                    <a:lnTo>
                      <a:pt x="955" y="1135"/>
                    </a:lnTo>
                    <a:lnTo>
                      <a:pt x="982" y="1120"/>
                    </a:lnTo>
                    <a:lnTo>
                      <a:pt x="1009" y="1104"/>
                    </a:lnTo>
                    <a:lnTo>
                      <a:pt x="1034" y="1088"/>
                    </a:lnTo>
                    <a:lnTo>
                      <a:pt x="1059" y="1070"/>
                    </a:lnTo>
                    <a:lnTo>
                      <a:pt x="1082" y="1051"/>
                    </a:lnTo>
                    <a:lnTo>
                      <a:pt x="1105" y="1031"/>
                    </a:lnTo>
                    <a:lnTo>
                      <a:pt x="1126" y="1010"/>
                    </a:lnTo>
                    <a:lnTo>
                      <a:pt x="1146" y="988"/>
                    </a:lnTo>
                    <a:lnTo>
                      <a:pt x="1166" y="965"/>
                    </a:lnTo>
                    <a:lnTo>
                      <a:pt x="1184" y="941"/>
                    </a:lnTo>
                    <a:lnTo>
                      <a:pt x="1201" y="917"/>
                    </a:lnTo>
                    <a:lnTo>
                      <a:pt x="1216" y="891"/>
                    </a:lnTo>
                    <a:lnTo>
                      <a:pt x="1231" y="865"/>
                    </a:lnTo>
                    <a:lnTo>
                      <a:pt x="1244" y="839"/>
                    </a:lnTo>
                    <a:lnTo>
                      <a:pt x="1255" y="811"/>
                    </a:lnTo>
                    <a:lnTo>
                      <a:pt x="1265" y="783"/>
                    </a:lnTo>
                    <a:lnTo>
                      <a:pt x="1274" y="755"/>
                    </a:lnTo>
                    <a:lnTo>
                      <a:pt x="1281" y="725"/>
                    </a:lnTo>
                    <a:lnTo>
                      <a:pt x="1287" y="696"/>
                    </a:lnTo>
                    <a:lnTo>
                      <a:pt x="1291" y="666"/>
                    </a:lnTo>
                    <a:lnTo>
                      <a:pt x="1294" y="635"/>
                    </a:lnTo>
                    <a:lnTo>
                      <a:pt x="1295" y="604"/>
                    </a:lnTo>
                    <a:lnTo>
                      <a:pt x="1294" y="573"/>
                    </a:lnTo>
                    <a:lnTo>
                      <a:pt x="1291" y="543"/>
                    </a:lnTo>
                    <a:lnTo>
                      <a:pt x="1287" y="512"/>
                    </a:lnTo>
                    <a:lnTo>
                      <a:pt x="1281" y="483"/>
                    </a:lnTo>
                    <a:lnTo>
                      <a:pt x="1274" y="453"/>
                    </a:lnTo>
                    <a:lnTo>
                      <a:pt x="1265" y="425"/>
                    </a:lnTo>
                    <a:lnTo>
                      <a:pt x="1255" y="397"/>
                    </a:lnTo>
                    <a:lnTo>
                      <a:pt x="1244" y="370"/>
                    </a:lnTo>
                    <a:lnTo>
                      <a:pt x="1231" y="343"/>
                    </a:lnTo>
                    <a:lnTo>
                      <a:pt x="1216" y="317"/>
                    </a:lnTo>
                    <a:lnTo>
                      <a:pt x="1201" y="291"/>
                    </a:lnTo>
                    <a:lnTo>
                      <a:pt x="1184" y="267"/>
                    </a:lnTo>
                    <a:lnTo>
                      <a:pt x="1166" y="243"/>
                    </a:lnTo>
                    <a:lnTo>
                      <a:pt x="1146" y="220"/>
                    </a:lnTo>
                    <a:lnTo>
                      <a:pt x="1126" y="199"/>
                    </a:lnTo>
                    <a:lnTo>
                      <a:pt x="1105" y="178"/>
                    </a:lnTo>
                    <a:lnTo>
                      <a:pt x="1082" y="158"/>
                    </a:lnTo>
                    <a:lnTo>
                      <a:pt x="1059" y="139"/>
                    </a:lnTo>
                    <a:lnTo>
                      <a:pt x="1034" y="121"/>
                    </a:lnTo>
                    <a:lnTo>
                      <a:pt x="1009" y="104"/>
                    </a:lnTo>
                    <a:lnTo>
                      <a:pt x="982" y="88"/>
                    </a:lnTo>
                    <a:lnTo>
                      <a:pt x="955" y="74"/>
                    </a:lnTo>
                    <a:lnTo>
                      <a:pt x="927" y="60"/>
                    </a:lnTo>
                    <a:lnTo>
                      <a:pt x="899" y="48"/>
                    </a:lnTo>
                    <a:lnTo>
                      <a:pt x="869" y="37"/>
                    </a:lnTo>
                    <a:lnTo>
                      <a:pt x="839" y="28"/>
                    </a:lnTo>
                    <a:lnTo>
                      <a:pt x="809" y="19"/>
                    </a:lnTo>
                    <a:lnTo>
                      <a:pt x="777" y="13"/>
                    </a:lnTo>
                    <a:lnTo>
                      <a:pt x="746" y="7"/>
                    </a:lnTo>
                    <a:lnTo>
                      <a:pt x="713" y="4"/>
                    </a:lnTo>
                    <a:lnTo>
                      <a:pt x="680" y="1"/>
                    </a:lnTo>
                    <a:lnTo>
                      <a:pt x="647" y="0"/>
                    </a:lnTo>
                    <a:lnTo>
                      <a:pt x="614" y="1"/>
                    </a:lnTo>
                    <a:lnTo>
                      <a:pt x="581" y="4"/>
                    </a:lnTo>
                    <a:lnTo>
                      <a:pt x="549" y="7"/>
                    </a:lnTo>
                    <a:lnTo>
                      <a:pt x="517" y="13"/>
                    </a:lnTo>
                    <a:lnTo>
                      <a:pt x="486" y="19"/>
                    </a:lnTo>
                    <a:lnTo>
                      <a:pt x="455" y="28"/>
                    </a:lnTo>
                    <a:lnTo>
                      <a:pt x="425" y="37"/>
                    </a:lnTo>
                    <a:lnTo>
                      <a:pt x="396" y="48"/>
                    </a:lnTo>
                    <a:lnTo>
                      <a:pt x="367" y="60"/>
                    </a:lnTo>
                    <a:lnTo>
                      <a:pt x="339" y="74"/>
                    </a:lnTo>
                    <a:lnTo>
                      <a:pt x="312" y="88"/>
                    </a:lnTo>
                    <a:lnTo>
                      <a:pt x="286" y="104"/>
                    </a:lnTo>
                    <a:lnTo>
                      <a:pt x="260" y="121"/>
                    </a:lnTo>
                    <a:lnTo>
                      <a:pt x="236" y="139"/>
                    </a:lnTo>
                    <a:lnTo>
                      <a:pt x="212" y="158"/>
                    </a:lnTo>
                    <a:lnTo>
                      <a:pt x="190" y="178"/>
                    </a:lnTo>
                    <a:lnTo>
                      <a:pt x="168" y="199"/>
                    </a:lnTo>
                    <a:lnTo>
                      <a:pt x="148" y="220"/>
                    </a:lnTo>
                    <a:lnTo>
                      <a:pt x="129" y="243"/>
                    </a:lnTo>
                    <a:lnTo>
                      <a:pt x="111" y="267"/>
                    </a:lnTo>
                    <a:lnTo>
                      <a:pt x="94" y="291"/>
                    </a:lnTo>
                    <a:lnTo>
                      <a:pt x="78" y="317"/>
                    </a:lnTo>
                    <a:lnTo>
                      <a:pt x="64" y="343"/>
                    </a:lnTo>
                    <a:lnTo>
                      <a:pt x="51" y="370"/>
                    </a:lnTo>
                    <a:lnTo>
                      <a:pt x="39" y="397"/>
                    </a:lnTo>
                    <a:lnTo>
                      <a:pt x="29" y="425"/>
                    </a:lnTo>
                    <a:lnTo>
                      <a:pt x="20" y="453"/>
                    </a:lnTo>
                    <a:lnTo>
                      <a:pt x="13" y="483"/>
                    </a:lnTo>
                    <a:lnTo>
                      <a:pt x="7" y="512"/>
                    </a:lnTo>
                    <a:lnTo>
                      <a:pt x="3" y="543"/>
                    </a:lnTo>
                    <a:lnTo>
                      <a:pt x="1" y="573"/>
                    </a:lnTo>
                    <a:lnTo>
                      <a:pt x="0" y="604"/>
                    </a:lnTo>
                    <a:lnTo>
                      <a:pt x="1" y="635"/>
                    </a:lnTo>
                    <a:lnTo>
                      <a:pt x="3" y="666"/>
                    </a:lnTo>
                    <a:lnTo>
                      <a:pt x="7" y="696"/>
                    </a:lnTo>
                    <a:lnTo>
                      <a:pt x="13" y="725"/>
                    </a:lnTo>
                    <a:lnTo>
                      <a:pt x="20" y="755"/>
                    </a:lnTo>
                    <a:lnTo>
                      <a:pt x="29" y="783"/>
                    </a:lnTo>
                    <a:lnTo>
                      <a:pt x="39" y="811"/>
                    </a:lnTo>
                    <a:lnTo>
                      <a:pt x="51" y="839"/>
                    </a:lnTo>
                    <a:lnTo>
                      <a:pt x="64" y="865"/>
                    </a:lnTo>
                    <a:lnTo>
                      <a:pt x="78" y="891"/>
                    </a:lnTo>
                    <a:lnTo>
                      <a:pt x="94" y="917"/>
                    </a:lnTo>
                    <a:lnTo>
                      <a:pt x="111" y="941"/>
                    </a:lnTo>
                    <a:lnTo>
                      <a:pt x="129" y="965"/>
                    </a:lnTo>
                    <a:lnTo>
                      <a:pt x="148" y="988"/>
                    </a:lnTo>
                    <a:lnTo>
                      <a:pt x="168" y="1010"/>
                    </a:lnTo>
                    <a:lnTo>
                      <a:pt x="190" y="1031"/>
                    </a:lnTo>
                    <a:lnTo>
                      <a:pt x="212" y="1051"/>
                    </a:lnTo>
                    <a:lnTo>
                      <a:pt x="236" y="1070"/>
                    </a:lnTo>
                    <a:lnTo>
                      <a:pt x="260" y="1088"/>
                    </a:lnTo>
                    <a:lnTo>
                      <a:pt x="286" y="1104"/>
                    </a:lnTo>
                    <a:lnTo>
                      <a:pt x="312" y="1120"/>
                    </a:lnTo>
                    <a:lnTo>
                      <a:pt x="339" y="1135"/>
                    </a:lnTo>
                    <a:lnTo>
                      <a:pt x="367" y="1148"/>
                    </a:lnTo>
                    <a:lnTo>
                      <a:pt x="396" y="1160"/>
                    </a:lnTo>
                    <a:lnTo>
                      <a:pt x="425" y="1171"/>
                    </a:lnTo>
                    <a:lnTo>
                      <a:pt x="455" y="1180"/>
                    </a:lnTo>
                    <a:lnTo>
                      <a:pt x="486" y="1189"/>
                    </a:lnTo>
                    <a:lnTo>
                      <a:pt x="517" y="1195"/>
                    </a:lnTo>
                    <a:lnTo>
                      <a:pt x="549" y="1201"/>
                    </a:lnTo>
                    <a:lnTo>
                      <a:pt x="581" y="1205"/>
                    </a:lnTo>
                    <a:lnTo>
                      <a:pt x="614" y="1207"/>
                    </a:lnTo>
                    <a:lnTo>
                      <a:pt x="647" y="1208"/>
                    </a:lnTo>
                    <a:close/>
                  </a:path>
                </a:pathLst>
              </a:custGeom>
              <a:solidFill>
                <a:srgbClr val="194268"/>
              </a:solidFill>
              <a:ln w="9525">
                <a:noFill/>
                <a:round/>
                <a:headEnd/>
                <a:tailEnd/>
              </a:ln>
            </p:spPr>
            <p:txBody>
              <a:bodyPr/>
              <a:lstStyle/>
              <a:p>
                <a:endParaRPr lang="en-US"/>
              </a:p>
            </p:txBody>
          </p:sp>
          <p:sp>
            <p:nvSpPr>
              <p:cNvPr id="27013" name="Freeform 28"/>
              <p:cNvSpPr>
                <a:spLocks/>
              </p:cNvSpPr>
              <p:nvPr/>
            </p:nvSpPr>
            <p:spPr bwMode="auto">
              <a:xfrm>
                <a:off x="331" y="690"/>
                <a:ext cx="1294" cy="1206"/>
              </a:xfrm>
              <a:custGeom>
                <a:avLst/>
                <a:gdLst>
                  <a:gd name="T0" fmla="*/ 713 w 1294"/>
                  <a:gd name="T1" fmla="*/ 1203 h 1206"/>
                  <a:gd name="T2" fmla="*/ 808 w 1294"/>
                  <a:gd name="T3" fmla="*/ 1187 h 1206"/>
                  <a:gd name="T4" fmla="*/ 898 w 1294"/>
                  <a:gd name="T5" fmla="*/ 1158 h 1206"/>
                  <a:gd name="T6" fmla="*/ 982 w 1294"/>
                  <a:gd name="T7" fmla="*/ 1119 h 1206"/>
                  <a:gd name="T8" fmla="*/ 1058 w 1294"/>
                  <a:gd name="T9" fmla="*/ 1068 h 1206"/>
                  <a:gd name="T10" fmla="*/ 1126 w 1294"/>
                  <a:gd name="T11" fmla="*/ 1008 h 1206"/>
                  <a:gd name="T12" fmla="*/ 1183 w 1294"/>
                  <a:gd name="T13" fmla="*/ 940 h 1206"/>
                  <a:gd name="T14" fmla="*/ 1230 w 1294"/>
                  <a:gd name="T15" fmla="*/ 864 h 1206"/>
                  <a:gd name="T16" fmla="*/ 1265 w 1294"/>
                  <a:gd name="T17" fmla="*/ 782 h 1206"/>
                  <a:gd name="T18" fmla="*/ 1286 w 1294"/>
                  <a:gd name="T19" fmla="*/ 695 h 1206"/>
                  <a:gd name="T20" fmla="*/ 1294 w 1294"/>
                  <a:gd name="T21" fmla="*/ 603 h 1206"/>
                  <a:gd name="T22" fmla="*/ 1286 w 1294"/>
                  <a:gd name="T23" fmla="*/ 511 h 1206"/>
                  <a:gd name="T24" fmla="*/ 1265 w 1294"/>
                  <a:gd name="T25" fmla="*/ 424 h 1206"/>
                  <a:gd name="T26" fmla="*/ 1230 w 1294"/>
                  <a:gd name="T27" fmla="*/ 342 h 1206"/>
                  <a:gd name="T28" fmla="*/ 1183 w 1294"/>
                  <a:gd name="T29" fmla="*/ 266 h 1206"/>
                  <a:gd name="T30" fmla="*/ 1126 w 1294"/>
                  <a:gd name="T31" fmla="*/ 198 h 1206"/>
                  <a:gd name="T32" fmla="*/ 1058 w 1294"/>
                  <a:gd name="T33" fmla="*/ 138 h 1206"/>
                  <a:gd name="T34" fmla="*/ 982 w 1294"/>
                  <a:gd name="T35" fmla="*/ 87 h 1206"/>
                  <a:gd name="T36" fmla="*/ 898 w 1294"/>
                  <a:gd name="T37" fmla="*/ 48 h 1206"/>
                  <a:gd name="T38" fmla="*/ 808 w 1294"/>
                  <a:gd name="T39" fmla="*/ 19 h 1206"/>
                  <a:gd name="T40" fmla="*/ 713 w 1294"/>
                  <a:gd name="T41" fmla="*/ 3 h 1206"/>
                  <a:gd name="T42" fmla="*/ 614 w 1294"/>
                  <a:gd name="T43" fmla="*/ 1 h 1206"/>
                  <a:gd name="T44" fmla="*/ 517 w 1294"/>
                  <a:gd name="T45" fmla="*/ 12 h 1206"/>
                  <a:gd name="T46" fmla="*/ 425 w 1294"/>
                  <a:gd name="T47" fmla="*/ 37 h 1206"/>
                  <a:gd name="T48" fmla="*/ 339 w 1294"/>
                  <a:gd name="T49" fmla="*/ 73 h 1206"/>
                  <a:gd name="T50" fmla="*/ 261 w 1294"/>
                  <a:gd name="T51" fmla="*/ 120 h 1206"/>
                  <a:gd name="T52" fmla="*/ 190 w 1294"/>
                  <a:gd name="T53" fmla="*/ 177 h 1206"/>
                  <a:gd name="T54" fmla="*/ 129 w 1294"/>
                  <a:gd name="T55" fmla="*/ 243 h 1206"/>
                  <a:gd name="T56" fmla="*/ 79 w 1294"/>
                  <a:gd name="T57" fmla="*/ 316 h 1206"/>
                  <a:gd name="T58" fmla="*/ 40 w 1294"/>
                  <a:gd name="T59" fmla="*/ 396 h 1206"/>
                  <a:gd name="T60" fmla="*/ 14 w 1294"/>
                  <a:gd name="T61" fmla="*/ 482 h 1206"/>
                  <a:gd name="T62" fmla="*/ 1 w 1294"/>
                  <a:gd name="T63" fmla="*/ 572 h 1206"/>
                  <a:gd name="T64" fmla="*/ 4 w 1294"/>
                  <a:gd name="T65" fmla="*/ 665 h 1206"/>
                  <a:gd name="T66" fmla="*/ 21 w 1294"/>
                  <a:gd name="T67" fmla="*/ 753 h 1206"/>
                  <a:gd name="T68" fmla="*/ 51 w 1294"/>
                  <a:gd name="T69" fmla="*/ 837 h 1206"/>
                  <a:gd name="T70" fmla="*/ 94 w 1294"/>
                  <a:gd name="T71" fmla="*/ 915 h 1206"/>
                  <a:gd name="T72" fmla="*/ 148 w 1294"/>
                  <a:gd name="T73" fmla="*/ 986 h 1206"/>
                  <a:gd name="T74" fmla="*/ 213 w 1294"/>
                  <a:gd name="T75" fmla="*/ 1049 h 1206"/>
                  <a:gd name="T76" fmla="*/ 286 w 1294"/>
                  <a:gd name="T77" fmla="*/ 1103 h 1206"/>
                  <a:gd name="T78" fmla="*/ 367 w 1294"/>
                  <a:gd name="T79" fmla="*/ 1146 h 1206"/>
                  <a:gd name="T80" fmla="*/ 455 w 1294"/>
                  <a:gd name="T81" fmla="*/ 1179 h 1206"/>
                  <a:gd name="T82" fmla="*/ 549 w 1294"/>
                  <a:gd name="T83" fmla="*/ 1199 h 1206"/>
                  <a:gd name="T84" fmla="*/ 647 w 1294"/>
                  <a:gd name="T85" fmla="*/ 1206 h 1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4"/>
                  <a:gd name="T130" fmla="*/ 0 h 1206"/>
                  <a:gd name="T131" fmla="*/ 1294 w 1294"/>
                  <a:gd name="T132" fmla="*/ 1206 h 1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4" h="1206">
                    <a:moveTo>
                      <a:pt x="647" y="1206"/>
                    </a:moveTo>
                    <a:lnTo>
                      <a:pt x="680" y="1205"/>
                    </a:lnTo>
                    <a:lnTo>
                      <a:pt x="713" y="1203"/>
                    </a:lnTo>
                    <a:lnTo>
                      <a:pt x="745" y="1199"/>
                    </a:lnTo>
                    <a:lnTo>
                      <a:pt x="777" y="1194"/>
                    </a:lnTo>
                    <a:lnTo>
                      <a:pt x="808" y="1187"/>
                    </a:lnTo>
                    <a:lnTo>
                      <a:pt x="839" y="1179"/>
                    </a:lnTo>
                    <a:lnTo>
                      <a:pt x="869" y="1169"/>
                    </a:lnTo>
                    <a:lnTo>
                      <a:pt x="898" y="1158"/>
                    </a:lnTo>
                    <a:lnTo>
                      <a:pt x="927" y="1146"/>
                    </a:lnTo>
                    <a:lnTo>
                      <a:pt x="955" y="1133"/>
                    </a:lnTo>
                    <a:lnTo>
                      <a:pt x="982" y="1119"/>
                    </a:lnTo>
                    <a:lnTo>
                      <a:pt x="1008" y="1103"/>
                    </a:lnTo>
                    <a:lnTo>
                      <a:pt x="1034" y="1086"/>
                    </a:lnTo>
                    <a:lnTo>
                      <a:pt x="1058" y="1068"/>
                    </a:lnTo>
                    <a:lnTo>
                      <a:pt x="1082" y="1049"/>
                    </a:lnTo>
                    <a:lnTo>
                      <a:pt x="1104" y="1029"/>
                    </a:lnTo>
                    <a:lnTo>
                      <a:pt x="1126" y="1008"/>
                    </a:lnTo>
                    <a:lnTo>
                      <a:pt x="1146" y="986"/>
                    </a:lnTo>
                    <a:lnTo>
                      <a:pt x="1165" y="963"/>
                    </a:lnTo>
                    <a:lnTo>
                      <a:pt x="1183" y="940"/>
                    </a:lnTo>
                    <a:lnTo>
                      <a:pt x="1200" y="915"/>
                    </a:lnTo>
                    <a:lnTo>
                      <a:pt x="1216" y="890"/>
                    </a:lnTo>
                    <a:lnTo>
                      <a:pt x="1230" y="864"/>
                    </a:lnTo>
                    <a:lnTo>
                      <a:pt x="1243" y="837"/>
                    </a:lnTo>
                    <a:lnTo>
                      <a:pt x="1255" y="810"/>
                    </a:lnTo>
                    <a:lnTo>
                      <a:pt x="1265" y="782"/>
                    </a:lnTo>
                    <a:lnTo>
                      <a:pt x="1273" y="753"/>
                    </a:lnTo>
                    <a:lnTo>
                      <a:pt x="1281" y="724"/>
                    </a:lnTo>
                    <a:lnTo>
                      <a:pt x="1286" y="695"/>
                    </a:lnTo>
                    <a:lnTo>
                      <a:pt x="1291" y="665"/>
                    </a:lnTo>
                    <a:lnTo>
                      <a:pt x="1293" y="634"/>
                    </a:lnTo>
                    <a:lnTo>
                      <a:pt x="1294" y="603"/>
                    </a:lnTo>
                    <a:lnTo>
                      <a:pt x="1293" y="572"/>
                    </a:lnTo>
                    <a:lnTo>
                      <a:pt x="1291" y="541"/>
                    </a:lnTo>
                    <a:lnTo>
                      <a:pt x="1286" y="511"/>
                    </a:lnTo>
                    <a:lnTo>
                      <a:pt x="1281" y="482"/>
                    </a:lnTo>
                    <a:lnTo>
                      <a:pt x="1273" y="453"/>
                    </a:lnTo>
                    <a:lnTo>
                      <a:pt x="1265" y="424"/>
                    </a:lnTo>
                    <a:lnTo>
                      <a:pt x="1255" y="396"/>
                    </a:lnTo>
                    <a:lnTo>
                      <a:pt x="1243" y="369"/>
                    </a:lnTo>
                    <a:lnTo>
                      <a:pt x="1230" y="342"/>
                    </a:lnTo>
                    <a:lnTo>
                      <a:pt x="1216" y="316"/>
                    </a:lnTo>
                    <a:lnTo>
                      <a:pt x="1200" y="291"/>
                    </a:lnTo>
                    <a:lnTo>
                      <a:pt x="1183" y="266"/>
                    </a:lnTo>
                    <a:lnTo>
                      <a:pt x="1165" y="243"/>
                    </a:lnTo>
                    <a:lnTo>
                      <a:pt x="1146" y="220"/>
                    </a:lnTo>
                    <a:lnTo>
                      <a:pt x="1126" y="198"/>
                    </a:lnTo>
                    <a:lnTo>
                      <a:pt x="1104" y="177"/>
                    </a:lnTo>
                    <a:lnTo>
                      <a:pt x="1082" y="157"/>
                    </a:lnTo>
                    <a:lnTo>
                      <a:pt x="1058" y="138"/>
                    </a:lnTo>
                    <a:lnTo>
                      <a:pt x="1034" y="120"/>
                    </a:lnTo>
                    <a:lnTo>
                      <a:pt x="1008" y="103"/>
                    </a:lnTo>
                    <a:lnTo>
                      <a:pt x="982" y="87"/>
                    </a:lnTo>
                    <a:lnTo>
                      <a:pt x="955" y="73"/>
                    </a:lnTo>
                    <a:lnTo>
                      <a:pt x="927" y="60"/>
                    </a:lnTo>
                    <a:lnTo>
                      <a:pt x="898" y="48"/>
                    </a:lnTo>
                    <a:lnTo>
                      <a:pt x="869" y="37"/>
                    </a:lnTo>
                    <a:lnTo>
                      <a:pt x="839" y="27"/>
                    </a:lnTo>
                    <a:lnTo>
                      <a:pt x="808" y="19"/>
                    </a:lnTo>
                    <a:lnTo>
                      <a:pt x="777" y="12"/>
                    </a:lnTo>
                    <a:lnTo>
                      <a:pt x="745" y="7"/>
                    </a:lnTo>
                    <a:lnTo>
                      <a:pt x="713" y="3"/>
                    </a:lnTo>
                    <a:lnTo>
                      <a:pt x="680" y="1"/>
                    </a:lnTo>
                    <a:lnTo>
                      <a:pt x="647" y="0"/>
                    </a:lnTo>
                    <a:lnTo>
                      <a:pt x="614" y="1"/>
                    </a:lnTo>
                    <a:lnTo>
                      <a:pt x="581" y="3"/>
                    </a:lnTo>
                    <a:lnTo>
                      <a:pt x="549" y="7"/>
                    </a:lnTo>
                    <a:lnTo>
                      <a:pt x="517" y="12"/>
                    </a:lnTo>
                    <a:lnTo>
                      <a:pt x="486" y="19"/>
                    </a:lnTo>
                    <a:lnTo>
                      <a:pt x="455" y="27"/>
                    </a:lnTo>
                    <a:lnTo>
                      <a:pt x="425" y="37"/>
                    </a:lnTo>
                    <a:lnTo>
                      <a:pt x="396" y="48"/>
                    </a:lnTo>
                    <a:lnTo>
                      <a:pt x="367" y="60"/>
                    </a:lnTo>
                    <a:lnTo>
                      <a:pt x="339" y="73"/>
                    </a:lnTo>
                    <a:lnTo>
                      <a:pt x="312" y="87"/>
                    </a:lnTo>
                    <a:lnTo>
                      <a:pt x="286" y="103"/>
                    </a:lnTo>
                    <a:lnTo>
                      <a:pt x="261" y="120"/>
                    </a:lnTo>
                    <a:lnTo>
                      <a:pt x="236" y="138"/>
                    </a:lnTo>
                    <a:lnTo>
                      <a:pt x="213" y="157"/>
                    </a:lnTo>
                    <a:lnTo>
                      <a:pt x="190" y="177"/>
                    </a:lnTo>
                    <a:lnTo>
                      <a:pt x="169" y="198"/>
                    </a:lnTo>
                    <a:lnTo>
                      <a:pt x="148" y="220"/>
                    </a:lnTo>
                    <a:lnTo>
                      <a:pt x="129" y="243"/>
                    </a:lnTo>
                    <a:lnTo>
                      <a:pt x="111" y="266"/>
                    </a:lnTo>
                    <a:lnTo>
                      <a:pt x="94" y="291"/>
                    </a:lnTo>
                    <a:lnTo>
                      <a:pt x="79" y="316"/>
                    </a:lnTo>
                    <a:lnTo>
                      <a:pt x="64" y="342"/>
                    </a:lnTo>
                    <a:lnTo>
                      <a:pt x="51" y="369"/>
                    </a:lnTo>
                    <a:lnTo>
                      <a:pt x="40" y="396"/>
                    </a:lnTo>
                    <a:lnTo>
                      <a:pt x="30" y="424"/>
                    </a:lnTo>
                    <a:lnTo>
                      <a:pt x="21" y="453"/>
                    </a:lnTo>
                    <a:lnTo>
                      <a:pt x="14" y="482"/>
                    </a:lnTo>
                    <a:lnTo>
                      <a:pt x="8" y="511"/>
                    </a:lnTo>
                    <a:lnTo>
                      <a:pt x="4" y="541"/>
                    </a:lnTo>
                    <a:lnTo>
                      <a:pt x="1" y="572"/>
                    </a:lnTo>
                    <a:lnTo>
                      <a:pt x="0" y="603"/>
                    </a:lnTo>
                    <a:lnTo>
                      <a:pt x="1" y="634"/>
                    </a:lnTo>
                    <a:lnTo>
                      <a:pt x="4" y="665"/>
                    </a:lnTo>
                    <a:lnTo>
                      <a:pt x="8" y="695"/>
                    </a:lnTo>
                    <a:lnTo>
                      <a:pt x="14" y="724"/>
                    </a:lnTo>
                    <a:lnTo>
                      <a:pt x="21" y="753"/>
                    </a:lnTo>
                    <a:lnTo>
                      <a:pt x="30" y="782"/>
                    </a:lnTo>
                    <a:lnTo>
                      <a:pt x="40" y="810"/>
                    </a:lnTo>
                    <a:lnTo>
                      <a:pt x="51" y="837"/>
                    </a:lnTo>
                    <a:lnTo>
                      <a:pt x="64" y="864"/>
                    </a:lnTo>
                    <a:lnTo>
                      <a:pt x="79" y="890"/>
                    </a:lnTo>
                    <a:lnTo>
                      <a:pt x="94" y="915"/>
                    </a:lnTo>
                    <a:lnTo>
                      <a:pt x="111" y="940"/>
                    </a:lnTo>
                    <a:lnTo>
                      <a:pt x="129" y="963"/>
                    </a:lnTo>
                    <a:lnTo>
                      <a:pt x="148" y="986"/>
                    </a:lnTo>
                    <a:lnTo>
                      <a:pt x="169" y="1008"/>
                    </a:lnTo>
                    <a:lnTo>
                      <a:pt x="190" y="1029"/>
                    </a:lnTo>
                    <a:lnTo>
                      <a:pt x="213" y="1049"/>
                    </a:lnTo>
                    <a:lnTo>
                      <a:pt x="236" y="1068"/>
                    </a:lnTo>
                    <a:lnTo>
                      <a:pt x="261" y="1086"/>
                    </a:lnTo>
                    <a:lnTo>
                      <a:pt x="286" y="1103"/>
                    </a:lnTo>
                    <a:lnTo>
                      <a:pt x="312" y="1119"/>
                    </a:lnTo>
                    <a:lnTo>
                      <a:pt x="339" y="1133"/>
                    </a:lnTo>
                    <a:lnTo>
                      <a:pt x="367" y="1146"/>
                    </a:lnTo>
                    <a:lnTo>
                      <a:pt x="396" y="1158"/>
                    </a:lnTo>
                    <a:lnTo>
                      <a:pt x="425" y="1169"/>
                    </a:lnTo>
                    <a:lnTo>
                      <a:pt x="455" y="1179"/>
                    </a:lnTo>
                    <a:lnTo>
                      <a:pt x="486" y="1187"/>
                    </a:lnTo>
                    <a:lnTo>
                      <a:pt x="517" y="1194"/>
                    </a:lnTo>
                    <a:lnTo>
                      <a:pt x="549" y="1199"/>
                    </a:lnTo>
                    <a:lnTo>
                      <a:pt x="581" y="1203"/>
                    </a:lnTo>
                    <a:lnTo>
                      <a:pt x="614" y="1205"/>
                    </a:lnTo>
                    <a:lnTo>
                      <a:pt x="647" y="1206"/>
                    </a:lnTo>
                    <a:close/>
                  </a:path>
                </a:pathLst>
              </a:custGeom>
              <a:solidFill>
                <a:srgbClr val="164369"/>
              </a:solidFill>
              <a:ln w="9525">
                <a:noFill/>
                <a:round/>
                <a:headEnd/>
                <a:tailEnd/>
              </a:ln>
            </p:spPr>
            <p:txBody>
              <a:bodyPr/>
              <a:lstStyle/>
              <a:p>
                <a:endParaRPr lang="en-US"/>
              </a:p>
            </p:txBody>
          </p:sp>
          <p:sp>
            <p:nvSpPr>
              <p:cNvPr id="27014" name="Freeform 29"/>
              <p:cNvSpPr>
                <a:spLocks/>
              </p:cNvSpPr>
              <p:nvPr/>
            </p:nvSpPr>
            <p:spPr bwMode="auto">
              <a:xfrm>
                <a:off x="332" y="691"/>
                <a:ext cx="1292" cy="1204"/>
              </a:xfrm>
              <a:custGeom>
                <a:avLst/>
                <a:gdLst>
                  <a:gd name="T0" fmla="*/ 712 w 1292"/>
                  <a:gd name="T1" fmla="*/ 1201 h 1204"/>
                  <a:gd name="T2" fmla="*/ 807 w 1292"/>
                  <a:gd name="T3" fmla="*/ 1185 h 1204"/>
                  <a:gd name="T4" fmla="*/ 897 w 1292"/>
                  <a:gd name="T5" fmla="*/ 1157 h 1204"/>
                  <a:gd name="T6" fmla="*/ 981 w 1292"/>
                  <a:gd name="T7" fmla="*/ 1117 h 1204"/>
                  <a:gd name="T8" fmla="*/ 1057 w 1292"/>
                  <a:gd name="T9" fmla="*/ 1066 h 1204"/>
                  <a:gd name="T10" fmla="*/ 1124 w 1292"/>
                  <a:gd name="T11" fmla="*/ 1007 h 1204"/>
                  <a:gd name="T12" fmla="*/ 1182 w 1292"/>
                  <a:gd name="T13" fmla="*/ 938 h 1204"/>
                  <a:gd name="T14" fmla="*/ 1228 w 1292"/>
                  <a:gd name="T15" fmla="*/ 863 h 1204"/>
                  <a:gd name="T16" fmla="*/ 1263 w 1292"/>
                  <a:gd name="T17" fmla="*/ 781 h 1204"/>
                  <a:gd name="T18" fmla="*/ 1285 w 1292"/>
                  <a:gd name="T19" fmla="*/ 693 h 1204"/>
                  <a:gd name="T20" fmla="*/ 1292 w 1292"/>
                  <a:gd name="T21" fmla="*/ 602 h 1204"/>
                  <a:gd name="T22" fmla="*/ 1285 w 1292"/>
                  <a:gd name="T23" fmla="*/ 510 h 1204"/>
                  <a:gd name="T24" fmla="*/ 1263 w 1292"/>
                  <a:gd name="T25" fmla="*/ 423 h 1204"/>
                  <a:gd name="T26" fmla="*/ 1228 w 1292"/>
                  <a:gd name="T27" fmla="*/ 341 h 1204"/>
                  <a:gd name="T28" fmla="*/ 1182 w 1292"/>
                  <a:gd name="T29" fmla="*/ 265 h 1204"/>
                  <a:gd name="T30" fmla="*/ 1124 w 1292"/>
                  <a:gd name="T31" fmla="*/ 197 h 1204"/>
                  <a:gd name="T32" fmla="*/ 1057 w 1292"/>
                  <a:gd name="T33" fmla="*/ 137 h 1204"/>
                  <a:gd name="T34" fmla="*/ 981 w 1292"/>
                  <a:gd name="T35" fmla="*/ 87 h 1204"/>
                  <a:gd name="T36" fmla="*/ 897 w 1292"/>
                  <a:gd name="T37" fmla="*/ 47 h 1204"/>
                  <a:gd name="T38" fmla="*/ 807 w 1292"/>
                  <a:gd name="T39" fmla="*/ 18 h 1204"/>
                  <a:gd name="T40" fmla="*/ 712 w 1292"/>
                  <a:gd name="T41" fmla="*/ 3 h 1204"/>
                  <a:gd name="T42" fmla="*/ 613 w 1292"/>
                  <a:gd name="T43" fmla="*/ 0 h 1204"/>
                  <a:gd name="T44" fmla="*/ 516 w 1292"/>
                  <a:gd name="T45" fmla="*/ 12 h 1204"/>
                  <a:gd name="T46" fmla="*/ 424 w 1292"/>
                  <a:gd name="T47" fmla="*/ 36 h 1204"/>
                  <a:gd name="T48" fmla="*/ 339 w 1292"/>
                  <a:gd name="T49" fmla="*/ 72 h 1204"/>
                  <a:gd name="T50" fmla="*/ 260 w 1292"/>
                  <a:gd name="T51" fmla="*/ 119 h 1204"/>
                  <a:gd name="T52" fmla="*/ 190 w 1292"/>
                  <a:gd name="T53" fmla="*/ 176 h 1204"/>
                  <a:gd name="T54" fmla="*/ 129 w 1292"/>
                  <a:gd name="T55" fmla="*/ 242 h 1204"/>
                  <a:gd name="T56" fmla="*/ 78 w 1292"/>
                  <a:gd name="T57" fmla="*/ 315 h 1204"/>
                  <a:gd name="T58" fmla="*/ 39 w 1292"/>
                  <a:gd name="T59" fmla="*/ 395 h 1204"/>
                  <a:gd name="T60" fmla="*/ 13 w 1292"/>
                  <a:gd name="T61" fmla="*/ 481 h 1204"/>
                  <a:gd name="T62" fmla="*/ 1 w 1292"/>
                  <a:gd name="T63" fmla="*/ 571 h 1204"/>
                  <a:gd name="T64" fmla="*/ 3 w 1292"/>
                  <a:gd name="T65" fmla="*/ 663 h 1204"/>
                  <a:gd name="T66" fmla="*/ 21 w 1292"/>
                  <a:gd name="T67" fmla="*/ 752 h 1204"/>
                  <a:gd name="T68" fmla="*/ 51 w 1292"/>
                  <a:gd name="T69" fmla="*/ 836 h 1204"/>
                  <a:gd name="T70" fmla="*/ 94 w 1292"/>
                  <a:gd name="T71" fmla="*/ 914 h 1204"/>
                  <a:gd name="T72" fmla="*/ 148 w 1292"/>
                  <a:gd name="T73" fmla="*/ 985 h 1204"/>
                  <a:gd name="T74" fmla="*/ 212 w 1292"/>
                  <a:gd name="T75" fmla="*/ 1048 h 1204"/>
                  <a:gd name="T76" fmla="*/ 285 w 1292"/>
                  <a:gd name="T77" fmla="*/ 1101 h 1204"/>
                  <a:gd name="T78" fmla="*/ 367 w 1292"/>
                  <a:gd name="T79" fmla="*/ 1145 h 1204"/>
                  <a:gd name="T80" fmla="*/ 454 w 1292"/>
                  <a:gd name="T81" fmla="*/ 1177 h 1204"/>
                  <a:gd name="T82" fmla="*/ 548 w 1292"/>
                  <a:gd name="T83" fmla="*/ 1197 h 1204"/>
                  <a:gd name="T84" fmla="*/ 646 w 1292"/>
                  <a:gd name="T85" fmla="*/ 1204 h 1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2"/>
                  <a:gd name="T130" fmla="*/ 0 h 1204"/>
                  <a:gd name="T131" fmla="*/ 1292 w 1292"/>
                  <a:gd name="T132" fmla="*/ 1204 h 1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2" h="1204">
                    <a:moveTo>
                      <a:pt x="646" y="1204"/>
                    </a:moveTo>
                    <a:lnTo>
                      <a:pt x="679" y="1203"/>
                    </a:lnTo>
                    <a:lnTo>
                      <a:pt x="712" y="1201"/>
                    </a:lnTo>
                    <a:lnTo>
                      <a:pt x="744" y="1197"/>
                    </a:lnTo>
                    <a:lnTo>
                      <a:pt x="776" y="1192"/>
                    </a:lnTo>
                    <a:lnTo>
                      <a:pt x="807" y="1185"/>
                    </a:lnTo>
                    <a:lnTo>
                      <a:pt x="838" y="1177"/>
                    </a:lnTo>
                    <a:lnTo>
                      <a:pt x="868" y="1168"/>
                    </a:lnTo>
                    <a:lnTo>
                      <a:pt x="897" y="1157"/>
                    </a:lnTo>
                    <a:lnTo>
                      <a:pt x="926" y="1145"/>
                    </a:lnTo>
                    <a:lnTo>
                      <a:pt x="954" y="1131"/>
                    </a:lnTo>
                    <a:lnTo>
                      <a:pt x="981" y="1117"/>
                    </a:lnTo>
                    <a:lnTo>
                      <a:pt x="1007" y="1101"/>
                    </a:lnTo>
                    <a:lnTo>
                      <a:pt x="1032" y="1084"/>
                    </a:lnTo>
                    <a:lnTo>
                      <a:pt x="1057" y="1066"/>
                    </a:lnTo>
                    <a:lnTo>
                      <a:pt x="1080" y="1048"/>
                    </a:lnTo>
                    <a:lnTo>
                      <a:pt x="1103" y="1027"/>
                    </a:lnTo>
                    <a:lnTo>
                      <a:pt x="1124" y="1007"/>
                    </a:lnTo>
                    <a:lnTo>
                      <a:pt x="1144" y="985"/>
                    </a:lnTo>
                    <a:lnTo>
                      <a:pt x="1164" y="962"/>
                    </a:lnTo>
                    <a:lnTo>
                      <a:pt x="1182" y="938"/>
                    </a:lnTo>
                    <a:lnTo>
                      <a:pt x="1198" y="914"/>
                    </a:lnTo>
                    <a:lnTo>
                      <a:pt x="1214" y="889"/>
                    </a:lnTo>
                    <a:lnTo>
                      <a:pt x="1228" y="863"/>
                    </a:lnTo>
                    <a:lnTo>
                      <a:pt x="1241" y="836"/>
                    </a:lnTo>
                    <a:lnTo>
                      <a:pt x="1253" y="809"/>
                    </a:lnTo>
                    <a:lnTo>
                      <a:pt x="1263" y="781"/>
                    </a:lnTo>
                    <a:lnTo>
                      <a:pt x="1272" y="752"/>
                    </a:lnTo>
                    <a:lnTo>
                      <a:pt x="1279" y="723"/>
                    </a:lnTo>
                    <a:lnTo>
                      <a:pt x="1285" y="693"/>
                    </a:lnTo>
                    <a:lnTo>
                      <a:pt x="1289" y="663"/>
                    </a:lnTo>
                    <a:lnTo>
                      <a:pt x="1291" y="633"/>
                    </a:lnTo>
                    <a:lnTo>
                      <a:pt x="1292" y="602"/>
                    </a:lnTo>
                    <a:lnTo>
                      <a:pt x="1291" y="571"/>
                    </a:lnTo>
                    <a:lnTo>
                      <a:pt x="1289" y="540"/>
                    </a:lnTo>
                    <a:lnTo>
                      <a:pt x="1285" y="510"/>
                    </a:lnTo>
                    <a:lnTo>
                      <a:pt x="1279" y="481"/>
                    </a:lnTo>
                    <a:lnTo>
                      <a:pt x="1272" y="452"/>
                    </a:lnTo>
                    <a:lnTo>
                      <a:pt x="1263" y="423"/>
                    </a:lnTo>
                    <a:lnTo>
                      <a:pt x="1253" y="395"/>
                    </a:lnTo>
                    <a:lnTo>
                      <a:pt x="1241" y="368"/>
                    </a:lnTo>
                    <a:lnTo>
                      <a:pt x="1228" y="341"/>
                    </a:lnTo>
                    <a:lnTo>
                      <a:pt x="1214" y="315"/>
                    </a:lnTo>
                    <a:lnTo>
                      <a:pt x="1198" y="290"/>
                    </a:lnTo>
                    <a:lnTo>
                      <a:pt x="1182" y="265"/>
                    </a:lnTo>
                    <a:lnTo>
                      <a:pt x="1164" y="242"/>
                    </a:lnTo>
                    <a:lnTo>
                      <a:pt x="1144" y="219"/>
                    </a:lnTo>
                    <a:lnTo>
                      <a:pt x="1124" y="197"/>
                    </a:lnTo>
                    <a:lnTo>
                      <a:pt x="1103" y="176"/>
                    </a:lnTo>
                    <a:lnTo>
                      <a:pt x="1080" y="156"/>
                    </a:lnTo>
                    <a:lnTo>
                      <a:pt x="1057" y="137"/>
                    </a:lnTo>
                    <a:lnTo>
                      <a:pt x="1032" y="119"/>
                    </a:lnTo>
                    <a:lnTo>
                      <a:pt x="1007" y="103"/>
                    </a:lnTo>
                    <a:lnTo>
                      <a:pt x="981" y="87"/>
                    </a:lnTo>
                    <a:lnTo>
                      <a:pt x="954" y="72"/>
                    </a:lnTo>
                    <a:lnTo>
                      <a:pt x="926" y="59"/>
                    </a:lnTo>
                    <a:lnTo>
                      <a:pt x="897" y="47"/>
                    </a:lnTo>
                    <a:lnTo>
                      <a:pt x="868" y="36"/>
                    </a:lnTo>
                    <a:lnTo>
                      <a:pt x="838" y="27"/>
                    </a:lnTo>
                    <a:lnTo>
                      <a:pt x="807" y="18"/>
                    </a:lnTo>
                    <a:lnTo>
                      <a:pt x="776" y="12"/>
                    </a:lnTo>
                    <a:lnTo>
                      <a:pt x="744" y="6"/>
                    </a:lnTo>
                    <a:lnTo>
                      <a:pt x="712" y="3"/>
                    </a:lnTo>
                    <a:lnTo>
                      <a:pt x="679" y="0"/>
                    </a:lnTo>
                    <a:lnTo>
                      <a:pt x="646" y="0"/>
                    </a:lnTo>
                    <a:lnTo>
                      <a:pt x="613" y="0"/>
                    </a:lnTo>
                    <a:lnTo>
                      <a:pt x="580" y="3"/>
                    </a:lnTo>
                    <a:lnTo>
                      <a:pt x="548" y="6"/>
                    </a:lnTo>
                    <a:lnTo>
                      <a:pt x="516" y="12"/>
                    </a:lnTo>
                    <a:lnTo>
                      <a:pt x="485" y="18"/>
                    </a:lnTo>
                    <a:lnTo>
                      <a:pt x="454" y="27"/>
                    </a:lnTo>
                    <a:lnTo>
                      <a:pt x="424" y="36"/>
                    </a:lnTo>
                    <a:lnTo>
                      <a:pt x="395" y="47"/>
                    </a:lnTo>
                    <a:lnTo>
                      <a:pt x="367" y="59"/>
                    </a:lnTo>
                    <a:lnTo>
                      <a:pt x="339" y="72"/>
                    </a:lnTo>
                    <a:lnTo>
                      <a:pt x="312" y="87"/>
                    </a:lnTo>
                    <a:lnTo>
                      <a:pt x="285" y="103"/>
                    </a:lnTo>
                    <a:lnTo>
                      <a:pt x="260" y="119"/>
                    </a:lnTo>
                    <a:lnTo>
                      <a:pt x="236" y="137"/>
                    </a:lnTo>
                    <a:lnTo>
                      <a:pt x="212" y="156"/>
                    </a:lnTo>
                    <a:lnTo>
                      <a:pt x="190" y="176"/>
                    </a:lnTo>
                    <a:lnTo>
                      <a:pt x="168" y="197"/>
                    </a:lnTo>
                    <a:lnTo>
                      <a:pt x="148" y="219"/>
                    </a:lnTo>
                    <a:lnTo>
                      <a:pt x="129" y="242"/>
                    </a:lnTo>
                    <a:lnTo>
                      <a:pt x="111" y="265"/>
                    </a:lnTo>
                    <a:lnTo>
                      <a:pt x="94" y="290"/>
                    </a:lnTo>
                    <a:lnTo>
                      <a:pt x="78" y="315"/>
                    </a:lnTo>
                    <a:lnTo>
                      <a:pt x="64" y="341"/>
                    </a:lnTo>
                    <a:lnTo>
                      <a:pt x="51" y="368"/>
                    </a:lnTo>
                    <a:lnTo>
                      <a:pt x="39" y="395"/>
                    </a:lnTo>
                    <a:lnTo>
                      <a:pt x="29" y="423"/>
                    </a:lnTo>
                    <a:lnTo>
                      <a:pt x="21" y="452"/>
                    </a:lnTo>
                    <a:lnTo>
                      <a:pt x="13" y="481"/>
                    </a:lnTo>
                    <a:lnTo>
                      <a:pt x="8" y="510"/>
                    </a:lnTo>
                    <a:lnTo>
                      <a:pt x="3" y="540"/>
                    </a:lnTo>
                    <a:lnTo>
                      <a:pt x="1" y="571"/>
                    </a:lnTo>
                    <a:lnTo>
                      <a:pt x="0" y="602"/>
                    </a:lnTo>
                    <a:lnTo>
                      <a:pt x="1" y="633"/>
                    </a:lnTo>
                    <a:lnTo>
                      <a:pt x="3" y="663"/>
                    </a:lnTo>
                    <a:lnTo>
                      <a:pt x="8" y="693"/>
                    </a:lnTo>
                    <a:lnTo>
                      <a:pt x="13" y="723"/>
                    </a:lnTo>
                    <a:lnTo>
                      <a:pt x="21" y="752"/>
                    </a:lnTo>
                    <a:lnTo>
                      <a:pt x="29" y="781"/>
                    </a:lnTo>
                    <a:lnTo>
                      <a:pt x="39" y="809"/>
                    </a:lnTo>
                    <a:lnTo>
                      <a:pt x="51" y="836"/>
                    </a:lnTo>
                    <a:lnTo>
                      <a:pt x="64" y="863"/>
                    </a:lnTo>
                    <a:lnTo>
                      <a:pt x="78" y="889"/>
                    </a:lnTo>
                    <a:lnTo>
                      <a:pt x="94" y="914"/>
                    </a:lnTo>
                    <a:lnTo>
                      <a:pt x="111" y="938"/>
                    </a:lnTo>
                    <a:lnTo>
                      <a:pt x="129" y="962"/>
                    </a:lnTo>
                    <a:lnTo>
                      <a:pt x="148" y="985"/>
                    </a:lnTo>
                    <a:lnTo>
                      <a:pt x="168" y="1007"/>
                    </a:lnTo>
                    <a:lnTo>
                      <a:pt x="190" y="1027"/>
                    </a:lnTo>
                    <a:lnTo>
                      <a:pt x="212" y="1048"/>
                    </a:lnTo>
                    <a:lnTo>
                      <a:pt x="236" y="1066"/>
                    </a:lnTo>
                    <a:lnTo>
                      <a:pt x="260" y="1084"/>
                    </a:lnTo>
                    <a:lnTo>
                      <a:pt x="285" y="1101"/>
                    </a:lnTo>
                    <a:lnTo>
                      <a:pt x="312" y="1117"/>
                    </a:lnTo>
                    <a:lnTo>
                      <a:pt x="339" y="1131"/>
                    </a:lnTo>
                    <a:lnTo>
                      <a:pt x="367" y="1145"/>
                    </a:lnTo>
                    <a:lnTo>
                      <a:pt x="395" y="1157"/>
                    </a:lnTo>
                    <a:lnTo>
                      <a:pt x="424" y="1168"/>
                    </a:lnTo>
                    <a:lnTo>
                      <a:pt x="454" y="1177"/>
                    </a:lnTo>
                    <a:lnTo>
                      <a:pt x="485" y="1185"/>
                    </a:lnTo>
                    <a:lnTo>
                      <a:pt x="516" y="1192"/>
                    </a:lnTo>
                    <a:lnTo>
                      <a:pt x="548" y="1197"/>
                    </a:lnTo>
                    <a:lnTo>
                      <a:pt x="580" y="1201"/>
                    </a:lnTo>
                    <a:lnTo>
                      <a:pt x="613" y="1203"/>
                    </a:lnTo>
                    <a:lnTo>
                      <a:pt x="646" y="1204"/>
                    </a:lnTo>
                    <a:close/>
                  </a:path>
                </a:pathLst>
              </a:custGeom>
              <a:solidFill>
                <a:srgbClr val="15456B"/>
              </a:solidFill>
              <a:ln w="9525">
                <a:noFill/>
                <a:round/>
                <a:headEnd/>
                <a:tailEnd/>
              </a:ln>
            </p:spPr>
            <p:txBody>
              <a:bodyPr/>
              <a:lstStyle/>
              <a:p>
                <a:endParaRPr lang="en-US"/>
              </a:p>
            </p:txBody>
          </p:sp>
          <p:sp>
            <p:nvSpPr>
              <p:cNvPr id="27015" name="Freeform 30"/>
              <p:cNvSpPr>
                <a:spLocks/>
              </p:cNvSpPr>
              <p:nvPr/>
            </p:nvSpPr>
            <p:spPr bwMode="auto">
              <a:xfrm>
                <a:off x="333" y="691"/>
                <a:ext cx="1291" cy="1204"/>
              </a:xfrm>
              <a:custGeom>
                <a:avLst/>
                <a:gdLst>
                  <a:gd name="T0" fmla="*/ 711 w 1291"/>
                  <a:gd name="T1" fmla="*/ 1200 h 1204"/>
                  <a:gd name="T2" fmla="*/ 806 w 1291"/>
                  <a:gd name="T3" fmla="*/ 1185 h 1204"/>
                  <a:gd name="T4" fmla="*/ 896 w 1291"/>
                  <a:gd name="T5" fmla="*/ 1156 h 1204"/>
                  <a:gd name="T6" fmla="*/ 979 w 1291"/>
                  <a:gd name="T7" fmla="*/ 1116 h 1204"/>
                  <a:gd name="T8" fmla="*/ 1055 w 1291"/>
                  <a:gd name="T9" fmla="*/ 1066 h 1204"/>
                  <a:gd name="T10" fmla="*/ 1123 w 1291"/>
                  <a:gd name="T11" fmla="*/ 1006 h 1204"/>
                  <a:gd name="T12" fmla="*/ 1180 w 1291"/>
                  <a:gd name="T13" fmla="*/ 938 h 1204"/>
                  <a:gd name="T14" fmla="*/ 1227 w 1291"/>
                  <a:gd name="T15" fmla="*/ 862 h 1204"/>
                  <a:gd name="T16" fmla="*/ 1262 w 1291"/>
                  <a:gd name="T17" fmla="*/ 780 h 1204"/>
                  <a:gd name="T18" fmla="*/ 1283 w 1291"/>
                  <a:gd name="T19" fmla="*/ 693 h 1204"/>
                  <a:gd name="T20" fmla="*/ 1291 w 1291"/>
                  <a:gd name="T21" fmla="*/ 602 h 1204"/>
                  <a:gd name="T22" fmla="*/ 1283 w 1291"/>
                  <a:gd name="T23" fmla="*/ 510 h 1204"/>
                  <a:gd name="T24" fmla="*/ 1262 w 1291"/>
                  <a:gd name="T25" fmla="*/ 423 h 1204"/>
                  <a:gd name="T26" fmla="*/ 1227 w 1291"/>
                  <a:gd name="T27" fmla="*/ 341 h 1204"/>
                  <a:gd name="T28" fmla="*/ 1180 w 1291"/>
                  <a:gd name="T29" fmla="*/ 266 h 1204"/>
                  <a:gd name="T30" fmla="*/ 1123 w 1291"/>
                  <a:gd name="T31" fmla="*/ 198 h 1204"/>
                  <a:gd name="T32" fmla="*/ 1055 w 1291"/>
                  <a:gd name="T33" fmla="*/ 138 h 1204"/>
                  <a:gd name="T34" fmla="*/ 979 w 1291"/>
                  <a:gd name="T35" fmla="*/ 87 h 1204"/>
                  <a:gd name="T36" fmla="*/ 896 w 1291"/>
                  <a:gd name="T37" fmla="*/ 47 h 1204"/>
                  <a:gd name="T38" fmla="*/ 806 w 1291"/>
                  <a:gd name="T39" fmla="*/ 19 h 1204"/>
                  <a:gd name="T40" fmla="*/ 711 w 1291"/>
                  <a:gd name="T41" fmla="*/ 3 h 1204"/>
                  <a:gd name="T42" fmla="*/ 612 w 1291"/>
                  <a:gd name="T43" fmla="*/ 1 h 1204"/>
                  <a:gd name="T44" fmla="*/ 515 w 1291"/>
                  <a:gd name="T45" fmla="*/ 12 h 1204"/>
                  <a:gd name="T46" fmla="*/ 424 w 1291"/>
                  <a:gd name="T47" fmla="*/ 37 h 1204"/>
                  <a:gd name="T48" fmla="*/ 338 w 1291"/>
                  <a:gd name="T49" fmla="*/ 73 h 1204"/>
                  <a:gd name="T50" fmla="*/ 260 w 1291"/>
                  <a:gd name="T51" fmla="*/ 120 h 1204"/>
                  <a:gd name="T52" fmla="*/ 189 w 1291"/>
                  <a:gd name="T53" fmla="*/ 177 h 1204"/>
                  <a:gd name="T54" fmla="*/ 128 w 1291"/>
                  <a:gd name="T55" fmla="*/ 242 h 1204"/>
                  <a:gd name="T56" fmla="*/ 78 w 1291"/>
                  <a:gd name="T57" fmla="*/ 315 h 1204"/>
                  <a:gd name="T58" fmla="*/ 39 w 1291"/>
                  <a:gd name="T59" fmla="*/ 395 h 1204"/>
                  <a:gd name="T60" fmla="*/ 13 w 1291"/>
                  <a:gd name="T61" fmla="*/ 481 h 1204"/>
                  <a:gd name="T62" fmla="*/ 1 w 1291"/>
                  <a:gd name="T63" fmla="*/ 571 h 1204"/>
                  <a:gd name="T64" fmla="*/ 3 w 1291"/>
                  <a:gd name="T65" fmla="*/ 663 h 1204"/>
                  <a:gd name="T66" fmla="*/ 20 w 1291"/>
                  <a:gd name="T67" fmla="*/ 752 h 1204"/>
                  <a:gd name="T68" fmla="*/ 51 w 1291"/>
                  <a:gd name="T69" fmla="*/ 836 h 1204"/>
                  <a:gd name="T70" fmla="*/ 94 w 1291"/>
                  <a:gd name="T71" fmla="*/ 913 h 1204"/>
                  <a:gd name="T72" fmla="*/ 148 w 1291"/>
                  <a:gd name="T73" fmla="*/ 984 h 1204"/>
                  <a:gd name="T74" fmla="*/ 212 w 1291"/>
                  <a:gd name="T75" fmla="*/ 1047 h 1204"/>
                  <a:gd name="T76" fmla="*/ 285 w 1291"/>
                  <a:gd name="T77" fmla="*/ 1101 h 1204"/>
                  <a:gd name="T78" fmla="*/ 366 w 1291"/>
                  <a:gd name="T79" fmla="*/ 1144 h 1204"/>
                  <a:gd name="T80" fmla="*/ 454 w 1291"/>
                  <a:gd name="T81" fmla="*/ 1176 h 1204"/>
                  <a:gd name="T82" fmla="*/ 547 w 1291"/>
                  <a:gd name="T83" fmla="*/ 1197 h 1204"/>
                  <a:gd name="T84" fmla="*/ 645 w 1291"/>
                  <a:gd name="T85" fmla="*/ 1204 h 1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91"/>
                  <a:gd name="T130" fmla="*/ 0 h 1204"/>
                  <a:gd name="T131" fmla="*/ 1291 w 1291"/>
                  <a:gd name="T132" fmla="*/ 1204 h 1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91" h="1204">
                    <a:moveTo>
                      <a:pt x="645" y="1204"/>
                    </a:moveTo>
                    <a:lnTo>
                      <a:pt x="678" y="1203"/>
                    </a:lnTo>
                    <a:lnTo>
                      <a:pt x="711" y="1200"/>
                    </a:lnTo>
                    <a:lnTo>
                      <a:pt x="743" y="1197"/>
                    </a:lnTo>
                    <a:lnTo>
                      <a:pt x="775" y="1191"/>
                    </a:lnTo>
                    <a:lnTo>
                      <a:pt x="806" y="1185"/>
                    </a:lnTo>
                    <a:lnTo>
                      <a:pt x="837" y="1176"/>
                    </a:lnTo>
                    <a:lnTo>
                      <a:pt x="867" y="1167"/>
                    </a:lnTo>
                    <a:lnTo>
                      <a:pt x="896" y="1156"/>
                    </a:lnTo>
                    <a:lnTo>
                      <a:pt x="925" y="1144"/>
                    </a:lnTo>
                    <a:lnTo>
                      <a:pt x="952" y="1131"/>
                    </a:lnTo>
                    <a:lnTo>
                      <a:pt x="979" y="1116"/>
                    </a:lnTo>
                    <a:lnTo>
                      <a:pt x="1006" y="1101"/>
                    </a:lnTo>
                    <a:lnTo>
                      <a:pt x="1031" y="1084"/>
                    </a:lnTo>
                    <a:lnTo>
                      <a:pt x="1055" y="1066"/>
                    </a:lnTo>
                    <a:lnTo>
                      <a:pt x="1079" y="1047"/>
                    </a:lnTo>
                    <a:lnTo>
                      <a:pt x="1101" y="1027"/>
                    </a:lnTo>
                    <a:lnTo>
                      <a:pt x="1123" y="1006"/>
                    </a:lnTo>
                    <a:lnTo>
                      <a:pt x="1143" y="984"/>
                    </a:lnTo>
                    <a:lnTo>
                      <a:pt x="1162" y="961"/>
                    </a:lnTo>
                    <a:lnTo>
                      <a:pt x="1180" y="938"/>
                    </a:lnTo>
                    <a:lnTo>
                      <a:pt x="1197" y="913"/>
                    </a:lnTo>
                    <a:lnTo>
                      <a:pt x="1213" y="888"/>
                    </a:lnTo>
                    <a:lnTo>
                      <a:pt x="1227" y="862"/>
                    </a:lnTo>
                    <a:lnTo>
                      <a:pt x="1240" y="836"/>
                    </a:lnTo>
                    <a:lnTo>
                      <a:pt x="1251" y="808"/>
                    </a:lnTo>
                    <a:lnTo>
                      <a:pt x="1262" y="780"/>
                    </a:lnTo>
                    <a:lnTo>
                      <a:pt x="1270" y="752"/>
                    </a:lnTo>
                    <a:lnTo>
                      <a:pt x="1278" y="723"/>
                    </a:lnTo>
                    <a:lnTo>
                      <a:pt x="1283" y="693"/>
                    </a:lnTo>
                    <a:lnTo>
                      <a:pt x="1287" y="663"/>
                    </a:lnTo>
                    <a:lnTo>
                      <a:pt x="1290" y="633"/>
                    </a:lnTo>
                    <a:lnTo>
                      <a:pt x="1291" y="602"/>
                    </a:lnTo>
                    <a:lnTo>
                      <a:pt x="1290" y="571"/>
                    </a:lnTo>
                    <a:lnTo>
                      <a:pt x="1287" y="540"/>
                    </a:lnTo>
                    <a:lnTo>
                      <a:pt x="1283" y="510"/>
                    </a:lnTo>
                    <a:lnTo>
                      <a:pt x="1278" y="481"/>
                    </a:lnTo>
                    <a:lnTo>
                      <a:pt x="1270" y="452"/>
                    </a:lnTo>
                    <a:lnTo>
                      <a:pt x="1262" y="423"/>
                    </a:lnTo>
                    <a:lnTo>
                      <a:pt x="1251" y="395"/>
                    </a:lnTo>
                    <a:lnTo>
                      <a:pt x="1240" y="368"/>
                    </a:lnTo>
                    <a:lnTo>
                      <a:pt x="1227" y="341"/>
                    </a:lnTo>
                    <a:lnTo>
                      <a:pt x="1213" y="315"/>
                    </a:lnTo>
                    <a:lnTo>
                      <a:pt x="1197" y="290"/>
                    </a:lnTo>
                    <a:lnTo>
                      <a:pt x="1180" y="266"/>
                    </a:lnTo>
                    <a:lnTo>
                      <a:pt x="1162" y="242"/>
                    </a:lnTo>
                    <a:lnTo>
                      <a:pt x="1143" y="219"/>
                    </a:lnTo>
                    <a:lnTo>
                      <a:pt x="1123" y="198"/>
                    </a:lnTo>
                    <a:lnTo>
                      <a:pt x="1101" y="177"/>
                    </a:lnTo>
                    <a:lnTo>
                      <a:pt x="1079" y="157"/>
                    </a:lnTo>
                    <a:lnTo>
                      <a:pt x="1055" y="138"/>
                    </a:lnTo>
                    <a:lnTo>
                      <a:pt x="1031" y="120"/>
                    </a:lnTo>
                    <a:lnTo>
                      <a:pt x="1006" y="103"/>
                    </a:lnTo>
                    <a:lnTo>
                      <a:pt x="979" y="87"/>
                    </a:lnTo>
                    <a:lnTo>
                      <a:pt x="952" y="73"/>
                    </a:lnTo>
                    <a:lnTo>
                      <a:pt x="925" y="59"/>
                    </a:lnTo>
                    <a:lnTo>
                      <a:pt x="896" y="47"/>
                    </a:lnTo>
                    <a:lnTo>
                      <a:pt x="867" y="37"/>
                    </a:lnTo>
                    <a:lnTo>
                      <a:pt x="837" y="27"/>
                    </a:lnTo>
                    <a:lnTo>
                      <a:pt x="806" y="19"/>
                    </a:lnTo>
                    <a:lnTo>
                      <a:pt x="775" y="12"/>
                    </a:lnTo>
                    <a:lnTo>
                      <a:pt x="743" y="7"/>
                    </a:lnTo>
                    <a:lnTo>
                      <a:pt x="711" y="3"/>
                    </a:lnTo>
                    <a:lnTo>
                      <a:pt x="678" y="1"/>
                    </a:lnTo>
                    <a:lnTo>
                      <a:pt x="645" y="0"/>
                    </a:lnTo>
                    <a:lnTo>
                      <a:pt x="612" y="1"/>
                    </a:lnTo>
                    <a:lnTo>
                      <a:pt x="579" y="3"/>
                    </a:lnTo>
                    <a:lnTo>
                      <a:pt x="547" y="7"/>
                    </a:lnTo>
                    <a:lnTo>
                      <a:pt x="515" y="12"/>
                    </a:lnTo>
                    <a:lnTo>
                      <a:pt x="484" y="19"/>
                    </a:lnTo>
                    <a:lnTo>
                      <a:pt x="454" y="27"/>
                    </a:lnTo>
                    <a:lnTo>
                      <a:pt x="424" y="37"/>
                    </a:lnTo>
                    <a:lnTo>
                      <a:pt x="394" y="47"/>
                    </a:lnTo>
                    <a:lnTo>
                      <a:pt x="366" y="59"/>
                    </a:lnTo>
                    <a:lnTo>
                      <a:pt x="338" y="73"/>
                    </a:lnTo>
                    <a:lnTo>
                      <a:pt x="311" y="87"/>
                    </a:lnTo>
                    <a:lnTo>
                      <a:pt x="285" y="103"/>
                    </a:lnTo>
                    <a:lnTo>
                      <a:pt x="260" y="120"/>
                    </a:lnTo>
                    <a:lnTo>
                      <a:pt x="235" y="138"/>
                    </a:lnTo>
                    <a:lnTo>
                      <a:pt x="212" y="157"/>
                    </a:lnTo>
                    <a:lnTo>
                      <a:pt x="189" y="177"/>
                    </a:lnTo>
                    <a:lnTo>
                      <a:pt x="168" y="198"/>
                    </a:lnTo>
                    <a:lnTo>
                      <a:pt x="148" y="219"/>
                    </a:lnTo>
                    <a:lnTo>
                      <a:pt x="128" y="242"/>
                    </a:lnTo>
                    <a:lnTo>
                      <a:pt x="110" y="266"/>
                    </a:lnTo>
                    <a:lnTo>
                      <a:pt x="94" y="290"/>
                    </a:lnTo>
                    <a:lnTo>
                      <a:pt x="78" y="315"/>
                    </a:lnTo>
                    <a:lnTo>
                      <a:pt x="64" y="341"/>
                    </a:lnTo>
                    <a:lnTo>
                      <a:pt x="51" y="368"/>
                    </a:lnTo>
                    <a:lnTo>
                      <a:pt x="39" y="395"/>
                    </a:lnTo>
                    <a:lnTo>
                      <a:pt x="29" y="423"/>
                    </a:lnTo>
                    <a:lnTo>
                      <a:pt x="20" y="452"/>
                    </a:lnTo>
                    <a:lnTo>
                      <a:pt x="13" y="481"/>
                    </a:lnTo>
                    <a:lnTo>
                      <a:pt x="7" y="510"/>
                    </a:lnTo>
                    <a:lnTo>
                      <a:pt x="3" y="540"/>
                    </a:lnTo>
                    <a:lnTo>
                      <a:pt x="1" y="571"/>
                    </a:lnTo>
                    <a:lnTo>
                      <a:pt x="0" y="602"/>
                    </a:lnTo>
                    <a:lnTo>
                      <a:pt x="1" y="633"/>
                    </a:lnTo>
                    <a:lnTo>
                      <a:pt x="3" y="663"/>
                    </a:lnTo>
                    <a:lnTo>
                      <a:pt x="7" y="693"/>
                    </a:lnTo>
                    <a:lnTo>
                      <a:pt x="13" y="723"/>
                    </a:lnTo>
                    <a:lnTo>
                      <a:pt x="20" y="752"/>
                    </a:lnTo>
                    <a:lnTo>
                      <a:pt x="29" y="780"/>
                    </a:lnTo>
                    <a:lnTo>
                      <a:pt x="39" y="808"/>
                    </a:lnTo>
                    <a:lnTo>
                      <a:pt x="51" y="836"/>
                    </a:lnTo>
                    <a:lnTo>
                      <a:pt x="64" y="862"/>
                    </a:lnTo>
                    <a:lnTo>
                      <a:pt x="78" y="888"/>
                    </a:lnTo>
                    <a:lnTo>
                      <a:pt x="94" y="913"/>
                    </a:lnTo>
                    <a:lnTo>
                      <a:pt x="110" y="938"/>
                    </a:lnTo>
                    <a:lnTo>
                      <a:pt x="128" y="961"/>
                    </a:lnTo>
                    <a:lnTo>
                      <a:pt x="148" y="984"/>
                    </a:lnTo>
                    <a:lnTo>
                      <a:pt x="168" y="1006"/>
                    </a:lnTo>
                    <a:lnTo>
                      <a:pt x="189" y="1027"/>
                    </a:lnTo>
                    <a:lnTo>
                      <a:pt x="212" y="1047"/>
                    </a:lnTo>
                    <a:lnTo>
                      <a:pt x="235" y="1066"/>
                    </a:lnTo>
                    <a:lnTo>
                      <a:pt x="260" y="1084"/>
                    </a:lnTo>
                    <a:lnTo>
                      <a:pt x="285" y="1101"/>
                    </a:lnTo>
                    <a:lnTo>
                      <a:pt x="311" y="1116"/>
                    </a:lnTo>
                    <a:lnTo>
                      <a:pt x="338" y="1131"/>
                    </a:lnTo>
                    <a:lnTo>
                      <a:pt x="366" y="1144"/>
                    </a:lnTo>
                    <a:lnTo>
                      <a:pt x="394" y="1156"/>
                    </a:lnTo>
                    <a:lnTo>
                      <a:pt x="424" y="1167"/>
                    </a:lnTo>
                    <a:lnTo>
                      <a:pt x="454" y="1176"/>
                    </a:lnTo>
                    <a:lnTo>
                      <a:pt x="484" y="1185"/>
                    </a:lnTo>
                    <a:lnTo>
                      <a:pt x="515" y="1191"/>
                    </a:lnTo>
                    <a:lnTo>
                      <a:pt x="547" y="1197"/>
                    </a:lnTo>
                    <a:lnTo>
                      <a:pt x="579" y="1200"/>
                    </a:lnTo>
                    <a:lnTo>
                      <a:pt x="612" y="1203"/>
                    </a:lnTo>
                    <a:lnTo>
                      <a:pt x="645" y="1204"/>
                    </a:lnTo>
                    <a:close/>
                  </a:path>
                </a:pathLst>
              </a:custGeom>
              <a:solidFill>
                <a:srgbClr val="13466C"/>
              </a:solidFill>
              <a:ln w="9525">
                <a:noFill/>
                <a:round/>
                <a:headEnd/>
                <a:tailEnd/>
              </a:ln>
            </p:spPr>
            <p:txBody>
              <a:bodyPr/>
              <a:lstStyle/>
              <a:p>
                <a:endParaRPr lang="en-US"/>
              </a:p>
            </p:txBody>
          </p:sp>
          <p:sp>
            <p:nvSpPr>
              <p:cNvPr id="27016" name="Freeform 31"/>
              <p:cNvSpPr>
                <a:spLocks/>
              </p:cNvSpPr>
              <p:nvPr/>
            </p:nvSpPr>
            <p:spPr bwMode="auto">
              <a:xfrm>
                <a:off x="334" y="692"/>
                <a:ext cx="1289" cy="1202"/>
              </a:xfrm>
              <a:custGeom>
                <a:avLst/>
                <a:gdLst>
                  <a:gd name="T0" fmla="*/ 710 w 1289"/>
                  <a:gd name="T1" fmla="*/ 1199 h 1202"/>
                  <a:gd name="T2" fmla="*/ 805 w 1289"/>
                  <a:gd name="T3" fmla="*/ 1183 h 1202"/>
                  <a:gd name="T4" fmla="*/ 895 w 1289"/>
                  <a:gd name="T5" fmla="*/ 1155 h 1202"/>
                  <a:gd name="T6" fmla="*/ 978 w 1289"/>
                  <a:gd name="T7" fmla="*/ 1115 h 1202"/>
                  <a:gd name="T8" fmla="*/ 1054 w 1289"/>
                  <a:gd name="T9" fmla="*/ 1064 h 1202"/>
                  <a:gd name="T10" fmla="*/ 1121 w 1289"/>
                  <a:gd name="T11" fmla="*/ 1005 h 1202"/>
                  <a:gd name="T12" fmla="*/ 1179 w 1289"/>
                  <a:gd name="T13" fmla="*/ 936 h 1202"/>
                  <a:gd name="T14" fmla="*/ 1225 w 1289"/>
                  <a:gd name="T15" fmla="*/ 861 h 1202"/>
                  <a:gd name="T16" fmla="*/ 1260 w 1289"/>
                  <a:gd name="T17" fmla="*/ 779 h 1202"/>
                  <a:gd name="T18" fmla="*/ 1282 w 1289"/>
                  <a:gd name="T19" fmla="*/ 692 h 1202"/>
                  <a:gd name="T20" fmla="*/ 1289 w 1289"/>
                  <a:gd name="T21" fmla="*/ 601 h 1202"/>
                  <a:gd name="T22" fmla="*/ 1282 w 1289"/>
                  <a:gd name="T23" fmla="*/ 509 h 1202"/>
                  <a:gd name="T24" fmla="*/ 1260 w 1289"/>
                  <a:gd name="T25" fmla="*/ 422 h 1202"/>
                  <a:gd name="T26" fmla="*/ 1225 w 1289"/>
                  <a:gd name="T27" fmla="*/ 340 h 1202"/>
                  <a:gd name="T28" fmla="*/ 1179 w 1289"/>
                  <a:gd name="T29" fmla="*/ 265 h 1202"/>
                  <a:gd name="T30" fmla="*/ 1121 w 1289"/>
                  <a:gd name="T31" fmla="*/ 197 h 1202"/>
                  <a:gd name="T32" fmla="*/ 1054 w 1289"/>
                  <a:gd name="T33" fmla="*/ 137 h 1202"/>
                  <a:gd name="T34" fmla="*/ 978 w 1289"/>
                  <a:gd name="T35" fmla="*/ 87 h 1202"/>
                  <a:gd name="T36" fmla="*/ 895 w 1289"/>
                  <a:gd name="T37" fmla="*/ 47 h 1202"/>
                  <a:gd name="T38" fmla="*/ 805 w 1289"/>
                  <a:gd name="T39" fmla="*/ 19 h 1202"/>
                  <a:gd name="T40" fmla="*/ 710 w 1289"/>
                  <a:gd name="T41" fmla="*/ 3 h 1202"/>
                  <a:gd name="T42" fmla="*/ 611 w 1289"/>
                  <a:gd name="T43" fmla="*/ 0 h 1202"/>
                  <a:gd name="T44" fmla="*/ 515 w 1289"/>
                  <a:gd name="T45" fmla="*/ 12 h 1202"/>
                  <a:gd name="T46" fmla="*/ 423 w 1289"/>
                  <a:gd name="T47" fmla="*/ 36 h 1202"/>
                  <a:gd name="T48" fmla="*/ 337 w 1289"/>
                  <a:gd name="T49" fmla="*/ 72 h 1202"/>
                  <a:gd name="T50" fmla="*/ 259 w 1289"/>
                  <a:gd name="T51" fmla="*/ 119 h 1202"/>
                  <a:gd name="T52" fmla="*/ 189 w 1289"/>
                  <a:gd name="T53" fmla="*/ 176 h 1202"/>
                  <a:gd name="T54" fmla="*/ 128 w 1289"/>
                  <a:gd name="T55" fmla="*/ 241 h 1202"/>
                  <a:gd name="T56" fmla="*/ 78 w 1289"/>
                  <a:gd name="T57" fmla="*/ 315 h 1202"/>
                  <a:gd name="T58" fmla="*/ 39 w 1289"/>
                  <a:gd name="T59" fmla="*/ 394 h 1202"/>
                  <a:gd name="T60" fmla="*/ 13 w 1289"/>
                  <a:gd name="T61" fmla="*/ 480 h 1202"/>
                  <a:gd name="T62" fmla="*/ 0 w 1289"/>
                  <a:gd name="T63" fmla="*/ 570 h 1202"/>
                  <a:gd name="T64" fmla="*/ 3 w 1289"/>
                  <a:gd name="T65" fmla="*/ 662 h 1202"/>
                  <a:gd name="T66" fmla="*/ 20 w 1289"/>
                  <a:gd name="T67" fmla="*/ 751 h 1202"/>
                  <a:gd name="T68" fmla="*/ 50 w 1289"/>
                  <a:gd name="T69" fmla="*/ 834 h 1202"/>
                  <a:gd name="T70" fmla="*/ 93 w 1289"/>
                  <a:gd name="T71" fmla="*/ 912 h 1202"/>
                  <a:gd name="T72" fmla="*/ 147 w 1289"/>
                  <a:gd name="T73" fmla="*/ 983 h 1202"/>
                  <a:gd name="T74" fmla="*/ 211 w 1289"/>
                  <a:gd name="T75" fmla="*/ 1045 h 1202"/>
                  <a:gd name="T76" fmla="*/ 284 w 1289"/>
                  <a:gd name="T77" fmla="*/ 1099 h 1202"/>
                  <a:gd name="T78" fmla="*/ 365 w 1289"/>
                  <a:gd name="T79" fmla="*/ 1142 h 1202"/>
                  <a:gd name="T80" fmla="*/ 453 w 1289"/>
                  <a:gd name="T81" fmla="*/ 1175 h 1202"/>
                  <a:gd name="T82" fmla="*/ 546 w 1289"/>
                  <a:gd name="T83" fmla="*/ 1195 h 1202"/>
                  <a:gd name="T84" fmla="*/ 644 w 1289"/>
                  <a:gd name="T85" fmla="*/ 1202 h 12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9"/>
                  <a:gd name="T130" fmla="*/ 0 h 1202"/>
                  <a:gd name="T131" fmla="*/ 1289 w 1289"/>
                  <a:gd name="T132" fmla="*/ 1202 h 12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9" h="1202">
                    <a:moveTo>
                      <a:pt x="644" y="1202"/>
                    </a:moveTo>
                    <a:lnTo>
                      <a:pt x="677" y="1201"/>
                    </a:lnTo>
                    <a:lnTo>
                      <a:pt x="710" y="1199"/>
                    </a:lnTo>
                    <a:lnTo>
                      <a:pt x="742" y="1195"/>
                    </a:lnTo>
                    <a:lnTo>
                      <a:pt x="774" y="1190"/>
                    </a:lnTo>
                    <a:lnTo>
                      <a:pt x="805" y="1183"/>
                    </a:lnTo>
                    <a:lnTo>
                      <a:pt x="836" y="1175"/>
                    </a:lnTo>
                    <a:lnTo>
                      <a:pt x="866" y="1165"/>
                    </a:lnTo>
                    <a:lnTo>
                      <a:pt x="895" y="1155"/>
                    </a:lnTo>
                    <a:lnTo>
                      <a:pt x="923" y="1142"/>
                    </a:lnTo>
                    <a:lnTo>
                      <a:pt x="951" y="1129"/>
                    </a:lnTo>
                    <a:lnTo>
                      <a:pt x="978" y="1115"/>
                    </a:lnTo>
                    <a:lnTo>
                      <a:pt x="1004" y="1099"/>
                    </a:lnTo>
                    <a:lnTo>
                      <a:pt x="1030" y="1082"/>
                    </a:lnTo>
                    <a:lnTo>
                      <a:pt x="1054" y="1064"/>
                    </a:lnTo>
                    <a:lnTo>
                      <a:pt x="1077" y="1045"/>
                    </a:lnTo>
                    <a:lnTo>
                      <a:pt x="1100" y="1025"/>
                    </a:lnTo>
                    <a:lnTo>
                      <a:pt x="1121" y="1005"/>
                    </a:lnTo>
                    <a:lnTo>
                      <a:pt x="1141" y="983"/>
                    </a:lnTo>
                    <a:lnTo>
                      <a:pt x="1161" y="960"/>
                    </a:lnTo>
                    <a:lnTo>
                      <a:pt x="1179" y="936"/>
                    </a:lnTo>
                    <a:lnTo>
                      <a:pt x="1195" y="912"/>
                    </a:lnTo>
                    <a:lnTo>
                      <a:pt x="1211" y="887"/>
                    </a:lnTo>
                    <a:lnTo>
                      <a:pt x="1225" y="861"/>
                    </a:lnTo>
                    <a:lnTo>
                      <a:pt x="1238" y="834"/>
                    </a:lnTo>
                    <a:lnTo>
                      <a:pt x="1250" y="807"/>
                    </a:lnTo>
                    <a:lnTo>
                      <a:pt x="1260" y="779"/>
                    </a:lnTo>
                    <a:lnTo>
                      <a:pt x="1269" y="751"/>
                    </a:lnTo>
                    <a:lnTo>
                      <a:pt x="1276" y="722"/>
                    </a:lnTo>
                    <a:lnTo>
                      <a:pt x="1282" y="692"/>
                    </a:lnTo>
                    <a:lnTo>
                      <a:pt x="1286" y="662"/>
                    </a:lnTo>
                    <a:lnTo>
                      <a:pt x="1288" y="632"/>
                    </a:lnTo>
                    <a:lnTo>
                      <a:pt x="1289" y="601"/>
                    </a:lnTo>
                    <a:lnTo>
                      <a:pt x="1288" y="570"/>
                    </a:lnTo>
                    <a:lnTo>
                      <a:pt x="1286" y="539"/>
                    </a:lnTo>
                    <a:lnTo>
                      <a:pt x="1282" y="509"/>
                    </a:lnTo>
                    <a:lnTo>
                      <a:pt x="1276" y="480"/>
                    </a:lnTo>
                    <a:lnTo>
                      <a:pt x="1269" y="451"/>
                    </a:lnTo>
                    <a:lnTo>
                      <a:pt x="1260" y="422"/>
                    </a:lnTo>
                    <a:lnTo>
                      <a:pt x="1250" y="394"/>
                    </a:lnTo>
                    <a:lnTo>
                      <a:pt x="1238" y="367"/>
                    </a:lnTo>
                    <a:lnTo>
                      <a:pt x="1225" y="340"/>
                    </a:lnTo>
                    <a:lnTo>
                      <a:pt x="1211" y="315"/>
                    </a:lnTo>
                    <a:lnTo>
                      <a:pt x="1195" y="289"/>
                    </a:lnTo>
                    <a:lnTo>
                      <a:pt x="1179" y="265"/>
                    </a:lnTo>
                    <a:lnTo>
                      <a:pt x="1161" y="241"/>
                    </a:lnTo>
                    <a:lnTo>
                      <a:pt x="1141" y="219"/>
                    </a:lnTo>
                    <a:lnTo>
                      <a:pt x="1121" y="197"/>
                    </a:lnTo>
                    <a:lnTo>
                      <a:pt x="1100" y="176"/>
                    </a:lnTo>
                    <a:lnTo>
                      <a:pt x="1077" y="156"/>
                    </a:lnTo>
                    <a:lnTo>
                      <a:pt x="1054" y="137"/>
                    </a:lnTo>
                    <a:lnTo>
                      <a:pt x="1030" y="119"/>
                    </a:lnTo>
                    <a:lnTo>
                      <a:pt x="1004" y="102"/>
                    </a:lnTo>
                    <a:lnTo>
                      <a:pt x="978" y="87"/>
                    </a:lnTo>
                    <a:lnTo>
                      <a:pt x="951" y="72"/>
                    </a:lnTo>
                    <a:lnTo>
                      <a:pt x="923" y="59"/>
                    </a:lnTo>
                    <a:lnTo>
                      <a:pt x="895" y="47"/>
                    </a:lnTo>
                    <a:lnTo>
                      <a:pt x="866" y="36"/>
                    </a:lnTo>
                    <a:lnTo>
                      <a:pt x="836" y="27"/>
                    </a:lnTo>
                    <a:lnTo>
                      <a:pt x="805" y="19"/>
                    </a:lnTo>
                    <a:lnTo>
                      <a:pt x="774" y="12"/>
                    </a:lnTo>
                    <a:lnTo>
                      <a:pt x="742" y="6"/>
                    </a:lnTo>
                    <a:lnTo>
                      <a:pt x="710" y="3"/>
                    </a:lnTo>
                    <a:lnTo>
                      <a:pt x="677" y="0"/>
                    </a:lnTo>
                    <a:lnTo>
                      <a:pt x="644" y="0"/>
                    </a:lnTo>
                    <a:lnTo>
                      <a:pt x="611" y="0"/>
                    </a:lnTo>
                    <a:lnTo>
                      <a:pt x="578" y="3"/>
                    </a:lnTo>
                    <a:lnTo>
                      <a:pt x="546" y="6"/>
                    </a:lnTo>
                    <a:lnTo>
                      <a:pt x="515" y="12"/>
                    </a:lnTo>
                    <a:lnTo>
                      <a:pt x="483" y="19"/>
                    </a:lnTo>
                    <a:lnTo>
                      <a:pt x="453" y="27"/>
                    </a:lnTo>
                    <a:lnTo>
                      <a:pt x="423" y="36"/>
                    </a:lnTo>
                    <a:lnTo>
                      <a:pt x="394" y="47"/>
                    </a:lnTo>
                    <a:lnTo>
                      <a:pt x="365" y="59"/>
                    </a:lnTo>
                    <a:lnTo>
                      <a:pt x="337" y="72"/>
                    </a:lnTo>
                    <a:lnTo>
                      <a:pt x="310" y="87"/>
                    </a:lnTo>
                    <a:lnTo>
                      <a:pt x="284" y="102"/>
                    </a:lnTo>
                    <a:lnTo>
                      <a:pt x="259" y="119"/>
                    </a:lnTo>
                    <a:lnTo>
                      <a:pt x="235" y="137"/>
                    </a:lnTo>
                    <a:lnTo>
                      <a:pt x="211" y="156"/>
                    </a:lnTo>
                    <a:lnTo>
                      <a:pt x="189" y="176"/>
                    </a:lnTo>
                    <a:lnTo>
                      <a:pt x="167" y="197"/>
                    </a:lnTo>
                    <a:lnTo>
                      <a:pt x="147" y="219"/>
                    </a:lnTo>
                    <a:lnTo>
                      <a:pt x="128" y="241"/>
                    </a:lnTo>
                    <a:lnTo>
                      <a:pt x="110" y="265"/>
                    </a:lnTo>
                    <a:lnTo>
                      <a:pt x="93" y="289"/>
                    </a:lnTo>
                    <a:lnTo>
                      <a:pt x="78" y="315"/>
                    </a:lnTo>
                    <a:lnTo>
                      <a:pt x="63" y="340"/>
                    </a:lnTo>
                    <a:lnTo>
                      <a:pt x="50" y="367"/>
                    </a:lnTo>
                    <a:lnTo>
                      <a:pt x="39" y="394"/>
                    </a:lnTo>
                    <a:lnTo>
                      <a:pt x="29" y="422"/>
                    </a:lnTo>
                    <a:lnTo>
                      <a:pt x="20" y="451"/>
                    </a:lnTo>
                    <a:lnTo>
                      <a:pt x="13" y="480"/>
                    </a:lnTo>
                    <a:lnTo>
                      <a:pt x="7" y="509"/>
                    </a:lnTo>
                    <a:lnTo>
                      <a:pt x="3" y="539"/>
                    </a:lnTo>
                    <a:lnTo>
                      <a:pt x="0" y="570"/>
                    </a:lnTo>
                    <a:lnTo>
                      <a:pt x="0" y="601"/>
                    </a:lnTo>
                    <a:lnTo>
                      <a:pt x="0" y="632"/>
                    </a:lnTo>
                    <a:lnTo>
                      <a:pt x="3" y="662"/>
                    </a:lnTo>
                    <a:lnTo>
                      <a:pt x="7" y="692"/>
                    </a:lnTo>
                    <a:lnTo>
                      <a:pt x="13" y="722"/>
                    </a:lnTo>
                    <a:lnTo>
                      <a:pt x="20" y="751"/>
                    </a:lnTo>
                    <a:lnTo>
                      <a:pt x="29" y="779"/>
                    </a:lnTo>
                    <a:lnTo>
                      <a:pt x="39" y="807"/>
                    </a:lnTo>
                    <a:lnTo>
                      <a:pt x="50" y="834"/>
                    </a:lnTo>
                    <a:lnTo>
                      <a:pt x="63" y="861"/>
                    </a:lnTo>
                    <a:lnTo>
                      <a:pt x="78" y="887"/>
                    </a:lnTo>
                    <a:lnTo>
                      <a:pt x="93" y="912"/>
                    </a:lnTo>
                    <a:lnTo>
                      <a:pt x="110" y="936"/>
                    </a:lnTo>
                    <a:lnTo>
                      <a:pt x="128" y="960"/>
                    </a:lnTo>
                    <a:lnTo>
                      <a:pt x="147" y="983"/>
                    </a:lnTo>
                    <a:lnTo>
                      <a:pt x="167" y="1005"/>
                    </a:lnTo>
                    <a:lnTo>
                      <a:pt x="189" y="1025"/>
                    </a:lnTo>
                    <a:lnTo>
                      <a:pt x="211" y="1045"/>
                    </a:lnTo>
                    <a:lnTo>
                      <a:pt x="235" y="1064"/>
                    </a:lnTo>
                    <a:lnTo>
                      <a:pt x="259" y="1082"/>
                    </a:lnTo>
                    <a:lnTo>
                      <a:pt x="284" y="1099"/>
                    </a:lnTo>
                    <a:lnTo>
                      <a:pt x="310" y="1115"/>
                    </a:lnTo>
                    <a:lnTo>
                      <a:pt x="337" y="1129"/>
                    </a:lnTo>
                    <a:lnTo>
                      <a:pt x="365" y="1142"/>
                    </a:lnTo>
                    <a:lnTo>
                      <a:pt x="394" y="1155"/>
                    </a:lnTo>
                    <a:lnTo>
                      <a:pt x="423" y="1165"/>
                    </a:lnTo>
                    <a:lnTo>
                      <a:pt x="453" y="1175"/>
                    </a:lnTo>
                    <a:lnTo>
                      <a:pt x="483" y="1183"/>
                    </a:lnTo>
                    <a:lnTo>
                      <a:pt x="515" y="1190"/>
                    </a:lnTo>
                    <a:lnTo>
                      <a:pt x="546" y="1195"/>
                    </a:lnTo>
                    <a:lnTo>
                      <a:pt x="578" y="1199"/>
                    </a:lnTo>
                    <a:lnTo>
                      <a:pt x="611" y="1201"/>
                    </a:lnTo>
                    <a:lnTo>
                      <a:pt x="644" y="1202"/>
                    </a:lnTo>
                    <a:close/>
                  </a:path>
                </a:pathLst>
              </a:custGeom>
              <a:solidFill>
                <a:srgbClr val="10486E"/>
              </a:solidFill>
              <a:ln w="9525">
                <a:noFill/>
                <a:round/>
                <a:headEnd/>
                <a:tailEnd/>
              </a:ln>
            </p:spPr>
            <p:txBody>
              <a:bodyPr/>
              <a:lstStyle/>
              <a:p>
                <a:endParaRPr lang="en-US"/>
              </a:p>
            </p:txBody>
          </p:sp>
          <p:sp>
            <p:nvSpPr>
              <p:cNvPr id="27017" name="Freeform 32"/>
              <p:cNvSpPr>
                <a:spLocks/>
              </p:cNvSpPr>
              <p:nvPr/>
            </p:nvSpPr>
            <p:spPr bwMode="auto">
              <a:xfrm>
                <a:off x="334" y="692"/>
                <a:ext cx="1288" cy="1201"/>
              </a:xfrm>
              <a:custGeom>
                <a:avLst/>
                <a:gdLst>
                  <a:gd name="T0" fmla="*/ 710 w 1288"/>
                  <a:gd name="T1" fmla="*/ 1198 h 1201"/>
                  <a:gd name="T2" fmla="*/ 805 w 1288"/>
                  <a:gd name="T3" fmla="*/ 1182 h 1201"/>
                  <a:gd name="T4" fmla="*/ 895 w 1288"/>
                  <a:gd name="T5" fmla="*/ 1154 h 1201"/>
                  <a:gd name="T6" fmla="*/ 978 w 1288"/>
                  <a:gd name="T7" fmla="*/ 1114 h 1201"/>
                  <a:gd name="T8" fmla="*/ 1054 w 1288"/>
                  <a:gd name="T9" fmla="*/ 1064 h 1201"/>
                  <a:gd name="T10" fmla="*/ 1121 w 1288"/>
                  <a:gd name="T11" fmla="*/ 1004 h 1201"/>
                  <a:gd name="T12" fmla="*/ 1178 w 1288"/>
                  <a:gd name="T13" fmla="*/ 936 h 1201"/>
                  <a:gd name="T14" fmla="*/ 1225 w 1288"/>
                  <a:gd name="T15" fmla="*/ 861 h 1201"/>
                  <a:gd name="T16" fmla="*/ 1259 w 1288"/>
                  <a:gd name="T17" fmla="*/ 779 h 1201"/>
                  <a:gd name="T18" fmla="*/ 1281 w 1288"/>
                  <a:gd name="T19" fmla="*/ 692 h 1201"/>
                  <a:gd name="T20" fmla="*/ 1288 w 1288"/>
                  <a:gd name="T21" fmla="*/ 601 h 1201"/>
                  <a:gd name="T22" fmla="*/ 1281 w 1288"/>
                  <a:gd name="T23" fmla="*/ 509 h 1201"/>
                  <a:gd name="T24" fmla="*/ 1259 w 1288"/>
                  <a:gd name="T25" fmla="*/ 422 h 1201"/>
                  <a:gd name="T26" fmla="*/ 1225 w 1288"/>
                  <a:gd name="T27" fmla="*/ 341 h 1201"/>
                  <a:gd name="T28" fmla="*/ 1178 w 1288"/>
                  <a:gd name="T29" fmla="*/ 265 h 1201"/>
                  <a:gd name="T30" fmla="*/ 1121 w 1288"/>
                  <a:gd name="T31" fmla="*/ 197 h 1201"/>
                  <a:gd name="T32" fmla="*/ 1054 w 1288"/>
                  <a:gd name="T33" fmla="*/ 138 h 1201"/>
                  <a:gd name="T34" fmla="*/ 978 w 1288"/>
                  <a:gd name="T35" fmla="*/ 87 h 1201"/>
                  <a:gd name="T36" fmla="*/ 895 w 1288"/>
                  <a:gd name="T37" fmla="*/ 47 h 1201"/>
                  <a:gd name="T38" fmla="*/ 805 w 1288"/>
                  <a:gd name="T39" fmla="*/ 19 h 1201"/>
                  <a:gd name="T40" fmla="*/ 710 w 1288"/>
                  <a:gd name="T41" fmla="*/ 3 h 1201"/>
                  <a:gd name="T42" fmla="*/ 611 w 1288"/>
                  <a:gd name="T43" fmla="*/ 1 h 1201"/>
                  <a:gd name="T44" fmla="*/ 515 w 1288"/>
                  <a:gd name="T45" fmla="*/ 12 h 1201"/>
                  <a:gd name="T46" fmla="*/ 423 w 1288"/>
                  <a:gd name="T47" fmla="*/ 37 h 1201"/>
                  <a:gd name="T48" fmla="*/ 338 w 1288"/>
                  <a:gd name="T49" fmla="*/ 73 h 1201"/>
                  <a:gd name="T50" fmla="*/ 259 w 1288"/>
                  <a:gd name="T51" fmla="*/ 120 h 1201"/>
                  <a:gd name="T52" fmla="*/ 189 w 1288"/>
                  <a:gd name="T53" fmla="*/ 176 h 1201"/>
                  <a:gd name="T54" fmla="*/ 129 w 1288"/>
                  <a:gd name="T55" fmla="*/ 242 h 1201"/>
                  <a:gd name="T56" fmla="*/ 78 w 1288"/>
                  <a:gd name="T57" fmla="*/ 315 h 1201"/>
                  <a:gd name="T58" fmla="*/ 39 w 1288"/>
                  <a:gd name="T59" fmla="*/ 394 h 1201"/>
                  <a:gd name="T60" fmla="*/ 13 w 1288"/>
                  <a:gd name="T61" fmla="*/ 480 h 1201"/>
                  <a:gd name="T62" fmla="*/ 1 w 1288"/>
                  <a:gd name="T63" fmla="*/ 570 h 1201"/>
                  <a:gd name="T64" fmla="*/ 4 w 1288"/>
                  <a:gd name="T65" fmla="*/ 662 h 1201"/>
                  <a:gd name="T66" fmla="*/ 21 w 1288"/>
                  <a:gd name="T67" fmla="*/ 750 h 1201"/>
                  <a:gd name="T68" fmla="*/ 51 w 1288"/>
                  <a:gd name="T69" fmla="*/ 834 h 1201"/>
                  <a:gd name="T70" fmla="*/ 94 w 1288"/>
                  <a:gd name="T71" fmla="*/ 912 h 1201"/>
                  <a:gd name="T72" fmla="*/ 148 w 1288"/>
                  <a:gd name="T73" fmla="*/ 982 h 1201"/>
                  <a:gd name="T74" fmla="*/ 212 w 1288"/>
                  <a:gd name="T75" fmla="*/ 1045 h 1201"/>
                  <a:gd name="T76" fmla="*/ 285 w 1288"/>
                  <a:gd name="T77" fmla="*/ 1098 h 1201"/>
                  <a:gd name="T78" fmla="*/ 366 w 1288"/>
                  <a:gd name="T79" fmla="*/ 1142 h 1201"/>
                  <a:gd name="T80" fmla="*/ 453 w 1288"/>
                  <a:gd name="T81" fmla="*/ 1174 h 1201"/>
                  <a:gd name="T82" fmla="*/ 546 w 1288"/>
                  <a:gd name="T83" fmla="*/ 1194 h 1201"/>
                  <a:gd name="T84" fmla="*/ 644 w 1288"/>
                  <a:gd name="T85" fmla="*/ 1201 h 12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8"/>
                  <a:gd name="T130" fmla="*/ 0 h 1201"/>
                  <a:gd name="T131" fmla="*/ 1288 w 1288"/>
                  <a:gd name="T132" fmla="*/ 1201 h 12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8" h="1201">
                    <a:moveTo>
                      <a:pt x="644" y="1201"/>
                    </a:moveTo>
                    <a:lnTo>
                      <a:pt x="677" y="1200"/>
                    </a:lnTo>
                    <a:lnTo>
                      <a:pt x="710" y="1198"/>
                    </a:lnTo>
                    <a:lnTo>
                      <a:pt x="742" y="1194"/>
                    </a:lnTo>
                    <a:lnTo>
                      <a:pt x="774" y="1189"/>
                    </a:lnTo>
                    <a:lnTo>
                      <a:pt x="805" y="1182"/>
                    </a:lnTo>
                    <a:lnTo>
                      <a:pt x="836" y="1174"/>
                    </a:lnTo>
                    <a:lnTo>
                      <a:pt x="865" y="1165"/>
                    </a:lnTo>
                    <a:lnTo>
                      <a:pt x="895" y="1154"/>
                    </a:lnTo>
                    <a:lnTo>
                      <a:pt x="923" y="1142"/>
                    </a:lnTo>
                    <a:lnTo>
                      <a:pt x="951" y="1128"/>
                    </a:lnTo>
                    <a:lnTo>
                      <a:pt x="978" y="1114"/>
                    </a:lnTo>
                    <a:lnTo>
                      <a:pt x="1004" y="1098"/>
                    </a:lnTo>
                    <a:lnTo>
                      <a:pt x="1029" y="1082"/>
                    </a:lnTo>
                    <a:lnTo>
                      <a:pt x="1054" y="1064"/>
                    </a:lnTo>
                    <a:lnTo>
                      <a:pt x="1077" y="1045"/>
                    </a:lnTo>
                    <a:lnTo>
                      <a:pt x="1099" y="1025"/>
                    </a:lnTo>
                    <a:lnTo>
                      <a:pt x="1121" y="1004"/>
                    </a:lnTo>
                    <a:lnTo>
                      <a:pt x="1141" y="982"/>
                    </a:lnTo>
                    <a:lnTo>
                      <a:pt x="1160" y="960"/>
                    </a:lnTo>
                    <a:lnTo>
                      <a:pt x="1178" y="936"/>
                    </a:lnTo>
                    <a:lnTo>
                      <a:pt x="1195" y="912"/>
                    </a:lnTo>
                    <a:lnTo>
                      <a:pt x="1210" y="886"/>
                    </a:lnTo>
                    <a:lnTo>
                      <a:pt x="1225" y="861"/>
                    </a:lnTo>
                    <a:lnTo>
                      <a:pt x="1238" y="834"/>
                    </a:lnTo>
                    <a:lnTo>
                      <a:pt x="1249" y="807"/>
                    </a:lnTo>
                    <a:lnTo>
                      <a:pt x="1259" y="779"/>
                    </a:lnTo>
                    <a:lnTo>
                      <a:pt x="1268" y="750"/>
                    </a:lnTo>
                    <a:lnTo>
                      <a:pt x="1275" y="721"/>
                    </a:lnTo>
                    <a:lnTo>
                      <a:pt x="1281" y="692"/>
                    </a:lnTo>
                    <a:lnTo>
                      <a:pt x="1285" y="662"/>
                    </a:lnTo>
                    <a:lnTo>
                      <a:pt x="1288" y="631"/>
                    </a:lnTo>
                    <a:lnTo>
                      <a:pt x="1288" y="601"/>
                    </a:lnTo>
                    <a:lnTo>
                      <a:pt x="1288" y="570"/>
                    </a:lnTo>
                    <a:lnTo>
                      <a:pt x="1285" y="539"/>
                    </a:lnTo>
                    <a:lnTo>
                      <a:pt x="1281" y="509"/>
                    </a:lnTo>
                    <a:lnTo>
                      <a:pt x="1275" y="480"/>
                    </a:lnTo>
                    <a:lnTo>
                      <a:pt x="1268" y="451"/>
                    </a:lnTo>
                    <a:lnTo>
                      <a:pt x="1259" y="422"/>
                    </a:lnTo>
                    <a:lnTo>
                      <a:pt x="1249" y="394"/>
                    </a:lnTo>
                    <a:lnTo>
                      <a:pt x="1238" y="367"/>
                    </a:lnTo>
                    <a:lnTo>
                      <a:pt x="1225" y="341"/>
                    </a:lnTo>
                    <a:lnTo>
                      <a:pt x="1210" y="315"/>
                    </a:lnTo>
                    <a:lnTo>
                      <a:pt x="1195" y="290"/>
                    </a:lnTo>
                    <a:lnTo>
                      <a:pt x="1178" y="265"/>
                    </a:lnTo>
                    <a:lnTo>
                      <a:pt x="1160" y="242"/>
                    </a:lnTo>
                    <a:lnTo>
                      <a:pt x="1141" y="219"/>
                    </a:lnTo>
                    <a:lnTo>
                      <a:pt x="1121" y="197"/>
                    </a:lnTo>
                    <a:lnTo>
                      <a:pt x="1099" y="176"/>
                    </a:lnTo>
                    <a:lnTo>
                      <a:pt x="1077" y="156"/>
                    </a:lnTo>
                    <a:lnTo>
                      <a:pt x="1054" y="138"/>
                    </a:lnTo>
                    <a:lnTo>
                      <a:pt x="1029" y="120"/>
                    </a:lnTo>
                    <a:lnTo>
                      <a:pt x="1004" y="103"/>
                    </a:lnTo>
                    <a:lnTo>
                      <a:pt x="978" y="87"/>
                    </a:lnTo>
                    <a:lnTo>
                      <a:pt x="951" y="73"/>
                    </a:lnTo>
                    <a:lnTo>
                      <a:pt x="923" y="59"/>
                    </a:lnTo>
                    <a:lnTo>
                      <a:pt x="895" y="47"/>
                    </a:lnTo>
                    <a:lnTo>
                      <a:pt x="865" y="37"/>
                    </a:lnTo>
                    <a:lnTo>
                      <a:pt x="836" y="27"/>
                    </a:lnTo>
                    <a:lnTo>
                      <a:pt x="805" y="19"/>
                    </a:lnTo>
                    <a:lnTo>
                      <a:pt x="774" y="12"/>
                    </a:lnTo>
                    <a:lnTo>
                      <a:pt x="742" y="7"/>
                    </a:lnTo>
                    <a:lnTo>
                      <a:pt x="710" y="3"/>
                    </a:lnTo>
                    <a:lnTo>
                      <a:pt x="677" y="1"/>
                    </a:lnTo>
                    <a:lnTo>
                      <a:pt x="644" y="0"/>
                    </a:lnTo>
                    <a:lnTo>
                      <a:pt x="611" y="1"/>
                    </a:lnTo>
                    <a:lnTo>
                      <a:pt x="579" y="3"/>
                    </a:lnTo>
                    <a:lnTo>
                      <a:pt x="546" y="7"/>
                    </a:lnTo>
                    <a:lnTo>
                      <a:pt x="515" y="12"/>
                    </a:lnTo>
                    <a:lnTo>
                      <a:pt x="484" y="19"/>
                    </a:lnTo>
                    <a:lnTo>
                      <a:pt x="453" y="27"/>
                    </a:lnTo>
                    <a:lnTo>
                      <a:pt x="423" y="37"/>
                    </a:lnTo>
                    <a:lnTo>
                      <a:pt x="394" y="47"/>
                    </a:lnTo>
                    <a:lnTo>
                      <a:pt x="366" y="59"/>
                    </a:lnTo>
                    <a:lnTo>
                      <a:pt x="338" y="73"/>
                    </a:lnTo>
                    <a:lnTo>
                      <a:pt x="311" y="87"/>
                    </a:lnTo>
                    <a:lnTo>
                      <a:pt x="285" y="103"/>
                    </a:lnTo>
                    <a:lnTo>
                      <a:pt x="259" y="120"/>
                    </a:lnTo>
                    <a:lnTo>
                      <a:pt x="235" y="138"/>
                    </a:lnTo>
                    <a:lnTo>
                      <a:pt x="212" y="156"/>
                    </a:lnTo>
                    <a:lnTo>
                      <a:pt x="189" y="176"/>
                    </a:lnTo>
                    <a:lnTo>
                      <a:pt x="168" y="197"/>
                    </a:lnTo>
                    <a:lnTo>
                      <a:pt x="148" y="219"/>
                    </a:lnTo>
                    <a:lnTo>
                      <a:pt x="129" y="242"/>
                    </a:lnTo>
                    <a:lnTo>
                      <a:pt x="111" y="265"/>
                    </a:lnTo>
                    <a:lnTo>
                      <a:pt x="94" y="290"/>
                    </a:lnTo>
                    <a:lnTo>
                      <a:pt x="78" y="315"/>
                    </a:lnTo>
                    <a:lnTo>
                      <a:pt x="64" y="341"/>
                    </a:lnTo>
                    <a:lnTo>
                      <a:pt x="51" y="367"/>
                    </a:lnTo>
                    <a:lnTo>
                      <a:pt x="39" y="394"/>
                    </a:lnTo>
                    <a:lnTo>
                      <a:pt x="29" y="422"/>
                    </a:lnTo>
                    <a:lnTo>
                      <a:pt x="21" y="451"/>
                    </a:lnTo>
                    <a:lnTo>
                      <a:pt x="13" y="480"/>
                    </a:lnTo>
                    <a:lnTo>
                      <a:pt x="8" y="509"/>
                    </a:lnTo>
                    <a:lnTo>
                      <a:pt x="4" y="539"/>
                    </a:lnTo>
                    <a:lnTo>
                      <a:pt x="1" y="570"/>
                    </a:lnTo>
                    <a:lnTo>
                      <a:pt x="0" y="601"/>
                    </a:lnTo>
                    <a:lnTo>
                      <a:pt x="1" y="631"/>
                    </a:lnTo>
                    <a:lnTo>
                      <a:pt x="4" y="662"/>
                    </a:lnTo>
                    <a:lnTo>
                      <a:pt x="8" y="692"/>
                    </a:lnTo>
                    <a:lnTo>
                      <a:pt x="13" y="721"/>
                    </a:lnTo>
                    <a:lnTo>
                      <a:pt x="21" y="750"/>
                    </a:lnTo>
                    <a:lnTo>
                      <a:pt x="29" y="779"/>
                    </a:lnTo>
                    <a:lnTo>
                      <a:pt x="39" y="807"/>
                    </a:lnTo>
                    <a:lnTo>
                      <a:pt x="51" y="834"/>
                    </a:lnTo>
                    <a:lnTo>
                      <a:pt x="64" y="861"/>
                    </a:lnTo>
                    <a:lnTo>
                      <a:pt x="78" y="886"/>
                    </a:lnTo>
                    <a:lnTo>
                      <a:pt x="94" y="912"/>
                    </a:lnTo>
                    <a:lnTo>
                      <a:pt x="111" y="936"/>
                    </a:lnTo>
                    <a:lnTo>
                      <a:pt x="129" y="960"/>
                    </a:lnTo>
                    <a:lnTo>
                      <a:pt x="148" y="982"/>
                    </a:lnTo>
                    <a:lnTo>
                      <a:pt x="168" y="1004"/>
                    </a:lnTo>
                    <a:lnTo>
                      <a:pt x="189" y="1025"/>
                    </a:lnTo>
                    <a:lnTo>
                      <a:pt x="212" y="1045"/>
                    </a:lnTo>
                    <a:lnTo>
                      <a:pt x="235" y="1064"/>
                    </a:lnTo>
                    <a:lnTo>
                      <a:pt x="259" y="1082"/>
                    </a:lnTo>
                    <a:lnTo>
                      <a:pt x="285" y="1098"/>
                    </a:lnTo>
                    <a:lnTo>
                      <a:pt x="311" y="1114"/>
                    </a:lnTo>
                    <a:lnTo>
                      <a:pt x="338" y="1128"/>
                    </a:lnTo>
                    <a:lnTo>
                      <a:pt x="366" y="1142"/>
                    </a:lnTo>
                    <a:lnTo>
                      <a:pt x="394" y="1154"/>
                    </a:lnTo>
                    <a:lnTo>
                      <a:pt x="423" y="1165"/>
                    </a:lnTo>
                    <a:lnTo>
                      <a:pt x="453" y="1174"/>
                    </a:lnTo>
                    <a:lnTo>
                      <a:pt x="484" y="1182"/>
                    </a:lnTo>
                    <a:lnTo>
                      <a:pt x="515" y="1189"/>
                    </a:lnTo>
                    <a:lnTo>
                      <a:pt x="546" y="1194"/>
                    </a:lnTo>
                    <a:lnTo>
                      <a:pt x="579" y="1198"/>
                    </a:lnTo>
                    <a:lnTo>
                      <a:pt x="611" y="1200"/>
                    </a:lnTo>
                    <a:lnTo>
                      <a:pt x="644" y="1201"/>
                    </a:lnTo>
                    <a:close/>
                  </a:path>
                </a:pathLst>
              </a:custGeom>
              <a:solidFill>
                <a:srgbClr val="0C4970"/>
              </a:solidFill>
              <a:ln w="9525">
                <a:noFill/>
                <a:round/>
                <a:headEnd/>
                <a:tailEnd/>
              </a:ln>
            </p:spPr>
            <p:txBody>
              <a:bodyPr/>
              <a:lstStyle/>
              <a:p>
                <a:endParaRPr lang="en-US"/>
              </a:p>
            </p:txBody>
          </p:sp>
          <p:sp>
            <p:nvSpPr>
              <p:cNvPr id="27018" name="Freeform 33"/>
              <p:cNvSpPr>
                <a:spLocks/>
              </p:cNvSpPr>
              <p:nvPr/>
            </p:nvSpPr>
            <p:spPr bwMode="auto">
              <a:xfrm>
                <a:off x="335" y="693"/>
                <a:ext cx="1287" cy="1199"/>
              </a:xfrm>
              <a:custGeom>
                <a:avLst/>
                <a:gdLst>
                  <a:gd name="T0" fmla="*/ 709 w 1287"/>
                  <a:gd name="T1" fmla="*/ 1196 h 1199"/>
                  <a:gd name="T2" fmla="*/ 804 w 1287"/>
                  <a:gd name="T3" fmla="*/ 1180 h 1199"/>
                  <a:gd name="T4" fmla="*/ 893 w 1287"/>
                  <a:gd name="T5" fmla="*/ 1152 h 1199"/>
                  <a:gd name="T6" fmla="*/ 977 w 1287"/>
                  <a:gd name="T7" fmla="*/ 1112 h 1199"/>
                  <a:gd name="T8" fmla="*/ 1052 w 1287"/>
                  <a:gd name="T9" fmla="*/ 1062 h 1199"/>
                  <a:gd name="T10" fmla="*/ 1119 w 1287"/>
                  <a:gd name="T11" fmla="*/ 1003 h 1199"/>
                  <a:gd name="T12" fmla="*/ 1177 w 1287"/>
                  <a:gd name="T13" fmla="*/ 935 h 1199"/>
                  <a:gd name="T14" fmla="*/ 1223 w 1287"/>
                  <a:gd name="T15" fmla="*/ 859 h 1199"/>
                  <a:gd name="T16" fmla="*/ 1258 w 1287"/>
                  <a:gd name="T17" fmla="*/ 778 h 1199"/>
                  <a:gd name="T18" fmla="*/ 1279 w 1287"/>
                  <a:gd name="T19" fmla="*/ 691 h 1199"/>
                  <a:gd name="T20" fmla="*/ 1287 w 1287"/>
                  <a:gd name="T21" fmla="*/ 600 h 1199"/>
                  <a:gd name="T22" fmla="*/ 1279 w 1287"/>
                  <a:gd name="T23" fmla="*/ 508 h 1199"/>
                  <a:gd name="T24" fmla="*/ 1258 w 1287"/>
                  <a:gd name="T25" fmla="*/ 421 h 1199"/>
                  <a:gd name="T26" fmla="*/ 1223 w 1287"/>
                  <a:gd name="T27" fmla="*/ 340 h 1199"/>
                  <a:gd name="T28" fmla="*/ 1177 w 1287"/>
                  <a:gd name="T29" fmla="*/ 264 h 1199"/>
                  <a:gd name="T30" fmla="*/ 1119 w 1287"/>
                  <a:gd name="T31" fmla="*/ 196 h 1199"/>
                  <a:gd name="T32" fmla="*/ 1052 w 1287"/>
                  <a:gd name="T33" fmla="*/ 137 h 1199"/>
                  <a:gd name="T34" fmla="*/ 977 w 1287"/>
                  <a:gd name="T35" fmla="*/ 87 h 1199"/>
                  <a:gd name="T36" fmla="*/ 893 w 1287"/>
                  <a:gd name="T37" fmla="*/ 47 h 1199"/>
                  <a:gd name="T38" fmla="*/ 804 w 1287"/>
                  <a:gd name="T39" fmla="*/ 19 h 1199"/>
                  <a:gd name="T40" fmla="*/ 709 w 1287"/>
                  <a:gd name="T41" fmla="*/ 3 h 1199"/>
                  <a:gd name="T42" fmla="*/ 610 w 1287"/>
                  <a:gd name="T43" fmla="*/ 0 h 1199"/>
                  <a:gd name="T44" fmla="*/ 514 w 1287"/>
                  <a:gd name="T45" fmla="*/ 12 h 1199"/>
                  <a:gd name="T46" fmla="*/ 423 w 1287"/>
                  <a:gd name="T47" fmla="*/ 36 h 1199"/>
                  <a:gd name="T48" fmla="*/ 337 w 1287"/>
                  <a:gd name="T49" fmla="*/ 72 h 1199"/>
                  <a:gd name="T50" fmla="*/ 259 w 1287"/>
                  <a:gd name="T51" fmla="*/ 119 h 1199"/>
                  <a:gd name="T52" fmla="*/ 189 w 1287"/>
                  <a:gd name="T53" fmla="*/ 176 h 1199"/>
                  <a:gd name="T54" fmla="*/ 128 w 1287"/>
                  <a:gd name="T55" fmla="*/ 241 h 1199"/>
                  <a:gd name="T56" fmla="*/ 78 w 1287"/>
                  <a:gd name="T57" fmla="*/ 314 h 1199"/>
                  <a:gd name="T58" fmla="*/ 39 w 1287"/>
                  <a:gd name="T59" fmla="*/ 394 h 1199"/>
                  <a:gd name="T60" fmla="*/ 13 w 1287"/>
                  <a:gd name="T61" fmla="*/ 479 h 1199"/>
                  <a:gd name="T62" fmla="*/ 1 w 1287"/>
                  <a:gd name="T63" fmla="*/ 569 h 1199"/>
                  <a:gd name="T64" fmla="*/ 3 w 1287"/>
                  <a:gd name="T65" fmla="*/ 661 h 1199"/>
                  <a:gd name="T66" fmla="*/ 20 w 1287"/>
                  <a:gd name="T67" fmla="*/ 749 h 1199"/>
                  <a:gd name="T68" fmla="*/ 51 w 1287"/>
                  <a:gd name="T69" fmla="*/ 833 h 1199"/>
                  <a:gd name="T70" fmla="*/ 93 w 1287"/>
                  <a:gd name="T71" fmla="*/ 910 h 1199"/>
                  <a:gd name="T72" fmla="*/ 147 w 1287"/>
                  <a:gd name="T73" fmla="*/ 981 h 1199"/>
                  <a:gd name="T74" fmla="*/ 211 w 1287"/>
                  <a:gd name="T75" fmla="*/ 1043 h 1199"/>
                  <a:gd name="T76" fmla="*/ 284 w 1287"/>
                  <a:gd name="T77" fmla="*/ 1097 h 1199"/>
                  <a:gd name="T78" fmla="*/ 365 w 1287"/>
                  <a:gd name="T79" fmla="*/ 1140 h 1199"/>
                  <a:gd name="T80" fmla="*/ 452 w 1287"/>
                  <a:gd name="T81" fmla="*/ 1172 h 1199"/>
                  <a:gd name="T82" fmla="*/ 546 w 1287"/>
                  <a:gd name="T83" fmla="*/ 1192 h 1199"/>
                  <a:gd name="T84" fmla="*/ 643 w 1287"/>
                  <a:gd name="T85" fmla="*/ 1199 h 1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7"/>
                  <a:gd name="T130" fmla="*/ 0 h 1199"/>
                  <a:gd name="T131" fmla="*/ 1287 w 1287"/>
                  <a:gd name="T132" fmla="*/ 1199 h 1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7" h="1199">
                    <a:moveTo>
                      <a:pt x="643" y="1199"/>
                    </a:moveTo>
                    <a:lnTo>
                      <a:pt x="676" y="1199"/>
                    </a:lnTo>
                    <a:lnTo>
                      <a:pt x="709" y="1196"/>
                    </a:lnTo>
                    <a:lnTo>
                      <a:pt x="741" y="1192"/>
                    </a:lnTo>
                    <a:lnTo>
                      <a:pt x="773" y="1187"/>
                    </a:lnTo>
                    <a:lnTo>
                      <a:pt x="804" y="1180"/>
                    </a:lnTo>
                    <a:lnTo>
                      <a:pt x="834" y="1172"/>
                    </a:lnTo>
                    <a:lnTo>
                      <a:pt x="864" y="1163"/>
                    </a:lnTo>
                    <a:lnTo>
                      <a:pt x="893" y="1152"/>
                    </a:lnTo>
                    <a:lnTo>
                      <a:pt x="922" y="1140"/>
                    </a:lnTo>
                    <a:lnTo>
                      <a:pt x="950" y="1127"/>
                    </a:lnTo>
                    <a:lnTo>
                      <a:pt x="977" y="1112"/>
                    </a:lnTo>
                    <a:lnTo>
                      <a:pt x="1003" y="1097"/>
                    </a:lnTo>
                    <a:lnTo>
                      <a:pt x="1028" y="1080"/>
                    </a:lnTo>
                    <a:lnTo>
                      <a:pt x="1052" y="1062"/>
                    </a:lnTo>
                    <a:lnTo>
                      <a:pt x="1076" y="1043"/>
                    </a:lnTo>
                    <a:lnTo>
                      <a:pt x="1098" y="1023"/>
                    </a:lnTo>
                    <a:lnTo>
                      <a:pt x="1119" y="1003"/>
                    </a:lnTo>
                    <a:lnTo>
                      <a:pt x="1140" y="981"/>
                    </a:lnTo>
                    <a:lnTo>
                      <a:pt x="1159" y="958"/>
                    </a:lnTo>
                    <a:lnTo>
                      <a:pt x="1177" y="935"/>
                    </a:lnTo>
                    <a:lnTo>
                      <a:pt x="1193" y="910"/>
                    </a:lnTo>
                    <a:lnTo>
                      <a:pt x="1209" y="885"/>
                    </a:lnTo>
                    <a:lnTo>
                      <a:pt x="1223" y="859"/>
                    </a:lnTo>
                    <a:lnTo>
                      <a:pt x="1236" y="833"/>
                    </a:lnTo>
                    <a:lnTo>
                      <a:pt x="1248" y="805"/>
                    </a:lnTo>
                    <a:lnTo>
                      <a:pt x="1258" y="778"/>
                    </a:lnTo>
                    <a:lnTo>
                      <a:pt x="1266" y="749"/>
                    </a:lnTo>
                    <a:lnTo>
                      <a:pt x="1274" y="720"/>
                    </a:lnTo>
                    <a:lnTo>
                      <a:pt x="1279" y="691"/>
                    </a:lnTo>
                    <a:lnTo>
                      <a:pt x="1283" y="661"/>
                    </a:lnTo>
                    <a:lnTo>
                      <a:pt x="1286" y="630"/>
                    </a:lnTo>
                    <a:lnTo>
                      <a:pt x="1287" y="600"/>
                    </a:lnTo>
                    <a:lnTo>
                      <a:pt x="1286" y="569"/>
                    </a:lnTo>
                    <a:lnTo>
                      <a:pt x="1283" y="538"/>
                    </a:lnTo>
                    <a:lnTo>
                      <a:pt x="1279" y="508"/>
                    </a:lnTo>
                    <a:lnTo>
                      <a:pt x="1274" y="479"/>
                    </a:lnTo>
                    <a:lnTo>
                      <a:pt x="1266" y="450"/>
                    </a:lnTo>
                    <a:lnTo>
                      <a:pt x="1258" y="421"/>
                    </a:lnTo>
                    <a:lnTo>
                      <a:pt x="1248" y="394"/>
                    </a:lnTo>
                    <a:lnTo>
                      <a:pt x="1236" y="366"/>
                    </a:lnTo>
                    <a:lnTo>
                      <a:pt x="1223" y="340"/>
                    </a:lnTo>
                    <a:lnTo>
                      <a:pt x="1209" y="314"/>
                    </a:lnTo>
                    <a:lnTo>
                      <a:pt x="1193" y="289"/>
                    </a:lnTo>
                    <a:lnTo>
                      <a:pt x="1177" y="264"/>
                    </a:lnTo>
                    <a:lnTo>
                      <a:pt x="1159" y="241"/>
                    </a:lnTo>
                    <a:lnTo>
                      <a:pt x="1140" y="218"/>
                    </a:lnTo>
                    <a:lnTo>
                      <a:pt x="1119" y="196"/>
                    </a:lnTo>
                    <a:lnTo>
                      <a:pt x="1098" y="176"/>
                    </a:lnTo>
                    <a:lnTo>
                      <a:pt x="1076" y="156"/>
                    </a:lnTo>
                    <a:lnTo>
                      <a:pt x="1052" y="137"/>
                    </a:lnTo>
                    <a:lnTo>
                      <a:pt x="1028" y="119"/>
                    </a:lnTo>
                    <a:lnTo>
                      <a:pt x="1003" y="102"/>
                    </a:lnTo>
                    <a:lnTo>
                      <a:pt x="977" y="87"/>
                    </a:lnTo>
                    <a:lnTo>
                      <a:pt x="950" y="72"/>
                    </a:lnTo>
                    <a:lnTo>
                      <a:pt x="922" y="59"/>
                    </a:lnTo>
                    <a:lnTo>
                      <a:pt x="893" y="47"/>
                    </a:lnTo>
                    <a:lnTo>
                      <a:pt x="864" y="36"/>
                    </a:lnTo>
                    <a:lnTo>
                      <a:pt x="834" y="27"/>
                    </a:lnTo>
                    <a:lnTo>
                      <a:pt x="804" y="19"/>
                    </a:lnTo>
                    <a:lnTo>
                      <a:pt x="773" y="12"/>
                    </a:lnTo>
                    <a:lnTo>
                      <a:pt x="741" y="7"/>
                    </a:lnTo>
                    <a:lnTo>
                      <a:pt x="709" y="3"/>
                    </a:lnTo>
                    <a:lnTo>
                      <a:pt x="676" y="0"/>
                    </a:lnTo>
                    <a:lnTo>
                      <a:pt x="643" y="0"/>
                    </a:lnTo>
                    <a:lnTo>
                      <a:pt x="610" y="0"/>
                    </a:lnTo>
                    <a:lnTo>
                      <a:pt x="578" y="3"/>
                    </a:lnTo>
                    <a:lnTo>
                      <a:pt x="546" y="7"/>
                    </a:lnTo>
                    <a:lnTo>
                      <a:pt x="514" y="12"/>
                    </a:lnTo>
                    <a:lnTo>
                      <a:pt x="483" y="19"/>
                    </a:lnTo>
                    <a:lnTo>
                      <a:pt x="452" y="27"/>
                    </a:lnTo>
                    <a:lnTo>
                      <a:pt x="423" y="36"/>
                    </a:lnTo>
                    <a:lnTo>
                      <a:pt x="393" y="47"/>
                    </a:lnTo>
                    <a:lnTo>
                      <a:pt x="365" y="59"/>
                    </a:lnTo>
                    <a:lnTo>
                      <a:pt x="337" y="72"/>
                    </a:lnTo>
                    <a:lnTo>
                      <a:pt x="310" y="87"/>
                    </a:lnTo>
                    <a:lnTo>
                      <a:pt x="284" y="102"/>
                    </a:lnTo>
                    <a:lnTo>
                      <a:pt x="259" y="119"/>
                    </a:lnTo>
                    <a:lnTo>
                      <a:pt x="234" y="137"/>
                    </a:lnTo>
                    <a:lnTo>
                      <a:pt x="211" y="156"/>
                    </a:lnTo>
                    <a:lnTo>
                      <a:pt x="189" y="176"/>
                    </a:lnTo>
                    <a:lnTo>
                      <a:pt x="167" y="196"/>
                    </a:lnTo>
                    <a:lnTo>
                      <a:pt x="147" y="218"/>
                    </a:lnTo>
                    <a:lnTo>
                      <a:pt x="128" y="241"/>
                    </a:lnTo>
                    <a:lnTo>
                      <a:pt x="110" y="264"/>
                    </a:lnTo>
                    <a:lnTo>
                      <a:pt x="93" y="289"/>
                    </a:lnTo>
                    <a:lnTo>
                      <a:pt x="78" y="314"/>
                    </a:lnTo>
                    <a:lnTo>
                      <a:pt x="64" y="340"/>
                    </a:lnTo>
                    <a:lnTo>
                      <a:pt x="51" y="366"/>
                    </a:lnTo>
                    <a:lnTo>
                      <a:pt x="39" y="394"/>
                    </a:lnTo>
                    <a:lnTo>
                      <a:pt x="29" y="421"/>
                    </a:lnTo>
                    <a:lnTo>
                      <a:pt x="20" y="450"/>
                    </a:lnTo>
                    <a:lnTo>
                      <a:pt x="13" y="479"/>
                    </a:lnTo>
                    <a:lnTo>
                      <a:pt x="7" y="508"/>
                    </a:lnTo>
                    <a:lnTo>
                      <a:pt x="3" y="538"/>
                    </a:lnTo>
                    <a:lnTo>
                      <a:pt x="1" y="569"/>
                    </a:lnTo>
                    <a:lnTo>
                      <a:pt x="0" y="600"/>
                    </a:lnTo>
                    <a:lnTo>
                      <a:pt x="1" y="630"/>
                    </a:lnTo>
                    <a:lnTo>
                      <a:pt x="3" y="661"/>
                    </a:lnTo>
                    <a:lnTo>
                      <a:pt x="7" y="691"/>
                    </a:lnTo>
                    <a:lnTo>
                      <a:pt x="13" y="720"/>
                    </a:lnTo>
                    <a:lnTo>
                      <a:pt x="20" y="749"/>
                    </a:lnTo>
                    <a:lnTo>
                      <a:pt x="29" y="778"/>
                    </a:lnTo>
                    <a:lnTo>
                      <a:pt x="39" y="805"/>
                    </a:lnTo>
                    <a:lnTo>
                      <a:pt x="51" y="833"/>
                    </a:lnTo>
                    <a:lnTo>
                      <a:pt x="64" y="859"/>
                    </a:lnTo>
                    <a:lnTo>
                      <a:pt x="78" y="885"/>
                    </a:lnTo>
                    <a:lnTo>
                      <a:pt x="93" y="910"/>
                    </a:lnTo>
                    <a:lnTo>
                      <a:pt x="110" y="935"/>
                    </a:lnTo>
                    <a:lnTo>
                      <a:pt x="128" y="958"/>
                    </a:lnTo>
                    <a:lnTo>
                      <a:pt x="147" y="981"/>
                    </a:lnTo>
                    <a:lnTo>
                      <a:pt x="167" y="1003"/>
                    </a:lnTo>
                    <a:lnTo>
                      <a:pt x="189" y="1023"/>
                    </a:lnTo>
                    <a:lnTo>
                      <a:pt x="211" y="1043"/>
                    </a:lnTo>
                    <a:lnTo>
                      <a:pt x="234" y="1062"/>
                    </a:lnTo>
                    <a:lnTo>
                      <a:pt x="259" y="1080"/>
                    </a:lnTo>
                    <a:lnTo>
                      <a:pt x="284" y="1097"/>
                    </a:lnTo>
                    <a:lnTo>
                      <a:pt x="310" y="1112"/>
                    </a:lnTo>
                    <a:lnTo>
                      <a:pt x="337" y="1127"/>
                    </a:lnTo>
                    <a:lnTo>
                      <a:pt x="365" y="1140"/>
                    </a:lnTo>
                    <a:lnTo>
                      <a:pt x="393" y="1152"/>
                    </a:lnTo>
                    <a:lnTo>
                      <a:pt x="423" y="1163"/>
                    </a:lnTo>
                    <a:lnTo>
                      <a:pt x="452" y="1172"/>
                    </a:lnTo>
                    <a:lnTo>
                      <a:pt x="483" y="1180"/>
                    </a:lnTo>
                    <a:lnTo>
                      <a:pt x="514" y="1187"/>
                    </a:lnTo>
                    <a:lnTo>
                      <a:pt x="546" y="1192"/>
                    </a:lnTo>
                    <a:lnTo>
                      <a:pt x="578" y="1196"/>
                    </a:lnTo>
                    <a:lnTo>
                      <a:pt x="610" y="1199"/>
                    </a:lnTo>
                    <a:lnTo>
                      <a:pt x="643" y="1199"/>
                    </a:lnTo>
                    <a:close/>
                  </a:path>
                </a:pathLst>
              </a:custGeom>
              <a:solidFill>
                <a:srgbClr val="0A4A71"/>
              </a:solidFill>
              <a:ln w="9525">
                <a:noFill/>
                <a:round/>
                <a:headEnd/>
                <a:tailEnd/>
              </a:ln>
            </p:spPr>
            <p:txBody>
              <a:bodyPr/>
              <a:lstStyle/>
              <a:p>
                <a:endParaRPr lang="en-US"/>
              </a:p>
            </p:txBody>
          </p:sp>
          <p:sp>
            <p:nvSpPr>
              <p:cNvPr id="27019" name="Freeform 34"/>
              <p:cNvSpPr>
                <a:spLocks/>
              </p:cNvSpPr>
              <p:nvPr/>
            </p:nvSpPr>
            <p:spPr bwMode="auto">
              <a:xfrm>
                <a:off x="336" y="693"/>
                <a:ext cx="1285" cy="1199"/>
              </a:xfrm>
              <a:custGeom>
                <a:avLst/>
                <a:gdLst>
                  <a:gd name="T0" fmla="*/ 708 w 1285"/>
                  <a:gd name="T1" fmla="*/ 1196 h 1199"/>
                  <a:gd name="T2" fmla="*/ 803 w 1285"/>
                  <a:gd name="T3" fmla="*/ 1180 h 1199"/>
                  <a:gd name="T4" fmla="*/ 892 w 1285"/>
                  <a:gd name="T5" fmla="*/ 1151 h 1199"/>
                  <a:gd name="T6" fmla="*/ 975 w 1285"/>
                  <a:gd name="T7" fmla="*/ 1112 h 1199"/>
                  <a:gd name="T8" fmla="*/ 1051 w 1285"/>
                  <a:gd name="T9" fmla="*/ 1062 h 1199"/>
                  <a:gd name="T10" fmla="*/ 1118 w 1285"/>
                  <a:gd name="T11" fmla="*/ 1002 h 1199"/>
                  <a:gd name="T12" fmla="*/ 1175 w 1285"/>
                  <a:gd name="T13" fmla="*/ 934 h 1199"/>
                  <a:gd name="T14" fmla="*/ 1222 w 1285"/>
                  <a:gd name="T15" fmla="*/ 859 h 1199"/>
                  <a:gd name="T16" fmla="*/ 1256 w 1285"/>
                  <a:gd name="T17" fmla="*/ 777 h 1199"/>
                  <a:gd name="T18" fmla="*/ 1278 w 1285"/>
                  <a:gd name="T19" fmla="*/ 690 h 1199"/>
                  <a:gd name="T20" fmla="*/ 1285 w 1285"/>
                  <a:gd name="T21" fmla="*/ 599 h 1199"/>
                  <a:gd name="T22" fmla="*/ 1278 w 1285"/>
                  <a:gd name="T23" fmla="*/ 508 h 1199"/>
                  <a:gd name="T24" fmla="*/ 1256 w 1285"/>
                  <a:gd name="T25" fmla="*/ 422 h 1199"/>
                  <a:gd name="T26" fmla="*/ 1222 w 1285"/>
                  <a:gd name="T27" fmla="*/ 340 h 1199"/>
                  <a:gd name="T28" fmla="*/ 1175 w 1285"/>
                  <a:gd name="T29" fmla="*/ 265 h 1199"/>
                  <a:gd name="T30" fmla="*/ 1118 w 1285"/>
                  <a:gd name="T31" fmla="*/ 197 h 1199"/>
                  <a:gd name="T32" fmla="*/ 1051 w 1285"/>
                  <a:gd name="T33" fmla="*/ 137 h 1199"/>
                  <a:gd name="T34" fmla="*/ 975 w 1285"/>
                  <a:gd name="T35" fmla="*/ 87 h 1199"/>
                  <a:gd name="T36" fmla="*/ 892 w 1285"/>
                  <a:gd name="T37" fmla="*/ 47 h 1199"/>
                  <a:gd name="T38" fmla="*/ 803 w 1285"/>
                  <a:gd name="T39" fmla="*/ 19 h 1199"/>
                  <a:gd name="T40" fmla="*/ 708 w 1285"/>
                  <a:gd name="T41" fmla="*/ 3 h 1199"/>
                  <a:gd name="T42" fmla="*/ 609 w 1285"/>
                  <a:gd name="T43" fmla="*/ 1 h 1199"/>
                  <a:gd name="T44" fmla="*/ 513 w 1285"/>
                  <a:gd name="T45" fmla="*/ 12 h 1199"/>
                  <a:gd name="T46" fmla="*/ 422 w 1285"/>
                  <a:gd name="T47" fmla="*/ 37 h 1199"/>
                  <a:gd name="T48" fmla="*/ 336 w 1285"/>
                  <a:gd name="T49" fmla="*/ 73 h 1199"/>
                  <a:gd name="T50" fmla="*/ 258 w 1285"/>
                  <a:gd name="T51" fmla="*/ 119 h 1199"/>
                  <a:gd name="T52" fmla="*/ 188 w 1285"/>
                  <a:gd name="T53" fmla="*/ 176 h 1199"/>
                  <a:gd name="T54" fmla="*/ 128 w 1285"/>
                  <a:gd name="T55" fmla="*/ 241 h 1199"/>
                  <a:gd name="T56" fmla="*/ 77 w 1285"/>
                  <a:gd name="T57" fmla="*/ 314 h 1199"/>
                  <a:gd name="T58" fmla="*/ 39 w 1285"/>
                  <a:gd name="T59" fmla="*/ 394 h 1199"/>
                  <a:gd name="T60" fmla="*/ 13 w 1285"/>
                  <a:gd name="T61" fmla="*/ 479 h 1199"/>
                  <a:gd name="T62" fmla="*/ 0 w 1285"/>
                  <a:gd name="T63" fmla="*/ 569 h 1199"/>
                  <a:gd name="T64" fmla="*/ 3 w 1285"/>
                  <a:gd name="T65" fmla="*/ 661 h 1199"/>
                  <a:gd name="T66" fmla="*/ 20 w 1285"/>
                  <a:gd name="T67" fmla="*/ 749 h 1199"/>
                  <a:gd name="T68" fmla="*/ 50 w 1285"/>
                  <a:gd name="T69" fmla="*/ 832 h 1199"/>
                  <a:gd name="T70" fmla="*/ 93 w 1285"/>
                  <a:gd name="T71" fmla="*/ 910 h 1199"/>
                  <a:gd name="T72" fmla="*/ 147 w 1285"/>
                  <a:gd name="T73" fmla="*/ 980 h 1199"/>
                  <a:gd name="T74" fmla="*/ 211 w 1285"/>
                  <a:gd name="T75" fmla="*/ 1043 h 1199"/>
                  <a:gd name="T76" fmla="*/ 283 w 1285"/>
                  <a:gd name="T77" fmla="*/ 1096 h 1199"/>
                  <a:gd name="T78" fmla="*/ 364 w 1285"/>
                  <a:gd name="T79" fmla="*/ 1139 h 1199"/>
                  <a:gd name="T80" fmla="*/ 452 w 1285"/>
                  <a:gd name="T81" fmla="*/ 1172 h 1199"/>
                  <a:gd name="T82" fmla="*/ 545 w 1285"/>
                  <a:gd name="T83" fmla="*/ 1192 h 1199"/>
                  <a:gd name="T84" fmla="*/ 642 w 1285"/>
                  <a:gd name="T85" fmla="*/ 1199 h 1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5"/>
                  <a:gd name="T130" fmla="*/ 0 h 1199"/>
                  <a:gd name="T131" fmla="*/ 1285 w 1285"/>
                  <a:gd name="T132" fmla="*/ 1199 h 1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5" h="1199">
                    <a:moveTo>
                      <a:pt x="642" y="1199"/>
                    </a:moveTo>
                    <a:lnTo>
                      <a:pt x="675" y="1198"/>
                    </a:lnTo>
                    <a:lnTo>
                      <a:pt x="708" y="1196"/>
                    </a:lnTo>
                    <a:lnTo>
                      <a:pt x="740" y="1192"/>
                    </a:lnTo>
                    <a:lnTo>
                      <a:pt x="772" y="1187"/>
                    </a:lnTo>
                    <a:lnTo>
                      <a:pt x="803" y="1180"/>
                    </a:lnTo>
                    <a:lnTo>
                      <a:pt x="833" y="1172"/>
                    </a:lnTo>
                    <a:lnTo>
                      <a:pt x="863" y="1162"/>
                    </a:lnTo>
                    <a:lnTo>
                      <a:pt x="892" y="1151"/>
                    </a:lnTo>
                    <a:lnTo>
                      <a:pt x="921" y="1139"/>
                    </a:lnTo>
                    <a:lnTo>
                      <a:pt x="948" y="1126"/>
                    </a:lnTo>
                    <a:lnTo>
                      <a:pt x="975" y="1112"/>
                    </a:lnTo>
                    <a:lnTo>
                      <a:pt x="1001" y="1096"/>
                    </a:lnTo>
                    <a:lnTo>
                      <a:pt x="1027" y="1079"/>
                    </a:lnTo>
                    <a:lnTo>
                      <a:pt x="1051" y="1062"/>
                    </a:lnTo>
                    <a:lnTo>
                      <a:pt x="1074" y="1043"/>
                    </a:lnTo>
                    <a:lnTo>
                      <a:pt x="1097" y="1023"/>
                    </a:lnTo>
                    <a:lnTo>
                      <a:pt x="1118" y="1002"/>
                    </a:lnTo>
                    <a:lnTo>
                      <a:pt x="1138" y="980"/>
                    </a:lnTo>
                    <a:lnTo>
                      <a:pt x="1157" y="958"/>
                    </a:lnTo>
                    <a:lnTo>
                      <a:pt x="1175" y="934"/>
                    </a:lnTo>
                    <a:lnTo>
                      <a:pt x="1192" y="910"/>
                    </a:lnTo>
                    <a:lnTo>
                      <a:pt x="1207" y="885"/>
                    </a:lnTo>
                    <a:lnTo>
                      <a:pt x="1222" y="859"/>
                    </a:lnTo>
                    <a:lnTo>
                      <a:pt x="1234" y="832"/>
                    </a:lnTo>
                    <a:lnTo>
                      <a:pt x="1246" y="805"/>
                    </a:lnTo>
                    <a:lnTo>
                      <a:pt x="1256" y="777"/>
                    </a:lnTo>
                    <a:lnTo>
                      <a:pt x="1265" y="749"/>
                    </a:lnTo>
                    <a:lnTo>
                      <a:pt x="1272" y="720"/>
                    </a:lnTo>
                    <a:lnTo>
                      <a:pt x="1278" y="690"/>
                    </a:lnTo>
                    <a:lnTo>
                      <a:pt x="1282" y="661"/>
                    </a:lnTo>
                    <a:lnTo>
                      <a:pt x="1284" y="630"/>
                    </a:lnTo>
                    <a:lnTo>
                      <a:pt x="1285" y="599"/>
                    </a:lnTo>
                    <a:lnTo>
                      <a:pt x="1284" y="569"/>
                    </a:lnTo>
                    <a:lnTo>
                      <a:pt x="1282" y="538"/>
                    </a:lnTo>
                    <a:lnTo>
                      <a:pt x="1278" y="508"/>
                    </a:lnTo>
                    <a:lnTo>
                      <a:pt x="1272" y="479"/>
                    </a:lnTo>
                    <a:lnTo>
                      <a:pt x="1265" y="450"/>
                    </a:lnTo>
                    <a:lnTo>
                      <a:pt x="1256" y="422"/>
                    </a:lnTo>
                    <a:lnTo>
                      <a:pt x="1246" y="394"/>
                    </a:lnTo>
                    <a:lnTo>
                      <a:pt x="1234" y="366"/>
                    </a:lnTo>
                    <a:lnTo>
                      <a:pt x="1222" y="340"/>
                    </a:lnTo>
                    <a:lnTo>
                      <a:pt x="1207" y="314"/>
                    </a:lnTo>
                    <a:lnTo>
                      <a:pt x="1192" y="289"/>
                    </a:lnTo>
                    <a:lnTo>
                      <a:pt x="1175" y="265"/>
                    </a:lnTo>
                    <a:lnTo>
                      <a:pt x="1157" y="241"/>
                    </a:lnTo>
                    <a:lnTo>
                      <a:pt x="1138" y="219"/>
                    </a:lnTo>
                    <a:lnTo>
                      <a:pt x="1118" y="197"/>
                    </a:lnTo>
                    <a:lnTo>
                      <a:pt x="1097" y="176"/>
                    </a:lnTo>
                    <a:lnTo>
                      <a:pt x="1074" y="156"/>
                    </a:lnTo>
                    <a:lnTo>
                      <a:pt x="1051" y="137"/>
                    </a:lnTo>
                    <a:lnTo>
                      <a:pt x="1027" y="119"/>
                    </a:lnTo>
                    <a:lnTo>
                      <a:pt x="1001" y="103"/>
                    </a:lnTo>
                    <a:lnTo>
                      <a:pt x="975" y="87"/>
                    </a:lnTo>
                    <a:lnTo>
                      <a:pt x="948" y="73"/>
                    </a:lnTo>
                    <a:lnTo>
                      <a:pt x="921" y="59"/>
                    </a:lnTo>
                    <a:lnTo>
                      <a:pt x="892" y="47"/>
                    </a:lnTo>
                    <a:lnTo>
                      <a:pt x="863" y="37"/>
                    </a:lnTo>
                    <a:lnTo>
                      <a:pt x="833" y="27"/>
                    </a:lnTo>
                    <a:lnTo>
                      <a:pt x="803" y="19"/>
                    </a:lnTo>
                    <a:lnTo>
                      <a:pt x="772" y="12"/>
                    </a:lnTo>
                    <a:lnTo>
                      <a:pt x="740" y="7"/>
                    </a:lnTo>
                    <a:lnTo>
                      <a:pt x="708" y="3"/>
                    </a:lnTo>
                    <a:lnTo>
                      <a:pt x="675" y="1"/>
                    </a:lnTo>
                    <a:lnTo>
                      <a:pt x="642" y="0"/>
                    </a:lnTo>
                    <a:lnTo>
                      <a:pt x="609" y="1"/>
                    </a:lnTo>
                    <a:lnTo>
                      <a:pt x="577" y="3"/>
                    </a:lnTo>
                    <a:lnTo>
                      <a:pt x="545" y="7"/>
                    </a:lnTo>
                    <a:lnTo>
                      <a:pt x="513" y="12"/>
                    </a:lnTo>
                    <a:lnTo>
                      <a:pt x="482" y="19"/>
                    </a:lnTo>
                    <a:lnTo>
                      <a:pt x="452" y="27"/>
                    </a:lnTo>
                    <a:lnTo>
                      <a:pt x="422" y="37"/>
                    </a:lnTo>
                    <a:lnTo>
                      <a:pt x="393" y="47"/>
                    </a:lnTo>
                    <a:lnTo>
                      <a:pt x="364" y="59"/>
                    </a:lnTo>
                    <a:lnTo>
                      <a:pt x="336" y="73"/>
                    </a:lnTo>
                    <a:lnTo>
                      <a:pt x="309" y="87"/>
                    </a:lnTo>
                    <a:lnTo>
                      <a:pt x="283" y="103"/>
                    </a:lnTo>
                    <a:lnTo>
                      <a:pt x="258" y="119"/>
                    </a:lnTo>
                    <a:lnTo>
                      <a:pt x="234" y="137"/>
                    </a:lnTo>
                    <a:lnTo>
                      <a:pt x="211" y="156"/>
                    </a:lnTo>
                    <a:lnTo>
                      <a:pt x="188" y="176"/>
                    </a:lnTo>
                    <a:lnTo>
                      <a:pt x="167" y="197"/>
                    </a:lnTo>
                    <a:lnTo>
                      <a:pt x="147" y="219"/>
                    </a:lnTo>
                    <a:lnTo>
                      <a:pt x="128" y="241"/>
                    </a:lnTo>
                    <a:lnTo>
                      <a:pt x="110" y="265"/>
                    </a:lnTo>
                    <a:lnTo>
                      <a:pt x="93" y="289"/>
                    </a:lnTo>
                    <a:lnTo>
                      <a:pt x="77" y="314"/>
                    </a:lnTo>
                    <a:lnTo>
                      <a:pt x="63" y="340"/>
                    </a:lnTo>
                    <a:lnTo>
                      <a:pt x="50" y="366"/>
                    </a:lnTo>
                    <a:lnTo>
                      <a:pt x="39" y="394"/>
                    </a:lnTo>
                    <a:lnTo>
                      <a:pt x="29" y="422"/>
                    </a:lnTo>
                    <a:lnTo>
                      <a:pt x="20" y="450"/>
                    </a:lnTo>
                    <a:lnTo>
                      <a:pt x="13" y="479"/>
                    </a:lnTo>
                    <a:lnTo>
                      <a:pt x="7" y="508"/>
                    </a:lnTo>
                    <a:lnTo>
                      <a:pt x="3" y="538"/>
                    </a:lnTo>
                    <a:lnTo>
                      <a:pt x="0" y="569"/>
                    </a:lnTo>
                    <a:lnTo>
                      <a:pt x="0" y="599"/>
                    </a:lnTo>
                    <a:lnTo>
                      <a:pt x="0" y="630"/>
                    </a:lnTo>
                    <a:lnTo>
                      <a:pt x="3" y="661"/>
                    </a:lnTo>
                    <a:lnTo>
                      <a:pt x="7" y="690"/>
                    </a:lnTo>
                    <a:lnTo>
                      <a:pt x="13" y="720"/>
                    </a:lnTo>
                    <a:lnTo>
                      <a:pt x="20" y="749"/>
                    </a:lnTo>
                    <a:lnTo>
                      <a:pt x="29" y="777"/>
                    </a:lnTo>
                    <a:lnTo>
                      <a:pt x="39" y="805"/>
                    </a:lnTo>
                    <a:lnTo>
                      <a:pt x="50" y="832"/>
                    </a:lnTo>
                    <a:lnTo>
                      <a:pt x="63" y="859"/>
                    </a:lnTo>
                    <a:lnTo>
                      <a:pt x="77" y="885"/>
                    </a:lnTo>
                    <a:lnTo>
                      <a:pt x="93" y="910"/>
                    </a:lnTo>
                    <a:lnTo>
                      <a:pt x="110" y="934"/>
                    </a:lnTo>
                    <a:lnTo>
                      <a:pt x="128" y="958"/>
                    </a:lnTo>
                    <a:lnTo>
                      <a:pt x="147" y="980"/>
                    </a:lnTo>
                    <a:lnTo>
                      <a:pt x="167" y="1002"/>
                    </a:lnTo>
                    <a:lnTo>
                      <a:pt x="188" y="1023"/>
                    </a:lnTo>
                    <a:lnTo>
                      <a:pt x="211" y="1043"/>
                    </a:lnTo>
                    <a:lnTo>
                      <a:pt x="234" y="1062"/>
                    </a:lnTo>
                    <a:lnTo>
                      <a:pt x="258" y="1079"/>
                    </a:lnTo>
                    <a:lnTo>
                      <a:pt x="283" y="1096"/>
                    </a:lnTo>
                    <a:lnTo>
                      <a:pt x="309" y="1112"/>
                    </a:lnTo>
                    <a:lnTo>
                      <a:pt x="336" y="1126"/>
                    </a:lnTo>
                    <a:lnTo>
                      <a:pt x="364" y="1139"/>
                    </a:lnTo>
                    <a:lnTo>
                      <a:pt x="393" y="1151"/>
                    </a:lnTo>
                    <a:lnTo>
                      <a:pt x="422" y="1162"/>
                    </a:lnTo>
                    <a:lnTo>
                      <a:pt x="452" y="1172"/>
                    </a:lnTo>
                    <a:lnTo>
                      <a:pt x="482" y="1180"/>
                    </a:lnTo>
                    <a:lnTo>
                      <a:pt x="513" y="1187"/>
                    </a:lnTo>
                    <a:lnTo>
                      <a:pt x="545" y="1192"/>
                    </a:lnTo>
                    <a:lnTo>
                      <a:pt x="577" y="1196"/>
                    </a:lnTo>
                    <a:lnTo>
                      <a:pt x="609" y="1198"/>
                    </a:lnTo>
                    <a:lnTo>
                      <a:pt x="642" y="1199"/>
                    </a:lnTo>
                    <a:close/>
                  </a:path>
                </a:pathLst>
              </a:custGeom>
              <a:solidFill>
                <a:srgbClr val="004B72"/>
              </a:solidFill>
              <a:ln w="9525">
                <a:noFill/>
                <a:round/>
                <a:headEnd/>
                <a:tailEnd/>
              </a:ln>
            </p:spPr>
            <p:txBody>
              <a:bodyPr/>
              <a:lstStyle/>
              <a:p>
                <a:endParaRPr lang="en-US"/>
              </a:p>
            </p:txBody>
          </p:sp>
          <p:sp>
            <p:nvSpPr>
              <p:cNvPr id="27020" name="Freeform 35"/>
              <p:cNvSpPr>
                <a:spLocks/>
              </p:cNvSpPr>
              <p:nvPr/>
            </p:nvSpPr>
            <p:spPr bwMode="auto">
              <a:xfrm>
                <a:off x="336" y="694"/>
                <a:ext cx="1285" cy="1197"/>
              </a:xfrm>
              <a:custGeom>
                <a:avLst/>
                <a:gdLst>
                  <a:gd name="T0" fmla="*/ 708 w 1285"/>
                  <a:gd name="T1" fmla="*/ 1194 h 1197"/>
                  <a:gd name="T2" fmla="*/ 803 w 1285"/>
                  <a:gd name="T3" fmla="*/ 1178 h 1197"/>
                  <a:gd name="T4" fmla="*/ 892 w 1285"/>
                  <a:gd name="T5" fmla="*/ 1150 h 1197"/>
                  <a:gd name="T6" fmla="*/ 975 w 1285"/>
                  <a:gd name="T7" fmla="*/ 1110 h 1197"/>
                  <a:gd name="T8" fmla="*/ 1050 w 1285"/>
                  <a:gd name="T9" fmla="*/ 1060 h 1197"/>
                  <a:gd name="T10" fmla="*/ 1117 w 1285"/>
                  <a:gd name="T11" fmla="*/ 1000 h 1197"/>
                  <a:gd name="T12" fmla="*/ 1175 w 1285"/>
                  <a:gd name="T13" fmla="*/ 933 h 1197"/>
                  <a:gd name="T14" fmla="*/ 1221 w 1285"/>
                  <a:gd name="T15" fmla="*/ 857 h 1197"/>
                  <a:gd name="T16" fmla="*/ 1256 w 1285"/>
                  <a:gd name="T17" fmla="*/ 776 h 1197"/>
                  <a:gd name="T18" fmla="*/ 1277 w 1285"/>
                  <a:gd name="T19" fmla="*/ 689 h 1197"/>
                  <a:gd name="T20" fmla="*/ 1285 w 1285"/>
                  <a:gd name="T21" fmla="*/ 598 h 1197"/>
                  <a:gd name="T22" fmla="*/ 1277 w 1285"/>
                  <a:gd name="T23" fmla="*/ 507 h 1197"/>
                  <a:gd name="T24" fmla="*/ 1256 w 1285"/>
                  <a:gd name="T25" fmla="*/ 421 h 1197"/>
                  <a:gd name="T26" fmla="*/ 1221 w 1285"/>
                  <a:gd name="T27" fmla="*/ 339 h 1197"/>
                  <a:gd name="T28" fmla="*/ 1175 w 1285"/>
                  <a:gd name="T29" fmla="*/ 264 h 1197"/>
                  <a:gd name="T30" fmla="*/ 1117 w 1285"/>
                  <a:gd name="T31" fmla="*/ 196 h 1197"/>
                  <a:gd name="T32" fmla="*/ 1050 w 1285"/>
                  <a:gd name="T33" fmla="*/ 137 h 1197"/>
                  <a:gd name="T34" fmla="*/ 975 w 1285"/>
                  <a:gd name="T35" fmla="*/ 86 h 1197"/>
                  <a:gd name="T36" fmla="*/ 892 w 1285"/>
                  <a:gd name="T37" fmla="*/ 47 h 1197"/>
                  <a:gd name="T38" fmla="*/ 803 w 1285"/>
                  <a:gd name="T39" fmla="*/ 19 h 1197"/>
                  <a:gd name="T40" fmla="*/ 708 w 1285"/>
                  <a:gd name="T41" fmla="*/ 3 h 1197"/>
                  <a:gd name="T42" fmla="*/ 609 w 1285"/>
                  <a:gd name="T43" fmla="*/ 0 h 1197"/>
                  <a:gd name="T44" fmla="*/ 513 w 1285"/>
                  <a:gd name="T45" fmla="*/ 12 h 1197"/>
                  <a:gd name="T46" fmla="*/ 422 w 1285"/>
                  <a:gd name="T47" fmla="*/ 36 h 1197"/>
                  <a:gd name="T48" fmla="*/ 337 w 1285"/>
                  <a:gd name="T49" fmla="*/ 72 h 1197"/>
                  <a:gd name="T50" fmla="*/ 259 w 1285"/>
                  <a:gd name="T51" fmla="*/ 119 h 1197"/>
                  <a:gd name="T52" fmla="*/ 189 w 1285"/>
                  <a:gd name="T53" fmla="*/ 175 h 1197"/>
                  <a:gd name="T54" fmla="*/ 128 w 1285"/>
                  <a:gd name="T55" fmla="*/ 240 h 1197"/>
                  <a:gd name="T56" fmla="*/ 78 w 1285"/>
                  <a:gd name="T57" fmla="*/ 313 h 1197"/>
                  <a:gd name="T58" fmla="*/ 39 w 1285"/>
                  <a:gd name="T59" fmla="*/ 393 h 1197"/>
                  <a:gd name="T60" fmla="*/ 13 w 1285"/>
                  <a:gd name="T61" fmla="*/ 478 h 1197"/>
                  <a:gd name="T62" fmla="*/ 1 w 1285"/>
                  <a:gd name="T63" fmla="*/ 568 h 1197"/>
                  <a:gd name="T64" fmla="*/ 4 w 1285"/>
                  <a:gd name="T65" fmla="*/ 659 h 1197"/>
                  <a:gd name="T66" fmla="*/ 21 w 1285"/>
                  <a:gd name="T67" fmla="*/ 748 h 1197"/>
                  <a:gd name="T68" fmla="*/ 51 w 1285"/>
                  <a:gd name="T69" fmla="*/ 831 h 1197"/>
                  <a:gd name="T70" fmla="*/ 93 w 1285"/>
                  <a:gd name="T71" fmla="*/ 908 h 1197"/>
                  <a:gd name="T72" fmla="*/ 147 w 1285"/>
                  <a:gd name="T73" fmla="*/ 979 h 1197"/>
                  <a:gd name="T74" fmla="*/ 211 w 1285"/>
                  <a:gd name="T75" fmla="*/ 1041 h 1197"/>
                  <a:gd name="T76" fmla="*/ 284 w 1285"/>
                  <a:gd name="T77" fmla="*/ 1095 h 1197"/>
                  <a:gd name="T78" fmla="*/ 364 w 1285"/>
                  <a:gd name="T79" fmla="*/ 1138 h 1197"/>
                  <a:gd name="T80" fmla="*/ 452 w 1285"/>
                  <a:gd name="T81" fmla="*/ 1170 h 1197"/>
                  <a:gd name="T82" fmla="*/ 545 w 1285"/>
                  <a:gd name="T83" fmla="*/ 1190 h 1197"/>
                  <a:gd name="T84" fmla="*/ 642 w 1285"/>
                  <a:gd name="T85" fmla="*/ 1197 h 11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5"/>
                  <a:gd name="T130" fmla="*/ 0 h 1197"/>
                  <a:gd name="T131" fmla="*/ 1285 w 1285"/>
                  <a:gd name="T132" fmla="*/ 1197 h 11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5" h="1197">
                    <a:moveTo>
                      <a:pt x="642" y="1197"/>
                    </a:moveTo>
                    <a:lnTo>
                      <a:pt x="675" y="1196"/>
                    </a:lnTo>
                    <a:lnTo>
                      <a:pt x="708" y="1194"/>
                    </a:lnTo>
                    <a:lnTo>
                      <a:pt x="740" y="1190"/>
                    </a:lnTo>
                    <a:lnTo>
                      <a:pt x="772" y="1185"/>
                    </a:lnTo>
                    <a:lnTo>
                      <a:pt x="803" y="1178"/>
                    </a:lnTo>
                    <a:lnTo>
                      <a:pt x="833" y="1170"/>
                    </a:lnTo>
                    <a:lnTo>
                      <a:pt x="863" y="1161"/>
                    </a:lnTo>
                    <a:lnTo>
                      <a:pt x="892" y="1150"/>
                    </a:lnTo>
                    <a:lnTo>
                      <a:pt x="920" y="1138"/>
                    </a:lnTo>
                    <a:lnTo>
                      <a:pt x="948" y="1125"/>
                    </a:lnTo>
                    <a:lnTo>
                      <a:pt x="975" y="1110"/>
                    </a:lnTo>
                    <a:lnTo>
                      <a:pt x="1001" y="1095"/>
                    </a:lnTo>
                    <a:lnTo>
                      <a:pt x="1026" y="1078"/>
                    </a:lnTo>
                    <a:lnTo>
                      <a:pt x="1050" y="1060"/>
                    </a:lnTo>
                    <a:lnTo>
                      <a:pt x="1074" y="1041"/>
                    </a:lnTo>
                    <a:lnTo>
                      <a:pt x="1096" y="1021"/>
                    </a:lnTo>
                    <a:lnTo>
                      <a:pt x="1117" y="1000"/>
                    </a:lnTo>
                    <a:lnTo>
                      <a:pt x="1138" y="979"/>
                    </a:lnTo>
                    <a:lnTo>
                      <a:pt x="1157" y="956"/>
                    </a:lnTo>
                    <a:lnTo>
                      <a:pt x="1175" y="933"/>
                    </a:lnTo>
                    <a:lnTo>
                      <a:pt x="1191" y="908"/>
                    </a:lnTo>
                    <a:lnTo>
                      <a:pt x="1207" y="883"/>
                    </a:lnTo>
                    <a:lnTo>
                      <a:pt x="1221" y="857"/>
                    </a:lnTo>
                    <a:lnTo>
                      <a:pt x="1234" y="831"/>
                    </a:lnTo>
                    <a:lnTo>
                      <a:pt x="1245" y="804"/>
                    </a:lnTo>
                    <a:lnTo>
                      <a:pt x="1256" y="776"/>
                    </a:lnTo>
                    <a:lnTo>
                      <a:pt x="1264" y="748"/>
                    </a:lnTo>
                    <a:lnTo>
                      <a:pt x="1271" y="719"/>
                    </a:lnTo>
                    <a:lnTo>
                      <a:pt x="1277" y="689"/>
                    </a:lnTo>
                    <a:lnTo>
                      <a:pt x="1281" y="659"/>
                    </a:lnTo>
                    <a:lnTo>
                      <a:pt x="1284" y="629"/>
                    </a:lnTo>
                    <a:lnTo>
                      <a:pt x="1285" y="598"/>
                    </a:lnTo>
                    <a:lnTo>
                      <a:pt x="1284" y="568"/>
                    </a:lnTo>
                    <a:lnTo>
                      <a:pt x="1281" y="537"/>
                    </a:lnTo>
                    <a:lnTo>
                      <a:pt x="1277" y="507"/>
                    </a:lnTo>
                    <a:lnTo>
                      <a:pt x="1271" y="478"/>
                    </a:lnTo>
                    <a:lnTo>
                      <a:pt x="1264" y="449"/>
                    </a:lnTo>
                    <a:lnTo>
                      <a:pt x="1256" y="421"/>
                    </a:lnTo>
                    <a:lnTo>
                      <a:pt x="1245" y="393"/>
                    </a:lnTo>
                    <a:lnTo>
                      <a:pt x="1234" y="366"/>
                    </a:lnTo>
                    <a:lnTo>
                      <a:pt x="1221" y="339"/>
                    </a:lnTo>
                    <a:lnTo>
                      <a:pt x="1207" y="313"/>
                    </a:lnTo>
                    <a:lnTo>
                      <a:pt x="1191" y="288"/>
                    </a:lnTo>
                    <a:lnTo>
                      <a:pt x="1175" y="264"/>
                    </a:lnTo>
                    <a:lnTo>
                      <a:pt x="1157" y="240"/>
                    </a:lnTo>
                    <a:lnTo>
                      <a:pt x="1138" y="218"/>
                    </a:lnTo>
                    <a:lnTo>
                      <a:pt x="1117" y="196"/>
                    </a:lnTo>
                    <a:lnTo>
                      <a:pt x="1096" y="175"/>
                    </a:lnTo>
                    <a:lnTo>
                      <a:pt x="1074" y="155"/>
                    </a:lnTo>
                    <a:lnTo>
                      <a:pt x="1050" y="137"/>
                    </a:lnTo>
                    <a:lnTo>
                      <a:pt x="1026" y="119"/>
                    </a:lnTo>
                    <a:lnTo>
                      <a:pt x="1001" y="102"/>
                    </a:lnTo>
                    <a:lnTo>
                      <a:pt x="975" y="86"/>
                    </a:lnTo>
                    <a:lnTo>
                      <a:pt x="948" y="72"/>
                    </a:lnTo>
                    <a:lnTo>
                      <a:pt x="920" y="59"/>
                    </a:lnTo>
                    <a:lnTo>
                      <a:pt x="892" y="47"/>
                    </a:lnTo>
                    <a:lnTo>
                      <a:pt x="863" y="36"/>
                    </a:lnTo>
                    <a:lnTo>
                      <a:pt x="833" y="27"/>
                    </a:lnTo>
                    <a:lnTo>
                      <a:pt x="803" y="19"/>
                    </a:lnTo>
                    <a:lnTo>
                      <a:pt x="772" y="12"/>
                    </a:lnTo>
                    <a:lnTo>
                      <a:pt x="740" y="6"/>
                    </a:lnTo>
                    <a:lnTo>
                      <a:pt x="708" y="3"/>
                    </a:lnTo>
                    <a:lnTo>
                      <a:pt x="675" y="0"/>
                    </a:lnTo>
                    <a:lnTo>
                      <a:pt x="642" y="0"/>
                    </a:lnTo>
                    <a:lnTo>
                      <a:pt x="609" y="0"/>
                    </a:lnTo>
                    <a:lnTo>
                      <a:pt x="577" y="3"/>
                    </a:lnTo>
                    <a:lnTo>
                      <a:pt x="545" y="6"/>
                    </a:lnTo>
                    <a:lnTo>
                      <a:pt x="513" y="12"/>
                    </a:lnTo>
                    <a:lnTo>
                      <a:pt x="482" y="19"/>
                    </a:lnTo>
                    <a:lnTo>
                      <a:pt x="452" y="27"/>
                    </a:lnTo>
                    <a:lnTo>
                      <a:pt x="422" y="36"/>
                    </a:lnTo>
                    <a:lnTo>
                      <a:pt x="393" y="47"/>
                    </a:lnTo>
                    <a:lnTo>
                      <a:pt x="364" y="59"/>
                    </a:lnTo>
                    <a:lnTo>
                      <a:pt x="337" y="72"/>
                    </a:lnTo>
                    <a:lnTo>
                      <a:pt x="310" y="86"/>
                    </a:lnTo>
                    <a:lnTo>
                      <a:pt x="284" y="102"/>
                    </a:lnTo>
                    <a:lnTo>
                      <a:pt x="259" y="119"/>
                    </a:lnTo>
                    <a:lnTo>
                      <a:pt x="234" y="137"/>
                    </a:lnTo>
                    <a:lnTo>
                      <a:pt x="211" y="155"/>
                    </a:lnTo>
                    <a:lnTo>
                      <a:pt x="189" y="175"/>
                    </a:lnTo>
                    <a:lnTo>
                      <a:pt x="167" y="196"/>
                    </a:lnTo>
                    <a:lnTo>
                      <a:pt x="147" y="218"/>
                    </a:lnTo>
                    <a:lnTo>
                      <a:pt x="128" y="240"/>
                    </a:lnTo>
                    <a:lnTo>
                      <a:pt x="110" y="264"/>
                    </a:lnTo>
                    <a:lnTo>
                      <a:pt x="93" y="288"/>
                    </a:lnTo>
                    <a:lnTo>
                      <a:pt x="78" y="313"/>
                    </a:lnTo>
                    <a:lnTo>
                      <a:pt x="64" y="339"/>
                    </a:lnTo>
                    <a:lnTo>
                      <a:pt x="51" y="366"/>
                    </a:lnTo>
                    <a:lnTo>
                      <a:pt x="39" y="393"/>
                    </a:lnTo>
                    <a:lnTo>
                      <a:pt x="29" y="421"/>
                    </a:lnTo>
                    <a:lnTo>
                      <a:pt x="21" y="449"/>
                    </a:lnTo>
                    <a:lnTo>
                      <a:pt x="13" y="478"/>
                    </a:lnTo>
                    <a:lnTo>
                      <a:pt x="8" y="507"/>
                    </a:lnTo>
                    <a:lnTo>
                      <a:pt x="4" y="537"/>
                    </a:lnTo>
                    <a:lnTo>
                      <a:pt x="1" y="568"/>
                    </a:lnTo>
                    <a:lnTo>
                      <a:pt x="0" y="598"/>
                    </a:lnTo>
                    <a:lnTo>
                      <a:pt x="1" y="629"/>
                    </a:lnTo>
                    <a:lnTo>
                      <a:pt x="4" y="659"/>
                    </a:lnTo>
                    <a:lnTo>
                      <a:pt x="8" y="689"/>
                    </a:lnTo>
                    <a:lnTo>
                      <a:pt x="13" y="719"/>
                    </a:lnTo>
                    <a:lnTo>
                      <a:pt x="21" y="748"/>
                    </a:lnTo>
                    <a:lnTo>
                      <a:pt x="29" y="776"/>
                    </a:lnTo>
                    <a:lnTo>
                      <a:pt x="39" y="804"/>
                    </a:lnTo>
                    <a:lnTo>
                      <a:pt x="51" y="831"/>
                    </a:lnTo>
                    <a:lnTo>
                      <a:pt x="64" y="857"/>
                    </a:lnTo>
                    <a:lnTo>
                      <a:pt x="78" y="883"/>
                    </a:lnTo>
                    <a:lnTo>
                      <a:pt x="93" y="908"/>
                    </a:lnTo>
                    <a:lnTo>
                      <a:pt x="110" y="933"/>
                    </a:lnTo>
                    <a:lnTo>
                      <a:pt x="128" y="956"/>
                    </a:lnTo>
                    <a:lnTo>
                      <a:pt x="147" y="979"/>
                    </a:lnTo>
                    <a:lnTo>
                      <a:pt x="167" y="1000"/>
                    </a:lnTo>
                    <a:lnTo>
                      <a:pt x="189" y="1021"/>
                    </a:lnTo>
                    <a:lnTo>
                      <a:pt x="211" y="1041"/>
                    </a:lnTo>
                    <a:lnTo>
                      <a:pt x="234" y="1060"/>
                    </a:lnTo>
                    <a:lnTo>
                      <a:pt x="259" y="1078"/>
                    </a:lnTo>
                    <a:lnTo>
                      <a:pt x="284" y="1095"/>
                    </a:lnTo>
                    <a:lnTo>
                      <a:pt x="310" y="1110"/>
                    </a:lnTo>
                    <a:lnTo>
                      <a:pt x="337" y="1125"/>
                    </a:lnTo>
                    <a:lnTo>
                      <a:pt x="364" y="1138"/>
                    </a:lnTo>
                    <a:lnTo>
                      <a:pt x="393" y="1150"/>
                    </a:lnTo>
                    <a:lnTo>
                      <a:pt x="422" y="1161"/>
                    </a:lnTo>
                    <a:lnTo>
                      <a:pt x="452" y="1170"/>
                    </a:lnTo>
                    <a:lnTo>
                      <a:pt x="482" y="1178"/>
                    </a:lnTo>
                    <a:lnTo>
                      <a:pt x="513" y="1185"/>
                    </a:lnTo>
                    <a:lnTo>
                      <a:pt x="545" y="1190"/>
                    </a:lnTo>
                    <a:lnTo>
                      <a:pt x="577" y="1194"/>
                    </a:lnTo>
                    <a:lnTo>
                      <a:pt x="609" y="1196"/>
                    </a:lnTo>
                    <a:lnTo>
                      <a:pt x="642" y="1197"/>
                    </a:lnTo>
                    <a:close/>
                  </a:path>
                </a:pathLst>
              </a:custGeom>
              <a:solidFill>
                <a:srgbClr val="004D74"/>
              </a:solidFill>
              <a:ln w="9525">
                <a:noFill/>
                <a:round/>
                <a:headEnd/>
                <a:tailEnd/>
              </a:ln>
            </p:spPr>
            <p:txBody>
              <a:bodyPr/>
              <a:lstStyle/>
              <a:p>
                <a:endParaRPr lang="en-US"/>
              </a:p>
            </p:txBody>
          </p:sp>
          <p:sp>
            <p:nvSpPr>
              <p:cNvPr id="27021" name="Freeform 36"/>
              <p:cNvSpPr>
                <a:spLocks/>
              </p:cNvSpPr>
              <p:nvPr/>
            </p:nvSpPr>
            <p:spPr bwMode="auto">
              <a:xfrm>
                <a:off x="337" y="694"/>
                <a:ext cx="1283" cy="1196"/>
              </a:xfrm>
              <a:custGeom>
                <a:avLst/>
                <a:gdLst>
                  <a:gd name="T0" fmla="*/ 707 w 1283"/>
                  <a:gd name="T1" fmla="*/ 1193 h 1196"/>
                  <a:gd name="T2" fmla="*/ 801 w 1283"/>
                  <a:gd name="T3" fmla="*/ 1177 h 1196"/>
                  <a:gd name="T4" fmla="*/ 891 w 1283"/>
                  <a:gd name="T5" fmla="*/ 1149 h 1196"/>
                  <a:gd name="T6" fmla="*/ 974 w 1283"/>
                  <a:gd name="T7" fmla="*/ 1110 h 1196"/>
                  <a:gd name="T8" fmla="*/ 1049 w 1283"/>
                  <a:gd name="T9" fmla="*/ 1059 h 1196"/>
                  <a:gd name="T10" fmla="*/ 1116 w 1283"/>
                  <a:gd name="T11" fmla="*/ 1000 h 1196"/>
                  <a:gd name="T12" fmla="*/ 1173 w 1283"/>
                  <a:gd name="T13" fmla="*/ 932 h 1196"/>
                  <a:gd name="T14" fmla="*/ 1219 w 1283"/>
                  <a:gd name="T15" fmla="*/ 857 h 1196"/>
                  <a:gd name="T16" fmla="*/ 1254 w 1283"/>
                  <a:gd name="T17" fmla="*/ 776 h 1196"/>
                  <a:gd name="T18" fmla="*/ 1275 w 1283"/>
                  <a:gd name="T19" fmla="*/ 689 h 1196"/>
                  <a:gd name="T20" fmla="*/ 1283 w 1283"/>
                  <a:gd name="T21" fmla="*/ 598 h 1196"/>
                  <a:gd name="T22" fmla="*/ 1275 w 1283"/>
                  <a:gd name="T23" fmla="*/ 507 h 1196"/>
                  <a:gd name="T24" fmla="*/ 1254 w 1283"/>
                  <a:gd name="T25" fmla="*/ 421 h 1196"/>
                  <a:gd name="T26" fmla="*/ 1219 w 1283"/>
                  <a:gd name="T27" fmla="*/ 339 h 1196"/>
                  <a:gd name="T28" fmla="*/ 1173 w 1283"/>
                  <a:gd name="T29" fmla="*/ 264 h 1196"/>
                  <a:gd name="T30" fmla="*/ 1116 w 1283"/>
                  <a:gd name="T31" fmla="*/ 196 h 1196"/>
                  <a:gd name="T32" fmla="*/ 1049 w 1283"/>
                  <a:gd name="T33" fmla="*/ 137 h 1196"/>
                  <a:gd name="T34" fmla="*/ 974 w 1283"/>
                  <a:gd name="T35" fmla="*/ 87 h 1196"/>
                  <a:gd name="T36" fmla="*/ 891 w 1283"/>
                  <a:gd name="T37" fmla="*/ 47 h 1196"/>
                  <a:gd name="T38" fmla="*/ 801 w 1283"/>
                  <a:gd name="T39" fmla="*/ 19 h 1196"/>
                  <a:gd name="T40" fmla="*/ 707 w 1283"/>
                  <a:gd name="T41" fmla="*/ 3 h 1196"/>
                  <a:gd name="T42" fmla="*/ 609 w 1283"/>
                  <a:gd name="T43" fmla="*/ 1 h 1196"/>
                  <a:gd name="T44" fmla="*/ 512 w 1283"/>
                  <a:gd name="T45" fmla="*/ 12 h 1196"/>
                  <a:gd name="T46" fmla="*/ 421 w 1283"/>
                  <a:gd name="T47" fmla="*/ 36 h 1196"/>
                  <a:gd name="T48" fmla="*/ 336 w 1283"/>
                  <a:gd name="T49" fmla="*/ 73 h 1196"/>
                  <a:gd name="T50" fmla="*/ 258 w 1283"/>
                  <a:gd name="T51" fmla="*/ 119 h 1196"/>
                  <a:gd name="T52" fmla="*/ 188 w 1283"/>
                  <a:gd name="T53" fmla="*/ 176 h 1196"/>
                  <a:gd name="T54" fmla="*/ 128 w 1283"/>
                  <a:gd name="T55" fmla="*/ 241 h 1196"/>
                  <a:gd name="T56" fmla="*/ 78 w 1283"/>
                  <a:gd name="T57" fmla="*/ 314 h 1196"/>
                  <a:gd name="T58" fmla="*/ 39 w 1283"/>
                  <a:gd name="T59" fmla="*/ 393 h 1196"/>
                  <a:gd name="T60" fmla="*/ 13 w 1283"/>
                  <a:gd name="T61" fmla="*/ 478 h 1196"/>
                  <a:gd name="T62" fmla="*/ 1 w 1283"/>
                  <a:gd name="T63" fmla="*/ 568 h 1196"/>
                  <a:gd name="T64" fmla="*/ 3 w 1283"/>
                  <a:gd name="T65" fmla="*/ 659 h 1196"/>
                  <a:gd name="T66" fmla="*/ 20 w 1283"/>
                  <a:gd name="T67" fmla="*/ 747 h 1196"/>
                  <a:gd name="T68" fmla="*/ 51 w 1283"/>
                  <a:gd name="T69" fmla="*/ 831 h 1196"/>
                  <a:gd name="T70" fmla="*/ 93 w 1283"/>
                  <a:gd name="T71" fmla="*/ 908 h 1196"/>
                  <a:gd name="T72" fmla="*/ 147 w 1283"/>
                  <a:gd name="T73" fmla="*/ 978 h 1196"/>
                  <a:gd name="T74" fmla="*/ 211 w 1283"/>
                  <a:gd name="T75" fmla="*/ 1041 h 1196"/>
                  <a:gd name="T76" fmla="*/ 283 w 1283"/>
                  <a:gd name="T77" fmla="*/ 1094 h 1196"/>
                  <a:gd name="T78" fmla="*/ 364 w 1283"/>
                  <a:gd name="T79" fmla="*/ 1137 h 1196"/>
                  <a:gd name="T80" fmla="*/ 451 w 1283"/>
                  <a:gd name="T81" fmla="*/ 1169 h 1196"/>
                  <a:gd name="T82" fmla="*/ 544 w 1283"/>
                  <a:gd name="T83" fmla="*/ 1189 h 1196"/>
                  <a:gd name="T84" fmla="*/ 641 w 1283"/>
                  <a:gd name="T85" fmla="*/ 1196 h 1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3"/>
                  <a:gd name="T130" fmla="*/ 0 h 1196"/>
                  <a:gd name="T131" fmla="*/ 1283 w 1283"/>
                  <a:gd name="T132" fmla="*/ 1196 h 1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3" h="1196">
                    <a:moveTo>
                      <a:pt x="641" y="1196"/>
                    </a:moveTo>
                    <a:lnTo>
                      <a:pt x="674" y="1195"/>
                    </a:lnTo>
                    <a:lnTo>
                      <a:pt x="707" y="1193"/>
                    </a:lnTo>
                    <a:lnTo>
                      <a:pt x="739" y="1189"/>
                    </a:lnTo>
                    <a:lnTo>
                      <a:pt x="770" y="1184"/>
                    </a:lnTo>
                    <a:lnTo>
                      <a:pt x="801" y="1177"/>
                    </a:lnTo>
                    <a:lnTo>
                      <a:pt x="832" y="1169"/>
                    </a:lnTo>
                    <a:lnTo>
                      <a:pt x="862" y="1160"/>
                    </a:lnTo>
                    <a:lnTo>
                      <a:pt x="891" y="1149"/>
                    </a:lnTo>
                    <a:lnTo>
                      <a:pt x="919" y="1137"/>
                    </a:lnTo>
                    <a:lnTo>
                      <a:pt x="947" y="1124"/>
                    </a:lnTo>
                    <a:lnTo>
                      <a:pt x="974" y="1110"/>
                    </a:lnTo>
                    <a:lnTo>
                      <a:pt x="1000" y="1094"/>
                    </a:lnTo>
                    <a:lnTo>
                      <a:pt x="1025" y="1077"/>
                    </a:lnTo>
                    <a:lnTo>
                      <a:pt x="1049" y="1059"/>
                    </a:lnTo>
                    <a:lnTo>
                      <a:pt x="1072" y="1041"/>
                    </a:lnTo>
                    <a:lnTo>
                      <a:pt x="1095" y="1021"/>
                    </a:lnTo>
                    <a:lnTo>
                      <a:pt x="1116" y="1000"/>
                    </a:lnTo>
                    <a:lnTo>
                      <a:pt x="1136" y="978"/>
                    </a:lnTo>
                    <a:lnTo>
                      <a:pt x="1155" y="956"/>
                    </a:lnTo>
                    <a:lnTo>
                      <a:pt x="1173" y="932"/>
                    </a:lnTo>
                    <a:lnTo>
                      <a:pt x="1190" y="908"/>
                    </a:lnTo>
                    <a:lnTo>
                      <a:pt x="1205" y="883"/>
                    </a:lnTo>
                    <a:lnTo>
                      <a:pt x="1219" y="857"/>
                    </a:lnTo>
                    <a:lnTo>
                      <a:pt x="1232" y="831"/>
                    </a:lnTo>
                    <a:lnTo>
                      <a:pt x="1244" y="803"/>
                    </a:lnTo>
                    <a:lnTo>
                      <a:pt x="1254" y="776"/>
                    </a:lnTo>
                    <a:lnTo>
                      <a:pt x="1263" y="747"/>
                    </a:lnTo>
                    <a:lnTo>
                      <a:pt x="1270" y="719"/>
                    </a:lnTo>
                    <a:lnTo>
                      <a:pt x="1275" y="689"/>
                    </a:lnTo>
                    <a:lnTo>
                      <a:pt x="1280" y="659"/>
                    </a:lnTo>
                    <a:lnTo>
                      <a:pt x="1282" y="629"/>
                    </a:lnTo>
                    <a:lnTo>
                      <a:pt x="1283" y="598"/>
                    </a:lnTo>
                    <a:lnTo>
                      <a:pt x="1282" y="568"/>
                    </a:lnTo>
                    <a:lnTo>
                      <a:pt x="1280" y="537"/>
                    </a:lnTo>
                    <a:lnTo>
                      <a:pt x="1275" y="507"/>
                    </a:lnTo>
                    <a:lnTo>
                      <a:pt x="1270" y="478"/>
                    </a:lnTo>
                    <a:lnTo>
                      <a:pt x="1263" y="449"/>
                    </a:lnTo>
                    <a:lnTo>
                      <a:pt x="1254" y="421"/>
                    </a:lnTo>
                    <a:lnTo>
                      <a:pt x="1244" y="393"/>
                    </a:lnTo>
                    <a:lnTo>
                      <a:pt x="1232" y="366"/>
                    </a:lnTo>
                    <a:lnTo>
                      <a:pt x="1219" y="339"/>
                    </a:lnTo>
                    <a:lnTo>
                      <a:pt x="1205" y="314"/>
                    </a:lnTo>
                    <a:lnTo>
                      <a:pt x="1190" y="288"/>
                    </a:lnTo>
                    <a:lnTo>
                      <a:pt x="1173" y="264"/>
                    </a:lnTo>
                    <a:lnTo>
                      <a:pt x="1155" y="241"/>
                    </a:lnTo>
                    <a:lnTo>
                      <a:pt x="1136" y="218"/>
                    </a:lnTo>
                    <a:lnTo>
                      <a:pt x="1116" y="196"/>
                    </a:lnTo>
                    <a:lnTo>
                      <a:pt x="1095" y="176"/>
                    </a:lnTo>
                    <a:lnTo>
                      <a:pt x="1072" y="156"/>
                    </a:lnTo>
                    <a:lnTo>
                      <a:pt x="1049" y="137"/>
                    </a:lnTo>
                    <a:lnTo>
                      <a:pt x="1025" y="119"/>
                    </a:lnTo>
                    <a:lnTo>
                      <a:pt x="1000" y="102"/>
                    </a:lnTo>
                    <a:lnTo>
                      <a:pt x="974" y="87"/>
                    </a:lnTo>
                    <a:lnTo>
                      <a:pt x="947" y="73"/>
                    </a:lnTo>
                    <a:lnTo>
                      <a:pt x="919" y="59"/>
                    </a:lnTo>
                    <a:lnTo>
                      <a:pt x="891" y="47"/>
                    </a:lnTo>
                    <a:lnTo>
                      <a:pt x="862" y="36"/>
                    </a:lnTo>
                    <a:lnTo>
                      <a:pt x="832" y="27"/>
                    </a:lnTo>
                    <a:lnTo>
                      <a:pt x="801" y="19"/>
                    </a:lnTo>
                    <a:lnTo>
                      <a:pt x="770" y="12"/>
                    </a:lnTo>
                    <a:lnTo>
                      <a:pt x="739" y="7"/>
                    </a:lnTo>
                    <a:lnTo>
                      <a:pt x="707" y="3"/>
                    </a:lnTo>
                    <a:lnTo>
                      <a:pt x="674" y="1"/>
                    </a:lnTo>
                    <a:lnTo>
                      <a:pt x="641" y="0"/>
                    </a:lnTo>
                    <a:lnTo>
                      <a:pt x="609" y="1"/>
                    </a:lnTo>
                    <a:lnTo>
                      <a:pt x="576" y="3"/>
                    </a:lnTo>
                    <a:lnTo>
                      <a:pt x="544" y="7"/>
                    </a:lnTo>
                    <a:lnTo>
                      <a:pt x="512" y="12"/>
                    </a:lnTo>
                    <a:lnTo>
                      <a:pt x="481" y="19"/>
                    </a:lnTo>
                    <a:lnTo>
                      <a:pt x="451" y="27"/>
                    </a:lnTo>
                    <a:lnTo>
                      <a:pt x="421" y="36"/>
                    </a:lnTo>
                    <a:lnTo>
                      <a:pt x="392" y="47"/>
                    </a:lnTo>
                    <a:lnTo>
                      <a:pt x="364" y="59"/>
                    </a:lnTo>
                    <a:lnTo>
                      <a:pt x="336" y="73"/>
                    </a:lnTo>
                    <a:lnTo>
                      <a:pt x="309" y="87"/>
                    </a:lnTo>
                    <a:lnTo>
                      <a:pt x="283" y="102"/>
                    </a:lnTo>
                    <a:lnTo>
                      <a:pt x="258" y="119"/>
                    </a:lnTo>
                    <a:lnTo>
                      <a:pt x="234" y="137"/>
                    </a:lnTo>
                    <a:lnTo>
                      <a:pt x="211" y="156"/>
                    </a:lnTo>
                    <a:lnTo>
                      <a:pt x="188" y="176"/>
                    </a:lnTo>
                    <a:lnTo>
                      <a:pt x="167" y="196"/>
                    </a:lnTo>
                    <a:lnTo>
                      <a:pt x="147" y="218"/>
                    </a:lnTo>
                    <a:lnTo>
                      <a:pt x="128" y="241"/>
                    </a:lnTo>
                    <a:lnTo>
                      <a:pt x="110" y="264"/>
                    </a:lnTo>
                    <a:lnTo>
                      <a:pt x="93" y="288"/>
                    </a:lnTo>
                    <a:lnTo>
                      <a:pt x="78" y="314"/>
                    </a:lnTo>
                    <a:lnTo>
                      <a:pt x="63" y="339"/>
                    </a:lnTo>
                    <a:lnTo>
                      <a:pt x="51" y="366"/>
                    </a:lnTo>
                    <a:lnTo>
                      <a:pt x="39" y="393"/>
                    </a:lnTo>
                    <a:lnTo>
                      <a:pt x="29" y="421"/>
                    </a:lnTo>
                    <a:lnTo>
                      <a:pt x="20" y="449"/>
                    </a:lnTo>
                    <a:lnTo>
                      <a:pt x="13" y="478"/>
                    </a:lnTo>
                    <a:lnTo>
                      <a:pt x="7" y="507"/>
                    </a:lnTo>
                    <a:lnTo>
                      <a:pt x="3" y="537"/>
                    </a:lnTo>
                    <a:lnTo>
                      <a:pt x="1" y="568"/>
                    </a:lnTo>
                    <a:lnTo>
                      <a:pt x="0" y="598"/>
                    </a:lnTo>
                    <a:lnTo>
                      <a:pt x="1" y="629"/>
                    </a:lnTo>
                    <a:lnTo>
                      <a:pt x="3" y="659"/>
                    </a:lnTo>
                    <a:lnTo>
                      <a:pt x="7" y="689"/>
                    </a:lnTo>
                    <a:lnTo>
                      <a:pt x="13" y="719"/>
                    </a:lnTo>
                    <a:lnTo>
                      <a:pt x="20" y="747"/>
                    </a:lnTo>
                    <a:lnTo>
                      <a:pt x="29" y="776"/>
                    </a:lnTo>
                    <a:lnTo>
                      <a:pt x="39" y="803"/>
                    </a:lnTo>
                    <a:lnTo>
                      <a:pt x="51" y="831"/>
                    </a:lnTo>
                    <a:lnTo>
                      <a:pt x="63" y="857"/>
                    </a:lnTo>
                    <a:lnTo>
                      <a:pt x="78" y="883"/>
                    </a:lnTo>
                    <a:lnTo>
                      <a:pt x="93" y="908"/>
                    </a:lnTo>
                    <a:lnTo>
                      <a:pt x="110" y="932"/>
                    </a:lnTo>
                    <a:lnTo>
                      <a:pt x="128" y="956"/>
                    </a:lnTo>
                    <a:lnTo>
                      <a:pt x="147" y="978"/>
                    </a:lnTo>
                    <a:lnTo>
                      <a:pt x="167" y="1000"/>
                    </a:lnTo>
                    <a:lnTo>
                      <a:pt x="188" y="1021"/>
                    </a:lnTo>
                    <a:lnTo>
                      <a:pt x="211" y="1041"/>
                    </a:lnTo>
                    <a:lnTo>
                      <a:pt x="234" y="1059"/>
                    </a:lnTo>
                    <a:lnTo>
                      <a:pt x="258" y="1077"/>
                    </a:lnTo>
                    <a:lnTo>
                      <a:pt x="283" y="1094"/>
                    </a:lnTo>
                    <a:lnTo>
                      <a:pt x="309" y="1110"/>
                    </a:lnTo>
                    <a:lnTo>
                      <a:pt x="336" y="1124"/>
                    </a:lnTo>
                    <a:lnTo>
                      <a:pt x="364" y="1137"/>
                    </a:lnTo>
                    <a:lnTo>
                      <a:pt x="392" y="1149"/>
                    </a:lnTo>
                    <a:lnTo>
                      <a:pt x="421" y="1160"/>
                    </a:lnTo>
                    <a:lnTo>
                      <a:pt x="451" y="1169"/>
                    </a:lnTo>
                    <a:lnTo>
                      <a:pt x="481" y="1177"/>
                    </a:lnTo>
                    <a:lnTo>
                      <a:pt x="512" y="1184"/>
                    </a:lnTo>
                    <a:lnTo>
                      <a:pt x="544" y="1189"/>
                    </a:lnTo>
                    <a:lnTo>
                      <a:pt x="576" y="1193"/>
                    </a:lnTo>
                    <a:lnTo>
                      <a:pt x="609" y="1195"/>
                    </a:lnTo>
                    <a:lnTo>
                      <a:pt x="641" y="1196"/>
                    </a:lnTo>
                    <a:close/>
                  </a:path>
                </a:pathLst>
              </a:custGeom>
              <a:solidFill>
                <a:srgbClr val="004E75"/>
              </a:solidFill>
              <a:ln w="9525">
                <a:noFill/>
                <a:round/>
                <a:headEnd/>
                <a:tailEnd/>
              </a:ln>
            </p:spPr>
            <p:txBody>
              <a:bodyPr/>
              <a:lstStyle/>
              <a:p>
                <a:endParaRPr lang="en-US"/>
              </a:p>
            </p:txBody>
          </p:sp>
          <p:sp>
            <p:nvSpPr>
              <p:cNvPr id="27022" name="Freeform 37"/>
              <p:cNvSpPr>
                <a:spLocks/>
              </p:cNvSpPr>
              <p:nvPr/>
            </p:nvSpPr>
            <p:spPr bwMode="auto">
              <a:xfrm>
                <a:off x="338" y="695"/>
                <a:ext cx="1281" cy="1195"/>
              </a:xfrm>
              <a:custGeom>
                <a:avLst/>
                <a:gdLst>
                  <a:gd name="T0" fmla="*/ 706 w 1281"/>
                  <a:gd name="T1" fmla="*/ 1191 h 1195"/>
                  <a:gd name="T2" fmla="*/ 800 w 1281"/>
                  <a:gd name="T3" fmla="*/ 1176 h 1195"/>
                  <a:gd name="T4" fmla="*/ 890 w 1281"/>
                  <a:gd name="T5" fmla="*/ 1148 h 1195"/>
                  <a:gd name="T6" fmla="*/ 972 w 1281"/>
                  <a:gd name="T7" fmla="*/ 1108 h 1195"/>
                  <a:gd name="T8" fmla="*/ 1048 w 1281"/>
                  <a:gd name="T9" fmla="*/ 1058 h 1195"/>
                  <a:gd name="T10" fmla="*/ 1114 w 1281"/>
                  <a:gd name="T11" fmla="*/ 998 h 1195"/>
                  <a:gd name="T12" fmla="*/ 1172 w 1281"/>
                  <a:gd name="T13" fmla="*/ 931 h 1195"/>
                  <a:gd name="T14" fmla="*/ 1218 w 1281"/>
                  <a:gd name="T15" fmla="*/ 856 h 1195"/>
                  <a:gd name="T16" fmla="*/ 1252 w 1281"/>
                  <a:gd name="T17" fmla="*/ 774 h 1195"/>
                  <a:gd name="T18" fmla="*/ 1274 w 1281"/>
                  <a:gd name="T19" fmla="*/ 688 h 1195"/>
                  <a:gd name="T20" fmla="*/ 1281 w 1281"/>
                  <a:gd name="T21" fmla="*/ 597 h 1195"/>
                  <a:gd name="T22" fmla="*/ 1274 w 1281"/>
                  <a:gd name="T23" fmla="*/ 506 h 1195"/>
                  <a:gd name="T24" fmla="*/ 1252 w 1281"/>
                  <a:gd name="T25" fmla="*/ 420 h 1195"/>
                  <a:gd name="T26" fmla="*/ 1218 w 1281"/>
                  <a:gd name="T27" fmla="*/ 339 h 1195"/>
                  <a:gd name="T28" fmla="*/ 1172 w 1281"/>
                  <a:gd name="T29" fmla="*/ 263 h 1195"/>
                  <a:gd name="T30" fmla="*/ 1114 w 1281"/>
                  <a:gd name="T31" fmla="*/ 196 h 1195"/>
                  <a:gd name="T32" fmla="*/ 1048 w 1281"/>
                  <a:gd name="T33" fmla="*/ 136 h 1195"/>
                  <a:gd name="T34" fmla="*/ 972 w 1281"/>
                  <a:gd name="T35" fmla="*/ 86 h 1195"/>
                  <a:gd name="T36" fmla="*/ 890 w 1281"/>
                  <a:gd name="T37" fmla="*/ 47 h 1195"/>
                  <a:gd name="T38" fmla="*/ 800 w 1281"/>
                  <a:gd name="T39" fmla="*/ 18 h 1195"/>
                  <a:gd name="T40" fmla="*/ 706 w 1281"/>
                  <a:gd name="T41" fmla="*/ 3 h 1195"/>
                  <a:gd name="T42" fmla="*/ 608 w 1281"/>
                  <a:gd name="T43" fmla="*/ 0 h 1195"/>
                  <a:gd name="T44" fmla="*/ 512 w 1281"/>
                  <a:gd name="T45" fmla="*/ 12 h 1195"/>
                  <a:gd name="T46" fmla="*/ 421 w 1281"/>
                  <a:gd name="T47" fmla="*/ 36 h 1195"/>
                  <a:gd name="T48" fmla="*/ 335 w 1281"/>
                  <a:gd name="T49" fmla="*/ 72 h 1195"/>
                  <a:gd name="T50" fmla="*/ 258 w 1281"/>
                  <a:gd name="T51" fmla="*/ 119 h 1195"/>
                  <a:gd name="T52" fmla="*/ 188 w 1281"/>
                  <a:gd name="T53" fmla="*/ 175 h 1195"/>
                  <a:gd name="T54" fmla="*/ 127 w 1281"/>
                  <a:gd name="T55" fmla="*/ 240 h 1195"/>
                  <a:gd name="T56" fmla="*/ 77 w 1281"/>
                  <a:gd name="T57" fmla="*/ 313 h 1195"/>
                  <a:gd name="T58" fmla="*/ 39 w 1281"/>
                  <a:gd name="T59" fmla="*/ 392 h 1195"/>
                  <a:gd name="T60" fmla="*/ 13 w 1281"/>
                  <a:gd name="T61" fmla="*/ 477 h 1195"/>
                  <a:gd name="T62" fmla="*/ 1 w 1281"/>
                  <a:gd name="T63" fmla="*/ 566 h 1195"/>
                  <a:gd name="T64" fmla="*/ 3 w 1281"/>
                  <a:gd name="T65" fmla="*/ 658 h 1195"/>
                  <a:gd name="T66" fmla="*/ 20 w 1281"/>
                  <a:gd name="T67" fmla="*/ 746 h 1195"/>
                  <a:gd name="T68" fmla="*/ 50 w 1281"/>
                  <a:gd name="T69" fmla="*/ 829 h 1195"/>
                  <a:gd name="T70" fmla="*/ 93 w 1281"/>
                  <a:gd name="T71" fmla="*/ 907 h 1195"/>
                  <a:gd name="T72" fmla="*/ 146 w 1281"/>
                  <a:gd name="T73" fmla="*/ 977 h 1195"/>
                  <a:gd name="T74" fmla="*/ 210 w 1281"/>
                  <a:gd name="T75" fmla="*/ 1039 h 1195"/>
                  <a:gd name="T76" fmla="*/ 283 w 1281"/>
                  <a:gd name="T77" fmla="*/ 1092 h 1195"/>
                  <a:gd name="T78" fmla="*/ 363 w 1281"/>
                  <a:gd name="T79" fmla="*/ 1136 h 1195"/>
                  <a:gd name="T80" fmla="*/ 450 w 1281"/>
                  <a:gd name="T81" fmla="*/ 1168 h 1195"/>
                  <a:gd name="T82" fmla="*/ 543 w 1281"/>
                  <a:gd name="T83" fmla="*/ 1188 h 1195"/>
                  <a:gd name="T84" fmla="*/ 641 w 1281"/>
                  <a:gd name="T85" fmla="*/ 1195 h 1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1"/>
                  <a:gd name="T130" fmla="*/ 0 h 1195"/>
                  <a:gd name="T131" fmla="*/ 1281 w 1281"/>
                  <a:gd name="T132" fmla="*/ 1195 h 11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1" h="1195">
                    <a:moveTo>
                      <a:pt x="641" y="1195"/>
                    </a:moveTo>
                    <a:lnTo>
                      <a:pt x="673" y="1194"/>
                    </a:lnTo>
                    <a:lnTo>
                      <a:pt x="706" y="1191"/>
                    </a:lnTo>
                    <a:lnTo>
                      <a:pt x="738" y="1188"/>
                    </a:lnTo>
                    <a:lnTo>
                      <a:pt x="769" y="1182"/>
                    </a:lnTo>
                    <a:lnTo>
                      <a:pt x="800" y="1176"/>
                    </a:lnTo>
                    <a:lnTo>
                      <a:pt x="831" y="1168"/>
                    </a:lnTo>
                    <a:lnTo>
                      <a:pt x="860" y="1158"/>
                    </a:lnTo>
                    <a:lnTo>
                      <a:pt x="890" y="1148"/>
                    </a:lnTo>
                    <a:lnTo>
                      <a:pt x="918" y="1136"/>
                    </a:lnTo>
                    <a:lnTo>
                      <a:pt x="945" y="1122"/>
                    </a:lnTo>
                    <a:lnTo>
                      <a:pt x="972" y="1108"/>
                    </a:lnTo>
                    <a:lnTo>
                      <a:pt x="998" y="1092"/>
                    </a:lnTo>
                    <a:lnTo>
                      <a:pt x="1024" y="1076"/>
                    </a:lnTo>
                    <a:lnTo>
                      <a:pt x="1048" y="1058"/>
                    </a:lnTo>
                    <a:lnTo>
                      <a:pt x="1071" y="1039"/>
                    </a:lnTo>
                    <a:lnTo>
                      <a:pt x="1093" y="1019"/>
                    </a:lnTo>
                    <a:lnTo>
                      <a:pt x="1114" y="998"/>
                    </a:lnTo>
                    <a:lnTo>
                      <a:pt x="1135" y="977"/>
                    </a:lnTo>
                    <a:lnTo>
                      <a:pt x="1154" y="954"/>
                    </a:lnTo>
                    <a:lnTo>
                      <a:pt x="1172" y="931"/>
                    </a:lnTo>
                    <a:lnTo>
                      <a:pt x="1188" y="907"/>
                    </a:lnTo>
                    <a:lnTo>
                      <a:pt x="1204" y="881"/>
                    </a:lnTo>
                    <a:lnTo>
                      <a:pt x="1218" y="856"/>
                    </a:lnTo>
                    <a:lnTo>
                      <a:pt x="1231" y="829"/>
                    </a:lnTo>
                    <a:lnTo>
                      <a:pt x="1242" y="802"/>
                    </a:lnTo>
                    <a:lnTo>
                      <a:pt x="1252" y="774"/>
                    </a:lnTo>
                    <a:lnTo>
                      <a:pt x="1261" y="746"/>
                    </a:lnTo>
                    <a:lnTo>
                      <a:pt x="1268" y="717"/>
                    </a:lnTo>
                    <a:lnTo>
                      <a:pt x="1274" y="688"/>
                    </a:lnTo>
                    <a:lnTo>
                      <a:pt x="1278" y="658"/>
                    </a:lnTo>
                    <a:lnTo>
                      <a:pt x="1280" y="628"/>
                    </a:lnTo>
                    <a:lnTo>
                      <a:pt x="1281" y="597"/>
                    </a:lnTo>
                    <a:lnTo>
                      <a:pt x="1280" y="566"/>
                    </a:lnTo>
                    <a:lnTo>
                      <a:pt x="1278" y="536"/>
                    </a:lnTo>
                    <a:lnTo>
                      <a:pt x="1274" y="506"/>
                    </a:lnTo>
                    <a:lnTo>
                      <a:pt x="1268" y="477"/>
                    </a:lnTo>
                    <a:lnTo>
                      <a:pt x="1261" y="448"/>
                    </a:lnTo>
                    <a:lnTo>
                      <a:pt x="1252" y="420"/>
                    </a:lnTo>
                    <a:lnTo>
                      <a:pt x="1242" y="392"/>
                    </a:lnTo>
                    <a:lnTo>
                      <a:pt x="1231" y="365"/>
                    </a:lnTo>
                    <a:lnTo>
                      <a:pt x="1218" y="339"/>
                    </a:lnTo>
                    <a:lnTo>
                      <a:pt x="1204" y="313"/>
                    </a:lnTo>
                    <a:lnTo>
                      <a:pt x="1188" y="288"/>
                    </a:lnTo>
                    <a:lnTo>
                      <a:pt x="1172" y="263"/>
                    </a:lnTo>
                    <a:lnTo>
                      <a:pt x="1154" y="240"/>
                    </a:lnTo>
                    <a:lnTo>
                      <a:pt x="1135" y="217"/>
                    </a:lnTo>
                    <a:lnTo>
                      <a:pt x="1114" y="196"/>
                    </a:lnTo>
                    <a:lnTo>
                      <a:pt x="1093" y="175"/>
                    </a:lnTo>
                    <a:lnTo>
                      <a:pt x="1071" y="155"/>
                    </a:lnTo>
                    <a:lnTo>
                      <a:pt x="1048" y="136"/>
                    </a:lnTo>
                    <a:lnTo>
                      <a:pt x="1024" y="119"/>
                    </a:lnTo>
                    <a:lnTo>
                      <a:pt x="998" y="102"/>
                    </a:lnTo>
                    <a:lnTo>
                      <a:pt x="972" y="86"/>
                    </a:lnTo>
                    <a:lnTo>
                      <a:pt x="945" y="72"/>
                    </a:lnTo>
                    <a:lnTo>
                      <a:pt x="918" y="59"/>
                    </a:lnTo>
                    <a:lnTo>
                      <a:pt x="890" y="47"/>
                    </a:lnTo>
                    <a:lnTo>
                      <a:pt x="860" y="36"/>
                    </a:lnTo>
                    <a:lnTo>
                      <a:pt x="831" y="27"/>
                    </a:lnTo>
                    <a:lnTo>
                      <a:pt x="800" y="18"/>
                    </a:lnTo>
                    <a:lnTo>
                      <a:pt x="769" y="12"/>
                    </a:lnTo>
                    <a:lnTo>
                      <a:pt x="738" y="7"/>
                    </a:lnTo>
                    <a:lnTo>
                      <a:pt x="706" y="3"/>
                    </a:lnTo>
                    <a:lnTo>
                      <a:pt x="673" y="0"/>
                    </a:lnTo>
                    <a:lnTo>
                      <a:pt x="641" y="0"/>
                    </a:lnTo>
                    <a:lnTo>
                      <a:pt x="608" y="0"/>
                    </a:lnTo>
                    <a:lnTo>
                      <a:pt x="575" y="3"/>
                    </a:lnTo>
                    <a:lnTo>
                      <a:pt x="543" y="7"/>
                    </a:lnTo>
                    <a:lnTo>
                      <a:pt x="512" y="12"/>
                    </a:lnTo>
                    <a:lnTo>
                      <a:pt x="481" y="18"/>
                    </a:lnTo>
                    <a:lnTo>
                      <a:pt x="450" y="27"/>
                    </a:lnTo>
                    <a:lnTo>
                      <a:pt x="421" y="36"/>
                    </a:lnTo>
                    <a:lnTo>
                      <a:pt x="392" y="47"/>
                    </a:lnTo>
                    <a:lnTo>
                      <a:pt x="363" y="59"/>
                    </a:lnTo>
                    <a:lnTo>
                      <a:pt x="335" y="72"/>
                    </a:lnTo>
                    <a:lnTo>
                      <a:pt x="309" y="86"/>
                    </a:lnTo>
                    <a:lnTo>
                      <a:pt x="283" y="102"/>
                    </a:lnTo>
                    <a:lnTo>
                      <a:pt x="258" y="119"/>
                    </a:lnTo>
                    <a:lnTo>
                      <a:pt x="233" y="136"/>
                    </a:lnTo>
                    <a:lnTo>
                      <a:pt x="210" y="155"/>
                    </a:lnTo>
                    <a:lnTo>
                      <a:pt x="188" y="175"/>
                    </a:lnTo>
                    <a:lnTo>
                      <a:pt x="166" y="196"/>
                    </a:lnTo>
                    <a:lnTo>
                      <a:pt x="146" y="217"/>
                    </a:lnTo>
                    <a:lnTo>
                      <a:pt x="127" y="240"/>
                    </a:lnTo>
                    <a:lnTo>
                      <a:pt x="109" y="263"/>
                    </a:lnTo>
                    <a:lnTo>
                      <a:pt x="93" y="288"/>
                    </a:lnTo>
                    <a:lnTo>
                      <a:pt x="77" y="313"/>
                    </a:lnTo>
                    <a:lnTo>
                      <a:pt x="63" y="339"/>
                    </a:lnTo>
                    <a:lnTo>
                      <a:pt x="50" y="365"/>
                    </a:lnTo>
                    <a:lnTo>
                      <a:pt x="39" y="392"/>
                    </a:lnTo>
                    <a:lnTo>
                      <a:pt x="29" y="420"/>
                    </a:lnTo>
                    <a:lnTo>
                      <a:pt x="20" y="448"/>
                    </a:lnTo>
                    <a:lnTo>
                      <a:pt x="13" y="477"/>
                    </a:lnTo>
                    <a:lnTo>
                      <a:pt x="7" y="506"/>
                    </a:lnTo>
                    <a:lnTo>
                      <a:pt x="3" y="536"/>
                    </a:lnTo>
                    <a:lnTo>
                      <a:pt x="1" y="566"/>
                    </a:lnTo>
                    <a:lnTo>
                      <a:pt x="0" y="597"/>
                    </a:lnTo>
                    <a:lnTo>
                      <a:pt x="1" y="628"/>
                    </a:lnTo>
                    <a:lnTo>
                      <a:pt x="3" y="658"/>
                    </a:lnTo>
                    <a:lnTo>
                      <a:pt x="7" y="688"/>
                    </a:lnTo>
                    <a:lnTo>
                      <a:pt x="13" y="717"/>
                    </a:lnTo>
                    <a:lnTo>
                      <a:pt x="20" y="746"/>
                    </a:lnTo>
                    <a:lnTo>
                      <a:pt x="29" y="774"/>
                    </a:lnTo>
                    <a:lnTo>
                      <a:pt x="39" y="802"/>
                    </a:lnTo>
                    <a:lnTo>
                      <a:pt x="50" y="829"/>
                    </a:lnTo>
                    <a:lnTo>
                      <a:pt x="63" y="856"/>
                    </a:lnTo>
                    <a:lnTo>
                      <a:pt x="77" y="881"/>
                    </a:lnTo>
                    <a:lnTo>
                      <a:pt x="93" y="907"/>
                    </a:lnTo>
                    <a:lnTo>
                      <a:pt x="109" y="931"/>
                    </a:lnTo>
                    <a:lnTo>
                      <a:pt x="127" y="954"/>
                    </a:lnTo>
                    <a:lnTo>
                      <a:pt x="146" y="977"/>
                    </a:lnTo>
                    <a:lnTo>
                      <a:pt x="166" y="998"/>
                    </a:lnTo>
                    <a:lnTo>
                      <a:pt x="188" y="1019"/>
                    </a:lnTo>
                    <a:lnTo>
                      <a:pt x="210" y="1039"/>
                    </a:lnTo>
                    <a:lnTo>
                      <a:pt x="233" y="1058"/>
                    </a:lnTo>
                    <a:lnTo>
                      <a:pt x="258" y="1076"/>
                    </a:lnTo>
                    <a:lnTo>
                      <a:pt x="283" y="1092"/>
                    </a:lnTo>
                    <a:lnTo>
                      <a:pt x="309" y="1108"/>
                    </a:lnTo>
                    <a:lnTo>
                      <a:pt x="335" y="1122"/>
                    </a:lnTo>
                    <a:lnTo>
                      <a:pt x="363" y="1136"/>
                    </a:lnTo>
                    <a:lnTo>
                      <a:pt x="392" y="1148"/>
                    </a:lnTo>
                    <a:lnTo>
                      <a:pt x="421" y="1158"/>
                    </a:lnTo>
                    <a:lnTo>
                      <a:pt x="450" y="1168"/>
                    </a:lnTo>
                    <a:lnTo>
                      <a:pt x="481" y="1176"/>
                    </a:lnTo>
                    <a:lnTo>
                      <a:pt x="512" y="1182"/>
                    </a:lnTo>
                    <a:lnTo>
                      <a:pt x="543" y="1188"/>
                    </a:lnTo>
                    <a:lnTo>
                      <a:pt x="575" y="1191"/>
                    </a:lnTo>
                    <a:lnTo>
                      <a:pt x="608" y="1194"/>
                    </a:lnTo>
                    <a:lnTo>
                      <a:pt x="641" y="1195"/>
                    </a:lnTo>
                    <a:close/>
                  </a:path>
                </a:pathLst>
              </a:custGeom>
              <a:solidFill>
                <a:srgbClr val="004F76"/>
              </a:solidFill>
              <a:ln w="9525">
                <a:noFill/>
                <a:round/>
                <a:headEnd/>
                <a:tailEnd/>
              </a:ln>
            </p:spPr>
            <p:txBody>
              <a:bodyPr/>
              <a:lstStyle/>
              <a:p>
                <a:endParaRPr lang="en-US"/>
              </a:p>
            </p:txBody>
          </p:sp>
          <p:sp>
            <p:nvSpPr>
              <p:cNvPr id="27023" name="Freeform 38"/>
              <p:cNvSpPr>
                <a:spLocks/>
              </p:cNvSpPr>
              <p:nvPr/>
            </p:nvSpPr>
            <p:spPr bwMode="auto">
              <a:xfrm>
                <a:off x="338" y="695"/>
                <a:ext cx="1281" cy="1194"/>
              </a:xfrm>
              <a:custGeom>
                <a:avLst/>
                <a:gdLst>
                  <a:gd name="T0" fmla="*/ 706 w 1281"/>
                  <a:gd name="T1" fmla="*/ 1191 h 1194"/>
                  <a:gd name="T2" fmla="*/ 800 w 1281"/>
                  <a:gd name="T3" fmla="*/ 1175 h 1194"/>
                  <a:gd name="T4" fmla="*/ 889 w 1281"/>
                  <a:gd name="T5" fmla="*/ 1147 h 1194"/>
                  <a:gd name="T6" fmla="*/ 972 w 1281"/>
                  <a:gd name="T7" fmla="*/ 1107 h 1194"/>
                  <a:gd name="T8" fmla="*/ 1047 w 1281"/>
                  <a:gd name="T9" fmla="*/ 1057 h 1194"/>
                  <a:gd name="T10" fmla="*/ 1114 w 1281"/>
                  <a:gd name="T11" fmla="*/ 998 h 1194"/>
                  <a:gd name="T12" fmla="*/ 1171 w 1281"/>
                  <a:gd name="T13" fmla="*/ 930 h 1194"/>
                  <a:gd name="T14" fmla="*/ 1217 w 1281"/>
                  <a:gd name="T15" fmla="*/ 855 h 1194"/>
                  <a:gd name="T16" fmla="*/ 1252 w 1281"/>
                  <a:gd name="T17" fmla="*/ 774 h 1194"/>
                  <a:gd name="T18" fmla="*/ 1273 w 1281"/>
                  <a:gd name="T19" fmla="*/ 688 h 1194"/>
                  <a:gd name="T20" fmla="*/ 1281 w 1281"/>
                  <a:gd name="T21" fmla="*/ 597 h 1194"/>
                  <a:gd name="T22" fmla="*/ 1273 w 1281"/>
                  <a:gd name="T23" fmla="*/ 506 h 1194"/>
                  <a:gd name="T24" fmla="*/ 1252 w 1281"/>
                  <a:gd name="T25" fmla="*/ 420 h 1194"/>
                  <a:gd name="T26" fmla="*/ 1217 w 1281"/>
                  <a:gd name="T27" fmla="*/ 339 h 1194"/>
                  <a:gd name="T28" fmla="*/ 1171 w 1281"/>
                  <a:gd name="T29" fmla="*/ 264 h 1194"/>
                  <a:gd name="T30" fmla="*/ 1114 w 1281"/>
                  <a:gd name="T31" fmla="*/ 196 h 1194"/>
                  <a:gd name="T32" fmla="*/ 1047 w 1281"/>
                  <a:gd name="T33" fmla="*/ 137 h 1194"/>
                  <a:gd name="T34" fmla="*/ 972 w 1281"/>
                  <a:gd name="T35" fmla="*/ 87 h 1194"/>
                  <a:gd name="T36" fmla="*/ 889 w 1281"/>
                  <a:gd name="T37" fmla="*/ 47 h 1194"/>
                  <a:gd name="T38" fmla="*/ 800 w 1281"/>
                  <a:gd name="T39" fmla="*/ 19 h 1194"/>
                  <a:gd name="T40" fmla="*/ 706 w 1281"/>
                  <a:gd name="T41" fmla="*/ 3 h 1194"/>
                  <a:gd name="T42" fmla="*/ 608 w 1281"/>
                  <a:gd name="T43" fmla="*/ 1 h 1194"/>
                  <a:gd name="T44" fmla="*/ 512 w 1281"/>
                  <a:gd name="T45" fmla="*/ 12 h 1194"/>
                  <a:gd name="T46" fmla="*/ 421 w 1281"/>
                  <a:gd name="T47" fmla="*/ 36 h 1194"/>
                  <a:gd name="T48" fmla="*/ 336 w 1281"/>
                  <a:gd name="T49" fmla="*/ 72 h 1194"/>
                  <a:gd name="T50" fmla="*/ 258 w 1281"/>
                  <a:gd name="T51" fmla="*/ 119 h 1194"/>
                  <a:gd name="T52" fmla="*/ 188 w 1281"/>
                  <a:gd name="T53" fmla="*/ 175 h 1194"/>
                  <a:gd name="T54" fmla="*/ 128 w 1281"/>
                  <a:gd name="T55" fmla="*/ 240 h 1194"/>
                  <a:gd name="T56" fmla="*/ 78 w 1281"/>
                  <a:gd name="T57" fmla="*/ 313 h 1194"/>
                  <a:gd name="T58" fmla="*/ 39 w 1281"/>
                  <a:gd name="T59" fmla="*/ 392 h 1194"/>
                  <a:gd name="T60" fmla="*/ 13 w 1281"/>
                  <a:gd name="T61" fmla="*/ 477 h 1194"/>
                  <a:gd name="T62" fmla="*/ 1 w 1281"/>
                  <a:gd name="T63" fmla="*/ 566 h 1194"/>
                  <a:gd name="T64" fmla="*/ 4 w 1281"/>
                  <a:gd name="T65" fmla="*/ 658 h 1194"/>
                  <a:gd name="T66" fmla="*/ 21 w 1281"/>
                  <a:gd name="T67" fmla="*/ 746 h 1194"/>
                  <a:gd name="T68" fmla="*/ 51 w 1281"/>
                  <a:gd name="T69" fmla="*/ 829 h 1194"/>
                  <a:gd name="T70" fmla="*/ 93 w 1281"/>
                  <a:gd name="T71" fmla="*/ 906 h 1194"/>
                  <a:gd name="T72" fmla="*/ 147 w 1281"/>
                  <a:gd name="T73" fmla="*/ 976 h 1194"/>
                  <a:gd name="T74" fmla="*/ 211 w 1281"/>
                  <a:gd name="T75" fmla="*/ 1039 h 1194"/>
                  <a:gd name="T76" fmla="*/ 283 w 1281"/>
                  <a:gd name="T77" fmla="*/ 1092 h 1194"/>
                  <a:gd name="T78" fmla="*/ 363 w 1281"/>
                  <a:gd name="T79" fmla="*/ 1135 h 1194"/>
                  <a:gd name="T80" fmla="*/ 451 w 1281"/>
                  <a:gd name="T81" fmla="*/ 1167 h 1194"/>
                  <a:gd name="T82" fmla="*/ 543 w 1281"/>
                  <a:gd name="T83" fmla="*/ 1187 h 1194"/>
                  <a:gd name="T84" fmla="*/ 641 w 1281"/>
                  <a:gd name="T85" fmla="*/ 1194 h 11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81"/>
                  <a:gd name="T130" fmla="*/ 0 h 1194"/>
                  <a:gd name="T131" fmla="*/ 1281 w 1281"/>
                  <a:gd name="T132" fmla="*/ 1194 h 11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81" h="1194">
                    <a:moveTo>
                      <a:pt x="641" y="1194"/>
                    </a:moveTo>
                    <a:lnTo>
                      <a:pt x="673" y="1193"/>
                    </a:lnTo>
                    <a:lnTo>
                      <a:pt x="706" y="1191"/>
                    </a:lnTo>
                    <a:lnTo>
                      <a:pt x="738" y="1187"/>
                    </a:lnTo>
                    <a:lnTo>
                      <a:pt x="769" y="1182"/>
                    </a:lnTo>
                    <a:lnTo>
                      <a:pt x="800" y="1175"/>
                    </a:lnTo>
                    <a:lnTo>
                      <a:pt x="831" y="1167"/>
                    </a:lnTo>
                    <a:lnTo>
                      <a:pt x="860" y="1158"/>
                    </a:lnTo>
                    <a:lnTo>
                      <a:pt x="889" y="1147"/>
                    </a:lnTo>
                    <a:lnTo>
                      <a:pt x="918" y="1135"/>
                    </a:lnTo>
                    <a:lnTo>
                      <a:pt x="945" y="1122"/>
                    </a:lnTo>
                    <a:lnTo>
                      <a:pt x="972" y="1107"/>
                    </a:lnTo>
                    <a:lnTo>
                      <a:pt x="998" y="1092"/>
                    </a:lnTo>
                    <a:lnTo>
                      <a:pt x="1023" y="1075"/>
                    </a:lnTo>
                    <a:lnTo>
                      <a:pt x="1047" y="1057"/>
                    </a:lnTo>
                    <a:lnTo>
                      <a:pt x="1071" y="1039"/>
                    </a:lnTo>
                    <a:lnTo>
                      <a:pt x="1093" y="1019"/>
                    </a:lnTo>
                    <a:lnTo>
                      <a:pt x="1114" y="998"/>
                    </a:lnTo>
                    <a:lnTo>
                      <a:pt x="1134" y="976"/>
                    </a:lnTo>
                    <a:lnTo>
                      <a:pt x="1153" y="954"/>
                    </a:lnTo>
                    <a:lnTo>
                      <a:pt x="1171" y="930"/>
                    </a:lnTo>
                    <a:lnTo>
                      <a:pt x="1188" y="906"/>
                    </a:lnTo>
                    <a:lnTo>
                      <a:pt x="1203" y="881"/>
                    </a:lnTo>
                    <a:lnTo>
                      <a:pt x="1217" y="855"/>
                    </a:lnTo>
                    <a:lnTo>
                      <a:pt x="1230" y="829"/>
                    </a:lnTo>
                    <a:lnTo>
                      <a:pt x="1242" y="802"/>
                    </a:lnTo>
                    <a:lnTo>
                      <a:pt x="1252" y="774"/>
                    </a:lnTo>
                    <a:lnTo>
                      <a:pt x="1260" y="746"/>
                    </a:lnTo>
                    <a:lnTo>
                      <a:pt x="1268" y="717"/>
                    </a:lnTo>
                    <a:lnTo>
                      <a:pt x="1273" y="688"/>
                    </a:lnTo>
                    <a:lnTo>
                      <a:pt x="1277" y="658"/>
                    </a:lnTo>
                    <a:lnTo>
                      <a:pt x="1280" y="628"/>
                    </a:lnTo>
                    <a:lnTo>
                      <a:pt x="1281" y="597"/>
                    </a:lnTo>
                    <a:lnTo>
                      <a:pt x="1280" y="566"/>
                    </a:lnTo>
                    <a:lnTo>
                      <a:pt x="1277" y="536"/>
                    </a:lnTo>
                    <a:lnTo>
                      <a:pt x="1273" y="506"/>
                    </a:lnTo>
                    <a:lnTo>
                      <a:pt x="1268" y="477"/>
                    </a:lnTo>
                    <a:lnTo>
                      <a:pt x="1260" y="448"/>
                    </a:lnTo>
                    <a:lnTo>
                      <a:pt x="1252" y="420"/>
                    </a:lnTo>
                    <a:lnTo>
                      <a:pt x="1242" y="392"/>
                    </a:lnTo>
                    <a:lnTo>
                      <a:pt x="1230" y="365"/>
                    </a:lnTo>
                    <a:lnTo>
                      <a:pt x="1217" y="339"/>
                    </a:lnTo>
                    <a:lnTo>
                      <a:pt x="1203" y="313"/>
                    </a:lnTo>
                    <a:lnTo>
                      <a:pt x="1188" y="288"/>
                    </a:lnTo>
                    <a:lnTo>
                      <a:pt x="1171" y="264"/>
                    </a:lnTo>
                    <a:lnTo>
                      <a:pt x="1153" y="240"/>
                    </a:lnTo>
                    <a:lnTo>
                      <a:pt x="1134" y="218"/>
                    </a:lnTo>
                    <a:lnTo>
                      <a:pt x="1114" y="196"/>
                    </a:lnTo>
                    <a:lnTo>
                      <a:pt x="1093" y="175"/>
                    </a:lnTo>
                    <a:lnTo>
                      <a:pt x="1071" y="155"/>
                    </a:lnTo>
                    <a:lnTo>
                      <a:pt x="1047" y="137"/>
                    </a:lnTo>
                    <a:lnTo>
                      <a:pt x="1023" y="119"/>
                    </a:lnTo>
                    <a:lnTo>
                      <a:pt x="998" y="102"/>
                    </a:lnTo>
                    <a:lnTo>
                      <a:pt x="972" y="87"/>
                    </a:lnTo>
                    <a:lnTo>
                      <a:pt x="945" y="72"/>
                    </a:lnTo>
                    <a:lnTo>
                      <a:pt x="918" y="59"/>
                    </a:lnTo>
                    <a:lnTo>
                      <a:pt x="889" y="47"/>
                    </a:lnTo>
                    <a:lnTo>
                      <a:pt x="860" y="36"/>
                    </a:lnTo>
                    <a:lnTo>
                      <a:pt x="831" y="27"/>
                    </a:lnTo>
                    <a:lnTo>
                      <a:pt x="800" y="19"/>
                    </a:lnTo>
                    <a:lnTo>
                      <a:pt x="769" y="12"/>
                    </a:lnTo>
                    <a:lnTo>
                      <a:pt x="738" y="7"/>
                    </a:lnTo>
                    <a:lnTo>
                      <a:pt x="706" y="3"/>
                    </a:lnTo>
                    <a:lnTo>
                      <a:pt x="673" y="1"/>
                    </a:lnTo>
                    <a:lnTo>
                      <a:pt x="641" y="0"/>
                    </a:lnTo>
                    <a:lnTo>
                      <a:pt x="608" y="1"/>
                    </a:lnTo>
                    <a:lnTo>
                      <a:pt x="575" y="3"/>
                    </a:lnTo>
                    <a:lnTo>
                      <a:pt x="543" y="7"/>
                    </a:lnTo>
                    <a:lnTo>
                      <a:pt x="512" y="12"/>
                    </a:lnTo>
                    <a:lnTo>
                      <a:pt x="481" y="19"/>
                    </a:lnTo>
                    <a:lnTo>
                      <a:pt x="451" y="27"/>
                    </a:lnTo>
                    <a:lnTo>
                      <a:pt x="421" y="36"/>
                    </a:lnTo>
                    <a:lnTo>
                      <a:pt x="392" y="47"/>
                    </a:lnTo>
                    <a:lnTo>
                      <a:pt x="363" y="59"/>
                    </a:lnTo>
                    <a:lnTo>
                      <a:pt x="336" y="72"/>
                    </a:lnTo>
                    <a:lnTo>
                      <a:pt x="309" y="87"/>
                    </a:lnTo>
                    <a:lnTo>
                      <a:pt x="283" y="102"/>
                    </a:lnTo>
                    <a:lnTo>
                      <a:pt x="258" y="119"/>
                    </a:lnTo>
                    <a:lnTo>
                      <a:pt x="234" y="137"/>
                    </a:lnTo>
                    <a:lnTo>
                      <a:pt x="211" y="155"/>
                    </a:lnTo>
                    <a:lnTo>
                      <a:pt x="188" y="175"/>
                    </a:lnTo>
                    <a:lnTo>
                      <a:pt x="167" y="196"/>
                    </a:lnTo>
                    <a:lnTo>
                      <a:pt x="147" y="218"/>
                    </a:lnTo>
                    <a:lnTo>
                      <a:pt x="128" y="240"/>
                    </a:lnTo>
                    <a:lnTo>
                      <a:pt x="110" y="264"/>
                    </a:lnTo>
                    <a:lnTo>
                      <a:pt x="93" y="288"/>
                    </a:lnTo>
                    <a:lnTo>
                      <a:pt x="78" y="313"/>
                    </a:lnTo>
                    <a:lnTo>
                      <a:pt x="64" y="339"/>
                    </a:lnTo>
                    <a:lnTo>
                      <a:pt x="51" y="365"/>
                    </a:lnTo>
                    <a:lnTo>
                      <a:pt x="39" y="392"/>
                    </a:lnTo>
                    <a:lnTo>
                      <a:pt x="29" y="420"/>
                    </a:lnTo>
                    <a:lnTo>
                      <a:pt x="21" y="448"/>
                    </a:lnTo>
                    <a:lnTo>
                      <a:pt x="13" y="477"/>
                    </a:lnTo>
                    <a:lnTo>
                      <a:pt x="8" y="506"/>
                    </a:lnTo>
                    <a:lnTo>
                      <a:pt x="4" y="536"/>
                    </a:lnTo>
                    <a:lnTo>
                      <a:pt x="1" y="566"/>
                    </a:lnTo>
                    <a:lnTo>
                      <a:pt x="0" y="597"/>
                    </a:lnTo>
                    <a:lnTo>
                      <a:pt x="1" y="628"/>
                    </a:lnTo>
                    <a:lnTo>
                      <a:pt x="4" y="658"/>
                    </a:lnTo>
                    <a:lnTo>
                      <a:pt x="8" y="688"/>
                    </a:lnTo>
                    <a:lnTo>
                      <a:pt x="13" y="717"/>
                    </a:lnTo>
                    <a:lnTo>
                      <a:pt x="21" y="746"/>
                    </a:lnTo>
                    <a:lnTo>
                      <a:pt x="29" y="774"/>
                    </a:lnTo>
                    <a:lnTo>
                      <a:pt x="39" y="802"/>
                    </a:lnTo>
                    <a:lnTo>
                      <a:pt x="51" y="829"/>
                    </a:lnTo>
                    <a:lnTo>
                      <a:pt x="64" y="855"/>
                    </a:lnTo>
                    <a:lnTo>
                      <a:pt x="78" y="881"/>
                    </a:lnTo>
                    <a:lnTo>
                      <a:pt x="93" y="906"/>
                    </a:lnTo>
                    <a:lnTo>
                      <a:pt x="110" y="930"/>
                    </a:lnTo>
                    <a:lnTo>
                      <a:pt x="128" y="954"/>
                    </a:lnTo>
                    <a:lnTo>
                      <a:pt x="147" y="976"/>
                    </a:lnTo>
                    <a:lnTo>
                      <a:pt x="167" y="998"/>
                    </a:lnTo>
                    <a:lnTo>
                      <a:pt x="188" y="1019"/>
                    </a:lnTo>
                    <a:lnTo>
                      <a:pt x="211" y="1039"/>
                    </a:lnTo>
                    <a:lnTo>
                      <a:pt x="234" y="1057"/>
                    </a:lnTo>
                    <a:lnTo>
                      <a:pt x="258" y="1075"/>
                    </a:lnTo>
                    <a:lnTo>
                      <a:pt x="283" y="1092"/>
                    </a:lnTo>
                    <a:lnTo>
                      <a:pt x="309" y="1107"/>
                    </a:lnTo>
                    <a:lnTo>
                      <a:pt x="336" y="1122"/>
                    </a:lnTo>
                    <a:lnTo>
                      <a:pt x="363" y="1135"/>
                    </a:lnTo>
                    <a:lnTo>
                      <a:pt x="392" y="1147"/>
                    </a:lnTo>
                    <a:lnTo>
                      <a:pt x="421" y="1158"/>
                    </a:lnTo>
                    <a:lnTo>
                      <a:pt x="451" y="1167"/>
                    </a:lnTo>
                    <a:lnTo>
                      <a:pt x="481" y="1175"/>
                    </a:lnTo>
                    <a:lnTo>
                      <a:pt x="512" y="1182"/>
                    </a:lnTo>
                    <a:lnTo>
                      <a:pt x="543" y="1187"/>
                    </a:lnTo>
                    <a:lnTo>
                      <a:pt x="575" y="1191"/>
                    </a:lnTo>
                    <a:lnTo>
                      <a:pt x="608" y="1193"/>
                    </a:lnTo>
                    <a:lnTo>
                      <a:pt x="641" y="1194"/>
                    </a:lnTo>
                    <a:close/>
                  </a:path>
                </a:pathLst>
              </a:custGeom>
              <a:solidFill>
                <a:srgbClr val="005077"/>
              </a:solidFill>
              <a:ln w="9525">
                <a:noFill/>
                <a:round/>
                <a:headEnd/>
                <a:tailEnd/>
              </a:ln>
            </p:spPr>
            <p:txBody>
              <a:bodyPr/>
              <a:lstStyle/>
              <a:p>
                <a:endParaRPr lang="en-US"/>
              </a:p>
            </p:txBody>
          </p:sp>
          <p:sp>
            <p:nvSpPr>
              <p:cNvPr id="27024" name="Freeform 39"/>
              <p:cNvSpPr>
                <a:spLocks/>
              </p:cNvSpPr>
              <p:nvPr/>
            </p:nvSpPr>
            <p:spPr bwMode="auto">
              <a:xfrm>
                <a:off x="339" y="696"/>
                <a:ext cx="1279" cy="1192"/>
              </a:xfrm>
              <a:custGeom>
                <a:avLst/>
                <a:gdLst>
                  <a:gd name="T0" fmla="*/ 705 w 1279"/>
                  <a:gd name="T1" fmla="*/ 1189 h 1192"/>
                  <a:gd name="T2" fmla="*/ 799 w 1279"/>
                  <a:gd name="T3" fmla="*/ 1173 h 1192"/>
                  <a:gd name="T4" fmla="*/ 888 w 1279"/>
                  <a:gd name="T5" fmla="*/ 1145 h 1192"/>
                  <a:gd name="T6" fmla="*/ 971 w 1279"/>
                  <a:gd name="T7" fmla="*/ 1106 h 1192"/>
                  <a:gd name="T8" fmla="*/ 1046 w 1279"/>
                  <a:gd name="T9" fmla="*/ 1056 h 1192"/>
                  <a:gd name="T10" fmla="*/ 1113 w 1279"/>
                  <a:gd name="T11" fmla="*/ 996 h 1192"/>
                  <a:gd name="T12" fmla="*/ 1170 w 1279"/>
                  <a:gd name="T13" fmla="*/ 929 h 1192"/>
                  <a:gd name="T14" fmla="*/ 1216 w 1279"/>
                  <a:gd name="T15" fmla="*/ 854 h 1192"/>
                  <a:gd name="T16" fmla="*/ 1250 w 1279"/>
                  <a:gd name="T17" fmla="*/ 773 h 1192"/>
                  <a:gd name="T18" fmla="*/ 1272 w 1279"/>
                  <a:gd name="T19" fmla="*/ 687 h 1192"/>
                  <a:gd name="T20" fmla="*/ 1279 w 1279"/>
                  <a:gd name="T21" fmla="*/ 596 h 1192"/>
                  <a:gd name="T22" fmla="*/ 1272 w 1279"/>
                  <a:gd name="T23" fmla="*/ 505 h 1192"/>
                  <a:gd name="T24" fmla="*/ 1250 w 1279"/>
                  <a:gd name="T25" fmla="*/ 419 h 1192"/>
                  <a:gd name="T26" fmla="*/ 1216 w 1279"/>
                  <a:gd name="T27" fmla="*/ 338 h 1192"/>
                  <a:gd name="T28" fmla="*/ 1170 w 1279"/>
                  <a:gd name="T29" fmla="*/ 263 h 1192"/>
                  <a:gd name="T30" fmla="*/ 1113 w 1279"/>
                  <a:gd name="T31" fmla="*/ 195 h 1192"/>
                  <a:gd name="T32" fmla="*/ 1046 w 1279"/>
                  <a:gd name="T33" fmla="*/ 136 h 1192"/>
                  <a:gd name="T34" fmla="*/ 971 w 1279"/>
                  <a:gd name="T35" fmla="*/ 86 h 1192"/>
                  <a:gd name="T36" fmla="*/ 888 w 1279"/>
                  <a:gd name="T37" fmla="*/ 47 h 1192"/>
                  <a:gd name="T38" fmla="*/ 799 w 1279"/>
                  <a:gd name="T39" fmla="*/ 18 h 1192"/>
                  <a:gd name="T40" fmla="*/ 705 w 1279"/>
                  <a:gd name="T41" fmla="*/ 3 h 1192"/>
                  <a:gd name="T42" fmla="*/ 607 w 1279"/>
                  <a:gd name="T43" fmla="*/ 0 h 1192"/>
                  <a:gd name="T44" fmla="*/ 511 w 1279"/>
                  <a:gd name="T45" fmla="*/ 12 h 1192"/>
                  <a:gd name="T46" fmla="*/ 420 w 1279"/>
                  <a:gd name="T47" fmla="*/ 36 h 1192"/>
                  <a:gd name="T48" fmla="*/ 335 w 1279"/>
                  <a:gd name="T49" fmla="*/ 72 h 1192"/>
                  <a:gd name="T50" fmla="*/ 257 w 1279"/>
                  <a:gd name="T51" fmla="*/ 118 h 1192"/>
                  <a:gd name="T52" fmla="*/ 188 w 1279"/>
                  <a:gd name="T53" fmla="*/ 175 h 1192"/>
                  <a:gd name="T54" fmla="*/ 127 w 1279"/>
                  <a:gd name="T55" fmla="*/ 240 h 1192"/>
                  <a:gd name="T56" fmla="*/ 77 w 1279"/>
                  <a:gd name="T57" fmla="*/ 312 h 1192"/>
                  <a:gd name="T58" fmla="*/ 39 w 1279"/>
                  <a:gd name="T59" fmla="*/ 391 h 1192"/>
                  <a:gd name="T60" fmla="*/ 13 w 1279"/>
                  <a:gd name="T61" fmla="*/ 476 h 1192"/>
                  <a:gd name="T62" fmla="*/ 1 w 1279"/>
                  <a:gd name="T63" fmla="*/ 565 h 1192"/>
                  <a:gd name="T64" fmla="*/ 3 w 1279"/>
                  <a:gd name="T65" fmla="*/ 657 h 1192"/>
                  <a:gd name="T66" fmla="*/ 20 w 1279"/>
                  <a:gd name="T67" fmla="*/ 745 h 1192"/>
                  <a:gd name="T68" fmla="*/ 50 w 1279"/>
                  <a:gd name="T69" fmla="*/ 828 h 1192"/>
                  <a:gd name="T70" fmla="*/ 93 w 1279"/>
                  <a:gd name="T71" fmla="*/ 905 h 1192"/>
                  <a:gd name="T72" fmla="*/ 146 w 1279"/>
                  <a:gd name="T73" fmla="*/ 975 h 1192"/>
                  <a:gd name="T74" fmla="*/ 210 w 1279"/>
                  <a:gd name="T75" fmla="*/ 1037 h 1192"/>
                  <a:gd name="T76" fmla="*/ 282 w 1279"/>
                  <a:gd name="T77" fmla="*/ 1090 h 1192"/>
                  <a:gd name="T78" fmla="*/ 363 w 1279"/>
                  <a:gd name="T79" fmla="*/ 1133 h 1192"/>
                  <a:gd name="T80" fmla="*/ 450 w 1279"/>
                  <a:gd name="T81" fmla="*/ 1165 h 1192"/>
                  <a:gd name="T82" fmla="*/ 542 w 1279"/>
                  <a:gd name="T83" fmla="*/ 1185 h 1192"/>
                  <a:gd name="T84" fmla="*/ 640 w 1279"/>
                  <a:gd name="T85" fmla="*/ 1192 h 1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9"/>
                  <a:gd name="T130" fmla="*/ 0 h 1192"/>
                  <a:gd name="T131" fmla="*/ 1279 w 1279"/>
                  <a:gd name="T132" fmla="*/ 1192 h 1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9" h="1192">
                    <a:moveTo>
                      <a:pt x="640" y="1192"/>
                    </a:moveTo>
                    <a:lnTo>
                      <a:pt x="672" y="1191"/>
                    </a:lnTo>
                    <a:lnTo>
                      <a:pt x="705" y="1189"/>
                    </a:lnTo>
                    <a:lnTo>
                      <a:pt x="737" y="1185"/>
                    </a:lnTo>
                    <a:lnTo>
                      <a:pt x="768" y="1180"/>
                    </a:lnTo>
                    <a:lnTo>
                      <a:pt x="799" y="1173"/>
                    </a:lnTo>
                    <a:lnTo>
                      <a:pt x="829" y="1165"/>
                    </a:lnTo>
                    <a:lnTo>
                      <a:pt x="859" y="1156"/>
                    </a:lnTo>
                    <a:lnTo>
                      <a:pt x="888" y="1145"/>
                    </a:lnTo>
                    <a:lnTo>
                      <a:pt x="916" y="1133"/>
                    </a:lnTo>
                    <a:lnTo>
                      <a:pt x="944" y="1120"/>
                    </a:lnTo>
                    <a:lnTo>
                      <a:pt x="971" y="1106"/>
                    </a:lnTo>
                    <a:lnTo>
                      <a:pt x="997" y="1090"/>
                    </a:lnTo>
                    <a:lnTo>
                      <a:pt x="1022" y="1073"/>
                    </a:lnTo>
                    <a:lnTo>
                      <a:pt x="1046" y="1056"/>
                    </a:lnTo>
                    <a:lnTo>
                      <a:pt x="1069" y="1037"/>
                    </a:lnTo>
                    <a:lnTo>
                      <a:pt x="1091" y="1017"/>
                    </a:lnTo>
                    <a:lnTo>
                      <a:pt x="1113" y="996"/>
                    </a:lnTo>
                    <a:lnTo>
                      <a:pt x="1133" y="975"/>
                    </a:lnTo>
                    <a:lnTo>
                      <a:pt x="1152" y="952"/>
                    </a:lnTo>
                    <a:lnTo>
                      <a:pt x="1170" y="929"/>
                    </a:lnTo>
                    <a:lnTo>
                      <a:pt x="1186" y="905"/>
                    </a:lnTo>
                    <a:lnTo>
                      <a:pt x="1202" y="880"/>
                    </a:lnTo>
                    <a:lnTo>
                      <a:pt x="1216" y="854"/>
                    </a:lnTo>
                    <a:lnTo>
                      <a:pt x="1229" y="828"/>
                    </a:lnTo>
                    <a:lnTo>
                      <a:pt x="1240" y="801"/>
                    </a:lnTo>
                    <a:lnTo>
                      <a:pt x="1250" y="773"/>
                    </a:lnTo>
                    <a:lnTo>
                      <a:pt x="1259" y="745"/>
                    </a:lnTo>
                    <a:lnTo>
                      <a:pt x="1266" y="716"/>
                    </a:lnTo>
                    <a:lnTo>
                      <a:pt x="1272" y="687"/>
                    </a:lnTo>
                    <a:lnTo>
                      <a:pt x="1276" y="657"/>
                    </a:lnTo>
                    <a:lnTo>
                      <a:pt x="1278" y="626"/>
                    </a:lnTo>
                    <a:lnTo>
                      <a:pt x="1279" y="596"/>
                    </a:lnTo>
                    <a:lnTo>
                      <a:pt x="1278" y="565"/>
                    </a:lnTo>
                    <a:lnTo>
                      <a:pt x="1276" y="535"/>
                    </a:lnTo>
                    <a:lnTo>
                      <a:pt x="1272" y="505"/>
                    </a:lnTo>
                    <a:lnTo>
                      <a:pt x="1266" y="476"/>
                    </a:lnTo>
                    <a:lnTo>
                      <a:pt x="1259" y="447"/>
                    </a:lnTo>
                    <a:lnTo>
                      <a:pt x="1250" y="419"/>
                    </a:lnTo>
                    <a:lnTo>
                      <a:pt x="1240" y="391"/>
                    </a:lnTo>
                    <a:lnTo>
                      <a:pt x="1229" y="364"/>
                    </a:lnTo>
                    <a:lnTo>
                      <a:pt x="1216" y="338"/>
                    </a:lnTo>
                    <a:lnTo>
                      <a:pt x="1202" y="312"/>
                    </a:lnTo>
                    <a:lnTo>
                      <a:pt x="1186" y="287"/>
                    </a:lnTo>
                    <a:lnTo>
                      <a:pt x="1170" y="263"/>
                    </a:lnTo>
                    <a:lnTo>
                      <a:pt x="1152" y="240"/>
                    </a:lnTo>
                    <a:lnTo>
                      <a:pt x="1133" y="217"/>
                    </a:lnTo>
                    <a:lnTo>
                      <a:pt x="1113" y="195"/>
                    </a:lnTo>
                    <a:lnTo>
                      <a:pt x="1091" y="175"/>
                    </a:lnTo>
                    <a:lnTo>
                      <a:pt x="1069" y="155"/>
                    </a:lnTo>
                    <a:lnTo>
                      <a:pt x="1046" y="136"/>
                    </a:lnTo>
                    <a:lnTo>
                      <a:pt x="1022" y="118"/>
                    </a:lnTo>
                    <a:lnTo>
                      <a:pt x="997" y="102"/>
                    </a:lnTo>
                    <a:lnTo>
                      <a:pt x="971" y="86"/>
                    </a:lnTo>
                    <a:lnTo>
                      <a:pt x="944" y="72"/>
                    </a:lnTo>
                    <a:lnTo>
                      <a:pt x="916" y="59"/>
                    </a:lnTo>
                    <a:lnTo>
                      <a:pt x="888" y="47"/>
                    </a:lnTo>
                    <a:lnTo>
                      <a:pt x="859" y="36"/>
                    </a:lnTo>
                    <a:lnTo>
                      <a:pt x="829" y="27"/>
                    </a:lnTo>
                    <a:lnTo>
                      <a:pt x="799" y="18"/>
                    </a:lnTo>
                    <a:lnTo>
                      <a:pt x="768" y="12"/>
                    </a:lnTo>
                    <a:lnTo>
                      <a:pt x="737" y="7"/>
                    </a:lnTo>
                    <a:lnTo>
                      <a:pt x="705" y="3"/>
                    </a:lnTo>
                    <a:lnTo>
                      <a:pt x="672" y="0"/>
                    </a:lnTo>
                    <a:lnTo>
                      <a:pt x="640" y="0"/>
                    </a:lnTo>
                    <a:lnTo>
                      <a:pt x="607" y="0"/>
                    </a:lnTo>
                    <a:lnTo>
                      <a:pt x="574" y="3"/>
                    </a:lnTo>
                    <a:lnTo>
                      <a:pt x="542" y="7"/>
                    </a:lnTo>
                    <a:lnTo>
                      <a:pt x="511" y="12"/>
                    </a:lnTo>
                    <a:lnTo>
                      <a:pt x="480" y="18"/>
                    </a:lnTo>
                    <a:lnTo>
                      <a:pt x="450" y="27"/>
                    </a:lnTo>
                    <a:lnTo>
                      <a:pt x="420" y="36"/>
                    </a:lnTo>
                    <a:lnTo>
                      <a:pt x="391" y="47"/>
                    </a:lnTo>
                    <a:lnTo>
                      <a:pt x="363" y="59"/>
                    </a:lnTo>
                    <a:lnTo>
                      <a:pt x="335" y="72"/>
                    </a:lnTo>
                    <a:lnTo>
                      <a:pt x="308" y="86"/>
                    </a:lnTo>
                    <a:lnTo>
                      <a:pt x="282" y="102"/>
                    </a:lnTo>
                    <a:lnTo>
                      <a:pt x="257" y="118"/>
                    </a:lnTo>
                    <a:lnTo>
                      <a:pt x="233" y="136"/>
                    </a:lnTo>
                    <a:lnTo>
                      <a:pt x="210" y="155"/>
                    </a:lnTo>
                    <a:lnTo>
                      <a:pt x="188" y="175"/>
                    </a:lnTo>
                    <a:lnTo>
                      <a:pt x="167" y="195"/>
                    </a:lnTo>
                    <a:lnTo>
                      <a:pt x="146" y="217"/>
                    </a:lnTo>
                    <a:lnTo>
                      <a:pt x="127" y="240"/>
                    </a:lnTo>
                    <a:lnTo>
                      <a:pt x="110" y="263"/>
                    </a:lnTo>
                    <a:lnTo>
                      <a:pt x="93" y="287"/>
                    </a:lnTo>
                    <a:lnTo>
                      <a:pt x="77" y="312"/>
                    </a:lnTo>
                    <a:lnTo>
                      <a:pt x="63" y="338"/>
                    </a:lnTo>
                    <a:lnTo>
                      <a:pt x="50" y="364"/>
                    </a:lnTo>
                    <a:lnTo>
                      <a:pt x="39" y="391"/>
                    </a:lnTo>
                    <a:lnTo>
                      <a:pt x="29" y="419"/>
                    </a:lnTo>
                    <a:lnTo>
                      <a:pt x="20" y="447"/>
                    </a:lnTo>
                    <a:lnTo>
                      <a:pt x="13" y="476"/>
                    </a:lnTo>
                    <a:lnTo>
                      <a:pt x="8" y="505"/>
                    </a:lnTo>
                    <a:lnTo>
                      <a:pt x="3" y="535"/>
                    </a:lnTo>
                    <a:lnTo>
                      <a:pt x="1" y="565"/>
                    </a:lnTo>
                    <a:lnTo>
                      <a:pt x="0" y="596"/>
                    </a:lnTo>
                    <a:lnTo>
                      <a:pt x="1" y="626"/>
                    </a:lnTo>
                    <a:lnTo>
                      <a:pt x="3" y="657"/>
                    </a:lnTo>
                    <a:lnTo>
                      <a:pt x="8" y="687"/>
                    </a:lnTo>
                    <a:lnTo>
                      <a:pt x="13" y="716"/>
                    </a:lnTo>
                    <a:lnTo>
                      <a:pt x="20" y="745"/>
                    </a:lnTo>
                    <a:lnTo>
                      <a:pt x="29" y="773"/>
                    </a:lnTo>
                    <a:lnTo>
                      <a:pt x="39" y="801"/>
                    </a:lnTo>
                    <a:lnTo>
                      <a:pt x="50" y="828"/>
                    </a:lnTo>
                    <a:lnTo>
                      <a:pt x="63" y="854"/>
                    </a:lnTo>
                    <a:lnTo>
                      <a:pt x="77" y="880"/>
                    </a:lnTo>
                    <a:lnTo>
                      <a:pt x="93" y="905"/>
                    </a:lnTo>
                    <a:lnTo>
                      <a:pt x="110" y="929"/>
                    </a:lnTo>
                    <a:lnTo>
                      <a:pt x="127" y="952"/>
                    </a:lnTo>
                    <a:lnTo>
                      <a:pt x="146" y="975"/>
                    </a:lnTo>
                    <a:lnTo>
                      <a:pt x="167" y="996"/>
                    </a:lnTo>
                    <a:lnTo>
                      <a:pt x="188" y="1017"/>
                    </a:lnTo>
                    <a:lnTo>
                      <a:pt x="210" y="1037"/>
                    </a:lnTo>
                    <a:lnTo>
                      <a:pt x="233" y="1056"/>
                    </a:lnTo>
                    <a:lnTo>
                      <a:pt x="257" y="1073"/>
                    </a:lnTo>
                    <a:lnTo>
                      <a:pt x="282" y="1090"/>
                    </a:lnTo>
                    <a:lnTo>
                      <a:pt x="308" y="1106"/>
                    </a:lnTo>
                    <a:lnTo>
                      <a:pt x="335" y="1120"/>
                    </a:lnTo>
                    <a:lnTo>
                      <a:pt x="363" y="1133"/>
                    </a:lnTo>
                    <a:lnTo>
                      <a:pt x="391" y="1145"/>
                    </a:lnTo>
                    <a:lnTo>
                      <a:pt x="420" y="1156"/>
                    </a:lnTo>
                    <a:lnTo>
                      <a:pt x="450" y="1165"/>
                    </a:lnTo>
                    <a:lnTo>
                      <a:pt x="480" y="1173"/>
                    </a:lnTo>
                    <a:lnTo>
                      <a:pt x="511" y="1180"/>
                    </a:lnTo>
                    <a:lnTo>
                      <a:pt x="542" y="1185"/>
                    </a:lnTo>
                    <a:lnTo>
                      <a:pt x="574" y="1189"/>
                    </a:lnTo>
                    <a:lnTo>
                      <a:pt x="607" y="1191"/>
                    </a:lnTo>
                    <a:lnTo>
                      <a:pt x="640" y="1192"/>
                    </a:lnTo>
                    <a:close/>
                  </a:path>
                </a:pathLst>
              </a:custGeom>
              <a:solidFill>
                <a:srgbClr val="005178"/>
              </a:solidFill>
              <a:ln w="9525">
                <a:noFill/>
                <a:round/>
                <a:headEnd/>
                <a:tailEnd/>
              </a:ln>
            </p:spPr>
            <p:txBody>
              <a:bodyPr/>
              <a:lstStyle/>
              <a:p>
                <a:endParaRPr lang="en-US"/>
              </a:p>
            </p:txBody>
          </p:sp>
          <p:sp>
            <p:nvSpPr>
              <p:cNvPr id="27025" name="Freeform 40"/>
              <p:cNvSpPr>
                <a:spLocks/>
              </p:cNvSpPr>
              <p:nvPr/>
            </p:nvSpPr>
            <p:spPr bwMode="auto">
              <a:xfrm>
                <a:off x="340" y="696"/>
                <a:ext cx="1277" cy="1191"/>
              </a:xfrm>
              <a:custGeom>
                <a:avLst/>
                <a:gdLst>
                  <a:gd name="T0" fmla="*/ 704 w 1277"/>
                  <a:gd name="T1" fmla="*/ 1188 h 1191"/>
                  <a:gd name="T2" fmla="*/ 798 w 1277"/>
                  <a:gd name="T3" fmla="*/ 1173 h 1191"/>
                  <a:gd name="T4" fmla="*/ 887 w 1277"/>
                  <a:gd name="T5" fmla="*/ 1145 h 1191"/>
                  <a:gd name="T6" fmla="*/ 969 w 1277"/>
                  <a:gd name="T7" fmla="*/ 1105 h 1191"/>
                  <a:gd name="T8" fmla="*/ 1045 w 1277"/>
                  <a:gd name="T9" fmla="*/ 1055 h 1191"/>
                  <a:gd name="T10" fmla="*/ 1111 w 1277"/>
                  <a:gd name="T11" fmla="*/ 996 h 1191"/>
                  <a:gd name="T12" fmla="*/ 1168 w 1277"/>
                  <a:gd name="T13" fmla="*/ 928 h 1191"/>
                  <a:gd name="T14" fmla="*/ 1214 w 1277"/>
                  <a:gd name="T15" fmla="*/ 854 h 1191"/>
                  <a:gd name="T16" fmla="*/ 1249 w 1277"/>
                  <a:gd name="T17" fmla="*/ 773 h 1191"/>
                  <a:gd name="T18" fmla="*/ 1270 w 1277"/>
                  <a:gd name="T19" fmla="*/ 686 h 1191"/>
                  <a:gd name="T20" fmla="*/ 1277 w 1277"/>
                  <a:gd name="T21" fmla="*/ 596 h 1191"/>
                  <a:gd name="T22" fmla="*/ 1270 w 1277"/>
                  <a:gd name="T23" fmla="*/ 505 h 1191"/>
                  <a:gd name="T24" fmla="*/ 1249 w 1277"/>
                  <a:gd name="T25" fmla="*/ 419 h 1191"/>
                  <a:gd name="T26" fmla="*/ 1214 w 1277"/>
                  <a:gd name="T27" fmla="*/ 338 h 1191"/>
                  <a:gd name="T28" fmla="*/ 1168 w 1277"/>
                  <a:gd name="T29" fmla="*/ 263 h 1191"/>
                  <a:gd name="T30" fmla="*/ 1111 w 1277"/>
                  <a:gd name="T31" fmla="*/ 196 h 1191"/>
                  <a:gd name="T32" fmla="*/ 1045 w 1277"/>
                  <a:gd name="T33" fmla="*/ 137 h 1191"/>
                  <a:gd name="T34" fmla="*/ 969 w 1277"/>
                  <a:gd name="T35" fmla="*/ 87 h 1191"/>
                  <a:gd name="T36" fmla="*/ 887 w 1277"/>
                  <a:gd name="T37" fmla="*/ 47 h 1191"/>
                  <a:gd name="T38" fmla="*/ 798 w 1277"/>
                  <a:gd name="T39" fmla="*/ 19 h 1191"/>
                  <a:gd name="T40" fmla="*/ 704 w 1277"/>
                  <a:gd name="T41" fmla="*/ 3 h 1191"/>
                  <a:gd name="T42" fmla="*/ 606 w 1277"/>
                  <a:gd name="T43" fmla="*/ 1 h 1191"/>
                  <a:gd name="T44" fmla="*/ 510 w 1277"/>
                  <a:gd name="T45" fmla="*/ 12 h 1191"/>
                  <a:gd name="T46" fmla="*/ 419 w 1277"/>
                  <a:gd name="T47" fmla="*/ 36 h 1191"/>
                  <a:gd name="T48" fmla="*/ 334 w 1277"/>
                  <a:gd name="T49" fmla="*/ 72 h 1191"/>
                  <a:gd name="T50" fmla="*/ 257 w 1277"/>
                  <a:gd name="T51" fmla="*/ 119 h 1191"/>
                  <a:gd name="T52" fmla="*/ 187 w 1277"/>
                  <a:gd name="T53" fmla="*/ 175 h 1191"/>
                  <a:gd name="T54" fmla="*/ 127 w 1277"/>
                  <a:gd name="T55" fmla="*/ 240 h 1191"/>
                  <a:gd name="T56" fmla="*/ 77 w 1277"/>
                  <a:gd name="T57" fmla="*/ 312 h 1191"/>
                  <a:gd name="T58" fmla="*/ 39 w 1277"/>
                  <a:gd name="T59" fmla="*/ 391 h 1191"/>
                  <a:gd name="T60" fmla="*/ 13 w 1277"/>
                  <a:gd name="T61" fmla="*/ 476 h 1191"/>
                  <a:gd name="T62" fmla="*/ 1 w 1277"/>
                  <a:gd name="T63" fmla="*/ 565 h 1191"/>
                  <a:gd name="T64" fmla="*/ 3 w 1277"/>
                  <a:gd name="T65" fmla="*/ 657 h 1191"/>
                  <a:gd name="T66" fmla="*/ 20 w 1277"/>
                  <a:gd name="T67" fmla="*/ 744 h 1191"/>
                  <a:gd name="T68" fmla="*/ 50 w 1277"/>
                  <a:gd name="T69" fmla="*/ 827 h 1191"/>
                  <a:gd name="T70" fmla="*/ 92 w 1277"/>
                  <a:gd name="T71" fmla="*/ 904 h 1191"/>
                  <a:gd name="T72" fmla="*/ 146 w 1277"/>
                  <a:gd name="T73" fmla="*/ 974 h 1191"/>
                  <a:gd name="T74" fmla="*/ 209 w 1277"/>
                  <a:gd name="T75" fmla="*/ 1036 h 1191"/>
                  <a:gd name="T76" fmla="*/ 282 w 1277"/>
                  <a:gd name="T77" fmla="*/ 1089 h 1191"/>
                  <a:gd name="T78" fmla="*/ 362 w 1277"/>
                  <a:gd name="T79" fmla="*/ 1133 h 1191"/>
                  <a:gd name="T80" fmla="*/ 449 w 1277"/>
                  <a:gd name="T81" fmla="*/ 1165 h 1191"/>
                  <a:gd name="T82" fmla="*/ 542 w 1277"/>
                  <a:gd name="T83" fmla="*/ 1185 h 1191"/>
                  <a:gd name="T84" fmla="*/ 639 w 1277"/>
                  <a:gd name="T85" fmla="*/ 1191 h 11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7"/>
                  <a:gd name="T130" fmla="*/ 0 h 1191"/>
                  <a:gd name="T131" fmla="*/ 1277 w 1277"/>
                  <a:gd name="T132" fmla="*/ 1191 h 11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7" h="1191">
                    <a:moveTo>
                      <a:pt x="639" y="1191"/>
                    </a:moveTo>
                    <a:lnTo>
                      <a:pt x="671" y="1191"/>
                    </a:lnTo>
                    <a:lnTo>
                      <a:pt x="704" y="1188"/>
                    </a:lnTo>
                    <a:lnTo>
                      <a:pt x="736" y="1185"/>
                    </a:lnTo>
                    <a:lnTo>
                      <a:pt x="767" y="1179"/>
                    </a:lnTo>
                    <a:lnTo>
                      <a:pt x="798" y="1173"/>
                    </a:lnTo>
                    <a:lnTo>
                      <a:pt x="828" y="1165"/>
                    </a:lnTo>
                    <a:lnTo>
                      <a:pt x="858" y="1155"/>
                    </a:lnTo>
                    <a:lnTo>
                      <a:pt x="887" y="1145"/>
                    </a:lnTo>
                    <a:lnTo>
                      <a:pt x="915" y="1133"/>
                    </a:lnTo>
                    <a:lnTo>
                      <a:pt x="943" y="1119"/>
                    </a:lnTo>
                    <a:lnTo>
                      <a:pt x="969" y="1105"/>
                    </a:lnTo>
                    <a:lnTo>
                      <a:pt x="995" y="1089"/>
                    </a:lnTo>
                    <a:lnTo>
                      <a:pt x="1020" y="1073"/>
                    </a:lnTo>
                    <a:lnTo>
                      <a:pt x="1045" y="1055"/>
                    </a:lnTo>
                    <a:lnTo>
                      <a:pt x="1068" y="1036"/>
                    </a:lnTo>
                    <a:lnTo>
                      <a:pt x="1090" y="1017"/>
                    </a:lnTo>
                    <a:lnTo>
                      <a:pt x="1111" y="996"/>
                    </a:lnTo>
                    <a:lnTo>
                      <a:pt x="1131" y="974"/>
                    </a:lnTo>
                    <a:lnTo>
                      <a:pt x="1150" y="952"/>
                    </a:lnTo>
                    <a:lnTo>
                      <a:pt x="1168" y="928"/>
                    </a:lnTo>
                    <a:lnTo>
                      <a:pt x="1185" y="904"/>
                    </a:lnTo>
                    <a:lnTo>
                      <a:pt x="1200" y="879"/>
                    </a:lnTo>
                    <a:lnTo>
                      <a:pt x="1214" y="854"/>
                    </a:lnTo>
                    <a:lnTo>
                      <a:pt x="1227" y="827"/>
                    </a:lnTo>
                    <a:lnTo>
                      <a:pt x="1239" y="800"/>
                    </a:lnTo>
                    <a:lnTo>
                      <a:pt x="1249" y="773"/>
                    </a:lnTo>
                    <a:lnTo>
                      <a:pt x="1257" y="744"/>
                    </a:lnTo>
                    <a:lnTo>
                      <a:pt x="1264" y="716"/>
                    </a:lnTo>
                    <a:lnTo>
                      <a:pt x="1270" y="686"/>
                    </a:lnTo>
                    <a:lnTo>
                      <a:pt x="1274" y="657"/>
                    </a:lnTo>
                    <a:lnTo>
                      <a:pt x="1277" y="626"/>
                    </a:lnTo>
                    <a:lnTo>
                      <a:pt x="1277" y="596"/>
                    </a:lnTo>
                    <a:lnTo>
                      <a:pt x="1277" y="565"/>
                    </a:lnTo>
                    <a:lnTo>
                      <a:pt x="1274" y="535"/>
                    </a:lnTo>
                    <a:lnTo>
                      <a:pt x="1270" y="505"/>
                    </a:lnTo>
                    <a:lnTo>
                      <a:pt x="1264" y="476"/>
                    </a:lnTo>
                    <a:lnTo>
                      <a:pt x="1257" y="447"/>
                    </a:lnTo>
                    <a:lnTo>
                      <a:pt x="1249" y="419"/>
                    </a:lnTo>
                    <a:lnTo>
                      <a:pt x="1239" y="391"/>
                    </a:lnTo>
                    <a:lnTo>
                      <a:pt x="1227" y="364"/>
                    </a:lnTo>
                    <a:lnTo>
                      <a:pt x="1214" y="338"/>
                    </a:lnTo>
                    <a:lnTo>
                      <a:pt x="1200" y="312"/>
                    </a:lnTo>
                    <a:lnTo>
                      <a:pt x="1185" y="287"/>
                    </a:lnTo>
                    <a:lnTo>
                      <a:pt x="1168" y="263"/>
                    </a:lnTo>
                    <a:lnTo>
                      <a:pt x="1150" y="240"/>
                    </a:lnTo>
                    <a:lnTo>
                      <a:pt x="1131" y="217"/>
                    </a:lnTo>
                    <a:lnTo>
                      <a:pt x="1111" y="196"/>
                    </a:lnTo>
                    <a:lnTo>
                      <a:pt x="1090" y="175"/>
                    </a:lnTo>
                    <a:lnTo>
                      <a:pt x="1068" y="155"/>
                    </a:lnTo>
                    <a:lnTo>
                      <a:pt x="1045" y="137"/>
                    </a:lnTo>
                    <a:lnTo>
                      <a:pt x="1020" y="119"/>
                    </a:lnTo>
                    <a:lnTo>
                      <a:pt x="995" y="102"/>
                    </a:lnTo>
                    <a:lnTo>
                      <a:pt x="969" y="87"/>
                    </a:lnTo>
                    <a:lnTo>
                      <a:pt x="943" y="72"/>
                    </a:lnTo>
                    <a:lnTo>
                      <a:pt x="915" y="59"/>
                    </a:lnTo>
                    <a:lnTo>
                      <a:pt x="887" y="47"/>
                    </a:lnTo>
                    <a:lnTo>
                      <a:pt x="858" y="36"/>
                    </a:lnTo>
                    <a:lnTo>
                      <a:pt x="828" y="27"/>
                    </a:lnTo>
                    <a:lnTo>
                      <a:pt x="798" y="19"/>
                    </a:lnTo>
                    <a:lnTo>
                      <a:pt x="767" y="12"/>
                    </a:lnTo>
                    <a:lnTo>
                      <a:pt x="736" y="7"/>
                    </a:lnTo>
                    <a:lnTo>
                      <a:pt x="704" y="3"/>
                    </a:lnTo>
                    <a:lnTo>
                      <a:pt x="671" y="1"/>
                    </a:lnTo>
                    <a:lnTo>
                      <a:pt x="639" y="0"/>
                    </a:lnTo>
                    <a:lnTo>
                      <a:pt x="606" y="1"/>
                    </a:lnTo>
                    <a:lnTo>
                      <a:pt x="573" y="3"/>
                    </a:lnTo>
                    <a:lnTo>
                      <a:pt x="542" y="7"/>
                    </a:lnTo>
                    <a:lnTo>
                      <a:pt x="510" y="12"/>
                    </a:lnTo>
                    <a:lnTo>
                      <a:pt x="479" y="19"/>
                    </a:lnTo>
                    <a:lnTo>
                      <a:pt x="449" y="27"/>
                    </a:lnTo>
                    <a:lnTo>
                      <a:pt x="419" y="36"/>
                    </a:lnTo>
                    <a:lnTo>
                      <a:pt x="390" y="47"/>
                    </a:lnTo>
                    <a:lnTo>
                      <a:pt x="362" y="59"/>
                    </a:lnTo>
                    <a:lnTo>
                      <a:pt x="334" y="72"/>
                    </a:lnTo>
                    <a:lnTo>
                      <a:pt x="308" y="87"/>
                    </a:lnTo>
                    <a:lnTo>
                      <a:pt x="282" y="102"/>
                    </a:lnTo>
                    <a:lnTo>
                      <a:pt x="257" y="119"/>
                    </a:lnTo>
                    <a:lnTo>
                      <a:pt x="233" y="137"/>
                    </a:lnTo>
                    <a:lnTo>
                      <a:pt x="209" y="155"/>
                    </a:lnTo>
                    <a:lnTo>
                      <a:pt x="187" y="175"/>
                    </a:lnTo>
                    <a:lnTo>
                      <a:pt x="166" y="196"/>
                    </a:lnTo>
                    <a:lnTo>
                      <a:pt x="146" y="217"/>
                    </a:lnTo>
                    <a:lnTo>
                      <a:pt x="127" y="240"/>
                    </a:lnTo>
                    <a:lnTo>
                      <a:pt x="109" y="263"/>
                    </a:lnTo>
                    <a:lnTo>
                      <a:pt x="92" y="287"/>
                    </a:lnTo>
                    <a:lnTo>
                      <a:pt x="77" y="312"/>
                    </a:lnTo>
                    <a:lnTo>
                      <a:pt x="63" y="338"/>
                    </a:lnTo>
                    <a:lnTo>
                      <a:pt x="50" y="364"/>
                    </a:lnTo>
                    <a:lnTo>
                      <a:pt x="39" y="391"/>
                    </a:lnTo>
                    <a:lnTo>
                      <a:pt x="29" y="419"/>
                    </a:lnTo>
                    <a:lnTo>
                      <a:pt x="20" y="447"/>
                    </a:lnTo>
                    <a:lnTo>
                      <a:pt x="13" y="476"/>
                    </a:lnTo>
                    <a:lnTo>
                      <a:pt x="7" y="505"/>
                    </a:lnTo>
                    <a:lnTo>
                      <a:pt x="3" y="535"/>
                    </a:lnTo>
                    <a:lnTo>
                      <a:pt x="1" y="565"/>
                    </a:lnTo>
                    <a:lnTo>
                      <a:pt x="0" y="596"/>
                    </a:lnTo>
                    <a:lnTo>
                      <a:pt x="1" y="626"/>
                    </a:lnTo>
                    <a:lnTo>
                      <a:pt x="3" y="657"/>
                    </a:lnTo>
                    <a:lnTo>
                      <a:pt x="7" y="686"/>
                    </a:lnTo>
                    <a:lnTo>
                      <a:pt x="13" y="716"/>
                    </a:lnTo>
                    <a:lnTo>
                      <a:pt x="20" y="744"/>
                    </a:lnTo>
                    <a:lnTo>
                      <a:pt x="29" y="773"/>
                    </a:lnTo>
                    <a:lnTo>
                      <a:pt x="39" y="800"/>
                    </a:lnTo>
                    <a:lnTo>
                      <a:pt x="50" y="827"/>
                    </a:lnTo>
                    <a:lnTo>
                      <a:pt x="63" y="854"/>
                    </a:lnTo>
                    <a:lnTo>
                      <a:pt x="77" y="879"/>
                    </a:lnTo>
                    <a:lnTo>
                      <a:pt x="92" y="904"/>
                    </a:lnTo>
                    <a:lnTo>
                      <a:pt x="109" y="928"/>
                    </a:lnTo>
                    <a:lnTo>
                      <a:pt x="127" y="952"/>
                    </a:lnTo>
                    <a:lnTo>
                      <a:pt x="146" y="974"/>
                    </a:lnTo>
                    <a:lnTo>
                      <a:pt x="166" y="996"/>
                    </a:lnTo>
                    <a:lnTo>
                      <a:pt x="187" y="1017"/>
                    </a:lnTo>
                    <a:lnTo>
                      <a:pt x="209" y="1036"/>
                    </a:lnTo>
                    <a:lnTo>
                      <a:pt x="233" y="1055"/>
                    </a:lnTo>
                    <a:lnTo>
                      <a:pt x="257" y="1073"/>
                    </a:lnTo>
                    <a:lnTo>
                      <a:pt x="282" y="1089"/>
                    </a:lnTo>
                    <a:lnTo>
                      <a:pt x="308" y="1105"/>
                    </a:lnTo>
                    <a:lnTo>
                      <a:pt x="334" y="1119"/>
                    </a:lnTo>
                    <a:lnTo>
                      <a:pt x="362" y="1133"/>
                    </a:lnTo>
                    <a:lnTo>
                      <a:pt x="390" y="1145"/>
                    </a:lnTo>
                    <a:lnTo>
                      <a:pt x="419" y="1155"/>
                    </a:lnTo>
                    <a:lnTo>
                      <a:pt x="449" y="1165"/>
                    </a:lnTo>
                    <a:lnTo>
                      <a:pt x="479" y="1173"/>
                    </a:lnTo>
                    <a:lnTo>
                      <a:pt x="510" y="1179"/>
                    </a:lnTo>
                    <a:lnTo>
                      <a:pt x="542" y="1185"/>
                    </a:lnTo>
                    <a:lnTo>
                      <a:pt x="573" y="1188"/>
                    </a:lnTo>
                    <a:lnTo>
                      <a:pt x="606" y="1191"/>
                    </a:lnTo>
                    <a:lnTo>
                      <a:pt x="639" y="1191"/>
                    </a:lnTo>
                    <a:close/>
                  </a:path>
                </a:pathLst>
              </a:custGeom>
              <a:solidFill>
                <a:srgbClr val="00527A"/>
              </a:solidFill>
              <a:ln w="9525">
                <a:noFill/>
                <a:round/>
                <a:headEnd/>
                <a:tailEnd/>
              </a:ln>
            </p:spPr>
            <p:txBody>
              <a:bodyPr/>
              <a:lstStyle/>
              <a:p>
                <a:endParaRPr lang="en-US"/>
              </a:p>
            </p:txBody>
          </p:sp>
          <p:sp>
            <p:nvSpPr>
              <p:cNvPr id="27026" name="Freeform 41"/>
              <p:cNvSpPr>
                <a:spLocks/>
              </p:cNvSpPr>
              <p:nvPr/>
            </p:nvSpPr>
            <p:spPr bwMode="auto">
              <a:xfrm>
                <a:off x="341" y="697"/>
                <a:ext cx="1276" cy="1190"/>
              </a:xfrm>
              <a:custGeom>
                <a:avLst/>
                <a:gdLst>
                  <a:gd name="T0" fmla="*/ 703 w 1276"/>
                  <a:gd name="T1" fmla="*/ 1187 h 1190"/>
                  <a:gd name="T2" fmla="*/ 797 w 1276"/>
                  <a:gd name="T3" fmla="*/ 1171 h 1190"/>
                  <a:gd name="T4" fmla="*/ 886 w 1276"/>
                  <a:gd name="T5" fmla="*/ 1143 h 1190"/>
                  <a:gd name="T6" fmla="*/ 968 w 1276"/>
                  <a:gd name="T7" fmla="*/ 1103 h 1190"/>
                  <a:gd name="T8" fmla="*/ 1043 w 1276"/>
                  <a:gd name="T9" fmla="*/ 1054 h 1190"/>
                  <a:gd name="T10" fmla="*/ 1110 w 1276"/>
                  <a:gd name="T11" fmla="*/ 994 h 1190"/>
                  <a:gd name="T12" fmla="*/ 1167 w 1276"/>
                  <a:gd name="T13" fmla="*/ 927 h 1190"/>
                  <a:gd name="T14" fmla="*/ 1213 w 1276"/>
                  <a:gd name="T15" fmla="*/ 852 h 1190"/>
                  <a:gd name="T16" fmla="*/ 1247 w 1276"/>
                  <a:gd name="T17" fmla="*/ 771 h 1190"/>
                  <a:gd name="T18" fmla="*/ 1268 w 1276"/>
                  <a:gd name="T19" fmla="*/ 685 h 1190"/>
                  <a:gd name="T20" fmla="*/ 1276 w 1276"/>
                  <a:gd name="T21" fmla="*/ 595 h 1190"/>
                  <a:gd name="T22" fmla="*/ 1268 w 1276"/>
                  <a:gd name="T23" fmla="*/ 504 h 1190"/>
                  <a:gd name="T24" fmla="*/ 1247 w 1276"/>
                  <a:gd name="T25" fmla="*/ 418 h 1190"/>
                  <a:gd name="T26" fmla="*/ 1213 w 1276"/>
                  <a:gd name="T27" fmla="*/ 337 h 1190"/>
                  <a:gd name="T28" fmla="*/ 1167 w 1276"/>
                  <a:gd name="T29" fmla="*/ 262 h 1190"/>
                  <a:gd name="T30" fmla="*/ 1110 w 1276"/>
                  <a:gd name="T31" fmla="*/ 195 h 1190"/>
                  <a:gd name="T32" fmla="*/ 1043 w 1276"/>
                  <a:gd name="T33" fmla="*/ 136 h 1190"/>
                  <a:gd name="T34" fmla="*/ 968 w 1276"/>
                  <a:gd name="T35" fmla="*/ 86 h 1190"/>
                  <a:gd name="T36" fmla="*/ 886 w 1276"/>
                  <a:gd name="T37" fmla="*/ 47 h 1190"/>
                  <a:gd name="T38" fmla="*/ 797 w 1276"/>
                  <a:gd name="T39" fmla="*/ 19 h 1190"/>
                  <a:gd name="T40" fmla="*/ 703 w 1276"/>
                  <a:gd name="T41" fmla="*/ 3 h 1190"/>
                  <a:gd name="T42" fmla="*/ 605 w 1276"/>
                  <a:gd name="T43" fmla="*/ 0 h 1190"/>
                  <a:gd name="T44" fmla="*/ 509 w 1276"/>
                  <a:gd name="T45" fmla="*/ 12 h 1190"/>
                  <a:gd name="T46" fmla="*/ 419 w 1276"/>
                  <a:gd name="T47" fmla="*/ 36 h 1190"/>
                  <a:gd name="T48" fmla="*/ 334 w 1276"/>
                  <a:gd name="T49" fmla="*/ 72 h 1190"/>
                  <a:gd name="T50" fmla="*/ 256 w 1276"/>
                  <a:gd name="T51" fmla="*/ 118 h 1190"/>
                  <a:gd name="T52" fmla="*/ 187 w 1276"/>
                  <a:gd name="T53" fmla="*/ 174 h 1190"/>
                  <a:gd name="T54" fmla="*/ 127 w 1276"/>
                  <a:gd name="T55" fmla="*/ 239 h 1190"/>
                  <a:gd name="T56" fmla="*/ 77 w 1276"/>
                  <a:gd name="T57" fmla="*/ 312 h 1190"/>
                  <a:gd name="T58" fmla="*/ 38 w 1276"/>
                  <a:gd name="T59" fmla="*/ 391 h 1190"/>
                  <a:gd name="T60" fmla="*/ 12 w 1276"/>
                  <a:gd name="T61" fmla="*/ 475 h 1190"/>
                  <a:gd name="T62" fmla="*/ 0 w 1276"/>
                  <a:gd name="T63" fmla="*/ 564 h 1190"/>
                  <a:gd name="T64" fmla="*/ 3 w 1276"/>
                  <a:gd name="T65" fmla="*/ 655 h 1190"/>
                  <a:gd name="T66" fmla="*/ 20 w 1276"/>
                  <a:gd name="T67" fmla="*/ 743 h 1190"/>
                  <a:gd name="T68" fmla="*/ 50 w 1276"/>
                  <a:gd name="T69" fmla="*/ 826 h 1190"/>
                  <a:gd name="T70" fmla="*/ 92 w 1276"/>
                  <a:gd name="T71" fmla="*/ 903 h 1190"/>
                  <a:gd name="T72" fmla="*/ 145 w 1276"/>
                  <a:gd name="T73" fmla="*/ 973 h 1190"/>
                  <a:gd name="T74" fmla="*/ 209 w 1276"/>
                  <a:gd name="T75" fmla="*/ 1035 h 1190"/>
                  <a:gd name="T76" fmla="*/ 281 w 1276"/>
                  <a:gd name="T77" fmla="*/ 1088 h 1190"/>
                  <a:gd name="T78" fmla="*/ 361 w 1276"/>
                  <a:gd name="T79" fmla="*/ 1131 h 1190"/>
                  <a:gd name="T80" fmla="*/ 448 w 1276"/>
                  <a:gd name="T81" fmla="*/ 1163 h 1190"/>
                  <a:gd name="T82" fmla="*/ 541 w 1276"/>
                  <a:gd name="T83" fmla="*/ 1183 h 1190"/>
                  <a:gd name="T84" fmla="*/ 638 w 1276"/>
                  <a:gd name="T85" fmla="*/ 1190 h 1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6"/>
                  <a:gd name="T130" fmla="*/ 0 h 1190"/>
                  <a:gd name="T131" fmla="*/ 1276 w 1276"/>
                  <a:gd name="T132" fmla="*/ 1190 h 1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6" h="1190">
                    <a:moveTo>
                      <a:pt x="638" y="1190"/>
                    </a:moveTo>
                    <a:lnTo>
                      <a:pt x="670" y="1189"/>
                    </a:lnTo>
                    <a:lnTo>
                      <a:pt x="703" y="1187"/>
                    </a:lnTo>
                    <a:lnTo>
                      <a:pt x="735" y="1183"/>
                    </a:lnTo>
                    <a:lnTo>
                      <a:pt x="766" y="1178"/>
                    </a:lnTo>
                    <a:lnTo>
                      <a:pt x="797" y="1171"/>
                    </a:lnTo>
                    <a:lnTo>
                      <a:pt x="827" y="1163"/>
                    </a:lnTo>
                    <a:lnTo>
                      <a:pt x="857" y="1154"/>
                    </a:lnTo>
                    <a:lnTo>
                      <a:pt x="886" y="1143"/>
                    </a:lnTo>
                    <a:lnTo>
                      <a:pt x="914" y="1131"/>
                    </a:lnTo>
                    <a:lnTo>
                      <a:pt x="941" y="1118"/>
                    </a:lnTo>
                    <a:lnTo>
                      <a:pt x="968" y="1103"/>
                    </a:lnTo>
                    <a:lnTo>
                      <a:pt x="994" y="1088"/>
                    </a:lnTo>
                    <a:lnTo>
                      <a:pt x="1019" y="1071"/>
                    </a:lnTo>
                    <a:lnTo>
                      <a:pt x="1043" y="1054"/>
                    </a:lnTo>
                    <a:lnTo>
                      <a:pt x="1066" y="1035"/>
                    </a:lnTo>
                    <a:lnTo>
                      <a:pt x="1088" y="1015"/>
                    </a:lnTo>
                    <a:lnTo>
                      <a:pt x="1110" y="994"/>
                    </a:lnTo>
                    <a:lnTo>
                      <a:pt x="1130" y="973"/>
                    </a:lnTo>
                    <a:lnTo>
                      <a:pt x="1149" y="950"/>
                    </a:lnTo>
                    <a:lnTo>
                      <a:pt x="1167" y="927"/>
                    </a:lnTo>
                    <a:lnTo>
                      <a:pt x="1183" y="903"/>
                    </a:lnTo>
                    <a:lnTo>
                      <a:pt x="1199" y="878"/>
                    </a:lnTo>
                    <a:lnTo>
                      <a:pt x="1213" y="852"/>
                    </a:lnTo>
                    <a:lnTo>
                      <a:pt x="1226" y="826"/>
                    </a:lnTo>
                    <a:lnTo>
                      <a:pt x="1237" y="799"/>
                    </a:lnTo>
                    <a:lnTo>
                      <a:pt x="1247" y="771"/>
                    </a:lnTo>
                    <a:lnTo>
                      <a:pt x="1256" y="743"/>
                    </a:lnTo>
                    <a:lnTo>
                      <a:pt x="1263" y="714"/>
                    </a:lnTo>
                    <a:lnTo>
                      <a:pt x="1268" y="685"/>
                    </a:lnTo>
                    <a:lnTo>
                      <a:pt x="1272" y="655"/>
                    </a:lnTo>
                    <a:lnTo>
                      <a:pt x="1275" y="625"/>
                    </a:lnTo>
                    <a:lnTo>
                      <a:pt x="1276" y="595"/>
                    </a:lnTo>
                    <a:lnTo>
                      <a:pt x="1275" y="564"/>
                    </a:lnTo>
                    <a:lnTo>
                      <a:pt x="1272" y="534"/>
                    </a:lnTo>
                    <a:lnTo>
                      <a:pt x="1268" y="504"/>
                    </a:lnTo>
                    <a:lnTo>
                      <a:pt x="1263" y="475"/>
                    </a:lnTo>
                    <a:lnTo>
                      <a:pt x="1256" y="446"/>
                    </a:lnTo>
                    <a:lnTo>
                      <a:pt x="1247" y="418"/>
                    </a:lnTo>
                    <a:lnTo>
                      <a:pt x="1237" y="391"/>
                    </a:lnTo>
                    <a:lnTo>
                      <a:pt x="1226" y="363"/>
                    </a:lnTo>
                    <a:lnTo>
                      <a:pt x="1213" y="337"/>
                    </a:lnTo>
                    <a:lnTo>
                      <a:pt x="1199" y="312"/>
                    </a:lnTo>
                    <a:lnTo>
                      <a:pt x="1183" y="287"/>
                    </a:lnTo>
                    <a:lnTo>
                      <a:pt x="1167" y="262"/>
                    </a:lnTo>
                    <a:lnTo>
                      <a:pt x="1149" y="239"/>
                    </a:lnTo>
                    <a:lnTo>
                      <a:pt x="1130" y="217"/>
                    </a:lnTo>
                    <a:lnTo>
                      <a:pt x="1110" y="195"/>
                    </a:lnTo>
                    <a:lnTo>
                      <a:pt x="1088" y="174"/>
                    </a:lnTo>
                    <a:lnTo>
                      <a:pt x="1066" y="155"/>
                    </a:lnTo>
                    <a:lnTo>
                      <a:pt x="1043" y="136"/>
                    </a:lnTo>
                    <a:lnTo>
                      <a:pt x="1019" y="118"/>
                    </a:lnTo>
                    <a:lnTo>
                      <a:pt x="994" y="102"/>
                    </a:lnTo>
                    <a:lnTo>
                      <a:pt x="968" y="86"/>
                    </a:lnTo>
                    <a:lnTo>
                      <a:pt x="941" y="72"/>
                    </a:lnTo>
                    <a:lnTo>
                      <a:pt x="914" y="59"/>
                    </a:lnTo>
                    <a:lnTo>
                      <a:pt x="886" y="47"/>
                    </a:lnTo>
                    <a:lnTo>
                      <a:pt x="857" y="36"/>
                    </a:lnTo>
                    <a:lnTo>
                      <a:pt x="827" y="27"/>
                    </a:lnTo>
                    <a:lnTo>
                      <a:pt x="797" y="19"/>
                    </a:lnTo>
                    <a:lnTo>
                      <a:pt x="766" y="12"/>
                    </a:lnTo>
                    <a:lnTo>
                      <a:pt x="735" y="7"/>
                    </a:lnTo>
                    <a:lnTo>
                      <a:pt x="703" y="3"/>
                    </a:lnTo>
                    <a:lnTo>
                      <a:pt x="670" y="0"/>
                    </a:lnTo>
                    <a:lnTo>
                      <a:pt x="638" y="0"/>
                    </a:lnTo>
                    <a:lnTo>
                      <a:pt x="605" y="0"/>
                    </a:lnTo>
                    <a:lnTo>
                      <a:pt x="573" y="3"/>
                    </a:lnTo>
                    <a:lnTo>
                      <a:pt x="541" y="7"/>
                    </a:lnTo>
                    <a:lnTo>
                      <a:pt x="509" y="12"/>
                    </a:lnTo>
                    <a:lnTo>
                      <a:pt x="478" y="19"/>
                    </a:lnTo>
                    <a:lnTo>
                      <a:pt x="448" y="27"/>
                    </a:lnTo>
                    <a:lnTo>
                      <a:pt x="419" y="36"/>
                    </a:lnTo>
                    <a:lnTo>
                      <a:pt x="390" y="47"/>
                    </a:lnTo>
                    <a:lnTo>
                      <a:pt x="361" y="59"/>
                    </a:lnTo>
                    <a:lnTo>
                      <a:pt x="334" y="72"/>
                    </a:lnTo>
                    <a:lnTo>
                      <a:pt x="307" y="86"/>
                    </a:lnTo>
                    <a:lnTo>
                      <a:pt x="281" y="102"/>
                    </a:lnTo>
                    <a:lnTo>
                      <a:pt x="256" y="118"/>
                    </a:lnTo>
                    <a:lnTo>
                      <a:pt x="232" y="136"/>
                    </a:lnTo>
                    <a:lnTo>
                      <a:pt x="209" y="155"/>
                    </a:lnTo>
                    <a:lnTo>
                      <a:pt x="187" y="174"/>
                    </a:lnTo>
                    <a:lnTo>
                      <a:pt x="166" y="195"/>
                    </a:lnTo>
                    <a:lnTo>
                      <a:pt x="145" y="217"/>
                    </a:lnTo>
                    <a:lnTo>
                      <a:pt x="127" y="239"/>
                    </a:lnTo>
                    <a:lnTo>
                      <a:pt x="109" y="262"/>
                    </a:lnTo>
                    <a:lnTo>
                      <a:pt x="92" y="287"/>
                    </a:lnTo>
                    <a:lnTo>
                      <a:pt x="77" y="312"/>
                    </a:lnTo>
                    <a:lnTo>
                      <a:pt x="63" y="337"/>
                    </a:lnTo>
                    <a:lnTo>
                      <a:pt x="50" y="363"/>
                    </a:lnTo>
                    <a:lnTo>
                      <a:pt x="38" y="391"/>
                    </a:lnTo>
                    <a:lnTo>
                      <a:pt x="28" y="418"/>
                    </a:lnTo>
                    <a:lnTo>
                      <a:pt x="20" y="446"/>
                    </a:lnTo>
                    <a:lnTo>
                      <a:pt x="12" y="475"/>
                    </a:lnTo>
                    <a:lnTo>
                      <a:pt x="7" y="504"/>
                    </a:lnTo>
                    <a:lnTo>
                      <a:pt x="3" y="534"/>
                    </a:lnTo>
                    <a:lnTo>
                      <a:pt x="0" y="564"/>
                    </a:lnTo>
                    <a:lnTo>
                      <a:pt x="0" y="595"/>
                    </a:lnTo>
                    <a:lnTo>
                      <a:pt x="0" y="625"/>
                    </a:lnTo>
                    <a:lnTo>
                      <a:pt x="3" y="655"/>
                    </a:lnTo>
                    <a:lnTo>
                      <a:pt x="7" y="685"/>
                    </a:lnTo>
                    <a:lnTo>
                      <a:pt x="12" y="714"/>
                    </a:lnTo>
                    <a:lnTo>
                      <a:pt x="20" y="743"/>
                    </a:lnTo>
                    <a:lnTo>
                      <a:pt x="28" y="771"/>
                    </a:lnTo>
                    <a:lnTo>
                      <a:pt x="38" y="799"/>
                    </a:lnTo>
                    <a:lnTo>
                      <a:pt x="50" y="826"/>
                    </a:lnTo>
                    <a:lnTo>
                      <a:pt x="63" y="852"/>
                    </a:lnTo>
                    <a:lnTo>
                      <a:pt x="77" y="878"/>
                    </a:lnTo>
                    <a:lnTo>
                      <a:pt x="92" y="903"/>
                    </a:lnTo>
                    <a:lnTo>
                      <a:pt x="109" y="927"/>
                    </a:lnTo>
                    <a:lnTo>
                      <a:pt x="127" y="950"/>
                    </a:lnTo>
                    <a:lnTo>
                      <a:pt x="145" y="973"/>
                    </a:lnTo>
                    <a:lnTo>
                      <a:pt x="166" y="994"/>
                    </a:lnTo>
                    <a:lnTo>
                      <a:pt x="187" y="1015"/>
                    </a:lnTo>
                    <a:lnTo>
                      <a:pt x="209" y="1035"/>
                    </a:lnTo>
                    <a:lnTo>
                      <a:pt x="232" y="1054"/>
                    </a:lnTo>
                    <a:lnTo>
                      <a:pt x="256" y="1071"/>
                    </a:lnTo>
                    <a:lnTo>
                      <a:pt x="281" y="1088"/>
                    </a:lnTo>
                    <a:lnTo>
                      <a:pt x="307" y="1103"/>
                    </a:lnTo>
                    <a:lnTo>
                      <a:pt x="334" y="1118"/>
                    </a:lnTo>
                    <a:lnTo>
                      <a:pt x="361" y="1131"/>
                    </a:lnTo>
                    <a:lnTo>
                      <a:pt x="390" y="1143"/>
                    </a:lnTo>
                    <a:lnTo>
                      <a:pt x="419" y="1154"/>
                    </a:lnTo>
                    <a:lnTo>
                      <a:pt x="448" y="1163"/>
                    </a:lnTo>
                    <a:lnTo>
                      <a:pt x="478" y="1171"/>
                    </a:lnTo>
                    <a:lnTo>
                      <a:pt x="509" y="1178"/>
                    </a:lnTo>
                    <a:lnTo>
                      <a:pt x="541" y="1183"/>
                    </a:lnTo>
                    <a:lnTo>
                      <a:pt x="573" y="1187"/>
                    </a:lnTo>
                    <a:lnTo>
                      <a:pt x="605" y="1189"/>
                    </a:lnTo>
                    <a:lnTo>
                      <a:pt x="638" y="1190"/>
                    </a:lnTo>
                    <a:close/>
                  </a:path>
                </a:pathLst>
              </a:custGeom>
              <a:solidFill>
                <a:srgbClr val="00537C"/>
              </a:solidFill>
              <a:ln w="9525">
                <a:noFill/>
                <a:round/>
                <a:headEnd/>
                <a:tailEnd/>
              </a:ln>
            </p:spPr>
            <p:txBody>
              <a:bodyPr/>
              <a:lstStyle/>
              <a:p>
                <a:endParaRPr lang="en-US"/>
              </a:p>
            </p:txBody>
          </p:sp>
          <p:sp>
            <p:nvSpPr>
              <p:cNvPr id="27027" name="Freeform 42"/>
              <p:cNvSpPr>
                <a:spLocks/>
              </p:cNvSpPr>
              <p:nvPr/>
            </p:nvSpPr>
            <p:spPr bwMode="auto">
              <a:xfrm>
                <a:off x="341" y="697"/>
                <a:ext cx="1275" cy="1189"/>
              </a:xfrm>
              <a:custGeom>
                <a:avLst/>
                <a:gdLst>
                  <a:gd name="T0" fmla="*/ 703 w 1275"/>
                  <a:gd name="T1" fmla="*/ 1186 h 1189"/>
                  <a:gd name="T2" fmla="*/ 797 w 1275"/>
                  <a:gd name="T3" fmla="*/ 1170 h 1189"/>
                  <a:gd name="T4" fmla="*/ 885 w 1275"/>
                  <a:gd name="T5" fmla="*/ 1142 h 1189"/>
                  <a:gd name="T6" fmla="*/ 968 w 1275"/>
                  <a:gd name="T7" fmla="*/ 1103 h 1189"/>
                  <a:gd name="T8" fmla="*/ 1043 w 1275"/>
                  <a:gd name="T9" fmla="*/ 1053 h 1189"/>
                  <a:gd name="T10" fmla="*/ 1109 w 1275"/>
                  <a:gd name="T11" fmla="*/ 994 h 1189"/>
                  <a:gd name="T12" fmla="*/ 1166 w 1275"/>
                  <a:gd name="T13" fmla="*/ 927 h 1189"/>
                  <a:gd name="T14" fmla="*/ 1212 w 1275"/>
                  <a:gd name="T15" fmla="*/ 852 h 1189"/>
                  <a:gd name="T16" fmla="*/ 1246 w 1275"/>
                  <a:gd name="T17" fmla="*/ 771 h 1189"/>
                  <a:gd name="T18" fmla="*/ 1268 w 1275"/>
                  <a:gd name="T19" fmla="*/ 685 h 1189"/>
                  <a:gd name="T20" fmla="*/ 1275 w 1275"/>
                  <a:gd name="T21" fmla="*/ 595 h 1189"/>
                  <a:gd name="T22" fmla="*/ 1268 w 1275"/>
                  <a:gd name="T23" fmla="*/ 504 h 1189"/>
                  <a:gd name="T24" fmla="*/ 1246 w 1275"/>
                  <a:gd name="T25" fmla="*/ 418 h 1189"/>
                  <a:gd name="T26" fmla="*/ 1212 w 1275"/>
                  <a:gd name="T27" fmla="*/ 337 h 1189"/>
                  <a:gd name="T28" fmla="*/ 1166 w 1275"/>
                  <a:gd name="T29" fmla="*/ 263 h 1189"/>
                  <a:gd name="T30" fmla="*/ 1109 w 1275"/>
                  <a:gd name="T31" fmla="*/ 195 h 1189"/>
                  <a:gd name="T32" fmla="*/ 1043 w 1275"/>
                  <a:gd name="T33" fmla="*/ 136 h 1189"/>
                  <a:gd name="T34" fmla="*/ 968 w 1275"/>
                  <a:gd name="T35" fmla="*/ 87 h 1189"/>
                  <a:gd name="T36" fmla="*/ 885 w 1275"/>
                  <a:gd name="T37" fmla="*/ 47 h 1189"/>
                  <a:gd name="T38" fmla="*/ 797 w 1275"/>
                  <a:gd name="T39" fmla="*/ 19 h 1189"/>
                  <a:gd name="T40" fmla="*/ 703 w 1275"/>
                  <a:gd name="T41" fmla="*/ 3 h 1189"/>
                  <a:gd name="T42" fmla="*/ 605 w 1275"/>
                  <a:gd name="T43" fmla="*/ 1 h 1189"/>
                  <a:gd name="T44" fmla="*/ 509 w 1275"/>
                  <a:gd name="T45" fmla="*/ 12 h 1189"/>
                  <a:gd name="T46" fmla="*/ 419 w 1275"/>
                  <a:gd name="T47" fmla="*/ 36 h 1189"/>
                  <a:gd name="T48" fmla="*/ 334 w 1275"/>
                  <a:gd name="T49" fmla="*/ 72 h 1189"/>
                  <a:gd name="T50" fmla="*/ 257 w 1275"/>
                  <a:gd name="T51" fmla="*/ 119 h 1189"/>
                  <a:gd name="T52" fmla="*/ 187 w 1275"/>
                  <a:gd name="T53" fmla="*/ 175 h 1189"/>
                  <a:gd name="T54" fmla="*/ 127 w 1275"/>
                  <a:gd name="T55" fmla="*/ 239 h 1189"/>
                  <a:gd name="T56" fmla="*/ 77 w 1275"/>
                  <a:gd name="T57" fmla="*/ 312 h 1189"/>
                  <a:gd name="T58" fmla="*/ 39 w 1275"/>
                  <a:gd name="T59" fmla="*/ 391 h 1189"/>
                  <a:gd name="T60" fmla="*/ 13 w 1275"/>
                  <a:gd name="T61" fmla="*/ 475 h 1189"/>
                  <a:gd name="T62" fmla="*/ 1 w 1275"/>
                  <a:gd name="T63" fmla="*/ 564 h 1189"/>
                  <a:gd name="T64" fmla="*/ 3 w 1275"/>
                  <a:gd name="T65" fmla="*/ 655 h 1189"/>
                  <a:gd name="T66" fmla="*/ 20 w 1275"/>
                  <a:gd name="T67" fmla="*/ 743 h 1189"/>
                  <a:gd name="T68" fmla="*/ 50 w 1275"/>
                  <a:gd name="T69" fmla="*/ 826 h 1189"/>
                  <a:gd name="T70" fmla="*/ 93 w 1275"/>
                  <a:gd name="T71" fmla="*/ 902 h 1189"/>
                  <a:gd name="T72" fmla="*/ 146 w 1275"/>
                  <a:gd name="T73" fmla="*/ 972 h 1189"/>
                  <a:gd name="T74" fmla="*/ 209 w 1275"/>
                  <a:gd name="T75" fmla="*/ 1034 h 1189"/>
                  <a:gd name="T76" fmla="*/ 282 w 1275"/>
                  <a:gd name="T77" fmla="*/ 1087 h 1189"/>
                  <a:gd name="T78" fmla="*/ 362 w 1275"/>
                  <a:gd name="T79" fmla="*/ 1130 h 1189"/>
                  <a:gd name="T80" fmla="*/ 448 w 1275"/>
                  <a:gd name="T81" fmla="*/ 1162 h 1189"/>
                  <a:gd name="T82" fmla="*/ 541 w 1275"/>
                  <a:gd name="T83" fmla="*/ 1182 h 1189"/>
                  <a:gd name="T84" fmla="*/ 638 w 1275"/>
                  <a:gd name="T85" fmla="*/ 1189 h 11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5"/>
                  <a:gd name="T130" fmla="*/ 0 h 1189"/>
                  <a:gd name="T131" fmla="*/ 1275 w 1275"/>
                  <a:gd name="T132" fmla="*/ 1189 h 11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5" h="1189">
                    <a:moveTo>
                      <a:pt x="638" y="1189"/>
                    </a:moveTo>
                    <a:lnTo>
                      <a:pt x="670" y="1188"/>
                    </a:lnTo>
                    <a:lnTo>
                      <a:pt x="703" y="1186"/>
                    </a:lnTo>
                    <a:lnTo>
                      <a:pt x="735" y="1182"/>
                    </a:lnTo>
                    <a:lnTo>
                      <a:pt x="766" y="1177"/>
                    </a:lnTo>
                    <a:lnTo>
                      <a:pt x="797" y="1170"/>
                    </a:lnTo>
                    <a:lnTo>
                      <a:pt x="827" y="1162"/>
                    </a:lnTo>
                    <a:lnTo>
                      <a:pt x="856" y="1153"/>
                    </a:lnTo>
                    <a:lnTo>
                      <a:pt x="885" y="1142"/>
                    </a:lnTo>
                    <a:lnTo>
                      <a:pt x="914" y="1130"/>
                    </a:lnTo>
                    <a:lnTo>
                      <a:pt x="941" y="1117"/>
                    </a:lnTo>
                    <a:lnTo>
                      <a:pt x="968" y="1103"/>
                    </a:lnTo>
                    <a:lnTo>
                      <a:pt x="994" y="1087"/>
                    </a:lnTo>
                    <a:lnTo>
                      <a:pt x="1019" y="1071"/>
                    </a:lnTo>
                    <a:lnTo>
                      <a:pt x="1043" y="1053"/>
                    </a:lnTo>
                    <a:lnTo>
                      <a:pt x="1066" y="1034"/>
                    </a:lnTo>
                    <a:lnTo>
                      <a:pt x="1088" y="1015"/>
                    </a:lnTo>
                    <a:lnTo>
                      <a:pt x="1109" y="994"/>
                    </a:lnTo>
                    <a:lnTo>
                      <a:pt x="1129" y="972"/>
                    </a:lnTo>
                    <a:lnTo>
                      <a:pt x="1148" y="950"/>
                    </a:lnTo>
                    <a:lnTo>
                      <a:pt x="1166" y="927"/>
                    </a:lnTo>
                    <a:lnTo>
                      <a:pt x="1183" y="902"/>
                    </a:lnTo>
                    <a:lnTo>
                      <a:pt x="1198" y="878"/>
                    </a:lnTo>
                    <a:lnTo>
                      <a:pt x="1212" y="852"/>
                    </a:lnTo>
                    <a:lnTo>
                      <a:pt x="1225" y="826"/>
                    </a:lnTo>
                    <a:lnTo>
                      <a:pt x="1236" y="799"/>
                    </a:lnTo>
                    <a:lnTo>
                      <a:pt x="1246" y="771"/>
                    </a:lnTo>
                    <a:lnTo>
                      <a:pt x="1255" y="743"/>
                    </a:lnTo>
                    <a:lnTo>
                      <a:pt x="1262" y="714"/>
                    </a:lnTo>
                    <a:lnTo>
                      <a:pt x="1268" y="685"/>
                    </a:lnTo>
                    <a:lnTo>
                      <a:pt x="1272" y="655"/>
                    </a:lnTo>
                    <a:lnTo>
                      <a:pt x="1274" y="625"/>
                    </a:lnTo>
                    <a:lnTo>
                      <a:pt x="1275" y="595"/>
                    </a:lnTo>
                    <a:lnTo>
                      <a:pt x="1274" y="564"/>
                    </a:lnTo>
                    <a:lnTo>
                      <a:pt x="1272" y="534"/>
                    </a:lnTo>
                    <a:lnTo>
                      <a:pt x="1268" y="504"/>
                    </a:lnTo>
                    <a:lnTo>
                      <a:pt x="1262" y="475"/>
                    </a:lnTo>
                    <a:lnTo>
                      <a:pt x="1255" y="446"/>
                    </a:lnTo>
                    <a:lnTo>
                      <a:pt x="1246" y="418"/>
                    </a:lnTo>
                    <a:lnTo>
                      <a:pt x="1236" y="391"/>
                    </a:lnTo>
                    <a:lnTo>
                      <a:pt x="1225" y="364"/>
                    </a:lnTo>
                    <a:lnTo>
                      <a:pt x="1212" y="337"/>
                    </a:lnTo>
                    <a:lnTo>
                      <a:pt x="1198" y="312"/>
                    </a:lnTo>
                    <a:lnTo>
                      <a:pt x="1183" y="287"/>
                    </a:lnTo>
                    <a:lnTo>
                      <a:pt x="1166" y="263"/>
                    </a:lnTo>
                    <a:lnTo>
                      <a:pt x="1148" y="239"/>
                    </a:lnTo>
                    <a:lnTo>
                      <a:pt x="1129" y="217"/>
                    </a:lnTo>
                    <a:lnTo>
                      <a:pt x="1109" y="195"/>
                    </a:lnTo>
                    <a:lnTo>
                      <a:pt x="1088" y="175"/>
                    </a:lnTo>
                    <a:lnTo>
                      <a:pt x="1066" y="155"/>
                    </a:lnTo>
                    <a:lnTo>
                      <a:pt x="1043" y="136"/>
                    </a:lnTo>
                    <a:lnTo>
                      <a:pt x="1019" y="119"/>
                    </a:lnTo>
                    <a:lnTo>
                      <a:pt x="994" y="102"/>
                    </a:lnTo>
                    <a:lnTo>
                      <a:pt x="968" y="87"/>
                    </a:lnTo>
                    <a:lnTo>
                      <a:pt x="941" y="72"/>
                    </a:lnTo>
                    <a:lnTo>
                      <a:pt x="914" y="59"/>
                    </a:lnTo>
                    <a:lnTo>
                      <a:pt x="885" y="47"/>
                    </a:lnTo>
                    <a:lnTo>
                      <a:pt x="856" y="36"/>
                    </a:lnTo>
                    <a:lnTo>
                      <a:pt x="827" y="27"/>
                    </a:lnTo>
                    <a:lnTo>
                      <a:pt x="797" y="19"/>
                    </a:lnTo>
                    <a:lnTo>
                      <a:pt x="766" y="12"/>
                    </a:lnTo>
                    <a:lnTo>
                      <a:pt x="735" y="7"/>
                    </a:lnTo>
                    <a:lnTo>
                      <a:pt x="703" y="3"/>
                    </a:lnTo>
                    <a:lnTo>
                      <a:pt x="670" y="1"/>
                    </a:lnTo>
                    <a:lnTo>
                      <a:pt x="638" y="0"/>
                    </a:lnTo>
                    <a:lnTo>
                      <a:pt x="605" y="1"/>
                    </a:lnTo>
                    <a:lnTo>
                      <a:pt x="573" y="3"/>
                    </a:lnTo>
                    <a:lnTo>
                      <a:pt x="541" y="7"/>
                    </a:lnTo>
                    <a:lnTo>
                      <a:pt x="509" y="12"/>
                    </a:lnTo>
                    <a:lnTo>
                      <a:pt x="479" y="19"/>
                    </a:lnTo>
                    <a:lnTo>
                      <a:pt x="448" y="27"/>
                    </a:lnTo>
                    <a:lnTo>
                      <a:pt x="419" y="36"/>
                    </a:lnTo>
                    <a:lnTo>
                      <a:pt x="390" y="47"/>
                    </a:lnTo>
                    <a:lnTo>
                      <a:pt x="362" y="59"/>
                    </a:lnTo>
                    <a:lnTo>
                      <a:pt x="334" y="72"/>
                    </a:lnTo>
                    <a:lnTo>
                      <a:pt x="307" y="87"/>
                    </a:lnTo>
                    <a:lnTo>
                      <a:pt x="282" y="102"/>
                    </a:lnTo>
                    <a:lnTo>
                      <a:pt x="257" y="119"/>
                    </a:lnTo>
                    <a:lnTo>
                      <a:pt x="233" y="136"/>
                    </a:lnTo>
                    <a:lnTo>
                      <a:pt x="209" y="155"/>
                    </a:lnTo>
                    <a:lnTo>
                      <a:pt x="187" y="175"/>
                    </a:lnTo>
                    <a:lnTo>
                      <a:pt x="166" y="195"/>
                    </a:lnTo>
                    <a:lnTo>
                      <a:pt x="146" y="217"/>
                    </a:lnTo>
                    <a:lnTo>
                      <a:pt x="127" y="239"/>
                    </a:lnTo>
                    <a:lnTo>
                      <a:pt x="109" y="263"/>
                    </a:lnTo>
                    <a:lnTo>
                      <a:pt x="93" y="287"/>
                    </a:lnTo>
                    <a:lnTo>
                      <a:pt x="77" y="312"/>
                    </a:lnTo>
                    <a:lnTo>
                      <a:pt x="63" y="337"/>
                    </a:lnTo>
                    <a:lnTo>
                      <a:pt x="50" y="364"/>
                    </a:lnTo>
                    <a:lnTo>
                      <a:pt x="39" y="391"/>
                    </a:lnTo>
                    <a:lnTo>
                      <a:pt x="29" y="418"/>
                    </a:lnTo>
                    <a:lnTo>
                      <a:pt x="20" y="446"/>
                    </a:lnTo>
                    <a:lnTo>
                      <a:pt x="13" y="475"/>
                    </a:lnTo>
                    <a:lnTo>
                      <a:pt x="8" y="504"/>
                    </a:lnTo>
                    <a:lnTo>
                      <a:pt x="3" y="534"/>
                    </a:lnTo>
                    <a:lnTo>
                      <a:pt x="1" y="564"/>
                    </a:lnTo>
                    <a:lnTo>
                      <a:pt x="0" y="595"/>
                    </a:lnTo>
                    <a:lnTo>
                      <a:pt x="1" y="625"/>
                    </a:lnTo>
                    <a:lnTo>
                      <a:pt x="3" y="655"/>
                    </a:lnTo>
                    <a:lnTo>
                      <a:pt x="8" y="685"/>
                    </a:lnTo>
                    <a:lnTo>
                      <a:pt x="13" y="714"/>
                    </a:lnTo>
                    <a:lnTo>
                      <a:pt x="20" y="743"/>
                    </a:lnTo>
                    <a:lnTo>
                      <a:pt x="29" y="771"/>
                    </a:lnTo>
                    <a:lnTo>
                      <a:pt x="39" y="799"/>
                    </a:lnTo>
                    <a:lnTo>
                      <a:pt x="50" y="826"/>
                    </a:lnTo>
                    <a:lnTo>
                      <a:pt x="63" y="852"/>
                    </a:lnTo>
                    <a:lnTo>
                      <a:pt x="77" y="878"/>
                    </a:lnTo>
                    <a:lnTo>
                      <a:pt x="93" y="902"/>
                    </a:lnTo>
                    <a:lnTo>
                      <a:pt x="109" y="927"/>
                    </a:lnTo>
                    <a:lnTo>
                      <a:pt x="127" y="950"/>
                    </a:lnTo>
                    <a:lnTo>
                      <a:pt x="146" y="972"/>
                    </a:lnTo>
                    <a:lnTo>
                      <a:pt x="166" y="994"/>
                    </a:lnTo>
                    <a:lnTo>
                      <a:pt x="187" y="1015"/>
                    </a:lnTo>
                    <a:lnTo>
                      <a:pt x="209" y="1034"/>
                    </a:lnTo>
                    <a:lnTo>
                      <a:pt x="233" y="1053"/>
                    </a:lnTo>
                    <a:lnTo>
                      <a:pt x="257" y="1071"/>
                    </a:lnTo>
                    <a:lnTo>
                      <a:pt x="282" y="1087"/>
                    </a:lnTo>
                    <a:lnTo>
                      <a:pt x="307" y="1103"/>
                    </a:lnTo>
                    <a:lnTo>
                      <a:pt x="334" y="1117"/>
                    </a:lnTo>
                    <a:lnTo>
                      <a:pt x="362" y="1130"/>
                    </a:lnTo>
                    <a:lnTo>
                      <a:pt x="390" y="1142"/>
                    </a:lnTo>
                    <a:lnTo>
                      <a:pt x="419" y="1153"/>
                    </a:lnTo>
                    <a:lnTo>
                      <a:pt x="448" y="1162"/>
                    </a:lnTo>
                    <a:lnTo>
                      <a:pt x="479" y="1170"/>
                    </a:lnTo>
                    <a:lnTo>
                      <a:pt x="509" y="1177"/>
                    </a:lnTo>
                    <a:lnTo>
                      <a:pt x="541" y="1182"/>
                    </a:lnTo>
                    <a:lnTo>
                      <a:pt x="573" y="1186"/>
                    </a:lnTo>
                    <a:lnTo>
                      <a:pt x="605" y="1188"/>
                    </a:lnTo>
                    <a:lnTo>
                      <a:pt x="638" y="1189"/>
                    </a:lnTo>
                    <a:close/>
                  </a:path>
                </a:pathLst>
              </a:custGeom>
              <a:solidFill>
                <a:srgbClr val="00547D"/>
              </a:solidFill>
              <a:ln w="9525">
                <a:noFill/>
                <a:round/>
                <a:headEnd/>
                <a:tailEnd/>
              </a:ln>
            </p:spPr>
            <p:txBody>
              <a:bodyPr/>
              <a:lstStyle/>
              <a:p>
                <a:endParaRPr lang="en-US"/>
              </a:p>
            </p:txBody>
          </p:sp>
          <p:sp>
            <p:nvSpPr>
              <p:cNvPr id="27028" name="Freeform 43"/>
              <p:cNvSpPr>
                <a:spLocks/>
              </p:cNvSpPr>
              <p:nvPr/>
            </p:nvSpPr>
            <p:spPr bwMode="auto">
              <a:xfrm>
                <a:off x="342" y="698"/>
                <a:ext cx="1274" cy="1187"/>
              </a:xfrm>
              <a:custGeom>
                <a:avLst/>
                <a:gdLst>
                  <a:gd name="T0" fmla="*/ 702 w 1274"/>
                  <a:gd name="T1" fmla="*/ 1184 h 1187"/>
                  <a:gd name="T2" fmla="*/ 796 w 1274"/>
                  <a:gd name="T3" fmla="*/ 1169 h 1187"/>
                  <a:gd name="T4" fmla="*/ 884 w 1274"/>
                  <a:gd name="T5" fmla="*/ 1141 h 1187"/>
                  <a:gd name="T6" fmla="*/ 967 w 1274"/>
                  <a:gd name="T7" fmla="*/ 1101 h 1187"/>
                  <a:gd name="T8" fmla="*/ 1041 w 1274"/>
                  <a:gd name="T9" fmla="*/ 1051 h 1187"/>
                  <a:gd name="T10" fmla="*/ 1108 w 1274"/>
                  <a:gd name="T11" fmla="*/ 992 h 1187"/>
                  <a:gd name="T12" fmla="*/ 1165 w 1274"/>
                  <a:gd name="T13" fmla="*/ 925 h 1187"/>
                  <a:gd name="T14" fmla="*/ 1211 w 1274"/>
                  <a:gd name="T15" fmla="*/ 851 h 1187"/>
                  <a:gd name="T16" fmla="*/ 1245 w 1274"/>
                  <a:gd name="T17" fmla="*/ 770 h 1187"/>
                  <a:gd name="T18" fmla="*/ 1266 w 1274"/>
                  <a:gd name="T19" fmla="*/ 684 h 1187"/>
                  <a:gd name="T20" fmla="*/ 1274 w 1274"/>
                  <a:gd name="T21" fmla="*/ 594 h 1187"/>
                  <a:gd name="T22" fmla="*/ 1266 w 1274"/>
                  <a:gd name="T23" fmla="*/ 503 h 1187"/>
                  <a:gd name="T24" fmla="*/ 1245 w 1274"/>
                  <a:gd name="T25" fmla="*/ 417 h 1187"/>
                  <a:gd name="T26" fmla="*/ 1211 w 1274"/>
                  <a:gd name="T27" fmla="*/ 336 h 1187"/>
                  <a:gd name="T28" fmla="*/ 1165 w 1274"/>
                  <a:gd name="T29" fmla="*/ 262 h 1187"/>
                  <a:gd name="T30" fmla="*/ 1108 w 1274"/>
                  <a:gd name="T31" fmla="*/ 195 h 1187"/>
                  <a:gd name="T32" fmla="*/ 1041 w 1274"/>
                  <a:gd name="T33" fmla="*/ 136 h 1187"/>
                  <a:gd name="T34" fmla="*/ 967 w 1274"/>
                  <a:gd name="T35" fmla="*/ 86 h 1187"/>
                  <a:gd name="T36" fmla="*/ 884 w 1274"/>
                  <a:gd name="T37" fmla="*/ 47 h 1187"/>
                  <a:gd name="T38" fmla="*/ 796 w 1274"/>
                  <a:gd name="T39" fmla="*/ 19 h 1187"/>
                  <a:gd name="T40" fmla="*/ 702 w 1274"/>
                  <a:gd name="T41" fmla="*/ 3 h 1187"/>
                  <a:gd name="T42" fmla="*/ 604 w 1274"/>
                  <a:gd name="T43" fmla="*/ 1 h 1187"/>
                  <a:gd name="T44" fmla="*/ 509 w 1274"/>
                  <a:gd name="T45" fmla="*/ 12 h 1187"/>
                  <a:gd name="T46" fmla="*/ 418 w 1274"/>
                  <a:gd name="T47" fmla="*/ 36 h 1187"/>
                  <a:gd name="T48" fmla="*/ 334 w 1274"/>
                  <a:gd name="T49" fmla="*/ 72 h 1187"/>
                  <a:gd name="T50" fmla="*/ 256 w 1274"/>
                  <a:gd name="T51" fmla="*/ 118 h 1187"/>
                  <a:gd name="T52" fmla="*/ 187 w 1274"/>
                  <a:gd name="T53" fmla="*/ 174 h 1187"/>
                  <a:gd name="T54" fmla="*/ 127 w 1274"/>
                  <a:gd name="T55" fmla="*/ 239 h 1187"/>
                  <a:gd name="T56" fmla="*/ 77 w 1274"/>
                  <a:gd name="T57" fmla="*/ 311 h 1187"/>
                  <a:gd name="T58" fmla="*/ 39 w 1274"/>
                  <a:gd name="T59" fmla="*/ 390 h 1187"/>
                  <a:gd name="T60" fmla="*/ 13 w 1274"/>
                  <a:gd name="T61" fmla="*/ 474 h 1187"/>
                  <a:gd name="T62" fmla="*/ 1 w 1274"/>
                  <a:gd name="T63" fmla="*/ 563 h 1187"/>
                  <a:gd name="T64" fmla="*/ 3 w 1274"/>
                  <a:gd name="T65" fmla="*/ 654 h 1187"/>
                  <a:gd name="T66" fmla="*/ 20 w 1274"/>
                  <a:gd name="T67" fmla="*/ 742 h 1187"/>
                  <a:gd name="T68" fmla="*/ 50 w 1274"/>
                  <a:gd name="T69" fmla="*/ 824 h 1187"/>
                  <a:gd name="T70" fmla="*/ 92 w 1274"/>
                  <a:gd name="T71" fmla="*/ 901 h 1187"/>
                  <a:gd name="T72" fmla="*/ 146 w 1274"/>
                  <a:gd name="T73" fmla="*/ 971 h 1187"/>
                  <a:gd name="T74" fmla="*/ 209 w 1274"/>
                  <a:gd name="T75" fmla="*/ 1033 h 1187"/>
                  <a:gd name="T76" fmla="*/ 281 w 1274"/>
                  <a:gd name="T77" fmla="*/ 1086 h 1187"/>
                  <a:gd name="T78" fmla="*/ 361 w 1274"/>
                  <a:gd name="T79" fmla="*/ 1129 h 1187"/>
                  <a:gd name="T80" fmla="*/ 448 w 1274"/>
                  <a:gd name="T81" fmla="*/ 1161 h 1187"/>
                  <a:gd name="T82" fmla="*/ 540 w 1274"/>
                  <a:gd name="T83" fmla="*/ 1180 h 1187"/>
                  <a:gd name="T84" fmla="*/ 637 w 1274"/>
                  <a:gd name="T85" fmla="*/ 1187 h 11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4"/>
                  <a:gd name="T130" fmla="*/ 0 h 1187"/>
                  <a:gd name="T131" fmla="*/ 1274 w 1274"/>
                  <a:gd name="T132" fmla="*/ 1187 h 11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4" h="1187">
                    <a:moveTo>
                      <a:pt x="637" y="1187"/>
                    </a:moveTo>
                    <a:lnTo>
                      <a:pt x="669" y="1187"/>
                    </a:lnTo>
                    <a:lnTo>
                      <a:pt x="702" y="1184"/>
                    </a:lnTo>
                    <a:lnTo>
                      <a:pt x="733" y="1180"/>
                    </a:lnTo>
                    <a:lnTo>
                      <a:pt x="765" y="1175"/>
                    </a:lnTo>
                    <a:lnTo>
                      <a:pt x="796" y="1169"/>
                    </a:lnTo>
                    <a:lnTo>
                      <a:pt x="826" y="1161"/>
                    </a:lnTo>
                    <a:lnTo>
                      <a:pt x="855" y="1151"/>
                    </a:lnTo>
                    <a:lnTo>
                      <a:pt x="884" y="1141"/>
                    </a:lnTo>
                    <a:lnTo>
                      <a:pt x="912" y="1129"/>
                    </a:lnTo>
                    <a:lnTo>
                      <a:pt x="940" y="1115"/>
                    </a:lnTo>
                    <a:lnTo>
                      <a:pt x="967" y="1101"/>
                    </a:lnTo>
                    <a:lnTo>
                      <a:pt x="992" y="1086"/>
                    </a:lnTo>
                    <a:lnTo>
                      <a:pt x="1017" y="1069"/>
                    </a:lnTo>
                    <a:lnTo>
                      <a:pt x="1041" y="1051"/>
                    </a:lnTo>
                    <a:lnTo>
                      <a:pt x="1065" y="1033"/>
                    </a:lnTo>
                    <a:lnTo>
                      <a:pt x="1087" y="1013"/>
                    </a:lnTo>
                    <a:lnTo>
                      <a:pt x="1108" y="992"/>
                    </a:lnTo>
                    <a:lnTo>
                      <a:pt x="1128" y="971"/>
                    </a:lnTo>
                    <a:lnTo>
                      <a:pt x="1147" y="948"/>
                    </a:lnTo>
                    <a:lnTo>
                      <a:pt x="1165" y="925"/>
                    </a:lnTo>
                    <a:lnTo>
                      <a:pt x="1181" y="901"/>
                    </a:lnTo>
                    <a:lnTo>
                      <a:pt x="1197" y="876"/>
                    </a:lnTo>
                    <a:lnTo>
                      <a:pt x="1211" y="851"/>
                    </a:lnTo>
                    <a:lnTo>
                      <a:pt x="1223" y="824"/>
                    </a:lnTo>
                    <a:lnTo>
                      <a:pt x="1235" y="797"/>
                    </a:lnTo>
                    <a:lnTo>
                      <a:pt x="1245" y="770"/>
                    </a:lnTo>
                    <a:lnTo>
                      <a:pt x="1253" y="742"/>
                    </a:lnTo>
                    <a:lnTo>
                      <a:pt x="1261" y="713"/>
                    </a:lnTo>
                    <a:lnTo>
                      <a:pt x="1266" y="684"/>
                    </a:lnTo>
                    <a:lnTo>
                      <a:pt x="1270" y="654"/>
                    </a:lnTo>
                    <a:lnTo>
                      <a:pt x="1273" y="624"/>
                    </a:lnTo>
                    <a:lnTo>
                      <a:pt x="1274" y="594"/>
                    </a:lnTo>
                    <a:lnTo>
                      <a:pt x="1273" y="563"/>
                    </a:lnTo>
                    <a:lnTo>
                      <a:pt x="1270" y="533"/>
                    </a:lnTo>
                    <a:lnTo>
                      <a:pt x="1266" y="503"/>
                    </a:lnTo>
                    <a:lnTo>
                      <a:pt x="1261" y="474"/>
                    </a:lnTo>
                    <a:lnTo>
                      <a:pt x="1253" y="445"/>
                    </a:lnTo>
                    <a:lnTo>
                      <a:pt x="1245" y="417"/>
                    </a:lnTo>
                    <a:lnTo>
                      <a:pt x="1235" y="390"/>
                    </a:lnTo>
                    <a:lnTo>
                      <a:pt x="1223" y="363"/>
                    </a:lnTo>
                    <a:lnTo>
                      <a:pt x="1211" y="336"/>
                    </a:lnTo>
                    <a:lnTo>
                      <a:pt x="1197" y="311"/>
                    </a:lnTo>
                    <a:lnTo>
                      <a:pt x="1181" y="286"/>
                    </a:lnTo>
                    <a:lnTo>
                      <a:pt x="1165" y="262"/>
                    </a:lnTo>
                    <a:lnTo>
                      <a:pt x="1147" y="239"/>
                    </a:lnTo>
                    <a:lnTo>
                      <a:pt x="1128" y="216"/>
                    </a:lnTo>
                    <a:lnTo>
                      <a:pt x="1108" y="195"/>
                    </a:lnTo>
                    <a:lnTo>
                      <a:pt x="1087" y="174"/>
                    </a:lnTo>
                    <a:lnTo>
                      <a:pt x="1065" y="154"/>
                    </a:lnTo>
                    <a:lnTo>
                      <a:pt x="1041" y="136"/>
                    </a:lnTo>
                    <a:lnTo>
                      <a:pt x="1017" y="118"/>
                    </a:lnTo>
                    <a:lnTo>
                      <a:pt x="992" y="101"/>
                    </a:lnTo>
                    <a:lnTo>
                      <a:pt x="967" y="86"/>
                    </a:lnTo>
                    <a:lnTo>
                      <a:pt x="940" y="72"/>
                    </a:lnTo>
                    <a:lnTo>
                      <a:pt x="912" y="58"/>
                    </a:lnTo>
                    <a:lnTo>
                      <a:pt x="884" y="47"/>
                    </a:lnTo>
                    <a:lnTo>
                      <a:pt x="855" y="36"/>
                    </a:lnTo>
                    <a:lnTo>
                      <a:pt x="826" y="27"/>
                    </a:lnTo>
                    <a:lnTo>
                      <a:pt x="796" y="19"/>
                    </a:lnTo>
                    <a:lnTo>
                      <a:pt x="765" y="12"/>
                    </a:lnTo>
                    <a:lnTo>
                      <a:pt x="733" y="7"/>
                    </a:lnTo>
                    <a:lnTo>
                      <a:pt x="702" y="3"/>
                    </a:lnTo>
                    <a:lnTo>
                      <a:pt x="669" y="1"/>
                    </a:lnTo>
                    <a:lnTo>
                      <a:pt x="637" y="0"/>
                    </a:lnTo>
                    <a:lnTo>
                      <a:pt x="604" y="1"/>
                    </a:lnTo>
                    <a:lnTo>
                      <a:pt x="572" y="3"/>
                    </a:lnTo>
                    <a:lnTo>
                      <a:pt x="540" y="7"/>
                    </a:lnTo>
                    <a:lnTo>
                      <a:pt x="509" y="12"/>
                    </a:lnTo>
                    <a:lnTo>
                      <a:pt x="478" y="19"/>
                    </a:lnTo>
                    <a:lnTo>
                      <a:pt x="448" y="27"/>
                    </a:lnTo>
                    <a:lnTo>
                      <a:pt x="418" y="36"/>
                    </a:lnTo>
                    <a:lnTo>
                      <a:pt x="389" y="47"/>
                    </a:lnTo>
                    <a:lnTo>
                      <a:pt x="361" y="58"/>
                    </a:lnTo>
                    <a:lnTo>
                      <a:pt x="334" y="72"/>
                    </a:lnTo>
                    <a:lnTo>
                      <a:pt x="307" y="86"/>
                    </a:lnTo>
                    <a:lnTo>
                      <a:pt x="281" y="101"/>
                    </a:lnTo>
                    <a:lnTo>
                      <a:pt x="256" y="118"/>
                    </a:lnTo>
                    <a:lnTo>
                      <a:pt x="232" y="136"/>
                    </a:lnTo>
                    <a:lnTo>
                      <a:pt x="209" y="154"/>
                    </a:lnTo>
                    <a:lnTo>
                      <a:pt x="187" y="174"/>
                    </a:lnTo>
                    <a:lnTo>
                      <a:pt x="166" y="195"/>
                    </a:lnTo>
                    <a:lnTo>
                      <a:pt x="146" y="216"/>
                    </a:lnTo>
                    <a:lnTo>
                      <a:pt x="127" y="239"/>
                    </a:lnTo>
                    <a:lnTo>
                      <a:pt x="109" y="262"/>
                    </a:lnTo>
                    <a:lnTo>
                      <a:pt x="92" y="286"/>
                    </a:lnTo>
                    <a:lnTo>
                      <a:pt x="77" y="311"/>
                    </a:lnTo>
                    <a:lnTo>
                      <a:pt x="63" y="336"/>
                    </a:lnTo>
                    <a:lnTo>
                      <a:pt x="50" y="363"/>
                    </a:lnTo>
                    <a:lnTo>
                      <a:pt x="39" y="390"/>
                    </a:lnTo>
                    <a:lnTo>
                      <a:pt x="29" y="417"/>
                    </a:lnTo>
                    <a:lnTo>
                      <a:pt x="20" y="445"/>
                    </a:lnTo>
                    <a:lnTo>
                      <a:pt x="13" y="474"/>
                    </a:lnTo>
                    <a:lnTo>
                      <a:pt x="7" y="503"/>
                    </a:lnTo>
                    <a:lnTo>
                      <a:pt x="3" y="533"/>
                    </a:lnTo>
                    <a:lnTo>
                      <a:pt x="1" y="563"/>
                    </a:lnTo>
                    <a:lnTo>
                      <a:pt x="0" y="594"/>
                    </a:lnTo>
                    <a:lnTo>
                      <a:pt x="1" y="624"/>
                    </a:lnTo>
                    <a:lnTo>
                      <a:pt x="3" y="654"/>
                    </a:lnTo>
                    <a:lnTo>
                      <a:pt x="7" y="684"/>
                    </a:lnTo>
                    <a:lnTo>
                      <a:pt x="13" y="713"/>
                    </a:lnTo>
                    <a:lnTo>
                      <a:pt x="20" y="742"/>
                    </a:lnTo>
                    <a:lnTo>
                      <a:pt x="29" y="770"/>
                    </a:lnTo>
                    <a:lnTo>
                      <a:pt x="39" y="797"/>
                    </a:lnTo>
                    <a:lnTo>
                      <a:pt x="50" y="824"/>
                    </a:lnTo>
                    <a:lnTo>
                      <a:pt x="63" y="851"/>
                    </a:lnTo>
                    <a:lnTo>
                      <a:pt x="77" y="876"/>
                    </a:lnTo>
                    <a:lnTo>
                      <a:pt x="92" y="901"/>
                    </a:lnTo>
                    <a:lnTo>
                      <a:pt x="109" y="925"/>
                    </a:lnTo>
                    <a:lnTo>
                      <a:pt x="127" y="948"/>
                    </a:lnTo>
                    <a:lnTo>
                      <a:pt x="146" y="971"/>
                    </a:lnTo>
                    <a:lnTo>
                      <a:pt x="166" y="992"/>
                    </a:lnTo>
                    <a:lnTo>
                      <a:pt x="187" y="1013"/>
                    </a:lnTo>
                    <a:lnTo>
                      <a:pt x="209" y="1033"/>
                    </a:lnTo>
                    <a:lnTo>
                      <a:pt x="232" y="1051"/>
                    </a:lnTo>
                    <a:lnTo>
                      <a:pt x="256" y="1069"/>
                    </a:lnTo>
                    <a:lnTo>
                      <a:pt x="281" y="1086"/>
                    </a:lnTo>
                    <a:lnTo>
                      <a:pt x="307" y="1101"/>
                    </a:lnTo>
                    <a:lnTo>
                      <a:pt x="334" y="1115"/>
                    </a:lnTo>
                    <a:lnTo>
                      <a:pt x="361" y="1129"/>
                    </a:lnTo>
                    <a:lnTo>
                      <a:pt x="389" y="1141"/>
                    </a:lnTo>
                    <a:lnTo>
                      <a:pt x="418" y="1151"/>
                    </a:lnTo>
                    <a:lnTo>
                      <a:pt x="448" y="1161"/>
                    </a:lnTo>
                    <a:lnTo>
                      <a:pt x="478" y="1169"/>
                    </a:lnTo>
                    <a:lnTo>
                      <a:pt x="509" y="1175"/>
                    </a:lnTo>
                    <a:lnTo>
                      <a:pt x="540" y="1180"/>
                    </a:lnTo>
                    <a:lnTo>
                      <a:pt x="572" y="1184"/>
                    </a:lnTo>
                    <a:lnTo>
                      <a:pt x="604" y="1187"/>
                    </a:lnTo>
                    <a:lnTo>
                      <a:pt x="637" y="1187"/>
                    </a:lnTo>
                    <a:close/>
                  </a:path>
                </a:pathLst>
              </a:custGeom>
              <a:solidFill>
                <a:srgbClr val="00567F"/>
              </a:solidFill>
              <a:ln w="9525">
                <a:noFill/>
                <a:round/>
                <a:headEnd/>
                <a:tailEnd/>
              </a:ln>
            </p:spPr>
            <p:txBody>
              <a:bodyPr/>
              <a:lstStyle/>
              <a:p>
                <a:endParaRPr lang="en-US"/>
              </a:p>
            </p:txBody>
          </p:sp>
          <p:sp>
            <p:nvSpPr>
              <p:cNvPr id="27029" name="Freeform 44"/>
              <p:cNvSpPr>
                <a:spLocks/>
              </p:cNvSpPr>
              <p:nvPr/>
            </p:nvSpPr>
            <p:spPr bwMode="auto">
              <a:xfrm>
                <a:off x="343" y="698"/>
                <a:ext cx="1272" cy="1187"/>
              </a:xfrm>
              <a:custGeom>
                <a:avLst/>
                <a:gdLst>
                  <a:gd name="T0" fmla="*/ 701 w 1272"/>
                  <a:gd name="T1" fmla="*/ 1184 h 1187"/>
                  <a:gd name="T2" fmla="*/ 794 w 1272"/>
                  <a:gd name="T3" fmla="*/ 1168 h 1187"/>
                  <a:gd name="T4" fmla="*/ 883 w 1272"/>
                  <a:gd name="T5" fmla="*/ 1140 h 1187"/>
                  <a:gd name="T6" fmla="*/ 965 w 1272"/>
                  <a:gd name="T7" fmla="*/ 1101 h 1187"/>
                  <a:gd name="T8" fmla="*/ 1040 w 1272"/>
                  <a:gd name="T9" fmla="*/ 1051 h 1187"/>
                  <a:gd name="T10" fmla="*/ 1106 w 1272"/>
                  <a:gd name="T11" fmla="*/ 992 h 1187"/>
                  <a:gd name="T12" fmla="*/ 1163 w 1272"/>
                  <a:gd name="T13" fmla="*/ 925 h 1187"/>
                  <a:gd name="T14" fmla="*/ 1209 w 1272"/>
                  <a:gd name="T15" fmla="*/ 850 h 1187"/>
                  <a:gd name="T16" fmla="*/ 1243 w 1272"/>
                  <a:gd name="T17" fmla="*/ 770 h 1187"/>
                  <a:gd name="T18" fmla="*/ 1265 w 1272"/>
                  <a:gd name="T19" fmla="*/ 684 h 1187"/>
                  <a:gd name="T20" fmla="*/ 1272 w 1272"/>
                  <a:gd name="T21" fmla="*/ 593 h 1187"/>
                  <a:gd name="T22" fmla="*/ 1265 w 1272"/>
                  <a:gd name="T23" fmla="*/ 503 h 1187"/>
                  <a:gd name="T24" fmla="*/ 1243 w 1272"/>
                  <a:gd name="T25" fmla="*/ 417 h 1187"/>
                  <a:gd name="T26" fmla="*/ 1209 w 1272"/>
                  <a:gd name="T27" fmla="*/ 337 h 1187"/>
                  <a:gd name="T28" fmla="*/ 1163 w 1272"/>
                  <a:gd name="T29" fmla="*/ 262 h 1187"/>
                  <a:gd name="T30" fmla="*/ 1106 w 1272"/>
                  <a:gd name="T31" fmla="*/ 195 h 1187"/>
                  <a:gd name="T32" fmla="*/ 1040 w 1272"/>
                  <a:gd name="T33" fmla="*/ 136 h 1187"/>
                  <a:gd name="T34" fmla="*/ 965 w 1272"/>
                  <a:gd name="T35" fmla="*/ 86 h 1187"/>
                  <a:gd name="T36" fmla="*/ 883 w 1272"/>
                  <a:gd name="T37" fmla="*/ 47 h 1187"/>
                  <a:gd name="T38" fmla="*/ 794 w 1272"/>
                  <a:gd name="T39" fmla="*/ 19 h 1187"/>
                  <a:gd name="T40" fmla="*/ 701 w 1272"/>
                  <a:gd name="T41" fmla="*/ 3 h 1187"/>
                  <a:gd name="T42" fmla="*/ 603 w 1272"/>
                  <a:gd name="T43" fmla="*/ 1 h 1187"/>
                  <a:gd name="T44" fmla="*/ 508 w 1272"/>
                  <a:gd name="T45" fmla="*/ 12 h 1187"/>
                  <a:gd name="T46" fmla="*/ 417 w 1272"/>
                  <a:gd name="T47" fmla="*/ 36 h 1187"/>
                  <a:gd name="T48" fmla="*/ 333 w 1272"/>
                  <a:gd name="T49" fmla="*/ 72 h 1187"/>
                  <a:gd name="T50" fmla="*/ 256 w 1272"/>
                  <a:gd name="T51" fmla="*/ 118 h 1187"/>
                  <a:gd name="T52" fmla="*/ 186 w 1272"/>
                  <a:gd name="T53" fmla="*/ 174 h 1187"/>
                  <a:gd name="T54" fmla="*/ 126 w 1272"/>
                  <a:gd name="T55" fmla="*/ 239 h 1187"/>
                  <a:gd name="T56" fmla="*/ 77 w 1272"/>
                  <a:gd name="T57" fmla="*/ 311 h 1187"/>
                  <a:gd name="T58" fmla="*/ 38 w 1272"/>
                  <a:gd name="T59" fmla="*/ 390 h 1187"/>
                  <a:gd name="T60" fmla="*/ 12 w 1272"/>
                  <a:gd name="T61" fmla="*/ 474 h 1187"/>
                  <a:gd name="T62" fmla="*/ 0 w 1272"/>
                  <a:gd name="T63" fmla="*/ 563 h 1187"/>
                  <a:gd name="T64" fmla="*/ 3 w 1272"/>
                  <a:gd name="T65" fmla="*/ 654 h 1187"/>
                  <a:gd name="T66" fmla="*/ 20 w 1272"/>
                  <a:gd name="T67" fmla="*/ 741 h 1187"/>
                  <a:gd name="T68" fmla="*/ 50 w 1272"/>
                  <a:gd name="T69" fmla="*/ 824 h 1187"/>
                  <a:gd name="T70" fmla="*/ 92 w 1272"/>
                  <a:gd name="T71" fmla="*/ 901 h 1187"/>
                  <a:gd name="T72" fmla="*/ 145 w 1272"/>
                  <a:gd name="T73" fmla="*/ 970 h 1187"/>
                  <a:gd name="T74" fmla="*/ 208 w 1272"/>
                  <a:gd name="T75" fmla="*/ 1032 h 1187"/>
                  <a:gd name="T76" fmla="*/ 280 w 1272"/>
                  <a:gd name="T77" fmla="*/ 1085 h 1187"/>
                  <a:gd name="T78" fmla="*/ 360 w 1272"/>
                  <a:gd name="T79" fmla="*/ 1128 h 1187"/>
                  <a:gd name="T80" fmla="*/ 447 w 1272"/>
                  <a:gd name="T81" fmla="*/ 1160 h 1187"/>
                  <a:gd name="T82" fmla="*/ 539 w 1272"/>
                  <a:gd name="T83" fmla="*/ 1180 h 1187"/>
                  <a:gd name="T84" fmla="*/ 636 w 1272"/>
                  <a:gd name="T85" fmla="*/ 1187 h 11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2"/>
                  <a:gd name="T130" fmla="*/ 0 h 1187"/>
                  <a:gd name="T131" fmla="*/ 1272 w 1272"/>
                  <a:gd name="T132" fmla="*/ 1187 h 11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2" h="1187">
                    <a:moveTo>
                      <a:pt x="636" y="1187"/>
                    </a:moveTo>
                    <a:lnTo>
                      <a:pt x="668" y="1186"/>
                    </a:lnTo>
                    <a:lnTo>
                      <a:pt x="701" y="1184"/>
                    </a:lnTo>
                    <a:lnTo>
                      <a:pt x="732" y="1180"/>
                    </a:lnTo>
                    <a:lnTo>
                      <a:pt x="764" y="1175"/>
                    </a:lnTo>
                    <a:lnTo>
                      <a:pt x="794" y="1168"/>
                    </a:lnTo>
                    <a:lnTo>
                      <a:pt x="825" y="1160"/>
                    </a:lnTo>
                    <a:lnTo>
                      <a:pt x="854" y="1150"/>
                    </a:lnTo>
                    <a:lnTo>
                      <a:pt x="883" y="1140"/>
                    </a:lnTo>
                    <a:lnTo>
                      <a:pt x="911" y="1128"/>
                    </a:lnTo>
                    <a:lnTo>
                      <a:pt x="939" y="1115"/>
                    </a:lnTo>
                    <a:lnTo>
                      <a:pt x="965" y="1101"/>
                    </a:lnTo>
                    <a:lnTo>
                      <a:pt x="991" y="1085"/>
                    </a:lnTo>
                    <a:lnTo>
                      <a:pt x="1016" y="1069"/>
                    </a:lnTo>
                    <a:lnTo>
                      <a:pt x="1040" y="1051"/>
                    </a:lnTo>
                    <a:lnTo>
                      <a:pt x="1063" y="1032"/>
                    </a:lnTo>
                    <a:lnTo>
                      <a:pt x="1085" y="1013"/>
                    </a:lnTo>
                    <a:lnTo>
                      <a:pt x="1106" y="992"/>
                    </a:lnTo>
                    <a:lnTo>
                      <a:pt x="1126" y="970"/>
                    </a:lnTo>
                    <a:lnTo>
                      <a:pt x="1145" y="948"/>
                    </a:lnTo>
                    <a:lnTo>
                      <a:pt x="1163" y="925"/>
                    </a:lnTo>
                    <a:lnTo>
                      <a:pt x="1180" y="901"/>
                    </a:lnTo>
                    <a:lnTo>
                      <a:pt x="1195" y="876"/>
                    </a:lnTo>
                    <a:lnTo>
                      <a:pt x="1209" y="850"/>
                    </a:lnTo>
                    <a:lnTo>
                      <a:pt x="1222" y="824"/>
                    </a:lnTo>
                    <a:lnTo>
                      <a:pt x="1233" y="797"/>
                    </a:lnTo>
                    <a:lnTo>
                      <a:pt x="1243" y="770"/>
                    </a:lnTo>
                    <a:lnTo>
                      <a:pt x="1252" y="741"/>
                    </a:lnTo>
                    <a:lnTo>
                      <a:pt x="1259" y="713"/>
                    </a:lnTo>
                    <a:lnTo>
                      <a:pt x="1265" y="684"/>
                    </a:lnTo>
                    <a:lnTo>
                      <a:pt x="1269" y="654"/>
                    </a:lnTo>
                    <a:lnTo>
                      <a:pt x="1271" y="624"/>
                    </a:lnTo>
                    <a:lnTo>
                      <a:pt x="1272" y="593"/>
                    </a:lnTo>
                    <a:lnTo>
                      <a:pt x="1271" y="563"/>
                    </a:lnTo>
                    <a:lnTo>
                      <a:pt x="1269" y="533"/>
                    </a:lnTo>
                    <a:lnTo>
                      <a:pt x="1265" y="503"/>
                    </a:lnTo>
                    <a:lnTo>
                      <a:pt x="1259" y="474"/>
                    </a:lnTo>
                    <a:lnTo>
                      <a:pt x="1252" y="445"/>
                    </a:lnTo>
                    <a:lnTo>
                      <a:pt x="1243" y="417"/>
                    </a:lnTo>
                    <a:lnTo>
                      <a:pt x="1233" y="390"/>
                    </a:lnTo>
                    <a:lnTo>
                      <a:pt x="1222" y="363"/>
                    </a:lnTo>
                    <a:lnTo>
                      <a:pt x="1209" y="337"/>
                    </a:lnTo>
                    <a:lnTo>
                      <a:pt x="1195" y="311"/>
                    </a:lnTo>
                    <a:lnTo>
                      <a:pt x="1180" y="286"/>
                    </a:lnTo>
                    <a:lnTo>
                      <a:pt x="1163" y="262"/>
                    </a:lnTo>
                    <a:lnTo>
                      <a:pt x="1145" y="239"/>
                    </a:lnTo>
                    <a:lnTo>
                      <a:pt x="1126" y="216"/>
                    </a:lnTo>
                    <a:lnTo>
                      <a:pt x="1106" y="195"/>
                    </a:lnTo>
                    <a:lnTo>
                      <a:pt x="1085" y="174"/>
                    </a:lnTo>
                    <a:lnTo>
                      <a:pt x="1063" y="155"/>
                    </a:lnTo>
                    <a:lnTo>
                      <a:pt x="1040" y="136"/>
                    </a:lnTo>
                    <a:lnTo>
                      <a:pt x="1016" y="118"/>
                    </a:lnTo>
                    <a:lnTo>
                      <a:pt x="991" y="102"/>
                    </a:lnTo>
                    <a:lnTo>
                      <a:pt x="965" y="86"/>
                    </a:lnTo>
                    <a:lnTo>
                      <a:pt x="939" y="72"/>
                    </a:lnTo>
                    <a:lnTo>
                      <a:pt x="911" y="59"/>
                    </a:lnTo>
                    <a:lnTo>
                      <a:pt x="883" y="47"/>
                    </a:lnTo>
                    <a:lnTo>
                      <a:pt x="854" y="36"/>
                    </a:lnTo>
                    <a:lnTo>
                      <a:pt x="825" y="27"/>
                    </a:lnTo>
                    <a:lnTo>
                      <a:pt x="794" y="19"/>
                    </a:lnTo>
                    <a:lnTo>
                      <a:pt x="764" y="12"/>
                    </a:lnTo>
                    <a:lnTo>
                      <a:pt x="732" y="7"/>
                    </a:lnTo>
                    <a:lnTo>
                      <a:pt x="701" y="3"/>
                    </a:lnTo>
                    <a:lnTo>
                      <a:pt x="668" y="1"/>
                    </a:lnTo>
                    <a:lnTo>
                      <a:pt x="636" y="0"/>
                    </a:lnTo>
                    <a:lnTo>
                      <a:pt x="603" y="1"/>
                    </a:lnTo>
                    <a:lnTo>
                      <a:pt x="571" y="3"/>
                    </a:lnTo>
                    <a:lnTo>
                      <a:pt x="539" y="7"/>
                    </a:lnTo>
                    <a:lnTo>
                      <a:pt x="508" y="12"/>
                    </a:lnTo>
                    <a:lnTo>
                      <a:pt x="477" y="19"/>
                    </a:lnTo>
                    <a:lnTo>
                      <a:pt x="447" y="27"/>
                    </a:lnTo>
                    <a:lnTo>
                      <a:pt x="417" y="36"/>
                    </a:lnTo>
                    <a:lnTo>
                      <a:pt x="389" y="47"/>
                    </a:lnTo>
                    <a:lnTo>
                      <a:pt x="360" y="59"/>
                    </a:lnTo>
                    <a:lnTo>
                      <a:pt x="333" y="72"/>
                    </a:lnTo>
                    <a:lnTo>
                      <a:pt x="306" y="86"/>
                    </a:lnTo>
                    <a:lnTo>
                      <a:pt x="280" y="102"/>
                    </a:lnTo>
                    <a:lnTo>
                      <a:pt x="256" y="118"/>
                    </a:lnTo>
                    <a:lnTo>
                      <a:pt x="231" y="136"/>
                    </a:lnTo>
                    <a:lnTo>
                      <a:pt x="208" y="155"/>
                    </a:lnTo>
                    <a:lnTo>
                      <a:pt x="186" y="174"/>
                    </a:lnTo>
                    <a:lnTo>
                      <a:pt x="165" y="195"/>
                    </a:lnTo>
                    <a:lnTo>
                      <a:pt x="145" y="216"/>
                    </a:lnTo>
                    <a:lnTo>
                      <a:pt x="126" y="239"/>
                    </a:lnTo>
                    <a:lnTo>
                      <a:pt x="108" y="262"/>
                    </a:lnTo>
                    <a:lnTo>
                      <a:pt x="92" y="286"/>
                    </a:lnTo>
                    <a:lnTo>
                      <a:pt x="77" y="311"/>
                    </a:lnTo>
                    <a:lnTo>
                      <a:pt x="62" y="337"/>
                    </a:lnTo>
                    <a:lnTo>
                      <a:pt x="50" y="363"/>
                    </a:lnTo>
                    <a:lnTo>
                      <a:pt x="38" y="390"/>
                    </a:lnTo>
                    <a:lnTo>
                      <a:pt x="28" y="417"/>
                    </a:lnTo>
                    <a:lnTo>
                      <a:pt x="20" y="445"/>
                    </a:lnTo>
                    <a:lnTo>
                      <a:pt x="12" y="474"/>
                    </a:lnTo>
                    <a:lnTo>
                      <a:pt x="7" y="503"/>
                    </a:lnTo>
                    <a:lnTo>
                      <a:pt x="3" y="533"/>
                    </a:lnTo>
                    <a:lnTo>
                      <a:pt x="0" y="563"/>
                    </a:lnTo>
                    <a:lnTo>
                      <a:pt x="0" y="593"/>
                    </a:lnTo>
                    <a:lnTo>
                      <a:pt x="0" y="624"/>
                    </a:lnTo>
                    <a:lnTo>
                      <a:pt x="3" y="654"/>
                    </a:lnTo>
                    <a:lnTo>
                      <a:pt x="7" y="684"/>
                    </a:lnTo>
                    <a:lnTo>
                      <a:pt x="12" y="713"/>
                    </a:lnTo>
                    <a:lnTo>
                      <a:pt x="20" y="741"/>
                    </a:lnTo>
                    <a:lnTo>
                      <a:pt x="28" y="770"/>
                    </a:lnTo>
                    <a:lnTo>
                      <a:pt x="38" y="797"/>
                    </a:lnTo>
                    <a:lnTo>
                      <a:pt x="50" y="824"/>
                    </a:lnTo>
                    <a:lnTo>
                      <a:pt x="62" y="850"/>
                    </a:lnTo>
                    <a:lnTo>
                      <a:pt x="77" y="876"/>
                    </a:lnTo>
                    <a:lnTo>
                      <a:pt x="92" y="901"/>
                    </a:lnTo>
                    <a:lnTo>
                      <a:pt x="108" y="925"/>
                    </a:lnTo>
                    <a:lnTo>
                      <a:pt x="126" y="948"/>
                    </a:lnTo>
                    <a:lnTo>
                      <a:pt x="145" y="970"/>
                    </a:lnTo>
                    <a:lnTo>
                      <a:pt x="165" y="992"/>
                    </a:lnTo>
                    <a:lnTo>
                      <a:pt x="186" y="1013"/>
                    </a:lnTo>
                    <a:lnTo>
                      <a:pt x="208" y="1032"/>
                    </a:lnTo>
                    <a:lnTo>
                      <a:pt x="231" y="1051"/>
                    </a:lnTo>
                    <a:lnTo>
                      <a:pt x="256" y="1069"/>
                    </a:lnTo>
                    <a:lnTo>
                      <a:pt x="280" y="1085"/>
                    </a:lnTo>
                    <a:lnTo>
                      <a:pt x="306" y="1101"/>
                    </a:lnTo>
                    <a:lnTo>
                      <a:pt x="333" y="1115"/>
                    </a:lnTo>
                    <a:lnTo>
                      <a:pt x="360" y="1128"/>
                    </a:lnTo>
                    <a:lnTo>
                      <a:pt x="389" y="1140"/>
                    </a:lnTo>
                    <a:lnTo>
                      <a:pt x="417" y="1150"/>
                    </a:lnTo>
                    <a:lnTo>
                      <a:pt x="447" y="1160"/>
                    </a:lnTo>
                    <a:lnTo>
                      <a:pt x="477" y="1168"/>
                    </a:lnTo>
                    <a:lnTo>
                      <a:pt x="508" y="1175"/>
                    </a:lnTo>
                    <a:lnTo>
                      <a:pt x="539" y="1180"/>
                    </a:lnTo>
                    <a:lnTo>
                      <a:pt x="571" y="1184"/>
                    </a:lnTo>
                    <a:lnTo>
                      <a:pt x="603" y="1186"/>
                    </a:lnTo>
                    <a:lnTo>
                      <a:pt x="636" y="1187"/>
                    </a:lnTo>
                    <a:close/>
                  </a:path>
                </a:pathLst>
              </a:custGeom>
              <a:solidFill>
                <a:srgbClr val="005781"/>
              </a:solidFill>
              <a:ln w="9525">
                <a:noFill/>
                <a:round/>
                <a:headEnd/>
                <a:tailEnd/>
              </a:ln>
            </p:spPr>
            <p:txBody>
              <a:bodyPr/>
              <a:lstStyle/>
              <a:p>
                <a:endParaRPr lang="en-US"/>
              </a:p>
            </p:txBody>
          </p:sp>
          <p:sp>
            <p:nvSpPr>
              <p:cNvPr id="27030" name="Freeform 45"/>
              <p:cNvSpPr>
                <a:spLocks/>
              </p:cNvSpPr>
              <p:nvPr/>
            </p:nvSpPr>
            <p:spPr bwMode="auto">
              <a:xfrm>
                <a:off x="343" y="699"/>
                <a:ext cx="1271" cy="1185"/>
              </a:xfrm>
              <a:custGeom>
                <a:avLst/>
                <a:gdLst>
                  <a:gd name="T0" fmla="*/ 701 w 1271"/>
                  <a:gd name="T1" fmla="*/ 1182 h 1185"/>
                  <a:gd name="T2" fmla="*/ 794 w 1271"/>
                  <a:gd name="T3" fmla="*/ 1166 h 1185"/>
                  <a:gd name="T4" fmla="*/ 883 w 1271"/>
                  <a:gd name="T5" fmla="*/ 1138 h 1185"/>
                  <a:gd name="T6" fmla="*/ 965 w 1271"/>
                  <a:gd name="T7" fmla="*/ 1099 h 1185"/>
                  <a:gd name="T8" fmla="*/ 1040 w 1271"/>
                  <a:gd name="T9" fmla="*/ 1049 h 1185"/>
                  <a:gd name="T10" fmla="*/ 1106 w 1271"/>
                  <a:gd name="T11" fmla="*/ 990 h 1185"/>
                  <a:gd name="T12" fmla="*/ 1162 w 1271"/>
                  <a:gd name="T13" fmla="*/ 923 h 1185"/>
                  <a:gd name="T14" fmla="*/ 1208 w 1271"/>
                  <a:gd name="T15" fmla="*/ 849 h 1185"/>
                  <a:gd name="T16" fmla="*/ 1243 w 1271"/>
                  <a:gd name="T17" fmla="*/ 768 h 1185"/>
                  <a:gd name="T18" fmla="*/ 1264 w 1271"/>
                  <a:gd name="T19" fmla="*/ 682 h 1185"/>
                  <a:gd name="T20" fmla="*/ 1271 w 1271"/>
                  <a:gd name="T21" fmla="*/ 592 h 1185"/>
                  <a:gd name="T22" fmla="*/ 1264 w 1271"/>
                  <a:gd name="T23" fmla="*/ 502 h 1185"/>
                  <a:gd name="T24" fmla="*/ 1243 w 1271"/>
                  <a:gd name="T25" fmla="*/ 416 h 1185"/>
                  <a:gd name="T26" fmla="*/ 1208 w 1271"/>
                  <a:gd name="T27" fmla="*/ 336 h 1185"/>
                  <a:gd name="T28" fmla="*/ 1162 w 1271"/>
                  <a:gd name="T29" fmla="*/ 261 h 1185"/>
                  <a:gd name="T30" fmla="*/ 1106 w 1271"/>
                  <a:gd name="T31" fmla="*/ 194 h 1185"/>
                  <a:gd name="T32" fmla="*/ 1040 w 1271"/>
                  <a:gd name="T33" fmla="*/ 135 h 1185"/>
                  <a:gd name="T34" fmla="*/ 965 w 1271"/>
                  <a:gd name="T35" fmla="*/ 86 h 1185"/>
                  <a:gd name="T36" fmla="*/ 883 w 1271"/>
                  <a:gd name="T37" fmla="*/ 46 h 1185"/>
                  <a:gd name="T38" fmla="*/ 794 w 1271"/>
                  <a:gd name="T39" fmla="*/ 18 h 1185"/>
                  <a:gd name="T40" fmla="*/ 701 w 1271"/>
                  <a:gd name="T41" fmla="*/ 3 h 1185"/>
                  <a:gd name="T42" fmla="*/ 603 w 1271"/>
                  <a:gd name="T43" fmla="*/ 1 h 1185"/>
                  <a:gd name="T44" fmla="*/ 508 w 1271"/>
                  <a:gd name="T45" fmla="*/ 12 h 1185"/>
                  <a:gd name="T46" fmla="*/ 418 w 1271"/>
                  <a:gd name="T47" fmla="*/ 36 h 1185"/>
                  <a:gd name="T48" fmla="*/ 333 w 1271"/>
                  <a:gd name="T49" fmla="*/ 72 h 1185"/>
                  <a:gd name="T50" fmla="*/ 256 w 1271"/>
                  <a:gd name="T51" fmla="*/ 118 h 1185"/>
                  <a:gd name="T52" fmla="*/ 187 w 1271"/>
                  <a:gd name="T53" fmla="*/ 174 h 1185"/>
                  <a:gd name="T54" fmla="*/ 127 w 1271"/>
                  <a:gd name="T55" fmla="*/ 238 h 1185"/>
                  <a:gd name="T56" fmla="*/ 77 w 1271"/>
                  <a:gd name="T57" fmla="*/ 310 h 1185"/>
                  <a:gd name="T58" fmla="*/ 39 w 1271"/>
                  <a:gd name="T59" fmla="*/ 389 h 1185"/>
                  <a:gd name="T60" fmla="*/ 13 w 1271"/>
                  <a:gd name="T61" fmla="*/ 473 h 1185"/>
                  <a:gd name="T62" fmla="*/ 1 w 1271"/>
                  <a:gd name="T63" fmla="*/ 562 h 1185"/>
                  <a:gd name="T64" fmla="*/ 4 w 1271"/>
                  <a:gd name="T65" fmla="*/ 653 h 1185"/>
                  <a:gd name="T66" fmla="*/ 20 w 1271"/>
                  <a:gd name="T67" fmla="*/ 740 h 1185"/>
                  <a:gd name="T68" fmla="*/ 50 w 1271"/>
                  <a:gd name="T69" fmla="*/ 823 h 1185"/>
                  <a:gd name="T70" fmla="*/ 92 w 1271"/>
                  <a:gd name="T71" fmla="*/ 899 h 1185"/>
                  <a:gd name="T72" fmla="*/ 146 w 1271"/>
                  <a:gd name="T73" fmla="*/ 969 h 1185"/>
                  <a:gd name="T74" fmla="*/ 209 w 1271"/>
                  <a:gd name="T75" fmla="*/ 1031 h 1185"/>
                  <a:gd name="T76" fmla="*/ 281 w 1271"/>
                  <a:gd name="T77" fmla="*/ 1083 h 1185"/>
                  <a:gd name="T78" fmla="*/ 361 w 1271"/>
                  <a:gd name="T79" fmla="*/ 1126 h 1185"/>
                  <a:gd name="T80" fmla="*/ 447 w 1271"/>
                  <a:gd name="T81" fmla="*/ 1158 h 1185"/>
                  <a:gd name="T82" fmla="*/ 539 w 1271"/>
                  <a:gd name="T83" fmla="*/ 1178 h 1185"/>
                  <a:gd name="T84" fmla="*/ 636 w 1271"/>
                  <a:gd name="T85" fmla="*/ 1185 h 11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1"/>
                  <a:gd name="T130" fmla="*/ 0 h 1185"/>
                  <a:gd name="T131" fmla="*/ 1271 w 1271"/>
                  <a:gd name="T132" fmla="*/ 1185 h 11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1" h="1185">
                    <a:moveTo>
                      <a:pt x="636" y="1185"/>
                    </a:moveTo>
                    <a:lnTo>
                      <a:pt x="668" y="1184"/>
                    </a:lnTo>
                    <a:lnTo>
                      <a:pt x="701" y="1182"/>
                    </a:lnTo>
                    <a:lnTo>
                      <a:pt x="732" y="1178"/>
                    </a:lnTo>
                    <a:lnTo>
                      <a:pt x="764" y="1173"/>
                    </a:lnTo>
                    <a:lnTo>
                      <a:pt x="794" y="1166"/>
                    </a:lnTo>
                    <a:lnTo>
                      <a:pt x="824" y="1158"/>
                    </a:lnTo>
                    <a:lnTo>
                      <a:pt x="854" y="1149"/>
                    </a:lnTo>
                    <a:lnTo>
                      <a:pt x="883" y="1138"/>
                    </a:lnTo>
                    <a:lnTo>
                      <a:pt x="911" y="1126"/>
                    </a:lnTo>
                    <a:lnTo>
                      <a:pt x="938" y="1113"/>
                    </a:lnTo>
                    <a:lnTo>
                      <a:pt x="965" y="1099"/>
                    </a:lnTo>
                    <a:lnTo>
                      <a:pt x="991" y="1083"/>
                    </a:lnTo>
                    <a:lnTo>
                      <a:pt x="1016" y="1067"/>
                    </a:lnTo>
                    <a:lnTo>
                      <a:pt x="1040" y="1049"/>
                    </a:lnTo>
                    <a:lnTo>
                      <a:pt x="1063" y="1031"/>
                    </a:lnTo>
                    <a:lnTo>
                      <a:pt x="1085" y="1011"/>
                    </a:lnTo>
                    <a:lnTo>
                      <a:pt x="1106" y="990"/>
                    </a:lnTo>
                    <a:lnTo>
                      <a:pt x="1126" y="969"/>
                    </a:lnTo>
                    <a:lnTo>
                      <a:pt x="1145" y="946"/>
                    </a:lnTo>
                    <a:lnTo>
                      <a:pt x="1162" y="923"/>
                    </a:lnTo>
                    <a:lnTo>
                      <a:pt x="1179" y="899"/>
                    </a:lnTo>
                    <a:lnTo>
                      <a:pt x="1194" y="874"/>
                    </a:lnTo>
                    <a:lnTo>
                      <a:pt x="1208" y="849"/>
                    </a:lnTo>
                    <a:lnTo>
                      <a:pt x="1221" y="823"/>
                    </a:lnTo>
                    <a:lnTo>
                      <a:pt x="1233" y="796"/>
                    </a:lnTo>
                    <a:lnTo>
                      <a:pt x="1243" y="768"/>
                    </a:lnTo>
                    <a:lnTo>
                      <a:pt x="1251" y="740"/>
                    </a:lnTo>
                    <a:lnTo>
                      <a:pt x="1258" y="711"/>
                    </a:lnTo>
                    <a:lnTo>
                      <a:pt x="1264" y="682"/>
                    </a:lnTo>
                    <a:lnTo>
                      <a:pt x="1268" y="653"/>
                    </a:lnTo>
                    <a:lnTo>
                      <a:pt x="1270" y="623"/>
                    </a:lnTo>
                    <a:lnTo>
                      <a:pt x="1271" y="592"/>
                    </a:lnTo>
                    <a:lnTo>
                      <a:pt x="1270" y="562"/>
                    </a:lnTo>
                    <a:lnTo>
                      <a:pt x="1268" y="532"/>
                    </a:lnTo>
                    <a:lnTo>
                      <a:pt x="1264" y="502"/>
                    </a:lnTo>
                    <a:lnTo>
                      <a:pt x="1258" y="473"/>
                    </a:lnTo>
                    <a:lnTo>
                      <a:pt x="1251" y="445"/>
                    </a:lnTo>
                    <a:lnTo>
                      <a:pt x="1243" y="416"/>
                    </a:lnTo>
                    <a:lnTo>
                      <a:pt x="1233" y="389"/>
                    </a:lnTo>
                    <a:lnTo>
                      <a:pt x="1221" y="362"/>
                    </a:lnTo>
                    <a:lnTo>
                      <a:pt x="1208" y="336"/>
                    </a:lnTo>
                    <a:lnTo>
                      <a:pt x="1194" y="310"/>
                    </a:lnTo>
                    <a:lnTo>
                      <a:pt x="1179" y="285"/>
                    </a:lnTo>
                    <a:lnTo>
                      <a:pt x="1162" y="261"/>
                    </a:lnTo>
                    <a:lnTo>
                      <a:pt x="1145" y="238"/>
                    </a:lnTo>
                    <a:lnTo>
                      <a:pt x="1126" y="216"/>
                    </a:lnTo>
                    <a:lnTo>
                      <a:pt x="1106" y="194"/>
                    </a:lnTo>
                    <a:lnTo>
                      <a:pt x="1085" y="174"/>
                    </a:lnTo>
                    <a:lnTo>
                      <a:pt x="1063" y="154"/>
                    </a:lnTo>
                    <a:lnTo>
                      <a:pt x="1040" y="135"/>
                    </a:lnTo>
                    <a:lnTo>
                      <a:pt x="1016" y="118"/>
                    </a:lnTo>
                    <a:lnTo>
                      <a:pt x="991" y="101"/>
                    </a:lnTo>
                    <a:lnTo>
                      <a:pt x="965" y="86"/>
                    </a:lnTo>
                    <a:lnTo>
                      <a:pt x="938" y="72"/>
                    </a:lnTo>
                    <a:lnTo>
                      <a:pt x="911" y="58"/>
                    </a:lnTo>
                    <a:lnTo>
                      <a:pt x="883" y="46"/>
                    </a:lnTo>
                    <a:lnTo>
                      <a:pt x="854" y="36"/>
                    </a:lnTo>
                    <a:lnTo>
                      <a:pt x="824" y="26"/>
                    </a:lnTo>
                    <a:lnTo>
                      <a:pt x="794" y="18"/>
                    </a:lnTo>
                    <a:lnTo>
                      <a:pt x="764" y="12"/>
                    </a:lnTo>
                    <a:lnTo>
                      <a:pt x="732" y="7"/>
                    </a:lnTo>
                    <a:lnTo>
                      <a:pt x="701" y="3"/>
                    </a:lnTo>
                    <a:lnTo>
                      <a:pt x="668" y="1"/>
                    </a:lnTo>
                    <a:lnTo>
                      <a:pt x="636" y="0"/>
                    </a:lnTo>
                    <a:lnTo>
                      <a:pt x="603" y="1"/>
                    </a:lnTo>
                    <a:lnTo>
                      <a:pt x="571" y="3"/>
                    </a:lnTo>
                    <a:lnTo>
                      <a:pt x="539" y="7"/>
                    </a:lnTo>
                    <a:lnTo>
                      <a:pt x="508" y="12"/>
                    </a:lnTo>
                    <a:lnTo>
                      <a:pt x="477" y="18"/>
                    </a:lnTo>
                    <a:lnTo>
                      <a:pt x="447" y="26"/>
                    </a:lnTo>
                    <a:lnTo>
                      <a:pt x="418" y="36"/>
                    </a:lnTo>
                    <a:lnTo>
                      <a:pt x="389" y="46"/>
                    </a:lnTo>
                    <a:lnTo>
                      <a:pt x="361" y="58"/>
                    </a:lnTo>
                    <a:lnTo>
                      <a:pt x="333" y="72"/>
                    </a:lnTo>
                    <a:lnTo>
                      <a:pt x="307" y="86"/>
                    </a:lnTo>
                    <a:lnTo>
                      <a:pt x="281" y="101"/>
                    </a:lnTo>
                    <a:lnTo>
                      <a:pt x="256" y="118"/>
                    </a:lnTo>
                    <a:lnTo>
                      <a:pt x="232" y="135"/>
                    </a:lnTo>
                    <a:lnTo>
                      <a:pt x="209" y="154"/>
                    </a:lnTo>
                    <a:lnTo>
                      <a:pt x="187" y="174"/>
                    </a:lnTo>
                    <a:lnTo>
                      <a:pt x="166" y="194"/>
                    </a:lnTo>
                    <a:lnTo>
                      <a:pt x="146" y="216"/>
                    </a:lnTo>
                    <a:lnTo>
                      <a:pt x="127" y="238"/>
                    </a:lnTo>
                    <a:lnTo>
                      <a:pt x="109" y="261"/>
                    </a:lnTo>
                    <a:lnTo>
                      <a:pt x="92" y="285"/>
                    </a:lnTo>
                    <a:lnTo>
                      <a:pt x="77" y="310"/>
                    </a:lnTo>
                    <a:lnTo>
                      <a:pt x="63" y="336"/>
                    </a:lnTo>
                    <a:lnTo>
                      <a:pt x="50" y="362"/>
                    </a:lnTo>
                    <a:lnTo>
                      <a:pt x="39" y="389"/>
                    </a:lnTo>
                    <a:lnTo>
                      <a:pt x="29" y="416"/>
                    </a:lnTo>
                    <a:lnTo>
                      <a:pt x="20" y="445"/>
                    </a:lnTo>
                    <a:lnTo>
                      <a:pt x="13" y="473"/>
                    </a:lnTo>
                    <a:lnTo>
                      <a:pt x="8" y="502"/>
                    </a:lnTo>
                    <a:lnTo>
                      <a:pt x="4" y="532"/>
                    </a:lnTo>
                    <a:lnTo>
                      <a:pt x="1" y="562"/>
                    </a:lnTo>
                    <a:lnTo>
                      <a:pt x="0" y="592"/>
                    </a:lnTo>
                    <a:lnTo>
                      <a:pt x="1" y="623"/>
                    </a:lnTo>
                    <a:lnTo>
                      <a:pt x="4" y="653"/>
                    </a:lnTo>
                    <a:lnTo>
                      <a:pt x="8" y="682"/>
                    </a:lnTo>
                    <a:lnTo>
                      <a:pt x="13" y="711"/>
                    </a:lnTo>
                    <a:lnTo>
                      <a:pt x="20" y="740"/>
                    </a:lnTo>
                    <a:lnTo>
                      <a:pt x="29" y="768"/>
                    </a:lnTo>
                    <a:lnTo>
                      <a:pt x="39" y="796"/>
                    </a:lnTo>
                    <a:lnTo>
                      <a:pt x="50" y="823"/>
                    </a:lnTo>
                    <a:lnTo>
                      <a:pt x="63" y="849"/>
                    </a:lnTo>
                    <a:lnTo>
                      <a:pt x="77" y="874"/>
                    </a:lnTo>
                    <a:lnTo>
                      <a:pt x="92" y="899"/>
                    </a:lnTo>
                    <a:lnTo>
                      <a:pt x="109" y="923"/>
                    </a:lnTo>
                    <a:lnTo>
                      <a:pt x="127" y="946"/>
                    </a:lnTo>
                    <a:lnTo>
                      <a:pt x="146" y="969"/>
                    </a:lnTo>
                    <a:lnTo>
                      <a:pt x="166" y="990"/>
                    </a:lnTo>
                    <a:lnTo>
                      <a:pt x="187" y="1011"/>
                    </a:lnTo>
                    <a:lnTo>
                      <a:pt x="209" y="1031"/>
                    </a:lnTo>
                    <a:lnTo>
                      <a:pt x="232" y="1049"/>
                    </a:lnTo>
                    <a:lnTo>
                      <a:pt x="256" y="1067"/>
                    </a:lnTo>
                    <a:lnTo>
                      <a:pt x="281" y="1083"/>
                    </a:lnTo>
                    <a:lnTo>
                      <a:pt x="307" y="1099"/>
                    </a:lnTo>
                    <a:lnTo>
                      <a:pt x="333" y="1113"/>
                    </a:lnTo>
                    <a:lnTo>
                      <a:pt x="361" y="1126"/>
                    </a:lnTo>
                    <a:lnTo>
                      <a:pt x="389" y="1138"/>
                    </a:lnTo>
                    <a:lnTo>
                      <a:pt x="418" y="1149"/>
                    </a:lnTo>
                    <a:lnTo>
                      <a:pt x="447" y="1158"/>
                    </a:lnTo>
                    <a:lnTo>
                      <a:pt x="477" y="1166"/>
                    </a:lnTo>
                    <a:lnTo>
                      <a:pt x="508" y="1173"/>
                    </a:lnTo>
                    <a:lnTo>
                      <a:pt x="539" y="1178"/>
                    </a:lnTo>
                    <a:lnTo>
                      <a:pt x="571" y="1182"/>
                    </a:lnTo>
                    <a:lnTo>
                      <a:pt x="603" y="1184"/>
                    </a:lnTo>
                    <a:lnTo>
                      <a:pt x="636" y="1185"/>
                    </a:lnTo>
                    <a:close/>
                  </a:path>
                </a:pathLst>
              </a:custGeom>
              <a:solidFill>
                <a:srgbClr val="005883"/>
              </a:solidFill>
              <a:ln w="9525">
                <a:noFill/>
                <a:round/>
                <a:headEnd/>
                <a:tailEnd/>
              </a:ln>
            </p:spPr>
            <p:txBody>
              <a:bodyPr/>
              <a:lstStyle/>
              <a:p>
                <a:endParaRPr lang="en-US"/>
              </a:p>
            </p:txBody>
          </p:sp>
          <p:sp>
            <p:nvSpPr>
              <p:cNvPr id="27031" name="Freeform 46"/>
              <p:cNvSpPr>
                <a:spLocks/>
              </p:cNvSpPr>
              <p:nvPr/>
            </p:nvSpPr>
            <p:spPr bwMode="auto">
              <a:xfrm>
                <a:off x="344" y="699"/>
                <a:ext cx="1270" cy="1184"/>
              </a:xfrm>
              <a:custGeom>
                <a:avLst/>
                <a:gdLst>
                  <a:gd name="T0" fmla="*/ 700 w 1270"/>
                  <a:gd name="T1" fmla="*/ 1181 h 1184"/>
                  <a:gd name="T2" fmla="*/ 793 w 1270"/>
                  <a:gd name="T3" fmla="*/ 1165 h 1184"/>
                  <a:gd name="T4" fmla="*/ 881 w 1270"/>
                  <a:gd name="T5" fmla="*/ 1138 h 1184"/>
                  <a:gd name="T6" fmla="*/ 964 w 1270"/>
                  <a:gd name="T7" fmla="*/ 1098 h 1184"/>
                  <a:gd name="T8" fmla="*/ 1038 w 1270"/>
                  <a:gd name="T9" fmla="*/ 1049 h 1184"/>
                  <a:gd name="T10" fmla="*/ 1104 w 1270"/>
                  <a:gd name="T11" fmla="*/ 990 h 1184"/>
                  <a:gd name="T12" fmla="*/ 1161 w 1270"/>
                  <a:gd name="T13" fmla="*/ 923 h 1184"/>
                  <a:gd name="T14" fmla="*/ 1207 w 1270"/>
                  <a:gd name="T15" fmla="*/ 848 h 1184"/>
                  <a:gd name="T16" fmla="*/ 1241 w 1270"/>
                  <a:gd name="T17" fmla="*/ 768 h 1184"/>
                  <a:gd name="T18" fmla="*/ 1262 w 1270"/>
                  <a:gd name="T19" fmla="*/ 682 h 1184"/>
                  <a:gd name="T20" fmla="*/ 1270 w 1270"/>
                  <a:gd name="T21" fmla="*/ 592 h 1184"/>
                  <a:gd name="T22" fmla="*/ 1262 w 1270"/>
                  <a:gd name="T23" fmla="*/ 502 h 1184"/>
                  <a:gd name="T24" fmla="*/ 1241 w 1270"/>
                  <a:gd name="T25" fmla="*/ 417 h 1184"/>
                  <a:gd name="T26" fmla="*/ 1207 w 1270"/>
                  <a:gd name="T27" fmla="*/ 336 h 1184"/>
                  <a:gd name="T28" fmla="*/ 1161 w 1270"/>
                  <a:gd name="T29" fmla="*/ 262 h 1184"/>
                  <a:gd name="T30" fmla="*/ 1104 w 1270"/>
                  <a:gd name="T31" fmla="*/ 195 h 1184"/>
                  <a:gd name="T32" fmla="*/ 1038 w 1270"/>
                  <a:gd name="T33" fmla="*/ 136 h 1184"/>
                  <a:gd name="T34" fmla="*/ 964 w 1270"/>
                  <a:gd name="T35" fmla="*/ 86 h 1184"/>
                  <a:gd name="T36" fmla="*/ 881 w 1270"/>
                  <a:gd name="T37" fmla="*/ 47 h 1184"/>
                  <a:gd name="T38" fmla="*/ 793 w 1270"/>
                  <a:gd name="T39" fmla="*/ 19 h 1184"/>
                  <a:gd name="T40" fmla="*/ 700 w 1270"/>
                  <a:gd name="T41" fmla="*/ 3 h 1184"/>
                  <a:gd name="T42" fmla="*/ 602 w 1270"/>
                  <a:gd name="T43" fmla="*/ 1 h 1184"/>
                  <a:gd name="T44" fmla="*/ 507 w 1270"/>
                  <a:gd name="T45" fmla="*/ 12 h 1184"/>
                  <a:gd name="T46" fmla="*/ 417 w 1270"/>
                  <a:gd name="T47" fmla="*/ 36 h 1184"/>
                  <a:gd name="T48" fmla="*/ 333 w 1270"/>
                  <a:gd name="T49" fmla="*/ 72 h 1184"/>
                  <a:gd name="T50" fmla="*/ 255 w 1270"/>
                  <a:gd name="T51" fmla="*/ 118 h 1184"/>
                  <a:gd name="T52" fmla="*/ 186 w 1270"/>
                  <a:gd name="T53" fmla="*/ 174 h 1184"/>
                  <a:gd name="T54" fmla="*/ 126 w 1270"/>
                  <a:gd name="T55" fmla="*/ 238 h 1184"/>
                  <a:gd name="T56" fmla="*/ 77 w 1270"/>
                  <a:gd name="T57" fmla="*/ 310 h 1184"/>
                  <a:gd name="T58" fmla="*/ 39 w 1270"/>
                  <a:gd name="T59" fmla="*/ 389 h 1184"/>
                  <a:gd name="T60" fmla="*/ 13 w 1270"/>
                  <a:gd name="T61" fmla="*/ 473 h 1184"/>
                  <a:gd name="T62" fmla="*/ 1 w 1270"/>
                  <a:gd name="T63" fmla="*/ 562 h 1184"/>
                  <a:gd name="T64" fmla="*/ 3 w 1270"/>
                  <a:gd name="T65" fmla="*/ 653 h 1184"/>
                  <a:gd name="T66" fmla="*/ 20 w 1270"/>
                  <a:gd name="T67" fmla="*/ 740 h 1184"/>
                  <a:gd name="T68" fmla="*/ 50 w 1270"/>
                  <a:gd name="T69" fmla="*/ 822 h 1184"/>
                  <a:gd name="T70" fmla="*/ 92 w 1270"/>
                  <a:gd name="T71" fmla="*/ 899 h 1184"/>
                  <a:gd name="T72" fmla="*/ 145 w 1270"/>
                  <a:gd name="T73" fmla="*/ 968 h 1184"/>
                  <a:gd name="T74" fmla="*/ 208 w 1270"/>
                  <a:gd name="T75" fmla="*/ 1030 h 1184"/>
                  <a:gd name="T76" fmla="*/ 280 w 1270"/>
                  <a:gd name="T77" fmla="*/ 1083 h 1184"/>
                  <a:gd name="T78" fmla="*/ 360 w 1270"/>
                  <a:gd name="T79" fmla="*/ 1126 h 1184"/>
                  <a:gd name="T80" fmla="*/ 446 w 1270"/>
                  <a:gd name="T81" fmla="*/ 1157 h 1184"/>
                  <a:gd name="T82" fmla="*/ 538 w 1270"/>
                  <a:gd name="T83" fmla="*/ 1177 h 1184"/>
                  <a:gd name="T84" fmla="*/ 635 w 1270"/>
                  <a:gd name="T85" fmla="*/ 1184 h 1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70"/>
                  <a:gd name="T130" fmla="*/ 0 h 1184"/>
                  <a:gd name="T131" fmla="*/ 1270 w 1270"/>
                  <a:gd name="T132" fmla="*/ 1184 h 11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70" h="1184">
                    <a:moveTo>
                      <a:pt x="635" y="1184"/>
                    </a:moveTo>
                    <a:lnTo>
                      <a:pt x="667" y="1183"/>
                    </a:lnTo>
                    <a:lnTo>
                      <a:pt x="700" y="1181"/>
                    </a:lnTo>
                    <a:lnTo>
                      <a:pt x="731" y="1177"/>
                    </a:lnTo>
                    <a:lnTo>
                      <a:pt x="762" y="1172"/>
                    </a:lnTo>
                    <a:lnTo>
                      <a:pt x="793" y="1165"/>
                    </a:lnTo>
                    <a:lnTo>
                      <a:pt x="823" y="1157"/>
                    </a:lnTo>
                    <a:lnTo>
                      <a:pt x="853" y="1148"/>
                    </a:lnTo>
                    <a:lnTo>
                      <a:pt x="881" y="1138"/>
                    </a:lnTo>
                    <a:lnTo>
                      <a:pt x="910" y="1126"/>
                    </a:lnTo>
                    <a:lnTo>
                      <a:pt x="937" y="1113"/>
                    </a:lnTo>
                    <a:lnTo>
                      <a:pt x="964" y="1098"/>
                    </a:lnTo>
                    <a:lnTo>
                      <a:pt x="989" y="1083"/>
                    </a:lnTo>
                    <a:lnTo>
                      <a:pt x="1014" y="1066"/>
                    </a:lnTo>
                    <a:lnTo>
                      <a:pt x="1038" y="1049"/>
                    </a:lnTo>
                    <a:lnTo>
                      <a:pt x="1061" y="1030"/>
                    </a:lnTo>
                    <a:lnTo>
                      <a:pt x="1083" y="1011"/>
                    </a:lnTo>
                    <a:lnTo>
                      <a:pt x="1104" y="990"/>
                    </a:lnTo>
                    <a:lnTo>
                      <a:pt x="1124" y="968"/>
                    </a:lnTo>
                    <a:lnTo>
                      <a:pt x="1143" y="946"/>
                    </a:lnTo>
                    <a:lnTo>
                      <a:pt x="1161" y="923"/>
                    </a:lnTo>
                    <a:lnTo>
                      <a:pt x="1177" y="899"/>
                    </a:lnTo>
                    <a:lnTo>
                      <a:pt x="1193" y="874"/>
                    </a:lnTo>
                    <a:lnTo>
                      <a:pt x="1207" y="848"/>
                    </a:lnTo>
                    <a:lnTo>
                      <a:pt x="1220" y="822"/>
                    </a:lnTo>
                    <a:lnTo>
                      <a:pt x="1231" y="795"/>
                    </a:lnTo>
                    <a:lnTo>
                      <a:pt x="1241" y="768"/>
                    </a:lnTo>
                    <a:lnTo>
                      <a:pt x="1250" y="740"/>
                    </a:lnTo>
                    <a:lnTo>
                      <a:pt x="1257" y="711"/>
                    </a:lnTo>
                    <a:lnTo>
                      <a:pt x="1262" y="682"/>
                    </a:lnTo>
                    <a:lnTo>
                      <a:pt x="1266" y="653"/>
                    </a:lnTo>
                    <a:lnTo>
                      <a:pt x="1269" y="623"/>
                    </a:lnTo>
                    <a:lnTo>
                      <a:pt x="1270" y="592"/>
                    </a:lnTo>
                    <a:lnTo>
                      <a:pt x="1269" y="562"/>
                    </a:lnTo>
                    <a:lnTo>
                      <a:pt x="1266" y="532"/>
                    </a:lnTo>
                    <a:lnTo>
                      <a:pt x="1262" y="502"/>
                    </a:lnTo>
                    <a:lnTo>
                      <a:pt x="1257" y="473"/>
                    </a:lnTo>
                    <a:lnTo>
                      <a:pt x="1250" y="445"/>
                    </a:lnTo>
                    <a:lnTo>
                      <a:pt x="1241" y="417"/>
                    </a:lnTo>
                    <a:lnTo>
                      <a:pt x="1231" y="389"/>
                    </a:lnTo>
                    <a:lnTo>
                      <a:pt x="1220" y="362"/>
                    </a:lnTo>
                    <a:lnTo>
                      <a:pt x="1207" y="336"/>
                    </a:lnTo>
                    <a:lnTo>
                      <a:pt x="1193" y="310"/>
                    </a:lnTo>
                    <a:lnTo>
                      <a:pt x="1177" y="286"/>
                    </a:lnTo>
                    <a:lnTo>
                      <a:pt x="1161" y="262"/>
                    </a:lnTo>
                    <a:lnTo>
                      <a:pt x="1143" y="238"/>
                    </a:lnTo>
                    <a:lnTo>
                      <a:pt x="1124" y="216"/>
                    </a:lnTo>
                    <a:lnTo>
                      <a:pt x="1104" y="195"/>
                    </a:lnTo>
                    <a:lnTo>
                      <a:pt x="1083" y="174"/>
                    </a:lnTo>
                    <a:lnTo>
                      <a:pt x="1061" y="154"/>
                    </a:lnTo>
                    <a:lnTo>
                      <a:pt x="1038" y="136"/>
                    </a:lnTo>
                    <a:lnTo>
                      <a:pt x="1014" y="118"/>
                    </a:lnTo>
                    <a:lnTo>
                      <a:pt x="989" y="102"/>
                    </a:lnTo>
                    <a:lnTo>
                      <a:pt x="964" y="86"/>
                    </a:lnTo>
                    <a:lnTo>
                      <a:pt x="937" y="72"/>
                    </a:lnTo>
                    <a:lnTo>
                      <a:pt x="910" y="59"/>
                    </a:lnTo>
                    <a:lnTo>
                      <a:pt x="881" y="47"/>
                    </a:lnTo>
                    <a:lnTo>
                      <a:pt x="853" y="36"/>
                    </a:lnTo>
                    <a:lnTo>
                      <a:pt x="823" y="27"/>
                    </a:lnTo>
                    <a:lnTo>
                      <a:pt x="793" y="19"/>
                    </a:lnTo>
                    <a:lnTo>
                      <a:pt x="762" y="12"/>
                    </a:lnTo>
                    <a:lnTo>
                      <a:pt x="731" y="7"/>
                    </a:lnTo>
                    <a:lnTo>
                      <a:pt x="700" y="3"/>
                    </a:lnTo>
                    <a:lnTo>
                      <a:pt x="667" y="1"/>
                    </a:lnTo>
                    <a:lnTo>
                      <a:pt x="635" y="0"/>
                    </a:lnTo>
                    <a:lnTo>
                      <a:pt x="602" y="1"/>
                    </a:lnTo>
                    <a:lnTo>
                      <a:pt x="570" y="3"/>
                    </a:lnTo>
                    <a:lnTo>
                      <a:pt x="538" y="7"/>
                    </a:lnTo>
                    <a:lnTo>
                      <a:pt x="507" y="12"/>
                    </a:lnTo>
                    <a:lnTo>
                      <a:pt x="476" y="19"/>
                    </a:lnTo>
                    <a:lnTo>
                      <a:pt x="446" y="27"/>
                    </a:lnTo>
                    <a:lnTo>
                      <a:pt x="417" y="36"/>
                    </a:lnTo>
                    <a:lnTo>
                      <a:pt x="388" y="47"/>
                    </a:lnTo>
                    <a:lnTo>
                      <a:pt x="360" y="59"/>
                    </a:lnTo>
                    <a:lnTo>
                      <a:pt x="333" y="72"/>
                    </a:lnTo>
                    <a:lnTo>
                      <a:pt x="306" y="86"/>
                    </a:lnTo>
                    <a:lnTo>
                      <a:pt x="280" y="102"/>
                    </a:lnTo>
                    <a:lnTo>
                      <a:pt x="255" y="118"/>
                    </a:lnTo>
                    <a:lnTo>
                      <a:pt x="231" y="136"/>
                    </a:lnTo>
                    <a:lnTo>
                      <a:pt x="208" y="154"/>
                    </a:lnTo>
                    <a:lnTo>
                      <a:pt x="186" y="174"/>
                    </a:lnTo>
                    <a:lnTo>
                      <a:pt x="165" y="195"/>
                    </a:lnTo>
                    <a:lnTo>
                      <a:pt x="145" y="216"/>
                    </a:lnTo>
                    <a:lnTo>
                      <a:pt x="126" y="238"/>
                    </a:lnTo>
                    <a:lnTo>
                      <a:pt x="109" y="262"/>
                    </a:lnTo>
                    <a:lnTo>
                      <a:pt x="92" y="286"/>
                    </a:lnTo>
                    <a:lnTo>
                      <a:pt x="77" y="310"/>
                    </a:lnTo>
                    <a:lnTo>
                      <a:pt x="63" y="336"/>
                    </a:lnTo>
                    <a:lnTo>
                      <a:pt x="50" y="362"/>
                    </a:lnTo>
                    <a:lnTo>
                      <a:pt x="39" y="389"/>
                    </a:lnTo>
                    <a:lnTo>
                      <a:pt x="29" y="417"/>
                    </a:lnTo>
                    <a:lnTo>
                      <a:pt x="20" y="445"/>
                    </a:lnTo>
                    <a:lnTo>
                      <a:pt x="13" y="473"/>
                    </a:lnTo>
                    <a:lnTo>
                      <a:pt x="7" y="502"/>
                    </a:lnTo>
                    <a:lnTo>
                      <a:pt x="3" y="532"/>
                    </a:lnTo>
                    <a:lnTo>
                      <a:pt x="1" y="562"/>
                    </a:lnTo>
                    <a:lnTo>
                      <a:pt x="0" y="592"/>
                    </a:lnTo>
                    <a:lnTo>
                      <a:pt x="1" y="623"/>
                    </a:lnTo>
                    <a:lnTo>
                      <a:pt x="3" y="653"/>
                    </a:lnTo>
                    <a:lnTo>
                      <a:pt x="7" y="682"/>
                    </a:lnTo>
                    <a:lnTo>
                      <a:pt x="13" y="711"/>
                    </a:lnTo>
                    <a:lnTo>
                      <a:pt x="20" y="740"/>
                    </a:lnTo>
                    <a:lnTo>
                      <a:pt x="29" y="768"/>
                    </a:lnTo>
                    <a:lnTo>
                      <a:pt x="39" y="795"/>
                    </a:lnTo>
                    <a:lnTo>
                      <a:pt x="50" y="822"/>
                    </a:lnTo>
                    <a:lnTo>
                      <a:pt x="63" y="848"/>
                    </a:lnTo>
                    <a:lnTo>
                      <a:pt x="77" y="874"/>
                    </a:lnTo>
                    <a:lnTo>
                      <a:pt x="92" y="899"/>
                    </a:lnTo>
                    <a:lnTo>
                      <a:pt x="109" y="923"/>
                    </a:lnTo>
                    <a:lnTo>
                      <a:pt x="126" y="946"/>
                    </a:lnTo>
                    <a:lnTo>
                      <a:pt x="145" y="968"/>
                    </a:lnTo>
                    <a:lnTo>
                      <a:pt x="165" y="990"/>
                    </a:lnTo>
                    <a:lnTo>
                      <a:pt x="186" y="1011"/>
                    </a:lnTo>
                    <a:lnTo>
                      <a:pt x="208" y="1030"/>
                    </a:lnTo>
                    <a:lnTo>
                      <a:pt x="231" y="1049"/>
                    </a:lnTo>
                    <a:lnTo>
                      <a:pt x="255" y="1066"/>
                    </a:lnTo>
                    <a:lnTo>
                      <a:pt x="280" y="1083"/>
                    </a:lnTo>
                    <a:lnTo>
                      <a:pt x="306" y="1098"/>
                    </a:lnTo>
                    <a:lnTo>
                      <a:pt x="333" y="1113"/>
                    </a:lnTo>
                    <a:lnTo>
                      <a:pt x="360" y="1126"/>
                    </a:lnTo>
                    <a:lnTo>
                      <a:pt x="388" y="1138"/>
                    </a:lnTo>
                    <a:lnTo>
                      <a:pt x="417" y="1148"/>
                    </a:lnTo>
                    <a:lnTo>
                      <a:pt x="446" y="1157"/>
                    </a:lnTo>
                    <a:lnTo>
                      <a:pt x="476" y="1165"/>
                    </a:lnTo>
                    <a:lnTo>
                      <a:pt x="507" y="1172"/>
                    </a:lnTo>
                    <a:lnTo>
                      <a:pt x="538" y="1177"/>
                    </a:lnTo>
                    <a:lnTo>
                      <a:pt x="570" y="1181"/>
                    </a:lnTo>
                    <a:lnTo>
                      <a:pt x="602" y="1183"/>
                    </a:lnTo>
                    <a:lnTo>
                      <a:pt x="635" y="1184"/>
                    </a:lnTo>
                    <a:close/>
                  </a:path>
                </a:pathLst>
              </a:custGeom>
              <a:solidFill>
                <a:srgbClr val="005A85"/>
              </a:solidFill>
              <a:ln w="9525">
                <a:noFill/>
                <a:round/>
                <a:headEnd/>
                <a:tailEnd/>
              </a:ln>
            </p:spPr>
            <p:txBody>
              <a:bodyPr/>
              <a:lstStyle/>
              <a:p>
                <a:endParaRPr lang="en-US"/>
              </a:p>
            </p:txBody>
          </p:sp>
          <p:sp>
            <p:nvSpPr>
              <p:cNvPr id="27032" name="Freeform 47"/>
              <p:cNvSpPr>
                <a:spLocks/>
              </p:cNvSpPr>
              <p:nvPr/>
            </p:nvSpPr>
            <p:spPr bwMode="auto">
              <a:xfrm>
                <a:off x="345" y="700"/>
                <a:ext cx="1268" cy="1182"/>
              </a:xfrm>
              <a:custGeom>
                <a:avLst/>
                <a:gdLst>
                  <a:gd name="T0" fmla="*/ 699 w 1268"/>
                  <a:gd name="T1" fmla="*/ 1179 h 1182"/>
                  <a:gd name="T2" fmla="*/ 792 w 1268"/>
                  <a:gd name="T3" fmla="*/ 1164 h 1182"/>
                  <a:gd name="T4" fmla="*/ 880 w 1268"/>
                  <a:gd name="T5" fmla="*/ 1136 h 1182"/>
                  <a:gd name="T6" fmla="*/ 962 w 1268"/>
                  <a:gd name="T7" fmla="*/ 1097 h 1182"/>
                  <a:gd name="T8" fmla="*/ 1037 w 1268"/>
                  <a:gd name="T9" fmla="*/ 1047 h 1182"/>
                  <a:gd name="T10" fmla="*/ 1103 w 1268"/>
                  <a:gd name="T11" fmla="*/ 988 h 1182"/>
                  <a:gd name="T12" fmla="*/ 1159 w 1268"/>
                  <a:gd name="T13" fmla="*/ 921 h 1182"/>
                  <a:gd name="T14" fmla="*/ 1205 w 1268"/>
                  <a:gd name="T15" fmla="*/ 847 h 1182"/>
                  <a:gd name="T16" fmla="*/ 1239 w 1268"/>
                  <a:gd name="T17" fmla="*/ 767 h 1182"/>
                  <a:gd name="T18" fmla="*/ 1261 w 1268"/>
                  <a:gd name="T19" fmla="*/ 681 h 1182"/>
                  <a:gd name="T20" fmla="*/ 1268 w 1268"/>
                  <a:gd name="T21" fmla="*/ 591 h 1182"/>
                  <a:gd name="T22" fmla="*/ 1261 w 1268"/>
                  <a:gd name="T23" fmla="*/ 501 h 1182"/>
                  <a:gd name="T24" fmla="*/ 1239 w 1268"/>
                  <a:gd name="T25" fmla="*/ 416 h 1182"/>
                  <a:gd name="T26" fmla="*/ 1205 w 1268"/>
                  <a:gd name="T27" fmla="*/ 335 h 1182"/>
                  <a:gd name="T28" fmla="*/ 1159 w 1268"/>
                  <a:gd name="T29" fmla="*/ 261 h 1182"/>
                  <a:gd name="T30" fmla="*/ 1103 w 1268"/>
                  <a:gd name="T31" fmla="*/ 194 h 1182"/>
                  <a:gd name="T32" fmla="*/ 1037 w 1268"/>
                  <a:gd name="T33" fmla="*/ 135 h 1182"/>
                  <a:gd name="T34" fmla="*/ 962 w 1268"/>
                  <a:gd name="T35" fmla="*/ 86 h 1182"/>
                  <a:gd name="T36" fmla="*/ 880 w 1268"/>
                  <a:gd name="T37" fmla="*/ 46 h 1182"/>
                  <a:gd name="T38" fmla="*/ 792 w 1268"/>
                  <a:gd name="T39" fmla="*/ 18 h 1182"/>
                  <a:gd name="T40" fmla="*/ 699 w 1268"/>
                  <a:gd name="T41" fmla="*/ 3 h 1182"/>
                  <a:gd name="T42" fmla="*/ 601 w 1268"/>
                  <a:gd name="T43" fmla="*/ 1 h 1182"/>
                  <a:gd name="T44" fmla="*/ 506 w 1268"/>
                  <a:gd name="T45" fmla="*/ 12 h 1182"/>
                  <a:gd name="T46" fmla="*/ 416 w 1268"/>
                  <a:gd name="T47" fmla="*/ 36 h 1182"/>
                  <a:gd name="T48" fmla="*/ 332 w 1268"/>
                  <a:gd name="T49" fmla="*/ 71 h 1182"/>
                  <a:gd name="T50" fmla="*/ 255 w 1268"/>
                  <a:gd name="T51" fmla="*/ 118 h 1182"/>
                  <a:gd name="T52" fmla="*/ 186 w 1268"/>
                  <a:gd name="T53" fmla="*/ 173 h 1182"/>
                  <a:gd name="T54" fmla="*/ 126 w 1268"/>
                  <a:gd name="T55" fmla="*/ 238 h 1182"/>
                  <a:gd name="T56" fmla="*/ 76 w 1268"/>
                  <a:gd name="T57" fmla="*/ 310 h 1182"/>
                  <a:gd name="T58" fmla="*/ 38 w 1268"/>
                  <a:gd name="T59" fmla="*/ 388 h 1182"/>
                  <a:gd name="T60" fmla="*/ 13 w 1268"/>
                  <a:gd name="T61" fmla="*/ 472 h 1182"/>
                  <a:gd name="T62" fmla="*/ 0 w 1268"/>
                  <a:gd name="T63" fmla="*/ 561 h 1182"/>
                  <a:gd name="T64" fmla="*/ 3 w 1268"/>
                  <a:gd name="T65" fmla="*/ 651 h 1182"/>
                  <a:gd name="T66" fmla="*/ 20 w 1268"/>
                  <a:gd name="T67" fmla="*/ 739 h 1182"/>
                  <a:gd name="T68" fmla="*/ 50 w 1268"/>
                  <a:gd name="T69" fmla="*/ 821 h 1182"/>
                  <a:gd name="T70" fmla="*/ 92 w 1268"/>
                  <a:gd name="T71" fmla="*/ 897 h 1182"/>
                  <a:gd name="T72" fmla="*/ 145 w 1268"/>
                  <a:gd name="T73" fmla="*/ 967 h 1182"/>
                  <a:gd name="T74" fmla="*/ 208 w 1268"/>
                  <a:gd name="T75" fmla="*/ 1029 h 1182"/>
                  <a:gd name="T76" fmla="*/ 280 w 1268"/>
                  <a:gd name="T77" fmla="*/ 1081 h 1182"/>
                  <a:gd name="T78" fmla="*/ 359 w 1268"/>
                  <a:gd name="T79" fmla="*/ 1124 h 1182"/>
                  <a:gd name="T80" fmla="*/ 446 w 1268"/>
                  <a:gd name="T81" fmla="*/ 1156 h 1182"/>
                  <a:gd name="T82" fmla="*/ 537 w 1268"/>
                  <a:gd name="T83" fmla="*/ 1176 h 1182"/>
                  <a:gd name="T84" fmla="*/ 634 w 1268"/>
                  <a:gd name="T85" fmla="*/ 1182 h 1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8"/>
                  <a:gd name="T130" fmla="*/ 0 h 1182"/>
                  <a:gd name="T131" fmla="*/ 1268 w 1268"/>
                  <a:gd name="T132" fmla="*/ 1182 h 1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8" h="1182">
                    <a:moveTo>
                      <a:pt x="634" y="1182"/>
                    </a:moveTo>
                    <a:lnTo>
                      <a:pt x="666" y="1182"/>
                    </a:lnTo>
                    <a:lnTo>
                      <a:pt x="699" y="1179"/>
                    </a:lnTo>
                    <a:lnTo>
                      <a:pt x="730" y="1176"/>
                    </a:lnTo>
                    <a:lnTo>
                      <a:pt x="761" y="1170"/>
                    </a:lnTo>
                    <a:lnTo>
                      <a:pt x="792" y="1164"/>
                    </a:lnTo>
                    <a:lnTo>
                      <a:pt x="822" y="1156"/>
                    </a:lnTo>
                    <a:lnTo>
                      <a:pt x="851" y="1147"/>
                    </a:lnTo>
                    <a:lnTo>
                      <a:pt x="880" y="1136"/>
                    </a:lnTo>
                    <a:lnTo>
                      <a:pt x="908" y="1124"/>
                    </a:lnTo>
                    <a:lnTo>
                      <a:pt x="936" y="1111"/>
                    </a:lnTo>
                    <a:lnTo>
                      <a:pt x="962" y="1097"/>
                    </a:lnTo>
                    <a:lnTo>
                      <a:pt x="988" y="1081"/>
                    </a:lnTo>
                    <a:lnTo>
                      <a:pt x="1013" y="1065"/>
                    </a:lnTo>
                    <a:lnTo>
                      <a:pt x="1037" y="1047"/>
                    </a:lnTo>
                    <a:lnTo>
                      <a:pt x="1060" y="1029"/>
                    </a:lnTo>
                    <a:lnTo>
                      <a:pt x="1082" y="1009"/>
                    </a:lnTo>
                    <a:lnTo>
                      <a:pt x="1103" y="988"/>
                    </a:lnTo>
                    <a:lnTo>
                      <a:pt x="1123" y="967"/>
                    </a:lnTo>
                    <a:lnTo>
                      <a:pt x="1142" y="945"/>
                    </a:lnTo>
                    <a:lnTo>
                      <a:pt x="1159" y="921"/>
                    </a:lnTo>
                    <a:lnTo>
                      <a:pt x="1176" y="897"/>
                    </a:lnTo>
                    <a:lnTo>
                      <a:pt x="1191" y="873"/>
                    </a:lnTo>
                    <a:lnTo>
                      <a:pt x="1205" y="847"/>
                    </a:lnTo>
                    <a:lnTo>
                      <a:pt x="1218" y="821"/>
                    </a:lnTo>
                    <a:lnTo>
                      <a:pt x="1229" y="794"/>
                    </a:lnTo>
                    <a:lnTo>
                      <a:pt x="1239" y="767"/>
                    </a:lnTo>
                    <a:lnTo>
                      <a:pt x="1248" y="739"/>
                    </a:lnTo>
                    <a:lnTo>
                      <a:pt x="1255" y="710"/>
                    </a:lnTo>
                    <a:lnTo>
                      <a:pt x="1261" y="681"/>
                    </a:lnTo>
                    <a:lnTo>
                      <a:pt x="1265" y="651"/>
                    </a:lnTo>
                    <a:lnTo>
                      <a:pt x="1267" y="622"/>
                    </a:lnTo>
                    <a:lnTo>
                      <a:pt x="1268" y="591"/>
                    </a:lnTo>
                    <a:lnTo>
                      <a:pt x="1267" y="561"/>
                    </a:lnTo>
                    <a:lnTo>
                      <a:pt x="1265" y="531"/>
                    </a:lnTo>
                    <a:lnTo>
                      <a:pt x="1261" y="501"/>
                    </a:lnTo>
                    <a:lnTo>
                      <a:pt x="1255" y="472"/>
                    </a:lnTo>
                    <a:lnTo>
                      <a:pt x="1248" y="444"/>
                    </a:lnTo>
                    <a:lnTo>
                      <a:pt x="1239" y="416"/>
                    </a:lnTo>
                    <a:lnTo>
                      <a:pt x="1229" y="388"/>
                    </a:lnTo>
                    <a:lnTo>
                      <a:pt x="1218" y="361"/>
                    </a:lnTo>
                    <a:lnTo>
                      <a:pt x="1205" y="335"/>
                    </a:lnTo>
                    <a:lnTo>
                      <a:pt x="1191" y="310"/>
                    </a:lnTo>
                    <a:lnTo>
                      <a:pt x="1176" y="285"/>
                    </a:lnTo>
                    <a:lnTo>
                      <a:pt x="1159" y="261"/>
                    </a:lnTo>
                    <a:lnTo>
                      <a:pt x="1142" y="238"/>
                    </a:lnTo>
                    <a:lnTo>
                      <a:pt x="1123" y="215"/>
                    </a:lnTo>
                    <a:lnTo>
                      <a:pt x="1103" y="194"/>
                    </a:lnTo>
                    <a:lnTo>
                      <a:pt x="1082" y="173"/>
                    </a:lnTo>
                    <a:lnTo>
                      <a:pt x="1060" y="154"/>
                    </a:lnTo>
                    <a:lnTo>
                      <a:pt x="1037" y="135"/>
                    </a:lnTo>
                    <a:lnTo>
                      <a:pt x="1013" y="118"/>
                    </a:lnTo>
                    <a:lnTo>
                      <a:pt x="988" y="101"/>
                    </a:lnTo>
                    <a:lnTo>
                      <a:pt x="962" y="86"/>
                    </a:lnTo>
                    <a:lnTo>
                      <a:pt x="936" y="71"/>
                    </a:lnTo>
                    <a:lnTo>
                      <a:pt x="908" y="58"/>
                    </a:lnTo>
                    <a:lnTo>
                      <a:pt x="880" y="46"/>
                    </a:lnTo>
                    <a:lnTo>
                      <a:pt x="851" y="36"/>
                    </a:lnTo>
                    <a:lnTo>
                      <a:pt x="822" y="26"/>
                    </a:lnTo>
                    <a:lnTo>
                      <a:pt x="792" y="18"/>
                    </a:lnTo>
                    <a:lnTo>
                      <a:pt x="761" y="12"/>
                    </a:lnTo>
                    <a:lnTo>
                      <a:pt x="730" y="7"/>
                    </a:lnTo>
                    <a:lnTo>
                      <a:pt x="699" y="3"/>
                    </a:lnTo>
                    <a:lnTo>
                      <a:pt x="666" y="1"/>
                    </a:lnTo>
                    <a:lnTo>
                      <a:pt x="634" y="0"/>
                    </a:lnTo>
                    <a:lnTo>
                      <a:pt x="601" y="1"/>
                    </a:lnTo>
                    <a:lnTo>
                      <a:pt x="569" y="3"/>
                    </a:lnTo>
                    <a:lnTo>
                      <a:pt x="537" y="7"/>
                    </a:lnTo>
                    <a:lnTo>
                      <a:pt x="506" y="12"/>
                    </a:lnTo>
                    <a:lnTo>
                      <a:pt x="476" y="18"/>
                    </a:lnTo>
                    <a:lnTo>
                      <a:pt x="446" y="26"/>
                    </a:lnTo>
                    <a:lnTo>
                      <a:pt x="416" y="36"/>
                    </a:lnTo>
                    <a:lnTo>
                      <a:pt x="387" y="46"/>
                    </a:lnTo>
                    <a:lnTo>
                      <a:pt x="359" y="58"/>
                    </a:lnTo>
                    <a:lnTo>
                      <a:pt x="332" y="71"/>
                    </a:lnTo>
                    <a:lnTo>
                      <a:pt x="305" y="86"/>
                    </a:lnTo>
                    <a:lnTo>
                      <a:pt x="280" y="101"/>
                    </a:lnTo>
                    <a:lnTo>
                      <a:pt x="255" y="118"/>
                    </a:lnTo>
                    <a:lnTo>
                      <a:pt x="231" y="135"/>
                    </a:lnTo>
                    <a:lnTo>
                      <a:pt x="208" y="154"/>
                    </a:lnTo>
                    <a:lnTo>
                      <a:pt x="186" y="173"/>
                    </a:lnTo>
                    <a:lnTo>
                      <a:pt x="165" y="194"/>
                    </a:lnTo>
                    <a:lnTo>
                      <a:pt x="145" y="215"/>
                    </a:lnTo>
                    <a:lnTo>
                      <a:pt x="126" y="238"/>
                    </a:lnTo>
                    <a:lnTo>
                      <a:pt x="108" y="261"/>
                    </a:lnTo>
                    <a:lnTo>
                      <a:pt x="92" y="285"/>
                    </a:lnTo>
                    <a:lnTo>
                      <a:pt x="76" y="310"/>
                    </a:lnTo>
                    <a:lnTo>
                      <a:pt x="62" y="335"/>
                    </a:lnTo>
                    <a:lnTo>
                      <a:pt x="50" y="361"/>
                    </a:lnTo>
                    <a:lnTo>
                      <a:pt x="38" y="388"/>
                    </a:lnTo>
                    <a:lnTo>
                      <a:pt x="28" y="416"/>
                    </a:lnTo>
                    <a:lnTo>
                      <a:pt x="20" y="444"/>
                    </a:lnTo>
                    <a:lnTo>
                      <a:pt x="13" y="472"/>
                    </a:lnTo>
                    <a:lnTo>
                      <a:pt x="7" y="501"/>
                    </a:lnTo>
                    <a:lnTo>
                      <a:pt x="3" y="531"/>
                    </a:lnTo>
                    <a:lnTo>
                      <a:pt x="0" y="561"/>
                    </a:lnTo>
                    <a:lnTo>
                      <a:pt x="0" y="591"/>
                    </a:lnTo>
                    <a:lnTo>
                      <a:pt x="0" y="622"/>
                    </a:lnTo>
                    <a:lnTo>
                      <a:pt x="3" y="651"/>
                    </a:lnTo>
                    <a:lnTo>
                      <a:pt x="7" y="681"/>
                    </a:lnTo>
                    <a:lnTo>
                      <a:pt x="13" y="710"/>
                    </a:lnTo>
                    <a:lnTo>
                      <a:pt x="20" y="739"/>
                    </a:lnTo>
                    <a:lnTo>
                      <a:pt x="28" y="767"/>
                    </a:lnTo>
                    <a:lnTo>
                      <a:pt x="38" y="794"/>
                    </a:lnTo>
                    <a:lnTo>
                      <a:pt x="50" y="821"/>
                    </a:lnTo>
                    <a:lnTo>
                      <a:pt x="62" y="847"/>
                    </a:lnTo>
                    <a:lnTo>
                      <a:pt x="76" y="873"/>
                    </a:lnTo>
                    <a:lnTo>
                      <a:pt x="92" y="897"/>
                    </a:lnTo>
                    <a:lnTo>
                      <a:pt x="108" y="921"/>
                    </a:lnTo>
                    <a:lnTo>
                      <a:pt x="126" y="945"/>
                    </a:lnTo>
                    <a:lnTo>
                      <a:pt x="145" y="967"/>
                    </a:lnTo>
                    <a:lnTo>
                      <a:pt x="165" y="988"/>
                    </a:lnTo>
                    <a:lnTo>
                      <a:pt x="186" y="1009"/>
                    </a:lnTo>
                    <a:lnTo>
                      <a:pt x="208" y="1029"/>
                    </a:lnTo>
                    <a:lnTo>
                      <a:pt x="231" y="1047"/>
                    </a:lnTo>
                    <a:lnTo>
                      <a:pt x="255" y="1065"/>
                    </a:lnTo>
                    <a:lnTo>
                      <a:pt x="280" y="1081"/>
                    </a:lnTo>
                    <a:lnTo>
                      <a:pt x="305" y="1097"/>
                    </a:lnTo>
                    <a:lnTo>
                      <a:pt x="332" y="1111"/>
                    </a:lnTo>
                    <a:lnTo>
                      <a:pt x="359" y="1124"/>
                    </a:lnTo>
                    <a:lnTo>
                      <a:pt x="387" y="1136"/>
                    </a:lnTo>
                    <a:lnTo>
                      <a:pt x="416" y="1147"/>
                    </a:lnTo>
                    <a:lnTo>
                      <a:pt x="446" y="1156"/>
                    </a:lnTo>
                    <a:lnTo>
                      <a:pt x="476" y="1164"/>
                    </a:lnTo>
                    <a:lnTo>
                      <a:pt x="506" y="1170"/>
                    </a:lnTo>
                    <a:lnTo>
                      <a:pt x="537" y="1176"/>
                    </a:lnTo>
                    <a:lnTo>
                      <a:pt x="569" y="1179"/>
                    </a:lnTo>
                    <a:lnTo>
                      <a:pt x="601" y="1182"/>
                    </a:lnTo>
                    <a:lnTo>
                      <a:pt x="634" y="1182"/>
                    </a:lnTo>
                    <a:close/>
                  </a:path>
                </a:pathLst>
              </a:custGeom>
              <a:solidFill>
                <a:srgbClr val="005B87"/>
              </a:solidFill>
              <a:ln w="9525">
                <a:noFill/>
                <a:round/>
                <a:headEnd/>
                <a:tailEnd/>
              </a:ln>
            </p:spPr>
            <p:txBody>
              <a:bodyPr/>
              <a:lstStyle/>
              <a:p>
                <a:endParaRPr lang="en-US"/>
              </a:p>
            </p:txBody>
          </p:sp>
          <p:sp>
            <p:nvSpPr>
              <p:cNvPr id="27033" name="Freeform 48"/>
              <p:cNvSpPr>
                <a:spLocks/>
              </p:cNvSpPr>
              <p:nvPr/>
            </p:nvSpPr>
            <p:spPr bwMode="auto">
              <a:xfrm>
                <a:off x="345" y="700"/>
                <a:ext cx="1267" cy="1182"/>
              </a:xfrm>
              <a:custGeom>
                <a:avLst/>
                <a:gdLst>
                  <a:gd name="T0" fmla="*/ 698 w 1267"/>
                  <a:gd name="T1" fmla="*/ 1179 h 1182"/>
                  <a:gd name="T2" fmla="*/ 792 w 1267"/>
                  <a:gd name="T3" fmla="*/ 1163 h 1182"/>
                  <a:gd name="T4" fmla="*/ 880 w 1267"/>
                  <a:gd name="T5" fmla="*/ 1135 h 1182"/>
                  <a:gd name="T6" fmla="*/ 962 w 1267"/>
                  <a:gd name="T7" fmla="*/ 1096 h 1182"/>
                  <a:gd name="T8" fmla="*/ 1036 w 1267"/>
                  <a:gd name="T9" fmla="*/ 1047 h 1182"/>
                  <a:gd name="T10" fmla="*/ 1102 w 1267"/>
                  <a:gd name="T11" fmla="*/ 988 h 1182"/>
                  <a:gd name="T12" fmla="*/ 1159 w 1267"/>
                  <a:gd name="T13" fmla="*/ 921 h 1182"/>
                  <a:gd name="T14" fmla="*/ 1205 w 1267"/>
                  <a:gd name="T15" fmla="*/ 847 h 1182"/>
                  <a:gd name="T16" fmla="*/ 1239 w 1267"/>
                  <a:gd name="T17" fmla="*/ 766 h 1182"/>
                  <a:gd name="T18" fmla="*/ 1260 w 1267"/>
                  <a:gd name="T19" fmla="*/ 681 h 1182"/>
                  <a:gd name="T20" fmla="*/ 1267 w 1267"/>
                  <a:gd name="T21" fmla="*/ 591 h 1182"/>
                  <a:gd name="T22" fmla="*/ 1260 w 1267"/>
                  <a:gd name="T23" fmla="*/ 501 h 1182"/>
                  <a:gd name="T24" fmla="*/ 1239 w 1267"/>
                  <a:gd name="T25" fmla="*/ 416 h 1182"/>
                  <a:gd name="T26" fmla="*/ 1205 w 1267"/>
                  <a:gd name="T27" fmla="*/ 335 h 1182"/>
                  <a:gd name="T28" fmla="*/ 1159 w 1267"/>
                  <a:gd name="T29" fmla="*/ 261 h 1182"/>
                  <a:gd name="T30" fmla="*/ 1102 w 1267"/>
                  <a:gd name="T31" fmla="*/ 194 h 1182"/>
                  <a:gd name="T32" fmla="*/ 1036 w 1267"/>
                  <a:gd name="T33" fmla="*/ 136 h 1182"/>
                  <a:gd name="T34" fmla="*/ 962 w 1267"/>
                  <a:gd name="T35" fmla="*/ 86 h 1182"/>
                  <a:gd name="T36" fmla="*/ 880 w 1267"/>
                  <a:gd name="T37" fmla="*/ 47 h 1182"/>
                  <a:gd name="T38" fmla="*/ 792 w 1267"/>
                  <a:gd name="T39" fmla="*/ 19 h 1182"/>
                  <a:gd name="T40" fmla="*/ 698 w 1267"/>
                  <a:gd name="T41" fmla="*/ 3 h 1182"/>
                  <a:gd name="T42" fmla="*/ 601 w 1267"/>
                  <a:gd name="T43" fmla="*/ 1 h 1182"/>
                  <a:gd name="T44" fmla="*/ 506 w 1267"/>
                  <a:gd name="T45" fmla="*/ 12 h 1182"/>
                  <a:gd name="T46" fmla="*/ 416 w 1267"/>
                  <a:gd name="T47" fmla="*/ 36 h 1182"/>
                  <a:gd name="T48" fmla="*/ 332 w 1267"/>
                  <a:gd name="T49" fmla="*/ 72 h 1182"/>
                  <a:gd name="T50" fmla="*/ 255 w 1267"/>
                  <a:gd name="T51" fmla="*/ 118 h 1182"/>
                  <a:gd name="T52" fmla="*/ 186 w 1267"/>
                  <a:gd name="T53" fmla="*/ 174 h 1182"/>
                  <a:gd name="T54" fmla="*/ 126 w 1267"/>
                  <a:gd name="T55" fmla="*/ 238 h 1182"/>
                  <a:gd name="T56" fmla="*/ 77 w 1267"/>
                  <a:gd name="T57" fmla="*/ 310 h 1182"/>
                  <a:gd name="T58" fmla="*/ 39 w 1267"/>
                  <a:gd name="T59" fmla="*/ 388 h 1182"/>
                  <a:gd name="T60" fmla="*/ 13 w 1267"/>
                  <a:gd name="T61" fmla="*/ 472 h 1182"/>
                  <a:gd name="T62" fmla="*/ 1 w 1267"/>
                  <a:gd name="T63" fmla="*/ 561 h 1182"/>
                  <a:gd name="T64" fmla="*/ 4 w 1267"/>
                  <a:gd name="T65" fmla="*/ 651 h 1182"/>
                  <a:gd name="T66" fmla="*/ 20 w 1267"/>
                  <a:gd name="T67" fmla="*/ 738 h 1182"/>
                  <a:gd name="T68" fmla="*/ 50 w 1267"/>
                  <a:gd name="T69" fmla="*/ 821 h 1182"/>
                  <a:gd name="T70" fmla="*/ 92 w 1267"/>
                  <a:gd name="T71" fmla="*/ 897 h 1182"/>
                  <a:gd name="T72" fmla="*/ 145 w 1267"/>
                  <a:gd name="T73" fmla="*/ 966 h 1182"/>
                  <a:gd name="T74" fmla="*/ 208 w 1267"/>
                  <a:gd name="T75" fmla="*/ 1028 h 1182"/>
                  <a:gd name="T76" fmla="*/ 280 w 1267"/>
                  <a:gd name="T77" fmla="*/ 1081 h 1182"/>
                  <a:gd name="T78" fmla="*/ 360 w 1267"/>
                  <a:gd name="T79" fmla="*/ 1123 h 1182"/>
                  <a:gd name="T80" fmla="*/ 446 w 1267"/>
                  <a:gd name="T81" fmla="*/ 1155 h 1182"/>
                  <a:gd name="T82" fmla="*/ 538 w 1267"/>
                  <a:gd name="T83" fmla="*/ 1175 h 1182"/>
                  <a:gd name="T84" fmla="*/ 634 w 1267"/>
                  <a:gd name="T85" fmla="*/ 1182 h 1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7"/>
                  <a:gd name="T130" fmla="*/ 0 h 1182"/>
                  <a:gd name="T131" fmla="*/ 1267 w 1267"/>
                  <a:gd name="T132" fmla="*/ 1182 h 1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7" h="1182">
                    <a:moveTo>
                      <a:pt x="634" y="1182"/>
                    </a:moveTo>
                    <a:lnTo>
                      <a:pt x="666" y="1181"/>
                    </a:lnTo>
                    <a:lnTo>
                      <a:pt x="698" y="1179"/>
                    </a:lnTo>
                    <a:lnTo>
                      <a:pt x="730" y="1175"/>
                    </a:lnTo>
                    <a:lnTo>
                      <a:pt x="761" y="1170"/>
                    </a:lnTo>
                    <a:lnTo>
                      <a:pt x="792" y="1163"/>
                    </a:lnTo>
                    <a:lnTo>
                      <a:pt x="822" y="1155"/>
                    </a:lnTo>
                    <a:lnTo>
                      <a:pt x="851" y="1146"/>
                    </a:lnTo>
                    <a:lnTo>
                      <a:pt x="880" y="1135"/>
                    </a:lnTo>
                    <a:lnTo>
                      <a:pt x="908" y="1123"/>
                    </a:lnTo>
                    <a:lnTo>
                      <a:pt x="935" y="1110"/>
                    </a:lnTo>
                    <a:lnTo>
                      <a:pt x="962" y="1096"/>
                    </a:lnTo>
                    <a:lnTo>
                      <a:pt x="988" y="1081"/>
                    </a:lnTo>
                    <a:lnTo>
                      <a:pt x="1013" y="1064"/>
                    </a:lnTo>
                    <a:lnTo>
                      <a:pt x="1036" y="1047"/>
                    </a:lnTo>
                    <a:lnTo>
                      <a:pt x="1059" y="1028"/>
                    </a:lnTo>
                    <a:lnTo>
                      <a:pt x="1081" y="1008"/>
                    </a:lnTo>
                    <a:lnTo>
                      <a:pt x="1102" y="988"/>
                    </a:lnTo>
                    <a:lnTo>
                      <a:pt x="1122" y="966"/>
                    </a:lnTo>
                    <a:lnTo>
                      <a:pt x="1141" y="944"/>
                    </a:lnTo>
                    <a:lnTo>
                      <a:pt x="1159" y="921"/>
                    </a:lnTo>
                    <a:lnTo>
                      <a:pt x="1175" y="897"/>
                    </a:lnTo>
                    <a:lnTo>
                      <a:pt x="1191" y="872"/>
                    </a:lnTo>
                    <a:lnTo>
                      <a:pt x="1205" y="847"/>
                    </a:lnTo>
                    <a:lnTo>
                      <a:pt x="1217" y="821"/>
                    </a:lnTo>
                    <a:lnTo>
                      <a:pt x="1229" y="794"/>
                    </a:lnTo>
                    <a:lnTo>
                      <a:pt x="1239" y="766"/>
                    </a:lnTo>
                    <a:lnTo>
                      <a:pt x="1247" y="738"/>
                    </a:lnTo>
                    <a:lnTo>
                      <a:pt x="1254" y="710"/>
                    </a:lnTo>
                    <a:lnTo>
                      <a:pt x="1260" y="681"/>
                    </a:lnTo>
                    <a:lnTo>
                      <a:pt x="1264" y="651"/>
                    </a:lnTo>
                    <a:lnTo>
                      <a:pt x="1267" y="621"/>
                    </a:lnTo>
                    <a:lnTo>
                      <a:pt x="1267" y="591"/>
                    </a:lnTo>
                    <a:lnTo>
                      <a:pt x="1267" y="561"/>
                    </a:lnTo>
                    <a:lnTo>
                      <a:pt x="1264" y="531"/>
                    </a:lnTo>
                    <a:lnTo>
                      <a:pt x="1260" y="501"/>
                    </a:lnTo>
                    <a:lnTo>
                      <a:pt x="1254" y="472"/>
                    </a:lnTo>
                    <a:lnTo>
                      <a:pt x="1247" y="444"/>
                    </a:lnTo>
                    <a:lnTo>
                      <a:pt x="1239" y="416"/>
                    </a:lnTo>
                    <a:lnTo>
                      <a:pt x="1229" y="388"/>
                    </a:lnTo>
                    <a:lnTo>
                      <a:pt x="1217" y="361"/>
                    </a:lnTo>
                    <a:lnTo>
                      <a:pt x="1205" y="335"/>
                    </a:lnTo>
                    <a:lnTo>
                      <a:pt x="1191" y="310"/>
                    </a:lnTo>
                    <a:lnTo>
                      <a:pt x="1175" y="285"/>
                    </a:lnTo>
                    <a:lnTo>
                      <a:pt x="1159" y="261"/>
                    </a:lnTo>
                    <a:lnTo>
                      <a:pt x="1141" y="238"/>
                    </a:lnTo>
                    <a:lnTo>
                      <a:pt x="1122" y="216"/>
                    </a:lnTo>
                    <a:lnTo>
                      <a:pt x="1102" y="194"/>
                    </a:lnTo>
                    <a:lnTo>
                      <a:pt x="1081" y="174"/>
                    </a:lnTo>
                    <a:lnTo>
                      <a:pt x="1059" y="154"/>
                    </a:lnTo>
                    <a:lnTo>
                      <a:pt x="1036" y="136"/>
                    </a:lnTo>
                    <a:lnTo>
                      <a:pt x="1013" y="118"/>
                    </a:lnTo>
                    <a:lnTo>
                      <a:pt x="988" y="101"/>
                    </a:lnTo>
                    <a:lnTo>
                      <a:pt x="962" y="86"/>
                    </a:lnTo>
                    <a:lnTo>
                      <a:pt x="935" y="72"/>
                    </a:lnTo>
                    <a:lnTo>
                      <a:pt x="908" y="59"/>
                    </a:lnTo>
                    <a:lnTo>
                      <a:pt x="880" y="47"/>
                    </a:lnTo>
                    <a:lnTo>
                      <a:pt x="851" y="36"/>
                    </a:lnTo>
                    <a:lnTo>
                      <a:pt x="822" y="27"/>
                    </a:lnTo>
                    <a:lnTo>
                      <a:pt x="792" y="19"/>
                    </a:lnTo>
                    <a:lnTo>
                      <a:pt x="761" y="12"/>
                    </a:lnTo>
                    <a:lnTo>
                      <a:pt x="730" y="7"/>
                    </a:lnTo>
                    <a:lnTo>
                      <a:pt x="698" y="3"/>
                    </a:lnTo>
                    <a:lnTo>
                      <a:pt x="666" y="1"/>
                    </a:lnTo>
                    <a:lnTo>
                      <a:pt x="634" y="0"/>
                    </a:lnTo>
                    <a:lnTo>
                      <a:pt x="601" y="1"/>
                    </a:lnTo>
                    <a:lnTo>
                      <a:pt x="569" y="3"/>
                    </a:lnTo>
                    <a:lnTo>
                      <a:pt x="538" y="7"/>
                    </a:lnTo>
                    <a:lnTo>
                      <a:pt x="506" y="12"/>
                    </a:lnTo>
                    <a:lnTo>
                      <a:pt x="476" y="19"/>
                    </a:lnTo>
                    <a:lnTo>
                      <a:pt x="446" y="27"/>
                    </a:lnTo>
                    <a:lnTo>
                      <a:pt x="416" y="36"/>
                    </a:lnTo>
                    <a:lnTo>
                      <a:pt x="388" y="47"/>
                    </a:lnTo>
                    <a:lnTo>
                      <a:pt x="360" y="59"/>
                    </a:lnTo>
                    <a:lnTo>
                      <a:pt x="332" y="72"/>
                    </a:lnTo>
                    <a:lnTo>
                      <a:pt x="306" y="86"/>
                    </a:lnTo>
                    <a:lnTo>
                      <a:pt x="280" y="101"/>
                    </a:lnTo>
                    <a:lnTo>
                      <a:pt x="255" y="118"/>
                    </a:lnTo>
                    <a:lnTo>
                      <a:pt x="231" y="136"/>
                    </a:lnTo>
                    <a:lnTo>
                      <a:pt x="208" y="154"/>
                    </a:lnTo>
                    <a:lnTo>
                      <a:pt x="186" y="174"/>
                    </a:lnTo>
                    <a:lnTo>
                      <a:pt x="165" y="194"/>
                    </a:lnTo>
                    <a:lnTo>
                      <a:pt x="145" y="216"/>
                    </a:lnTo>
                    <a:lnTo>
                      <a:pt x="126" y="238"/>
                    </a:lnTo>
                    <a:lnTo>
                      <a:pt x="109" y="261"/>
                    </a:lnTo>
                    <a:lnTo>
                      <a:pt x="92" y="285"/>
                    </a:lnTo>
                    <a:lnTo>
                      <a:pt x="77" y="310"/>
                    </a:lnTo>
                    <a:lnTo>
                      <a:pt x="63" y="335"/>
                    </a:lnTo>
                    <a:lnTo>
                      <a:pt x="50" y="361"/>
                    </a:lnTo>
                    <a:lnTo>
                      <a:pt x="39" y="388"/>
                    </a:lnTo>
                    <a:lnTo>
                      <a:pt x="29" y="416"/>
                    </a:lnTo>
                    <a:lnTo>
                      <a:pt x="20" y="444"/>
                    </a:lnTo>
                    <a:lnTo>
                      <a:pt x="13" y="472"/>
                    </a:lnTo>
                    <a:lnTo>
                      <a:pt x="8" y="501"/>
                    </a:lnTo>
                    <a:lnTo>
                      <a:pt x="4" y="531"/>
                    </a:lnTo>
                    <a:lnTo>
                      <a:pt x="1" y="561"/>
                    </a:lnTo>
                    <a:lnTo>
                      <a:pt x="0" y="591"/>
                    </a:lnTo>
                    <a:lnTo>
                      <a:pt x="1" y="621"/>
                    </a:lnTo>
                    <a:lnTo>
                      <a:pt x="4" y="651"/>
                    </a:lnTo>
                    <a:lnTo>
                      <a:pt x="8" y="681"/>
                    </a:lnTo>
                    <a:lnTo>
                      <a:pt x="13" y="710"/>
                    </a:lnTo>
                    <a:lnTo>
                      <a:pt x="20" y="738"/>
                    </a:lnTo>
                    <a:lnTo>
                      <a:pt x="29" y="766"/>
                    </a:lnTo>
                    <a:lnTo>
                      <a:pt x="39" y="794"/>
                    </a:lnTo>
                    <a:lnTo>
                      <a:pt x="50" y="821"/>
                    </a:lnTo>
                    <a:lnTo>
                      <a:pt x="63" y="847"/>
                    </a:lnTo>
                    <a:lnTo>
                      <a:pt x="77" y="872"/>
                    </a:lnTo>
                    <a:lnTo>
                      <a:pt x="92" y="897"/>
                    </a:lnTo>
                    <a:lnTo>
                      <a:pt x="109" y="921"/>
                    </a:lnTo>
                    <a:lnTo>
                      <a:pt x="126" y="944"/>
                    </a:lnTo>
                    <a:lnTo>
                      <a:pt x="145" y="966"/>
                    </a:lnTo>
                    <a:lnTo>
                      <a:pt x="165" y="988"/>
                    </a:lnTo>
                    <a:lnTo>
                      <a:pt x="186" y="1008"/>
                    </a:lnTo>
                    <a:lnTo>
                      <a:pt x="208" y="1028"/>
                    </a:lnTo>
                    <a:lnTo>
                      <a:pt x="231" y="1047"/>
                    </a:lnTo>
                    <a:lnTo>
                      <a:pt x="255" y="1064"/>
                    </a:lnTo>
                    <a:lnTo>
                      <a:pt x="280" y="1081"/>
                    </a:lnTo>
                    <a:lnTo>
                      <a:pt x="306" y="1096"/>
                    </a:lnTo>
                    <a:lnTo>
                      <a:pt x="332" y="1110"/>
                    </a:lnTo>
                    <a:lnTo>
                      <a:pt x="360" y="1123"/>
                    </a:lnTo>
                    <a:lnTo>
                      <a:pt x="388" y="1135"/>
                    </a:lnTo>
                    <a:lnTo>
                      <a:pt x="416" y="1146"/>
                    </a:lnTo>
                    <a:lnTo>
                      <a:pt x="446" y="1155"/>
                    </a:lnTo>
                    <a:lnTo>
                      <a:pt x="476" y="1163"/>
                    </a:lnTo>
                    <a:lnTo>
                      <a:pt x="506" y="1170"/>
                    </a:lnTo>
                    <a:lnTo>
                      <a:pt x="538" y="1175"/>
                    </a:lnTo>
                    <a:lnTo>
                      <a:pt x="569" y="1179"/>
                    </a:lnTo>
                    <a:lnTo>
                      <a:pt x="601" y="1181"/>
                    </a:lnTo>
                    <a:lnTo>
                      <a:pt x="634" y="1182"/>
                    </a:lnTo>
                    <a:close/>
                  </a:path>
                </a:pathLst>
              </a:custGeom>
              <a:solidFill>
                <a:srgbClr val="005B88"/>
              </a:solidFill>
              <a:ln w="9525">
                <a:noFill/>
                <a:round/>
                <a:headEnd/>
                <a:tailEnd/>
              </a:ln>
            </p:spPr>
            <p:txBody>
              <a:bodyPr/>
              <a:lstStyle/>
              <a:p>
                <a:endParaRPr lang="en-US"/>
              </a:p>
            </p:txBody>
          </p:sp>
          <p:sp>
            <p:nvSpPr>
              <p:cNvPr id="27034" name="Freeform 49"/>
              <p:cNvSpPr>
                <a:spLocks/>
              </p:cNvSpPr>
              <p:nvPr/>
            </p:nvSpPr>
            <p:spPr bwMode="auto">
              <a:xfrm>
                <a:off x="346" y="701"/>
                <a:ext cx="1266" cy="1180"/>
              </a:xfrm>
              <a:custGeom>
                <a:avLst/>
                <a:gdLst>
                  <a:gd name="T0" fmla="*/ 697 w 1266"/>
                  <a:gd name="T1" fmla="*/ 1177 h 1180"/>
                  <a:gd name="T2" fmla="*/ 791 w 1266"/>
                  <a:gd name="T3" fmla="*/ 1161 h 1180"/>
                  <a:gd name="T4" fmla="*/ 879 w 1266"/>
                  <a:gd name="T5" fmla="*/ 1134 h 1180"/>
                  <a:gd name="T6" fmla="*/ 961 w 1266"/>
                  <a:gd name="T7" fmla="*/ 1094 h 1180"/>
                  <a:gd name="T8" fmla="*/ 1035 w 1266"/>
                  <a:gd name="T9" fmla="*/ 1045 h 1180"/>
                  <a:gd name="T10" fmla="*/ 1101 w 1266"/>
                  <a:gd name="T11" fmla="*/ 986 h 1180"/>
                  <a:gd name="T12" fmla="*/ 1157 w 1266"/>
                  <a:gd name="T13" fmla="*/ 919 h 1180"/>
                  <a:gd name="T14" fmla="*/ 1203 w 1266"/>
                  <a:gd name="T15" fmla="*/ 845 h 1180"/>
                  <a:gd name="T16" fmla="*/ 1237 w 1266"/>
                  <a:gd name="T17" fmla="*/ 765 h 1180"/>
                  <a:gd name="T18" fmla="*/ 1258 w 1266"/>
                  <a:gd name="T19" fmla="*/ 680 h 1180"/>
                  <a:gd name="T20" fmla="*/ 1266 w 1266"/>
                  <a:gd name="T21" fmla="*/ 590 h 1180"/>
                  <a:gd name="T22" fmla="*/ 1258 w 1266"/>
                  <a:gd name="T23" fmla="*/ 500 h 1180"/>
                  <a:gd name="T24" fmla="*/ 1237 w 1266"/>
                  <a:gd name="T25" fmla="*/ 415 h 1180"/>
                  <a:gd name="T26" fmla="*/ 1203 w 1266"/>
                  <a:gd name="T27" fmla="*/ 334 h 1180"/>
                  <a:gd name="T28" fmla="*/ 1157 w 1266"/>
                  <a:gd name="T29" fmla="*/ 260 h 1180"/>
                  <a:gd name="T30" fmla="*/ 1101 w 1266"/>
                  <a:gd name="T31" fmla="*/ 194 h 1180"/>
                  <a:gd name="T32" fmla="*/ 1035 w 1266"/>
                  <a:gd name="T33" fmla="*/ 135 h 1180"/>
                  <a:gd name="T34" fmla="*/ 961 w 1266"/>
                  <a:gd name="T35" fmla="*/ 86 h 1180"/>
                  <a:gd name="T36" fmla="*/ 879 w 1266"/>
                  <a:gd name="T37" fmla="*/ 46 h 1180"/>
                  <a:gd name="T38" fmla="*/ 791 w 1266"/>
                  <a:gd name="T39" fmla="*/ 18 h 1180"/>
                  <a:gd name="T40" fmla="*/ 697 w 1266"/>
                  <a:gd name="T41" fmla="*/ 3 h 1180"/>
                  <a:gd name="T42" fmla="*/ 600 w 1266"/>
                  <a:gd name="T43" fmla="*/ 1 h 1180"/>
                  <a:gd name="T44" fmla="*/ 506 w 1266"/>
                  <a:gd name="T45" fmla="*/ 12 h 1180"/>
                  <a:gd name="T46" fmla="*/ 416 w 1266"/>
                  <a:gd name="T47" fmla="*/ 36 h 1180"/>
                  <a:gd name="T48" fmla="*/ 332 w 1266"/>
                  <a:gd name="T49" fmla="*/ 71 h 1180"/>
                  <a:gd name="T50" fmla="*/ 255 w 1266"/>
                  <a:gd name="T51" fmla="*/ 117 h 1180"/>
                  <a:gd name="T52" fmla="*/ 186 w 1266"/>
                  <a:gd name="T53" fmla="*/ 173 h 1180"/>
                  <a:gd name="T54" fmla="*/ 126 w 1266"/>
                  <a:gd name="T55" fmla="*/ 237 h 1180"/>
                  <a:gd name="T56" fmla="*/ 77 w 1266"/>
                  <a:gd name="T57" fmla="*/ 309 h 1180"/>
                  <a:gd name="T58" fmla="*/ 39 w 1266"/>
                  <a:gd name="T59" fmla="*/ 387 h 1180"/>
                  <a:gd name="T60" fmla="*/ 13 w 1266"/>
                  <a:gd name="T61" fmla="*/ 471 h 1180"/>
                  <a:gd name="T62" fmla="*/ 1 w 1266"/>
                  <a:gd name="T63" fmla="*/ 560 h 1180"/>
                  <a:gd name="T64" fmla="*/ 3 w 1266"/>
                  <a:gd name="T65" fmla="*/ 650 h 1180"/>
                  <a:gd name="T66" fmla="*/ 20 w 1266"/>
                  <a:gd name="T67" fmla="*/ 737 h 1180"/>
                  <a:gd name="T68" fmla="*/ 50 w 1266"/>
                  <a:gd name="T69" fmla="*/ 819 h 1180"/>
                  <a:gd name="T70" fmla="*/ 92 w 1266"/>
                  <a:gd name="T71" fmla="*/ 896 h 1180"/>
                  <a:gd name="T72" fmla="*/ 145 w 1266"/>
                  <a:gd name="T73" fmla="*/ 965 h 1180"/>
                  <a:gd name="T74" fmla="*/ 208 w 1266"/>
                  <a:gd name="T75" fmla="*/ 1026 h 1180"/>
                  <a:gd name="T76" fmla="*/ 279 w 1266"/>
                  <a:gd name="T77" fmla="*/ 1079 h 1180"/>
                  <a:gd name="T78" fmla="*/ 359 w 1266"/>
                  <a:gd name="T79" fmla="*/ 1122 h 1180"/>
                  <a:gd name="T80" fmla="*/ 445 w 1266"/>
                  <a:gd name="T81" fmla="*/ 1153 h 1180"/>
                  <a:gd name="T82" fmla="*/ 537 w 1266"/>
                  <a:gd name="T83" fmla="*/ 1173 h 1180"/>
                  <a:gd name="T84" fmla="*/ 633 w 1266"/>
                  <a:gd name="T85" fmla="*/ 1180 h 1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6"/>
                  <a:gd name="T130" fmla="*/ 0 h 1180"/>
                  <a:gd name="T131" fmla="*/ 1266 w 1266"/>
                  <a:gd name="T132" fmla="*/ 1180 h 1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6" h="1180">
                    <a:moveTo>
                      <a:pt x="633" y="1180"/>
                    </a:moveTo>
                    <a:lnTo>
                      <a:pt x="665" y="1179"/>
                    </a:lnTo>
                    <a:lnTo>
                      <a:pt x="697" y="1177"/>
                    </a:lnTo>
                    <a:lnTo>
                      <a:pt x="729" y="1173"/>
                    </a:lnTo>
                    <a:lnTo>
                      <a:pt x="760" y="1168"/>
                    </a:lnTo>
                    <a:lnTo>
                      <a:pt x="791" y="1161"/>
                    </a:lnTo>
                    <a:lnTo>
                      <a:pt x="821" y="1153"/>
                    </a:lnTo>
                    <a:lnTo>
                      <a:pt x="850" y="1144"/>
                    </a:lnTo>
                    <a:lnTo>
                      <a:pt x="879" y="1134"/>
                    </a:lnTo>
                    <a:lnTo>
                      <a:pt x="907" y="1122"/>
                    </a:lnTo>
                    <a:lnTo>
                      <a:pt x="934" y="1109"/>
                    </a:lnTo>
                    <a:lnTo>
                      <a:pt x="961" y="1094"/>
                    </a:lnTo>
                    <a:lnTo>
                      <a:pt x="986" y="1079"/>
                    </a:lnTo>
                    <a:lnTo>
                      <a:pt x="1011" y="1063"/>
                    </a:lnTo>
                    <a:lnTo>
                      <a:pt x="1035" y="1045"/>
                    </a:lnTo>
                    <a:lnTo>
                      <a:pt x="1058" y="1026"/>
                    </a:lnTo>
                    <a:lnTo>
                      <a:pt x="1080" y="1007"/>
                    </a:lnTo>
                    <a:lnTo>
                      <a:pt x="1101" y="986"/>
                    </a:lnTo>
                    <a:lnTo>
                      <a:pt x="1121" y="965"/>
                    </a:lnTo>
                    <a:lnTo>
                      <a:pt x="1140" y="943"/>
                    </a:lnTo>
                    <a:lnTo>
                      <a:pt x="1157" y="919"/>
                    </a:lnTo>
                    <a:lnTo>
                      <a:pt x="1174" y="896"/>
                    </a:lnTo>
                    <a:lnTo>
                      <a:pt x="1189" y="871"/>
                    </a:lnTo>
                    <a:lnTo>
                      <a:pt x="1203" y="845"/>
                    </a:lnTo>
                    <a:lnTo>
                      <a:pt x="1216" y="819"/>
                    </a:lnTo>
                    <a:lnTo>
                      <a:pt x="1227" y="792"/>
                    </a:lnTo>
                    <a:lnTo>
                      <a:pt x="1237" y="765"/>
                    </a:lnTo>
                    <a:lnTo>
                      <a:pt x="1246" y="737"/>
                    </a:lnTo>
                    <a:lnTo>
                      <a:pt x="1253" y="709"/>
                    </a:lnTo>
                    <a:lnTo>
                      <a:pt x="1258" y="680"/>
                    </a:lnTo>
                    <a:lnTo>
                      <a:pt x="1262" y="650"/>
                    </a:lnTo>
                    <a:lnTo>
                      <a:pt x="1265" y="620"/>
                    </a:lnTo>
                    <a:lnTo>
                      <a:pt x="1266" y="590"/>
                    </a:lnTo>
                    <a:lnTo>
                      <a:pt x="1265" y="560"/>
                    </a:lnTo>
                    <a:lnTo>
                      <a:pt x="1262" y="530"/>
                    </a:lnTo>
                    <a:lnTo>
                      <a:pt x="1258" y="500"/>
                    </a:lnTo>
                    <a:lnTo>
                      <a:pt x="1253" y="471"/>
                    </a:lnTo>
                    <a:lnTo>
                      <a:pt x="1246" y="443"/>
                    </a:lnTo>
                    <a:lnTo>
                      <a:pt x="1237" y="415"/>
                    </a:lnTo>
                    <a:lnTo>
                      <a:pt x="1227" y="387"/>
                    </a:lnTo>
                    <a:lnTo>
                      <a:pt x="1216" y="361"/>
                    </a:lnTo>
                    <a:lnTo>
                      <a:pt x="1203" y="334"/>
                    </a:lnTo>
                    <a:lnTo>
                      <a:pt x="1189" y="309"/>
                    </a:lnTo>
                    <a:lnTo>
                      <a:pt x="1174" y="284"/>
                    </a:lnTo>
                    <a:lnTo>
                      <a:pt x="1157" y="260"/>
                    </a:lnTo>
                    <a:lnTo>
                      <a:pt x="1140" y="237"/>
                    </a:lnTo>
                    <a:lnTo>
                      <a:pt x="1121" y="215"/>
                    </a:lnTo>
                    <a:lnTo>
                      <a:pt x="1101" y="194"/>
                    </a:lnTo>
                    <a:lnTo>
                      <a:pt x="1080" y="173"/>
                    </a:lnTo>
                    <a:lnTo>
                      <a:pt x="1058" y="153"/>
                    </a:lnTo>
                    <a:lnTo>
                      <a:pt x="1035" y="135"/>
                    </a:lnTo>
                    <a:lnTo>
                      <a:pt x="1011" y="117"/>
                    </a:lnTo>
                    <a:lnTo>
                      <a:pt x="986" y="101"/>
                    </a:lnTo>
                    <a:lnTo>
                      <a:pt x="961" y="86"/>
                    </a:lnTo>
                    <a:lnTo>
                      <a:pt x="934" y="71"/>
                    </a:lnTo>
                    <a:lnTo>
                      <a:pt x="907" y="58"/>
                    </a:lnTo>
                    <a:lnTo>
                      <a:pt x="879" y="46"/>
                    </a:lnTo>
                    <a:lnTo>
                      <a:pt x="850" y="36"/>
                    </a:lnTo>
                    <a:lnTo>
                      <a:pt x="821" y="26"/>
                    </a:lnTo>
                    <a:lnTo>
                      <a:pt x="791" y="18"/>
                    </a:lnTo>
                    <a:lnTo>
                      <a:pt x="760" y="12"/>
                    </a:lnTo>
                    <a:lnTo>
                      <a:pt x="729" y="7"/>
                    </a:lnTo>
                    <a:lnTo>
                      <a:pt x="697" y="3"/>
                    </a:lnTo>
                    <a:lnTo>
                      <a:pt x="665" y="1"/>
                    </a:lnTo>
                    <a:lnTo>
                      <a:pt x="633" y="0"/>
                    </a:lnTo>
                    <a:lnTo>
                      <a:pt x="600" y="1"/>
                    </a:lnTo>
                    <a:lnTo>
                      <a:pt x="568" y="3"/>
                    </a:lnTo>
                    <a:lnTo>
                      <a:pt x="537" y="7"/>
                    </a:lnTo>
                    <a:lnTo>
                      <a:pt x="506" y="12"/>
                    </a:lnTo>
                    <a:lnTo>
                      <a:pt x="475" y="18"/>
                    </a:lnTo>
                    <a:lnTo>
                      <a:pt x="445" y="26"/>
                    </a:lnTo>
                    <a:lnTo>
                      <a:pt x="416" y="36"/>
                    </a:lnTo>
                    <a:lnTo>
                      <a:pt x="387" y="46"/>
                    </a:lnTo>
                    <a:lnTo>
                      <a:pt x="359" y="58"/>
                    </a:lnTo>
                    <a:lnTo>
                      <a:pt x="332" y="71"/>
                    </a:lnTo>
                    <a:lnTo>
                      <a:pt x="305" y="86"/>
                    </a:lnTo>
                    <a:lnTo>
                      <a:pt x="279" y="101"/>
                    </a:lnTo>
                    <a:lnTo>
                      <a:pt x="255" y="117"/>
                    </a:lnTo>
                    <a:lnTo>
                      <a:pt x="231" y="135"/>
                    </a:lnTo>
                    <a:lnTo>
                      <a:pt x="208" y="153"/>
                    </a:lnTo>
                    <a:lnTo>
                      <a:pt x="186" y="173"/>
                    </a:lnTo>
                    <a:lnTo>
                      <a:pt x="165" y="194"/>
                    </a:lnTo>
                    <a:lnTo>
                      <a:pt x="145" y="215"/>
                    </a:lnTo>
                    <a:lnTo>
                      <a:pt x="126" y="237"/>
                    </a:lnTo>
                    <a:lnTo>
                      <a:pt x="108" y="260"/>
                    </a:lnTo>
                    <a:lnTo>
                      <a:pt x="92" y="284"/>
                    </a:lnTo>
                    <a:lnTo>
                      <a:pt x="77" y="309"/>
                    </a:lnTo>
                    <a:lnTo>
                      <a:pt x="63" y="334"/>
                    </a:lnTo>
                    <a:lnTo>
                      <a:pt x="50" y="361"/>
                    </a:lnTo>
                    <a:lnTo>
                      <a:pt x="39" y="387"/>
                    </a:lnTo>
                    <a:lnTo>
                      <a:pt x="29" y="415"/>
                    </a:lnTo>
                    <a:lnTo>
                      <a:pt x="20" y="443"/>
                    </a:lnTo>
                    <a:lnTo>
                      <a:pt x="13" y="471"/>
                    </a:lnTo>
                    <a:lnTo>
                      <a:pt x="7" y="500"/>
                    </a:lnTo>
                    <a:lnTo>
                      <a:pt x="3" y="530"/>
                    </a:lnTo>
                    <a:lnTo>
                      <a:pt x="1" y="560"/>
                    </a:lnTo>
                    <a:lnTo>
                      <a:pt x="0" y="590"/>
                    </a:lnTo>
                    <a:lnTo>
                      <a:pt x="1" y="620"/>
                    </a:lnTo>
                    <a:lnTo>
                      <a:pt x="3" y="650"/>
                    </a:lnTo>
                    <a:lnTo>
                      <a:pt x="7" y="680"/>
                    </a:lnTo>
                    <a:lnTo>
                      <a:pt x="13" y="709"/>
                    </a:lnTo>
                    <a:lnTo>
                      <a:pt x="20" y="737"/>
                    </a:lnTo>
                    <a:lnTo>
                      <a:pt x="29" y="765"/>
                    </a:lnTo>
                    <a:lnTo>
                      <a:pt x="39" y="792"/>
                    </a:lnTo>
                    <a:lnTo>
                      <a:pt x="50" y="819"/>
                    </a:lnTo>
                    <a:lnTo>
                      <a:pt x="63" y="845"/>
                    </a:lnTo>
                    <a:lnTo>
                      <a:pt x="77" y="871"/>
                    </a:lnTo>
                    <a:lnTo>
                      <a:pt x="92" y="896"/>
                    </a:lnTo>
                    <a:lnTo>
                      <a:pt x="108" y="919"/>
                    </a:lnTo>
                    <a:lnTo>
                      <a:pt x="126" y="943"/>
                    </a:lnTo>
                    <a:lnTo>
                      <a:pt x="145" y="965"/>
                    </a:lnTo>
                    <a:lnTo>
                      <a:pt x="165" y="986"/>
                    </a:lnTo>
                    <a:lnTo>
                      <a:pt x="186" y="1007"/>
                    </a:lnTo>
                    <a:lnTo>
                      <a:pt x="208" y="1026"/>
                    </a:lnTo>
                    <a:lnTo>
                      <a:pt x="231" y="1045"/>
                    </a:lnTo>
                    <a:lnTo>
                      <a:pt x="255" y="1063"/>
                    </a:lnTo>
                    <a:lnTo>
                      <a:pt x="279" y="1079"/>
                    </a:lnTo>
                    <a:lnTo>
                      <a:pt x="305" y="1094"/>
                    </a:lnTo>
                    <a:lnTo>
                      <a:pt x="332" y="1109"/>
                    </a:lnTo>
                    <a:lnTo>
                      <a:pt x="359" y="1122"/>
                    </a:lnTo>
                    <a:lnTo>
                      <a:pt x="387" y="1134"/>
                    </a:lnTo>
                    <a:lnTo>
                      <a:pt x="416" y="1144"/>
                    </a:lnTo>
                    <a:lnTo>
                      <a:pt x="445" y="1153"/>
                    </a:lnTo>
                    <a:lnTo>
                      <a:pt x="475" y="1161"/>
                    </a:lnTo>
                    <a:lnTo>
                      <a:pt x="506" y="1168"/>
                    </a:lnTo>
                    <a:lnTo>
                      <a:pt x="537" y="1173"/>
                    </a:lnTo>
                    <a:lnTo>
                      <a:pt x="568" y="1177"/>
                    </a:lnTo>
                    <a:lnTo>
                      <a:pt x="600" y="1179"/>
                    </a:lnTo>
                    <a:lnTo>
                      <a:pt x="633" y="1180"/>
                    </a:lnTo>
                    <a:close/>
                  </a:path>
                </a:pathLst>
              </a:custGeom>
              <a:solidFill>
                <a:srgbClr val="005D8A"/>
              </a:solidFill>
              <a:ln w="9525">
                <a:noFill/>
                <a:round/>
                <a:headEnd/>
                <a:tailEnd/>
              </a:ln>
            </p:spPr>
            <p:txBody>
              <a:bodyPr/>
              <a:lstStyle/>
              <a:p>
                <a:endParaRPr lang="en-US"/>
              </a:p>
            </p:txBody>
          </p:sp>
          <p:sp>
            <p:nvSpPr>
              <p:cNvPr id="27035" name="Freeform 50"/>
              <p:cNvSpPr>
                <a:spLocks/>
              </p:cNvSpPr>
              <p:nvPr/>
            </p:nvSpPr>
            <p:spPr bwMode="auto">
              <a:xfrm>
                <a:off x="347" y="701"/>
                <a:ext cx="1264" cy="1179"/>
              </a:xfrm>
              <a:custGeom>
                <a:avLst/>
                <a:gdLst>
                  <a:gd name="T0" fmla="*/ 696 w 1264"/>
                  <a:gd name="T1" fmla="*/ 1176 h 1179"/>
                  <a:gd name="T2" fmla="*/ 790 w 1264"/>
                  <a:gd name="T3" fmla="*/ 1161 h 1179"/>
                  <a:gd name="T4" fmla="*/ 878 w 1264"/>
                  <a:gd name="T5" fmla="*/ 1133 h 1179"/>
                  <a:gd name="T6" fmla="*/ 959 w 1264"/>
                  <a:gd name="T7" fmla="*/ 1094 h 1179"/>
                  <a:gd name="T8" fmla="*/ 1034 w 1264"/>
                  <a:gd name="T9" fmla="*/ 1044 h 1179"/>
                  <a:gd name="T10" fmla="*/ 1100 w 1264"/>
                  <a:gd name="T11" fmla="*/ 986 h 1179"/>
                  <a:gd name="T12" fmla="*/ 1156 w 1264"/>
                  <a:gd name="T13" fmla="*/ 919 h 1179"/>
                  <a:gd name="T14" fmla="*/ 1202 w 1264"/>
                  <a:gd name="T15" fmla="*/ 845 h 1179"/>
                  <a:gd name="T16" fmla="*/ 1236 w 1264"/>
                  <a:gd name="T17" fmla="*/ 765 h 1179"/>
                  <a:gd name="T18" fmla="*/ 1257 w 1264"/>
                  <a:gd name="T19" fmla="*/ 679 h 1179"/>
                  <a:gd name="T20" fmla="*/ 1264 w 1264"/>
                  <a:gd name="T21" fmla="*/ 590 h 1179"/>
                  <a:gd name="T22" fmla="*/ 1257 w 1264"/>
                  <a:gd name="T23" fmla="*/ 500 h 1179"/>
                  <a:gd name="T24" fmla="*/ 1236 w 1264"/>
                  <a:gd name="T25" fmla="*/ 415 h 1179"/>
                  <a:gd name="T26" fmla="*/ 1202 w 1264"/>
                  <a:gd name="T27" fmla="*/ 335 h 1179"/>
                  <a:gd name="T28" fmla="*/ 1156 w 1264"/>
                  <a:gd name="T29" fmla="*/ 261 h 1179"/>
                  <a:gd name="T30" fmla="*/ 1100 w 1264"/>
                  <a:gd name="T31" fmla="*/ 194 h 1179"/>
                  <a:gd name="T32" fmla="*/ 1034 w 1264"/>
                  <a:gd name="T33" fmla="*/ 135 h 1179"/>
                  <a:gd name="T34" fmla="*/ 959 w 1264"/>
                  <a:gd name="T35" fmla="*/ 86 h 1179"/>
                  <a:gd name="T36" fmla="*/ 878 w 1264"/>
                  <a:gd name="T37" fmla="*/ 47 h 1179"/>
                  <a:gd name="T38" fmla="*/ 790 w 1264"/>
                  <a:gd name="T39" fmla="*/ 19 h 1179"/>
                  <a:gd name="T40" fmla="*/ 696 w 1264"/>
                  <a:gd name="T41" fmla="*/ 3 h 1179"/>
                  <a:gd name="T42" fmla="*/ 600 w 1264"/>
                  <a:gd name="T43" fmla="*/ 1 h 1179"/>
                  <a:gd name="T44" fmla="*/ 505 w 1264"/>
                  <a:gd name="T45" fmla="*/ 12 h 1179"/>
                  <a:gd name="T46" fmla="*/ 415 w 1264"/>
                  <a:gd name="T47" fmla="*/ 36 h 1179"/>
                  <a:gd name="T48" fmla="*/ 331 w 1264"/>
                  <a:gd name="T49" fmla="*/ 72 h 1179"/>
                  <a:gd name="T50" fmla="*/ 254 w 1264"/>
                  <a:gd name="T51" fmla="*/ 118 h 1179"/>
                  <a:gd name="T52" fmla="*/ 185 w 1264"/>
                  <a:gd name="T53" fmla="*/ 173 h 1179"/>
                  <a:gd name="T54" fmla="*/ 126 w 1264"/>
                  <a:gd name="T55" fmla="*/ 238 h 1179"/>
                  <a:gd name="T56" fmla="*/ 76 w 1264"/>
                  <a:gd name="T57" fmla="*/ 309 h 1179"/>
                  <a:gd name="T58" fmla="*/ 38 w 1264"/>
                  <a:gd name="T59" fmla="*/ 387 h 1179"/>
                  <a:gd name="T60" fmla="*/ 13 w 1264"/>
                  <a:gd name="T61" fmla="*/ 471 h 1179"/>
                  <a:gd name="T62" fmla="*/ 1 w 1264"/>
                  <a:gd name="T63" fmla="*/ 560 h 1179"/>
                  <a:gd name="T64" fmla="*/ 3 w 1264"/>
                  <a:gd name="T65" fmla="*/ 650 h 1179"/>
                  <a:gd name="T66" fmla="*/ 20 w 1264"/>
                  <a:gd name="T67" fmla="*/ 737 h 1179"/>
                  <a:gd name="T68" fmla="*/ 50 w 1264"/>
                  <a:gd name="T69" fmla="*/ 819 h 1179"/>
                  <a:gd name="T70" fmla="*/ 91 w 1264"/>
                  <a:gd name="T71" fmla="*/ 895 h 1179"/>
                  <a:gd name="T72" fmla="*/ 144 w 1264"/>
                  <a:gd name="T73" fmla="*/ 964 h 1179"/>
                  <a:gd name="T74" fmla="*/ 207 w 1264"/>
                  <a:gd name="T75" fmla="*/ 1026 h 1179"/>
                  <a:gd name="T76" fmla="*/ 279 w 1264"/>
                  <a:gd name="T77" fmla="*/ 1078 h 1179"/>
                  <a:gd name="T78" fmla="*/ 358 w 1264"/>
                  <a:gd name="T79" fmla="*/ 1121 h 1179"/>
                  <a:gd name="T80" fmla="*/ 444 w 1264"/>
                  <a:gd name="T81" fmla="*/ 1153 h 1179"/>
                  <a:gd name="T82" fmla="*/ 536 w 1264"/>
                  <a:gd name="T83" fmla="*/ 1173 h 1179"/>
                  <a:gd name="T84" fmla="*/ 632 w 1264"/>
                  <a:gd name="T85" fmla="*/ 1179 h 1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4"/>
                  <a:gd name="T130" fmla="*/ 0 h 1179"/>
                  <a:gd name="T131" fmla="*/ 1264 w 1264"/>
                  <a:gd name="T132" fmla="*/ 1179 h 1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4" h="1179">
                    <a:moveTo>
                      <a:pt x="632" y="1179"/>
                    </a:moveTo>
                    <a:lnTo>
                      <a:pt x="664" y="1179"/>
                    </a:lnTo>
                    <a:lnTo>
                      <a:pt x="696" y="1176"/>
                    </a:lnTo>
                    <a:lnTo>
                      <a:pt x="728" y="1173"/>
                    </a:lnTo>
                    <a:lnTo>
                      <a:pt x="759" y="1167"/>
                    </a:lnTo>
                    <a:lnTo>
                      <a:pt x="790" y="1161"/>
                    </a:lnTo>
                    <a:lnTo>
                      <a:pt x="820" y="1153"/>
                    </a:lnTo>
                    <a:lnTo>
                      <a:pt x="849" y="1143"/>
                    </a:lnTo>
                    <a:lnTo>
                      <a:pt x="878" y="1133"/>
                    </a:lnTo>
                    <a:lnTo>
                      <a:pt x="906" y="1121"/>
                    </a:lnTo>
                    <a:lnTo>
                      <a:pt x="933" y="1108"/>
                    </a:lnTo>
                    <a:lnTo>
                      <a:pt x="959" y="1094"/>
                    </a:lnTo>
                    <a:lnTo>
                      <a:pt x="985" y="1078"/>
                    </a:lnTo>
                    <a:lnTo>
                      <a:pt x="1010" y="1062"/>
                    </a:lnTo>
                    <a:lnTo>
                      <a:pt x="1034" y="1044"/>
                    </a:lnTo>
                    <a:lnTo>
                      <a:pt x="1057" y="1026"/>
                    </a:lnTo>
                    <a:lnTo>
                      <a:pt x="1079" y="1006"/>
                    </a:lnTo>
                    <a:lnTo>
                      <a:pt x="1100" y="986"/>
                    </a:lnTo>
                    <a:lnTo>
                      <a:pt x="1119" y="964"/>
                    </a:lnTo>
                    <a:lnTo>
                      <a:pt x="1138" y="942"/>
                    </a:lnTo>
                    <a:lnTo>
                      <a:pt x="1156" y="919"/>
                    </a:lnTo>
                    <a:lnTo>
                      <a:pt x="1172" y="895"/>
                    </a:lnTo>
                    <a:lnTo>
                      <a:pt x="1188" y="870"/>
                    </a:lnTo>
                    <a:lnTo>
                      <a:pt x="1202" y="845"/>
                    </a:lnTo>
                    <a:lnTo>
                      <a:pt x="1214" y="819"/>
                    </a:lnTo>
                    <a:lnTo>
                      <a:pt x="1226" y="792"/>
                    </a:lnTo>
                    <a:lnTo>
                      <a:pt x="1236" y="765"/>
                    </a:lnTo>
                    <a:lnTo>
                      <a:pt x="1244" y="737"/>
                    </a:lnTo>
                    <a:lnTo>
                      <a:pt x="1251" y="708"/>
                    </a:lnTo>
                    <a:lnTo>
                      <a:pt x="1257" y="679"/>
                    </a:lnTo>
                    <a:lnTo>
                      <a:pt x="1261" y="650"/>
                    </a:lnTo>
                    <a:lnTo>
                      <a:pt x="1263" y="620"/>
                    </a:lnTo>
                    <a:lnTo>
                      <a:pt x="1264" y="590"/>
                    </a:lnTo>
                    <a:lnTo>
                      <a:pt x="1263" y="560"/>
                    </a:lnTo>
                    <a:lnTo>
                      <a:pt x="1261" y="530"/>
                    </a:lnTo>
                    <a:lnTo>
                      <a:pt x="1257" y="500"/>
                    </a:lnTo>
                    <a:lnTo>
                      <a:pt x="1251" y="471"/>
                    </a:lnTo>
                    <a:lnTo>
                      <a:pt x="1244" y="443"/>
                    </a:lnTo>
                    <a:lnTo>
                      <a:pt x="1236" y="415"/>
                    </a:lnTo>
                    <a:lnTo>
                      <a:pt x="1226" y="387"/>
                    </a:lnTo>
                    <a:lnTo>
                      <a:pt x="1214" y="361"/>
                    </a:lnTo>
                    <a:lnTo>
                      <a:pt x="1202" y="335"/>
                    </a:lnTo>
                    <a:lnTo>
                      <a:pt x="1188" y="309"/>
                    </a:lnTo>
                    <a:lnTo>
                      <a:pt x="1172" y="285"/>
                    </a:lnTo>
                    <a:lnTo>
                      <a:pt x="1156" y="261"/>
                    </a:lnTo>
                    <a:lnTo>
                      <a:pt x="1138" y="238"/>
                    </a:lnTo>
                    <a:lnTo>
                      <a:pt x="1119" y="215"/>
                    </a:lnTo>
                    <a:lnTo>
                      <a:pt x="1100" y="194"/>
                    </a:lnTo>
                    <a:lnTo>
                      <a:pt x="1079" y="173"/>
                    </a:lnTo>
                    <a:lnTo>
                      <a:pt x="1057" y="154"/>
                    </a:lnTo>
                    <a:lnTo>
                      <a:pt x="1034" y="135"/>
                    </a:lnTo>
                    <a:lnTo>
                      <a:pt x="1010" y="118"/>
                    </a:lnTo>
                    <a:lnTo>
                      <a:pt x="985" y="101"/>
                    </a:lnTo>
                    <a:lnTo>
                      <a:pt x="959" y="86"/>
                    </a:lnTo>
                    <a:lnTo>
                      <a:pt x="933" y="72"/>
                    </a:lnTo>
                    <a:lnTo>
                      <a:pt x="906" y="59"/>
                    </a:lnTo>
                    <a:lnTo>
                      <a:pt x="878" y="47"/>
                    </a:lnTo>
                    <a:lnTo>
                      <a:pt x="849" y="36"/>
                    </a:lnTo>
                    <a:lnTo>
                      <a:pt x="820" y="27"/>
                    </a:lnTo>
                    <a:lnTo>
                      <a:pt x="790" y="19"/>
                    </a:lnTo>
                    <a:lnTo>
                      <a:pt x="759" y="12"/>
                    </a:lnTo>
                    <a:lnTo>
                      <a:pt x="728" y="7"/>
                    </a:lnTo>
                    <a:lnTo>
                      <a:pt x="696" y="3"/>
                    </a:lnTo>
                    <a:lnTo>
                      <a:pt x="664" y="1"/>
                    </a:lnTo>
                    <a:lnTo>
                      <a:pt x="632" y="0"/>
                    </a:lnTo>
                    <a:lnTo>
                      <a:pt x="600" y="1"/>
                    </a:lnTo>
                    <a:lnTo>
                      <a:pt x="567" y="3"/>
                    </a:lnTo>
                    <a:lnTo>
                      <a:pt x="536" y="7"/>
                    </a:lnTo>
                    <a:lnTo>
                      <a:pt x="505" y="12"/>
                    </a:lnTo>
                    <a:lnTo>
                      <a:pt x="474" y="19"/>
                    </a:lnTo>
                    <a:lnTo>
                      <a:pt x="444" y="27"/>
                    </a:lnTo>
                    <a:lnTo>
                      <a:pt x="415" y="36"/>
                    </a:lnTo>
                    <a:lnTo>
                      <a:pt x="386" y="47"/>
                    </a:lnTo>
                    <a:lnTo>
                      <a:pt x="358" y="59"/>
                    </a:lnTo>
                    <a:lnTo>
                      <a:pt x="331" y="72"/>
                    </a:lnTo>
                    <a:lnTo>
                      <a:pt x="305" y="86"/>
                    </a:lnTo>
                    <a:lnTo>
                      <a:pt x="279" y="101"/>
                    </a:lnTo>
                    <a:lnTo>
                      <a:pt x="254" y="118"/>
                    </a:lnTo>
                    <a:lnTo>
                      <a:pt x="230" y="135"/>
                    </a:lnTo>
                    <a:lnTo>
                      <a:pt x="207" y="154"/>
                    </a:lnTo>
                    <a:lnTo>
                      <a:pt x="185" y="173"/>
                    </a:lnTo>
                    <a:lnTo>
                      <a:pt x="164" y="194"/>
                    </a:lnTo>
                    <a:lnTo>
                      <a:pt x="144" y="215"/>
                    </a:lnTo>
                    <a:lnTo>
                      <a:pt x="126" y="238"/>
                    </a:lnTo>
                    <a:lnTo>
                      <a:pt x="108" y="261"/>
                    </a:lnTo>
                    <a:lnTo>
                      <a:pt x="91" y="285"/>
                    </a:lnTo>
                    <a:lnTo>
                      <a:pt x="76" y="309"/>
                    </a:lnTo>
                    <a:lnTo>
                      <a:pt x="62" y="335"/>
                    </a:lnTo>
                    <a:lnTo>
                      <a:pt x="50" y="361"/>
                    </a:lnTo>
                    <a:lnTo>
                      <a:pt x="38" y="387"/>
                    </a:lnTo>
                    <a:lnTo>
                      <a:pt x="28" y="415"/>
                    </a:lnTo>
                    <a:lnTo>
                      <a:pt x="20" y="443"/>
                    </a:lnTo>
                    <a:lnTo>
                      <a:pt x="13" y="471"/>
                    </a:lnTo>
                    <a:lnTo>
                      <a:pt x="7" y="500"/>
                    </a:lnTo>
                    <a:lnTo>
                      <a:pt x="3" y="530"/>
                    </a:lnTo>
                    <a:lnTo>
                      <a:pt x="1" y="560"/>
                    </a:lnTo>
                    <a:lnTo>
                      <a:pt x="0" y="590"/>
                    </a:lnTo>
                    <a:lnTo>
                      <a:pt x="1" y="620"/>
                    </a:lnTo>
                    <a:lnTo>
                      <a:pt x="3" y="650"/>
                    </a:lnTo>
                    <a:lnTo>
                      <a:pt x="7" y="679"/>
                    </a:lnTo>
                    <a:lnTo>
                      <a:pt x="13" y="708"/>
                    </a:lnTo>
                    <a:lnTo>
                      <a:pt x="20" y="737"/>
                    </a:lnTo>
                    <a:lnTo>
                      <a:pt x="28" y="765"/>
                    </a:lnTo>
                    <a:lnTo>
                      <a:pt x="38" y="792"/>
                    </a:lnTo>
                    <a:lnTo>
                      <a:pt x="50" y="819"/>
                    </a:lnTo>
                    <a:lnTo>
                      <a:pt x="62" y="845"/>
                    </a:lnTo>
                    <a:lnTo>
                      <a:pt x="76" y="870"/>
                    </a:lnTo>
                    <a:lnTo>
                      <a:pt x="91" y="895"/>
                    </a:lnTo>
                    <a:lnTo>
                      <a:pt x="108" y="919"/>
                    </a:lnTo>
                    <a:lnTo>
                      <a:pt x="126" y="942"/>
                    </a:lnTo>
                    <a:lnTo>
                      <a:pt x="144" y="964"/>
                    </a:lnTo>
                    <a:lnTo>
                      <a:pt x="164" y="986"/>
                    </a:lnTo>
                    <a:lnTo>
                      <a:pt x="185" y="1006"/>
                    </a:lnTo>
                    <a:lnTo>
                      <a:pt x="207" y="1026"/>
                    </a:lnTo>
                    <a:lnTo>
                      <a:pt x="230" y="1044"/>
                    </a:lnTo>
                    <a:lnTo>
                      <a:pt x="254" y="1062"/>
                    </a:lnTo>
                    <a:lnTo>
                      <a:pt x="279" y="1078"/>
                    </a:lnTo>
                    <a:lnTo>
                      <a:pt x="305" y="1094"/>
                    </a:lnTo>
                    <a:lnTo>
                      <a:pt x="331" y="1108"/>
                    </a:lnTo>
                    <a:lnTo>
                      <a:pt x="358" y="1121"/>
                    </a:lnTo>
                    <a:lnTo>
                      <a:pt x="386" y="1133"/>
                    </a:lnTo>
                    <a:lnTo>
                      <a:pt x="415" y="1143"/>
                    </a:lnTo>
                    <a:lnTo>
                      <a:pt x="444" y="1153"/>
                    </a:lnTo>
                    <a:lnTo>
                      <a:pt x="474" y="1161"/>
                    </a:lnTo>
                    <a:lnTo>
                      <a:pt x="505" y="1167"/>
                    </a:lnTo>
                    <a:lnTo>
                      <a:pt x="536" y="1173"/>
                    </a:lnTo>
                    <a:lnTo>
                      <a:pt x="567" y="1176"/>
                    </a:lnTo>
                    <a:lnTo>
                      <a:pt x="600" y="1179"/>
                    </a:lnTo>
                    <a:lnTo>
                      <a:pt x="632" y="1179"/>
                    </a:lnTo>
                    <a:close/>
                  </a:path>
                </a:pathLst>
              </a:custGeom>
              <a:solidFill>
                <a:srgbClr val="005E8C"/>
              </a:solidFill>
              <a:ln w="9525">
                <a:noFill/>
                <a:round/>
                <a:headEnd/>
                <a:tailEnd/>
              </a:ln>
            </p:spPr>
            <p:txBody>
              <a:bodyPr/>
              <a:lstStyle/>
              <a:p>
                <a:endParaRPr lang="en-US"/>
              </a:p>
            </p:txBody>
          </p:sp>
          <p:sp>
            <p:nvSpPr>
              <p:cNvPr id="27036" name="Freeform 51"/>
              <p:cNvSpPr>
                <a:spLocks/>
              </p:cNvSpPr>
              <p:nvPr/>
            </p:nvSpPr>
            <p:spPr bwMode="auto">
              <a:xfrm>
                <a:off x="347" y="702"/>
                <a:ext cx="1264" cy="1178"/>
              </a:xfrm>
              <a:custGeom>
                <a:avLst/>
                <a:gdLst>
                  <a:gd name="T0" fmla="*/ 696 w 1264"/>
                  <a:gd name="T1" fmla="*/ 1175 h 1178"/>
                  <a:gd name="T2" fmla="*/ 789 w 1264"/>
                  <a:gd name="T3" fmla="*/ 1159 h 1178"/>
                  <a:gd name="T4" fmla="*/ 877 w 1264"/>
                  <a:gd name="T5" fmla="*/ 1131 h 1178"/>
                  <a:gd name="T6" fmla="*/ 959 w 1264"/>
                  <a:gd name="T7" fmla="*/ 1092 h 1178"/>
                  <a:gd name="T8" fmla="*/ 1033 w 1264"/>
                  <a:gd name="T9" fmla="*/ 1043 h 1178"/>
                  <a:gd name="T10" fmla="*/ 1099 w 1264"/>
                  <a:gd name="T11" fmla="*/ 984 h 1178"/>
                  <a:gd name="T12" fmla="*/ 1155 w 1264"/>
                  <a:gd name="T13" fmla="*/ 918 h 1178"/>
                  <a:gd name="T14" fmla="*/ 1201 w 1264"/>
                  <a:gd name="T15" fmla="*/ 844 h 1178"/>
                  <a:gd name="T16" fmla="*/ 1235 w 1264"/>
                  <a:gd name="T17" fmla="*/ 764 h 1178"/>
                  <a:gd name="T18" fmla="*/ 1256 w 1264"/>
                  <a:gd name="T19" fmla="*/ 678 h 1178"/>
                  <a:gd name="T20" fmla="*/ 1264 w 1264"/>
                  <a:gd name="T21" fmla="*/ 589 h 1178"/>
                  <a:gd name="T22" fmla="*/ 1256 w 1264"/>
                  <a:gd name="T23" fmla="*/ 499 h 1178"/>
                  <a:gd name="T24" fmla="*/ 1235 w 1264"/>
                  <a:gd name="T25" fmla="*/ 414 h 1178"/>
                  <a:gd name="T26" fmla="*/ 1201 w 1264"/>
                  <a:gd name="T27" fmla="*/ 334 h 1178"/>
                  <a:gd name="T28" fmla="*/ 1155 w 1264"/>
                  <a:gd name="T29" fmla="*/ 260 h 1178"/>
                  <a:gd name="T30" fmla="*/ 1099 w 1264"/>
                  <a:gd name="T31" fmla="*/ 193 h 1178"/>
                  <a:gd name="T32" fmla="*/ 1033 w 1264"/>
                  <a:gd name="T33" fmla="*/ 135 h 1178"/>
                  <a:gd name="T34" fmla="*/ 959 w 1264"/>
                  <a:gd name="T35" fmla="*/ 85 h 1178"/>
                  <a:gd name="T36" fmla="*/ 877 w 1264"/>
                  <a:gd name="T37" fmla="*/ 46 h 1178"/>
                  <a:gd name="T38" fmla="*/ 789 w 1264"/>
                  <a:gd name="T39" fmla="*/ 19 h 1178"/>
                  <a:gd name="T40" fmla="*/ 696 w 1264"/>
                  <a:gd name="T41" fmla="*/ 3 h 1178"/>
                  <a:gd name="T42" fmla="*/ 600 w 1264"/>
                  <a:gd name="T43" fmla="*/ 1 h 1178"/>
                  <a:gd name="T44" fmla="*/ 505 w 1264"/>
                  <a:gd name="T45" fmla="*/ 12 h 1178"/>
                  <a:gd name="T46" fmla="*/ 415 w 1264"/>
                  <a:gd name="T47" fmla="*/ 36 h 1178"/>
                  <a:gd name="T48" fmla="*/ 331 w 1264"/>
                  <a:gd name="T49" fmla="*/ 71 h 1178"/>
                  <a:gd name="T50" fmla="*/ 255 w 1264"/>
                  <a:gd name="T51" fmla="*/ 117 h 1178"/>
                  <a:gd name="T52" fmla="*/ 186 w 1264"/>
                  <a:gd name="T53" fmla="*/ 173 h 1178"/>
                  <a:gd name="T54" fmla="*/ 126 w 1264"/>
                  <a:gd name="T55" fmla="*/ 237 h 1178"/>
                  <a:gd name="T56" fmla="*/ 77 w 1264"/>
                  <a:gd name="T57" fmla="*/ 308 h 1178"/>
                  <a:gd name="T58" fmla="*/ 39 w 1264"/>
                  <a:gd name="T59" fmla="*/ 387 h 1178"/>
                  <a:gd name="T60" fmla="*/ 13 w 1264"/>
                  <a:gd name="T61" fmla="*/ 470 h 1178"/>
                  <a:gd name="T62" fmla="*/ 1 w 1264"/>
                  <a:gd name="T63" fmla="*/ 559 h 1178"/>
                  <a:gd name="T64" fmla="*/ 4 w 1264"/>
                  <a:gd name="T65" fmla="*/ 649 h 1178"/>
                  <a:gd name="T66" fmla="*/ 20 w 1264"/>
                  <a:gd name="T67" fmla="*/ 736 h 1178"/>
                  <a:gd name="T68" fmla="*/ 50 w 1264"/>
                  <a:gd name="T69" fmla="*/ 818 h 1178"/>
                  <a:gd name="T70" fmla="*/ 92 w 1264"/>
                  <a:gd name="T71" fmla="*/ 894 h 1178"/>
                  <a:gd name="T72" fmla="*/ 145 w 1264"/>
                  <a:gd name="T73" fmla="*/ 963 h 1178"/>
                  <a:gd name="T74" fmla="*/ 208 w 1264"/>
                  <a:gd name="T75" fmla="*/ 1024 h 1178"/>
                  <a:gd name="T76" fmla="*/ 279 w 1264"/>
                  <a:gd name="T77" fmla="*/ 1077 h 1178"/>
                  <a:gd name="T78" fmla="*/ 359 w 1264"/>
                  <a:gd name="T79" fmla="*/ 1119 h 1178"/>
                  <a:gd name="T80" fmla="*/ 445 w 1264"/>
                  <a:gd name="T81" fmla="*/ 1151 h 1178"/>
                  <a:gd name="T82" fmla="*/ 536 w 1264"/>
                  <a:gd name="T83" fmla="*/ 1171 h 1178"/>
                  <a:gd name="T84" fmla="*/ 632 w 1264"/>
                  <a:gd name="T85" fmla="*/ 1178 h 1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4"/>
                  <a:gd name="T130" fmla="*/ 0 h 1178"/>
                  <a:gd name="T131" fmla="*/ 1264 w 1264"/>
                  <a:gd name="T132" fmla="*/ 1178 h 1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4" h="1178">
                    <a:moveTo>
                      <a:pt x="632" y="1178"/>
                    </a:moveTo>
                    <a:lnTo>
                      <a:pt x="664" y="1177"/>
                    </a:lnTo>
                    <a:lnTo>
                      <a:pt x="696" y="1175"/>
                    </a:lnTo>
                    <a:lnTo>
                      <a:pt x="728" y="1171"/>
                    </a:lnTo>
                    <a:lnTo>
                      <a:pt x="759" y="1166"/>
                    </a:lnTo>
                    <a:lnTo>
                      <a:pt x="789" y="1159"/>
                    </a:lnTo>
                    <a:lnTo>
                      <a:pt x="819" y="1151"/>
                    </a:lnTo>
                    <a:lnTo>
                      <a:pt x="849" y="1142"/>
                    </a:lnTo>
                    <a:lnTo>
                      <a:pt x="877" y="1131"/>
                    </a:lnTo>
                    <a:lnTo>
                      <a:pt x="905" y="1119"/>
                    </a:lnTo>
                    <a:lnTo>
                      <a:pt x="933" y="1106"/>
                    </a:lnTo>
                    <a:lnTo>
                      <a:pt x="959" y="1092"/>
                    </a:lnTo>
                    <a:lnTo>
                      <a:pt x="985" y="1077"/>
                    </a:lnTo>
                    <a:lnTo>
                      <a:pt x="1009" y="1060"/>
                    </a:lnTo>
                    <a:lnTo>
                      <a:pt x="1033" y="1043"/>
                    </a:lnTo>
                    <a:lnTo>
                      <a:pt x="1056" y="1024"/>
                    </a:lnTo>
                    <a:lnTo>
                      <a:pt x="1078" y="1005"/>
                    </a:lnTo>
                    <a:lnTo>
                      <a:pt x="1099" y="984"/>
                    </a:lnTo>
                    <a:lnTo>
                      <a:pt x="1119" y="963"/>
                    </a:lnTo>
                    <a:lnTo>
                      <a:pt x="1138" y="941"/>
                    </a:lnTo>
                    <a:lnTo>
                      <a:pt x="1155" y="918"/>
                    </a:lnTo>
                    <a:lnTo>
                      <a:pt x="1172" y="894"/>
                    </a:lnTo>
                    <a:lnTo>
                      <a:pt x="1187" y="869"/>
                    </a:lnTo>
                    <a:lnTo>
                      <a:pt x="1201" y="844"/>
                    </a:lnTo>
                    <a:lnTo>
                      <a:pt x="1214" y="818"/>
                    </a:lnTo>
                    <a:lnTo>
                      <a:pt x="1225" y="791"/>
                    </a:lnTo>
                    <a:lnTo>
                      <a:pt x="1235" y="764"/>
                    </a:lnTo>
                    <a:lnTo>
                      <a:pt x="1244" y="736"/>
                    </a:lnTo>
                    <a:lnTo>
                      <a:pt x="1251" y="707"/>
                    </a:lnTo>
                    <a:lnTo>
                      <a:pt x="1256" y="678"/>
                    </a:lnTo>
                    <a:lnTo>
                      <a:pt x="1260" y="649"/>
                    </a:lnTo>
                    <a:lnTo>
                      <a:pt x="1263" y="619"/>
                    </a:lnTo>
                    <a:lnTo>
                      <a:pt x="1264" y="589"/>
                    </a:lnTo>
                    <a:lnTo>
                      <a:pt x="1263" y="559"/>
                    </a:lnTo>
                    <a:lnTo>
                      <a:pt x="1260" y="529"/>
                    </a:lnTo>
                    <a:lnTo>
                      <a:pt x="1256" y="499"/>
                    </a:lnTo>
                    <a:lnTo>
                      <a:pt x="1251" y="470"/>
                    </a:lnTo>
                    <a:lnTo>
                      <a:pt x="1244" y="442"/>
                    </a:lnTo>
                    <a:lnTo>
                      <a:pt x="1235" y="414"/>
                    </a:lnTo>
                    <a:lnTo>
                      <a:pt x="1225" y="387"/>
                    </a:lnTo>
                    <a:lnTo>
                      <a:pt x="1214" y="360"/>
                    </a:lnTo>
                    <a:lnTo>
                      <a:pt x="1201" y="334"/>
                    </a:lnTo>
                    <a:lnTo>
                      <a:pt x="1187" y="308"/>
                    </a:lnTo>
                    <a:lnTo>
                      <a:pt x="1172" y="284"/>
                    </a:lnTo>
                    <a:lnTo>
                      <a:pt x="1155" y="260"/>
                    </a:lnTo>
                    <a:lnTo>
                      <a:pt x="1138" y="237"/>
                    </a:lnTo>
                    <a:lnTo>
                      <a:pt x="1119" y="215"/>
                    </a:lnTo>
                    <a:lnTo>
                      <a:pt x="1099" y="193"/>
                    </a:lnTo>
                    <a:lnTo>
                      <a:pt x="1078" y="173"/>
                    </a:lnTo>
                    <a:lnTo>
                      <a:pt x="1056" y="153"/>
                    </a:lnTo>
                    <a:lnTo>
                      <a:pt x="1033" y="135"/>
                    </a:lnTo>
                    <a:lnTo>
                      <a:pt x="1009" y="117"/>
                    </a:lnTo>
                    <a:lnTo>
                      <a:pt x="985" y="101"/>
                    </a:lnTo>
                    <a:lnTo>
                      <a:pt x="959" y="85"/>
                    </a:lnTo>
                    <a:lnTo>
                      <a:pt x="933" y="71"/>
                    </a:lnTo>
                    <a:lnTo>
                      <a:pt x="905" y="58"/>
                    </a:lnTo>
                    <a:lnTo>
                      <a:pt x="877" y="46"/>
                    </a:lnTo>
                    <a:lnTo>
                      <a:pt x="849" y="36"/>
                    </a:lnTo>
                    <a:lnTo>
                      <a:pt x="819" y="26"/>
                    </a:lnTo>
                    <a:lnTo>
                      <a:pt x="789" y="19"/>
                    </a:lnTo>
                    <a:lnTo>
                      <a:pt x="759" y="12"/>
                    </a:lnTo>
                    <a:lnTo>
                      <a:pt x="728" y="7"/>
                    </a:lnTo>
                    <a:lnTo>
                      <a:pt x="696" y="3"/>
                    </a:lnTo>
                    <a:lnTo>
                      <a:pt x="664" y="1"/>
                    </a:lnTo>
                    <a:lnTo>
                      <a:pt x="632" y="0"/>
                    </a:lnTo>
                    <a:lnTo>
                      <a:pt x="600" y="1"/>
                    </a:lnTo>
                    <a:lnTo>
                      <a:pt x="568" y="3"/>
                    </a:lnTo>
                    <a:lnTo>
                      <a:pt x="536" y="7"/>
                    </a:lnTo>
                    <a:lnTo>
                      <a:pt x="505" y="12"/>
                    </a:lnTo>
                    <a:lnTo>
                      <a:pt x="474" y="19"/>
                    </a:lnTo>
                    <a:lnTo>
                      <a:pt x="445" y="26"/>
                    </a:lnTo>
                    <a:lnTo>
                      <a:pt x="415" y="36"/>
                    </a:lnTo>
                    <a:lnTo>
                      <a:pt x="387" y="46"/>
                    </a:lnTo>
                    <a:lnTo>
                      <a:pt x="359" y="58"/>
                    </a:lnTo>
                    <a:lnTo>
                      <a:pt x="331" y="71"/>
                    </a:lnTo>
                    <a:lnTo>
                      <a:pt x="305" y="85"/>
                    </a:lnTo>
                    <a:lnTo>
                      <a:pt x="279" y="101"/>
                    </a:lnTo>
                    <a:lnTo>
                      <a:pt x="255" y="117"/>
                    </a:lnTo>
                    <a:lnTo>
                      <a:pt x="231" y="135"/>
                    </a:lnTo>
                    <a:lnTo>
                      <a:pt x="208" y="153"/>
                    </a:lnTo>
                    <a:lnTo>
                      <a:pt x="186" y="173"/>
                    </a:lnTo>
                    <a:lnTo>
                      <a:pt x="165" y="193"/>
                    </a:lnTo>
                    <a:lnTo>
                      <a:pt x="145" y="215"/>
                    </a:lnTo>
                    <a:lnTo>
                      <a:pt x="126" y="237"/>
                    </a:lnTo>
                    <a:lnTo>
                      <a:pt x="109" y="260"/>
                    </a:lnTo>
                    <a:lnTo>
                      <a:pt x="92" y="284"/>
                    </a:lnTo>
                    <a:lnTo>
                      <a:pt x="77" y="308"/>
                    </a:lnTo>
                    <a:lnTo>
                      <a:pt x="63" y="334"/>
                    </a:lnTo>
                    <a:lnTo>
                      <a:pt x="50" y="360"/>
                    </a:lnTo>
                    <a:lnTo>
                      <a:pt x="39" y="387"/>
                    </a:lnTo>
                    <a:lnTo>
                      <a:pt x="29" y="414"/>
                    </a:lnTo>
                    <a:lnTo>
                      <a:pt x="20" y="442"/>
                    </a:lnTo>
                    <a:lnTo>
                      <a:pt x="13" y="470"/>
                    </a:lnTo>
                    <a:lnTo>
                      <a:pt x="8" y="499"/>
                    </a:lnTo>
                    <a:lnTo>
                      <a:pt x="4" y="529"/>
                    </a:lnTo>
                    <a:lnTo>
                      <a:pt x="1" y="559"/>
                    </a:lnTo>
                    <a:lnTo>
                      <a:pt x="0" y="589"/>
                    </a:lnTo>
                    <a:lnTo>
                      <a:pt x="1" y="619"/>
                    </a:lnTo>
                    <a:lnTo>
                      <a:pt x="4" y="649"/>
                    </a:lnTo>
                    <a:lnTo>
                      <a:pt x="8" y="678"/>
                    </a:lnTo>
                    <a:lnTo>
                      <a:pt x="13" y="707"/>
                    </a:lnTo>
                    <a:lnTo>
                      <a:pt x="20" y="736"/>
                    </a:lnTo>
                    <a:lnTo>
                      <a:pt x="29" y="764"/>
                    </a:lnTo>
                    <a:lnTo>
                      <a:pt x="39" y="791"/>
                    </a:lnTo>
                    <a:lnTo>
                      <a:pt x="50" y="818"/>
                    </a:lnTo>
                    <a:lnTo>
                      <a:pt x="63" y="844"/>
                    </a:lnTo>
                    <a:lnTo>
                      <a:pt x="77" y="869"/>
                    </a:lnTo>
                    <a:lnTo>
                      <a:pt x="92" y="894"/>
                    </a:lnTo>
                    <a:lnTo>
                      <a:pt x="109" y="918"/>
                    </a:lnTo>
                    <a:lnTo>
                      <a:pt x="126" y="941"/>
                    </a:lnTo>
                    <a:lnTo>
                      <a:pt x="145" y="963"/>
                    </a:lnTo>
                    <a:lnTo>
                      <a:pt x="165" y="984"/>
                    </a:lnTo>
                    <a:lnTo>
                      <a:pt x="186" y="1005"/>
                    </a:lnTo>
                    <a:lnTo>
                      <a:pt x="208" y="1024"/>
                    </a:lnTo>
                    <a:lnTo>
                      <a:pt x="231" y="1043"/>
                    </a:lnTo>
                    <a:lnTo>
                      <a:pt x="255" y="1060"/>
                    </a:lnTo>
                    <a:lnTo>
                      <a:pt x="279" y="1077"/>
                    </a:lnTo>
                    <a:lnTo>
                      <a:pt x="305" y="1092"/>
                    </a:lnTo>
                    <a:lnTo>
                      <a:pt x="331" y="1106"/>
                    </a:lnTo>
                    <a:lnTo>
                      <a:pt x="359" y="1119"/>
                    </a:lnTo>
                    <a:lnTo>
                      <a:pt x="387" y="1131"/>
                    </a:lnTo>
                    <a:lnTo>
                      <a:pt x="415" y="1142"/>
                    </a:lnTo>
                    <a:lnTo>
                      <a:pt x="445" y="1151"/>
                    </a:lnTo>
                    <a:lnTo>
                      <a:pt x="474" y="1159"/>
                    </a:lnTo>
                    <a:lnTo>
                      <a:pt x="505" y="1166"/>
                    </a:lnTo>
                    <a:lnTo>
                      <a:pt x="536" y="1171"/>
                    </a:lnTo>
                    <a:lnTo>
                      <a:pt x="568" y="1175"/>
                    </a:lnTo>
                    <a:lnTo>
                      <a:pt x="600" y="1177"/>
                    </a:lnTo>
                    <a:lnTo>
                      <a:pt x="632" y="1178"/>
                    </a:lnTo>
                    <a:close/>
                  </a:path>
                </a:pathLst>
              </a:custGeom>
              <a:solidFill>
                <a:srgbClr val="005F8D"/>
              </a:solidFill>
              <a:ln w="9525">
                <a:noFill/>
                <a:round/>
                <a:headEnd/>
                <a:tailEnd/>
              </a:ln>
            </p:spPr>
            <p:txBody>
              <a:bodyPr/>
              <a:lstStyle/>
              <a:p>
                <a:endParaRPr lang="en-US"/>
              </a:p>
            </p:txBody>
          </p:sp>
          <p:sp>
            <p:nvSpPr>
              <p:cNvPr id="27037" name="Freeform 52"/>
              <p:cNvSpPr>
                <a:spLocks/>
              </p:cNvSpPr>
              <p:nvPr/>
            </p:nvSpPr>
            <p:spPr bwMode="auto">
              <a:xfrm>
                <a:off x="348" y="702"/>
                <a:ext cx="1262" cy="1177"/>
              </a:xfrm>
              <a:custGeom>
                <a:avLst/>
                <a:gdLst>
                  <a:gd name="T0" fmla="*/ 695 w 1262"/>
                  <a:gd name="T1" fmla="*/ 1174 h 1177"/>
                  <a:gd name="T2" fmla="*/ 788 w 1262"/>
                  <a:gd name="T3" fmla="*/ 1158 h 1177"/>
                  <a:gd name="T4" fmla="*/ 876 w 1262"/>
                  <a:gd name="T5" fmla="*/ 1131 h 1177"/>
                  <a:gd name="T6" fmla="*/ 958 w 1262"/>
                  <a:gd name="T7" fmla="*/ 1092 h 1177"/>
                  <a:gd name="T8" fmla="*/ 1032 w 1262"/>
                  <a:gd name="T9" fmla="*/ 1042 h 1177"/>
                  <a:gd name="T10" fmla="*/ 1098 w 1262"/>
                  <a:gd name="T11" fmla="*/ 984 h 1177"/>
                  <a:gd name="T12" fmla="*/ 1154 w 1262"/>
                  <a:gd name="T13" fmla="*/ 917 h 1177"/>
                  <a:gd name="T14" fmla="*/ 1199 w 1262"/>
                  <a:gd name="T15" fmla="*/ 843 h 1177"/>
                  <a:gd name="T16" fmla="*/ 1233 w 1262"/>
                  <a:gd name="T17" fmla="*/ 763 h 1177"/>
                  <a:gd name="T18" fmla="*/ 1255 w 1262"/>
                  <a:gd name="T19" fmla="*/ 678 h 1177"/>
                  <a:gd name="T20" fmla="*/ 1262 w 1262"/>
                  <a:gd name="T21" fmla="*/ 589 h 1177"/>
                  <a:gd name="T22" fmla="*/ 1255 w 1262"/>
                  <a:gd name="T23" fmla="*/ 499 h 1177"/>
                  <a:gd name="T24" fmla="*/ 1233 w 1262"/>
                  <a:gd name="T25" fmla="*/ 414 h 1177"/>
                  <a:gd name="T26" fmla="*/ 1199 w 1262"/>
                  <a:gd name="T27" fmla="*/ 334 h 1177"/>
                  <a:gd name="T28" fmla="*/ 1154 w 1262"/>
                  <a:gd name="T29" fmla="*/ 260 h 1177"/>
                  <a:gd name="T30" fmla="*/ 1098 w 1262"/>
                  <a:gd name="T31" fmla="*/ 194 h 1177"/>
                  <a:gd name="T32" fmla="*/ 1032 w 1262"/>
                  <a:gd name="T33" fmla="*/ 135 h 1177"/>
                  <a:gd name="T34" fmla="*/ 958 w 1262"/>
                  <a:gd name="T35" fmla="*/ 86 h 1177"/>
                  <a:gd name="T36" fmla="*/ 876 w 1262"/>
                  <a:gd name="T37" fmla="*/ 47 h 1177"/>
                  <a:gd name="T38" fmla="*/ 788 w 1262"/>
                  <a:gd name="T39" fmla="*/ 19 h 1177"/>
                  <a:gd name="T40" fmla="*/ 695 w 1262"/>
                  <a:gd name="T41" fmla="*/ 3 h 1177"/>
                  <a:gd name="T42" fmla="*/ 599 w 1262"/>
                  <a:gd name="T43" fmla="*/ 1 h 1177"/>
                  <a:gd name="T44" fmla="*/ 504 w 1262"/>
                  <a:gd name="T45" fmla="*/ 12 h 1177"/>
                  <a:gd name="T46" fmla="*/ 414 w 1262"/>
                  <a:gd name="T47" fmla="*/ 36 h 1177"/>
                  <a:gd name="T48" fmla="*/ 331 w 1262"/>
                  <a:gd name="T49" fmla="*/ 72 h 1177"/>
                  <a:gd name="T50" fmla="*/ 254 w 1262"/>
                  <a:gd name="T51" fmla="*/ 118 h 1177"/>
                  <a:gd name="T52" fmla="*/ 185 w 1262"/>
                  <a:gd name="T53" fmla="*/ 173 h 1177"/>
                  <a:gd name="T54" fmla="*/ 126 w 1262"/>
                  <a:gd name="T55" fmla="*/ 237 h 1177"/>
                  <a:gd name="T56" fmla="*/ 76 w 1262"/>
                  <a:gd name="T57" fmla="*/ 309 h 1177"/>
                  <a:gd name="T58" fmla="*/ 39 w 1262"/>
                  <a:gd name="T59" fmla="*/ 387 h 1177"/>
                  <a:gd name="T60" fmla="*/ 13 w 1262"/>
                  <a:gd name="T61" fmla="*/ 470 h 1177"/>
                  <a:gd name="T62" fmla="*/ 1 w 1262"/>
                  <a:gd name="T63" fmla="*/ 558 h 1177"/>
                  <a:gd name="T64" fmla="*/ 3 w 1262"/>
                  <a:gd name="T65" fmla="*/ 649 h 1177"/>
                  <a:gd name="T66" fmla="*/ 20 w 1262"/>
                  <a:gd name="T67" fmla="*/ 735 h 1177"/>
                  <a:gd name="T68" fmla="*/ 50 w 1262"/>
                  <a:gd name="T69" fmla="*/ 817 h 1177"/>
                  <a:gd name="T70" fmla="*/ 92 w 1262"/>
                  <a:gd name="T71" fmla="*/ 893 h 1177"/>
                  <a:gd name="T72" fmla="*/ 144 w 1262"/>
                  <a:gd name="T73" fmla="*/ 962 h 1177"/>
                  <a:gd name="T74" fmla="*/ 207 w 1262"/>
                  <a:gd name="T75" fmla="*/ 1024 h 1177"/>
                  <a:gd name="T76" fmla="*/ 279 w 1262"/>
                  <a:gd name="T77" fmla="*/ 1076 h 1177"/>
                  <a:gd name="T78" fmla="*/ 358 w 1262"/>
                  <a:gd name="T79" fmla="*/ 1119 h 1177"/>
                  <a:gd name="T80" fmla="*/ 444 w 1262"/>
                  <a:gd name="T81" fmla="*/ 1150 h 1177"/>
                  <a:gd name="T82" fmla="*/ 535 w 1262"/>
                  <a:gd name="T83" fmla="*/ 1170 h 1177"/>
                  <a:gd name="T84" fmla="*/ 631 w 1262"/>
                  <a:gd name="T85" fmla="*/ 1177 h 11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2"/>
                  <a:gd name="T130" fmla="*/ 0 h 1177"/>
                  <a:gd name="T131" fmla="*/ 1262 w 1262"/>
                  <a:gd name="T132" fmla="*/ 1177 h 11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2" h="1177">
                    <a:moveTo>
                      <a:pt x="631" y="1177"/>
                    </a:moveTo>
                    <a:lnTo>
                      <a:pt x="663" y="1176"/>
                    </a:lnTo>
                    <a:lnTo>
                      <a:pt x="695" y="1174"/>
                    </a:lnTo>
                    <a:lnTo>
                      <a:pt x="727" y="1170"/>
                    </a:lnTo>
                    <a:lnTo>
                      <a:pt x="758" y="1165"/>
                    </a:lnTo>
                    <a:lnTo>
                      <a:pt x="788" y="1158"/>
                    </a:lnTo>
                    <a:lnTo>
                      <a:pt x="818" y="1150"/>
                    </a:lnTo>
                    <a:lnTo>
                      <a:pt x="848" y="1141"/>
                    </a:lnTo>
                    <a:lnTo>
                      <a:pt x="876" y="1131"/>
                    </a:lnTo>
                    <a:lnTo>
                      <a:pt x="904" y="1119"/>
                    </a:lnTo>
                    <a:lnTo>
                      <a:pt x="931" y="1106"/>
                    </a:lnTo>
                    <a:lnTo>
                      <a:pt x="958" y="1092"/>
                    </a:lnTo>
                    <a:lnTo>
                      <a:pt x="983" y="1076"/>
                    </a:lnTo>
                    <a:lnTo>
                      <a:pt x="1008" y="1060"/>
                    </a:lnTo>
                    <a:lnTo>
                      <a:pt x="1032" y="1042"/>
                    </a:lnTo>
                    <a:lnTo>
                      <a:pt x="1055" y="1024"/>
                    </a:lnTo>
                    <a:lnTo>
                      <a:pt x="1077" y="1004"/>
                    </a:lnTo>
                    <a:lnTo>
                      <a:pt x="1098" y="984"/>
                    </a:lnTo>
                    <a:lnTo>
                      <a:pt x="1118" y="962"/>
                    </a:lnTo>
                    <a:lnTo>
                      <a:pt x="1136" y="940"/>
                    </a:lnTo>
                    <a:lnTo>
                      <a:pt x="1154" y="917"/>
                    </a:lnTo>
                    <a:lnTo>
                      <a:pt x="1170" y="893"/>
                    </a:lnTo>
                    <a:lnTo>
                      <a:pt x="1186" y="869"/>
                    </a:lnTo>
                    <a:lnTo>
                      <a:pt x="1199" y="843"/>
                    </a:lnTo>
                    <a:lnTo>
                      <a:pt x="1212" y="817"/>
                    </a:lnTo>
                    <a:lnTo>
                      <a:pt x="1223" y="791"/>
                    </a:lnTo>
                    <a:lnTo>
                      <a:pt x="1233" y="763"/>
                    </a:lnTo>
                    <a:lnTo>
                      <a:pt x="1242" y="735"/>
                    </a:lnTo>
                    <a:lnTo>
                      <a:pt x="1249" y="707"/>
                    </a:lnTo>
                    <a:lnTo>
                      <a:pt x="1255" y="678"/>
                    </a:lnTo>
                    <a:lnTo>
                      <a:pt x="1259" y="649"/>
                    </a:lnTo>
                    <a:lnTo>
                      <a:pt x="1261" y="619"/>
                    </a:lnTo>
                    <a:lnTo>
                      <a:pt x="1262" y="589"/>
                    </a:lnTo>
                    <a:lnTo>
                      <a:pt x="1261" y="558"/>
                    </a:lnTo>
                    <a:lnTo>
                      <a:pt x="1259" y="529"/>
                    </a:lnTo>
                    <a:lnTo>
                      <a:pt x="1255" y="499"/>
                    </a:lnTo>
                    <a:lnTo>
                      <a:pt x="1249" y="470"/>
                    </a:lnTo>
                    <a:lnTo>
                      <a:pt x="1242" y="442"/>
                    </a:lnTo>
                    <a:lnTo>
                      <a:pt x="1233" y="414"/>
                    </a:lnTo>
                    <a:lnTo>
                      <a:pt x="1223" y="387"/>
                    </a:lnTo>
                    <a:lnTo>
                      <a:pt x="1212" y="360"/>
                    </a:lnTo>
                    <a:lnTo>
                      <a:pt x="1199" y="334"/>
                    </a:lnTo>
                    <a:lnTo>
                      <a:pt x="1186" y="309"/>
                    </a:lnTo>
                    <a:lnTo>
                      <a:pt x="1170" y="284"/>
                    </a:lnTo>
                    <a:lnTo>
                      <a:pt x="1154" y="260"/>
                    </a:lnTo>
                    <a:lnTo>
                      <a:pt x="1136" y="237"/>
                    </a:lnTo>
                    <a:lnTo>
                      <a:pt x="1118" y="215"/>
                    </a:lnTo>
                    <a:lnTo>
                      <a:pt x="1098" y="194"/>
                    </a:lnTo>
                    <a:lnTo>
                      <a:pt x="1077" y="173"/>
                    </a:lnTo>
                    <a:lnTo>
                      <a:pt x="1055" y="154"/>
                    </a:lnTo>
                    <a:lnTo>
                      <a:pt x="1032" y="135"/>
                    </a:lnTo>
                    <a:lnTo>
                      <a:pt x="1008" y="118"/>
                    </a:lnTo>
                    <a:lnTo>
                      <a:pt x="983" y="101"/>
                    </a:lnTo>
                    <a:lnTo>
                      <a:pt x="958" y="86"/>
                    </a:lnTo>
                    <a:lnTo>
                      <a:pt x="931" y="72"/>
                    </a:lnTo>
                    <a:lnTo>
                      <a:pt x="904" y="59"/>
                    </a:lnTo>
                    <a:lnTo>
                      <a:pt x="876" y="47"/>
                    </a:lnTo>
                    <a:lnTo>
                      <a:pt x="848" y="36"/>
                    </a:lnTo>
                    <a:lnTo>
                      <a:pt x="818" y="27"/>
                    </a:lnTo>
                    <a:lnTo>
                      <a:pt x="788" y="19"/>
                    </a:lnTo>
                    <a:lnTo>
                      <a:pt x="758" y="12"/>
                    </a:lnTo>
                    <a:lnTo>
                      <a:pt x="727" y="7"/>
                    </a:lnTo>
                    <a:lnTo>
                      <a:pt x="695" y="3"/>
                    </a:lnTo>
                    <a:lnTo>
                      <a:pt x="663" y="1"/>
                    </a:lnTo>
                    <a:lnTo>
                      <a:pt x="631" y="0"/>
                    </a:lnTo>
                    <a:lnTo>
                      <a:pt x="599" y="1"/>
                    </a:lnTo>
                    <a:lnTo>
                      <a:pt x="567" y="3"/>
                    </a:lnTo>
                    <a:lnTo>
                      <a:pt x="535" y="7"/>
                    </a:lnTo>
                    <a:lnTo>
                      <a:pt x="504" y="12"/>
                    </a:lnTo>
                    <a:lnTo>
                      <a:pt x="474" y="19"/>
                    </a:lnTo>
                    <a:lnTo>
                      <a:pt x="444" y="27"/>
                    </a:lnTo>
                    <a:lnTo>
                      <a:pt x="414" y="36"/>
                    </a:lnTo>
                    <a:lnTo>
                      <a:pt x="386" y="47"/>
                    </a:lnTo>
                    <a:lnTo>
                      <a:pt x="358" y="59"/>
                    </a:lnTo>
                    <a:lnTo>
                      <a:pt x="331" y="72"/>
                    </a:lnTo>
                    <a:lnTo>
                      <a:pt x="304" y="86"/>
                    </a:lnTo>
                    <a:lnTo>
                      <a:pt x="279" y="101"/>
                    </a:lnTo>
                    <a:lnTo>
                      <a:pt x="254" y="118"/>
                    </a:lnTo>
                    <a:lnTo>
                      <a:pt x="230" y="135"/>
                    </a:lnTo>
                    <a:lnTo>
                      <a:pt x="207" y="154"/>
                    </a:lnTo>
                    <a:lnTo>
                      <a:pt x="185" y="173"/>
                    </a:lnTo>
                    <a:lnTo>
                      <a:pt x="164" y="194"/>
                    </a:lnTo>
                    <a:lnTo>
                      <a:pt x="144" y="215"/>
                    </a:lnTo>
                    <a:lnTo>
                      <a:pt x="126" y="237"/>
                    </a:lnTo>
                    <a:lnTo>
                      <a:pt x="108" y="260"/>
                    </a:lnTo>
                    <a:lnTo>
                      <a:pt x="92" y="284"/>
                    </a:lnTo>
                    <a:lnTo>
                      <a:pt x="76" y="309"/>
                    </a:lnTo>
                    <a:lnTo>
                      <a:pt x="63" y="334"/>
                    </a:lnTo>
                    <a:lnTo>
                      <a:pt x="50" y="360"/>
                    </a:lnTo>
                    <a:lnTo>
                      <a:pt x="39" y="387"/>
                    </a:lnTo>
                    <a:lnTo>
                      <a:pt x="29" y="414"/>
                    </a:lnTo>
                    <a:lnTo>
                      <a:pt x="20" y="442"/>
                    </a:lnTo>
                    <a:lnTo>
                      <a:pt x="13" y="470"/>
                    </a:lnTo>
                    <a:lnTo>
                      <a:pt x="7" y="499"/>
                    </a:lnTo>
                    <a:lnTo>
                      <a:pt x="3" y="529"/>
                    </a:lnTo>
                    <a:lnTo>
                      <a:pt x="1" y="558"/>
                    </a:lnTo>
                    <a:lnTo>
                      <a:pt x="0" y="589"/>
                    </a:lnTo>
                    <a:lnTo>
                      <a:pt x="1" y="619"/>
                    </a:lnTo>
                    <a:lnTo>
                      <a:pt x="3" y="649"/>
                    </a:lnTo>
                    <a:lnTo>
                      <a:pt x="7" y="678"/>
                    </a:lnTo>
                    <a:lnTo>
                      <a:pt x="13" y="707"/>
                    </a:lnTo>
                    <a:lnTo>
                      <a:pt x="20" y="735"/>
                    </a:lnTo>
                    <a:lnTo>
                      <a:pt x="29" y="763"/>
                    </a:lnTo>
                    <a:lnTo>
                      <a:pt x="39" y="791"/>
                    </a:lnTo>
                    <a:lnTo>
                      <a:pt x="50" y="817"/>
                    </a:lnTo>
                    <a:lnTo>
                      <a:pt x="63" y="843"/>
                    </a:lnTo>
                    <a:lnTo>
                      <a:pt x="76" y="869"/>
                    </a:lnTo>
                    <a:lnTo>
                      <a:pt x="92" y="893"/>
                    </a:lnTo>
                    <a:lnTo>
                      <a:pt x="108" y="917"/>
                    </a:lnTo>
                    <a:lnTo>
                      <a:pt x="126" y="940"/>
                    </a:lnTo>
                    <a:lnTo>
                      <a:pt x="144" y="962"/>
                    </a:lnTo>
                    <a:lnTo>
                      <a:pt x="164" y="984"/>
                    </a:lnTo>
                    <a:lnTo>
                      <a:pt x="185" y="1004"/>
                    </a:lnTo>
                    <a:lnTo>
                      <a:pt x="207" y="1024"/>
                    </a:lnTo>
                    <a:lnTo>
                      <a:pt x="230" y="1042"/>
                    </a:lnTo>
                    <a:lnTo>
                      <a:pt x="254" y="1060"/>
                    </a:lnTo>
                    <a:lnTo>
                      <a:pt x="279" y="1076"/>
                    </a:lnTo>
                    <a:lnTo>
                      <a:pt x="304" y="1092"/>
                    </a:lnTo>
                    <a:lnTo>
                      <a:pt x="331" y="1106"/>
                    </a:lnTo>
                    <a:lnTo>
                      <a:pt x="358" y="1119"/>
                    </a:lnTo>
                    <a:lnTo>
                      <a:pt x="386" y="1131"/>
                    </a:lnTo>
                    <a:lnTo>
                      <a:pt x="414" y="1141"/>
                    </a:lnTo>
                    <a:lnTo>
                      <a:pt x="444" y="1150"/>
                    </a:lnTo>
                    <a:lnTo>
                      <a:pt x="474" y="1158"/>
                    </a:lnTo>
                    <a:lnTo>
                      <a:pt x="504" y="1165"/>
                    </a:lnTo>
                    <a:lnTo>
                      <a:pt x="535" y="1170"/>
                    </a:lnTo>
                    <a:lnTo>
                      <a:pt x="567" y="1174"/>
                    </a:lnTo>
                    <a:lnTo>
                      <a:pt x="599" y="1176"/>
                    </a:lnTo>
                    <a:lnTo>
                      <a:pt x="631" y="1177"/>
                    </a:lnTo>
                    <a:close/>
                  </a:path>
                </a:pathLst>
              </a:custGeom>
              <a:solidFill>
                <a:srgbClr val="006090"/>
              </a:solidFill>
              <a:ln w="9525">
                <a:noFill/>
                <a:round/>
                <a:headEnd/>
                <a:tailEnd/>
              </a:ln>
            </p:spPr>
            <p:txBody>
              <a:bodyPr/>
              <a:lstStyle/>
              <a:p>
                <a:endParaRPr lang="en-US"/>
              </a:p>
            </p:txBody>
          </p:sp>
          <p:sp>
            <p:nvSpPr>
              <p:cNvPr id="27038" name="Freeform 53"/>
              <p:cNvSpPr>
                <a:spLocks/>
              </p:cNvSpPr>
              <p:nvPr/>
            </p:nvSpPr>
            <p:spPr bwMode="auto">
              <a:xfrm>
                <a:off x="349" y="703"/>
                <a:ext cx="1260" cy="1175"/>
              </a:xfrm>
              <a:custGeom>
                <a:avLst/>
                <a:gdLst>
                  <a:gd name="T0" fmla="*/ 694 w 1260"/>
                  <a:gd name="T1" fmla="*/ 1172 h 1175"/>
                  <a:gd name="T2" fmla="*/ 787 w 1260"/>
                  <a:gd name="T3" fmla="*/ 1157 h 1175"/>
                  <a:gd name="T4" fmla="*/ 875 w 1260"/>
                  <a:gd name="T5" fmla="*/ 1129 h 1175"/>
                  <a:gd name="T6" fmla="*/ 956 w 1260"/>
                  <a:gd name="T7" fmla="*/ 1090 h 1175"/>
                  <a:gd name="T8" fmla="*/ 1031 w 1260"/>
                  <a:gd name="T9" fmla="*/ 1041 h 1175"/>
                  <a:gd name="T10" fmla="*/ 1096 w 1260"/>
                  <a:gd name="T11" fmla="*/ 982 h 1175"/>
                  <a:gd name="T12" fmla="*/ 1152 w 1260"/>
                  <a:gd name="T13" fmla="*/ 916 h 1175"/>
                  <a:gd name="T14" fmla="*/ 1198 w 1260"/>
                  <a:gd name="T15" fmla="*/ 842 h 1175"/>
                  <a:gd name="T16" fmla="*/ 1232 w 1260"/>
                  <a:gd name="T17" fmla="*/ 762 h 1175"/>
                  <a:gd name="T18" fmla="*/ 1253 w 1260"/>
                  <a:gd name="T19" fmla="*/ 677 h 1175"/>
                  <a:gd name="T20" fmla="*/ 1260 w 1260"/>
                  <a:gd name="T21" fmla="*/ 588 h 1175"/>
                  <a:gd name="T22" fmla="*/ 1253 w 1260"/>
                  <a:gd name="T23" fmla="*/ 498 h 1175"/>
                  <a:gd name="T24" fmla="*/ 1232 w 1260"/>
                  <a:gd name="T25" fmla="*/ 413 h 1175"/>
                  <a:gd name="T26" fmla="*/ 1198 w 1260"/>
                  <a:gd name="T27" fmla="*/ 333 h 1175"/>
                  <a:gd name="T28" fmla="*/ 1152 w 1260"/>
                  <a:gd name="T29" fmla="*/ 259 h 1175"/>
                  <a:gd name="T30" fmla="*/ 1096 w 1260"/>
                  <a:gd name="T31" fmla="*/ 193 h 1175"/>
                  <a:gd name="T32" fmla="*/ 1031 w 1260"/>
                  <a:gd name="T33" fmla="*/ 134 h 1175"/>
                  <a:gd name="T34" fmla="*/ 956 w 1260"/>
                  <a:gd name="T35" fmla="*/ 85 h 1175"/>
                  <a:gd name="T36" fmla="*/ 875 w 1260"/>
                  <a:gd name="T37" fmla="*/ 46 h 1175"/>
                  <a:gd name="T38" fmla="*/ 787 w 1260"/>
                  <a:gd name="T39" fmla="*/ 18 h 1175"/>
                  <a:gd name="T40" fmla="*/ 694 w 1260"/>
                  <a:gd name="T41" fmla="*/ 3 h 1175"/>
                  <a:gd name="T42" fmla="*/ 598 w 1260"/>
                  <a:gd name="T43" fmla="*/ 1 h 1175"/>
                  <a:gd name="T44" fmla="*/ 503 w 1260"/>
                  <a:gd name="T45" fmla="*/ 12 h 1175"/>
                  <a:gd name="T46" fmla="*/ 414 w 1260"/>
                  <a:gd name="T47" fmla="*/ 36 h 1175"/>
                  <a:gd name="T48" fmla="*/ 330 w 1260"/>
                  <a:gd name="T49" fmla="*/ 71 h 1175"/>
                  <a:gd name="T50" fmla="*/ 253 w 1260"/>
                  <a:gd name="T51" fmla="*/ 117 h 1175"/>
                  <a:gd name="T52" fmla="*/ 185 w 1260"/>
                  <a:gd name="T53" fmla="*/ 172 h 1175"/>
                  <a:gd name="T54" fmla="*/ 125 w 1260"/>
                  <a:gd name="T55" fmla="*/ 236 h 1175"/>
                  <a:gd name="T56" fmla="*/ 76 w 1260"/>
                  <a:gd name="T57" fmla="*/ 308 h 1175"/>
                  <a:gd name="T58" fmla="*/ 38 w 1260"/>
                  <a:gd name="T59" fmla="*/ 386 h 1175"/>
                  <a:gd name="T60" fmla="*/ 13 w 1260"/>
                  <a:gd name="T61" fmla="*/ 469 h 1175"/>
                  <a:gd name="T62" fmla="*/ 1 w 1260"/>
                  <a:gd name="T63" fmla="*/ 557 h 1175"/>
                  <a:gd name="T64" fmla="*/ 3 w 1260"/>
                  <a:gd name="T65" fmla="*/ 648 h 1175"/>
                  <a:gd name="T66" fmla="*/ 20 w 1260"/>
                  <a:gd name="T67" fmla="*/ 734 h 1175"/>
                  <a:gd name="T68" fmla="*/ 49 w 1260"/>
                  <a:gd name="T69" fmla="*/ 816 h 1175"/>
                  <a:gd name="T70" fmla="*/ 91 w 1260"/>
                  <a:gd name="T71" fmla="*/ 892 h 1175"/>
                  <a:gd name="T72" fmla="*/ 144 w 1260"/>
                  <a:gd name="T73" fmla="*/ 961 h 1175"/>
                  <a:gd name="T74" fmla="*/ 207 w 1260"/>
                  <a:gd name="T75" fmla="*/ 1022 h 1175"/>
                  <a:gd name="T76" fmla="*/ 278 w 1260"/>
                  <a:gd name="T77" fmla="*/ 1075 h 1175"/>
                  <a:gd name="T78" fmla="*/ 357 w 1260"/>
                  <a:gd name="T79" fmla="*/ 1117 h 1175"/>
                  <a:gd name="T80" fmla="*/ 443 w 1260"/>
                  <a:gd name="T81" fmla="*/ 1149 h 1175"/>
                  <a:gd name="T82" fmla="*/ 534 w 1260"/>
                  <a:gd name="T83" fmla="*/ 1168 h 1175"/>
                  <a:gd name="T84" fmla="*/ 630 w 1260"/>
                  <a:gd name="T85" fmla="*/ 1175 h 1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0"/>
                  <a:gd name="T130" fmla="*/ 0 h 1175"/>
                  <a:gd name="T131" fmla="*/ 1260 w 1260"/>
                  <a:gd name="T132" fmla="*/ 1175 h 1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0" h="1175">
                    <a:moveTo>
                      <a:pt x="630" y="1175"/>
                    </a:moveTo>
                    <a:lnTo>
                      <a:pt x="662" y="1174"/>
                    </a:lnTo>
                    <a:lnTo>
                      <a:pt x="694" y="1172"/>
                    </a:lnTo>
                    <a:lnTo>
                      <a:pt x="726" y="1168"/>
                    </a:lnTo>
                    <a:lnTo>
                      <a:pt x="757" y="1163"/>
                    </a:lnTo>
                    <a:lnTo>
                      <a:pt x="787" y="1157"/>
                    </a:lnTo>
                    <a:lnTo>
                      <a:pt x="817" y="1149"/>
                    </a:lnTo>
                    <a:lnTo>
                      <a:pt x="846" y="1139"/>
                    </a:lnTo>
                    <a:lnTo>
                      <a:pt x="875" y="1129"/>
                    </a:lnTo>
                    <a:lnTo>
                      <a:pt x="903" y="1117"/>
                    </a:lnTo>
                    <a:lnTo>
                      <a:pt x="930" y="1104"/>
                    </a:lnTo>
                    <a:lnTo>
                      <a:pt x="956" y="1090"/>
                    </a:lnTo>
                    <a:lnTo>
                      <a:pt x="982" y="1075"/>
                    </a:lnTo>
                    <a:lnTo>
                      <a:pt x="1007" y="1058"/>
                    </a:lnTo>
                    <a:lnTo>
                      <a:pt x="1031" y="1041"/>
                    </a:lnTo>
                    <a:lnTo>
                      <a:pt x="1053" y="1022"/>
                    </a:lnTo>
                    <a:lnTo>
                      <a:pt x="1075" y="1003"/>
                    </a:lnTo>
                    <a:lnTo>
                      <a:pt x="1096" y="982"/>
                    </a:lnTo>
                    <a:lnTo>
                      <a:pt x="1116" y="961"/>
                    </a:lnTo>
                    <a:lnTo>
                      <a:pt x="1135" y="939"/>
                    </a:lnTo>
                    <a:lnTo>
                      <a:pt x="1152" y="916"/>
                    </a:lnTo>
                    <a:lnTo>
                      <a:pt x="1169" y="892"/>
                    </a:lnTo>
                    <a:lnTo>
                      <a:pt x="1184" y="867"/>
                    </a:lnTo>
                    <a:lnTo>
                      <a:pt x="1198" y="842"/>
                    </a:lnTo>
                    <a:lnTo>
                      <a:pt x="1211" y="816"/>
                    </a:lnTo>
                    <a:lnTo>
                      <a:pt x="1222" y="789"/>
                    </a:lnTo>
                    <a:lnTo>
                      <a:pt x="1232" y="762"/>
                    </a:lnTo>
                    <a:lnTo>
                      <a:pt x="1240" y="734"/>
                    </a:lnTo>
                    <a:lnTo>
                      <a:pt x="1247" y="706"/>
                    </a:lnTo>
                    <a:lnTo>
                      <a:pt x="1253" y="677"/>
                    </a:lnTo>
                    <a:lnTo>
                      <a:pt x="1257" y="648"/>
                    </a:lnTo>
                    <a:lnTo>
                      <a:pt x="1259" y="618"/>
                    </a:lnTo>
                    <a:lnTo>
                      <a:pt x="1260" y="588"/>
                    </a:lnTo>
                    <a:lnTo>
                      <a:pt x="1259" y="557"/>
                    </a:lnTo>
                    <a:lnTo>
                      <a:pt x="1257" y="528"/>
                    </a:lnTo>
                    <a:lnTo>
                      <a:pt x="1253" y="498"/>
                    </a:lnTo>
                    <a:lnTo>
                      <a:pt x="1247" y="469"/>
                    </a:lnTo>
                    <a:lnTo>
                      <a:pt x="1240" y="441"/>
                    </a:lnTo>
                    <a:lnTo>
                      <a:pt x="1232" y="413"/>
                    </a:lnTo>
                    <a:lnTo>
                      <a:pt x="1222" y="386"/>
                    </a:lnTo>
                    <a:lnTo>
                      <a:pt x="1211" y="359"/>
                    </a:lnTo>
                    <a:lnTo>
                      <a:pt x="1198" y="333"/>
                    </a:lnTo>
                    <a:lnTo>
                      <a:pt x="1184" y="308"/>
                    </a:lnTo>
                    <a:lnTo>
                      <a:pt x="1169" y="283"/>
                    </a:lnTo>
                    <a:lnTo>
                      <a:pt x="1152" y="259"/>
                    </a:lnTo>
                    <a:lnTo>
                      <a:pt x="1135" y="236"/>
                    </a:lnTo>
                    <a:lnTo>
                      <a:pt x="1116" y="214"/>
                    </a:lnTo>
                    <a:lnTo>
                      <a:pt x="1096" y="193"/>
                    </a:lnTo>
                    <a:lnTo>
                      <a:pt x="1075" y="172"/>
                    </a:lnTo>
                    <a:lnTo>
                      <a:pt x="1053" y="153"/>
                    </a:lnTo>
                    <a:lnTo>
                      <a:pt x="1031" y="134"/>
                    </a:lnTo>
                    <a:lnTo>
                      <a:pt x="1007" y="117"/>
                    </a:lnTo>
                    <a:lnTo>
                      <a:pt x="982" y="101"/>
                    </a:lnTo>
                    <a:lnTo>
                      <a:pt x="956" y="85"/>
                    </a:lnTo>
                    <a:lnTo>
                      <a:pt x="930" y="71"/>
                    </a:lnTo>
                    <a:lnTo>
                      <a:pt x="903" y="58"/>
                    </a:lnTo>
                    <a:lnTo>
                      <a:pt x="875" y="46"/>
                    </a:lnTo>
                    <a:lnTo>
                      <a:pt x="846" y="36"/>
                    </a:lnTo>
                    <a:lnTo>
                      <a:pt x="817" y="26"/>
                    </a:lnTo>
                    <a:lnTo>
                      <a:pt x="787" y="18"/>
                    </a:lnTo>
                    <a:lnTo>
                      <a:pt x="757" y="12"/>
                    </a:lnTo>
                    <a:lnTo>
                      <a:pt x="726" y="7"/>
                    </a:lnTo>
                    <a:lnTo>
                      <a:pt x="694" y="3"/>
                    </a:lnTo>
                    <a:lnTo>
                      <a:pt x="662" y="1"/>
                    </a:lnTo>
                    <a:lnTo>
                      <a:pt x="630" y="0"/>
                    </a:lnTo>
                    <a:lnTo>
                      <a:pt x="598" y="1"/>
                    </a:lnTo>
                    <a:lnTo>
                      <a:pt x="566" y="3"/>
                    </a:lnTo>
                    <a:lnTo>
                      <a:pt x="534" y="7"/>
                    </a:lnTo>
                    <a:lnTo>
                      <a:pt x="503" y="12"/>
                    </a:lnTo>
                    <a:lnTo>
                      <a:pt x="473" y="18"/>
                    </a:lnTo>
                    <a:lnTo>
                      <a:pt x="443" y="26"/>
                    </a:lnTo>
                    <a:lnTo>
                      <a:pt x="414" y="36"/>
                    </a:lnTo>
                    <a:lnTo>
                      <a:pt x="385" y="46"/>
                    </a:lnTo>
                    <a:lnTo>
                      <a:pt x="357" y="58"/>
                    </a:lnTo>
                    <a:lnTo>
                      <a:pt x="330" y="71"/>
                    </a:lnTo>
                    <a:lnTo>
                      <a:pt x="304" y="85"/>
                    </a:lnTo>
                    <a:lnTo>
                      <a:pt x="278" y="101"/>
                    </a:lnTo>
                    <a:lnTo>
                      <a:pt x="253" y="117"/>
                    </a:lnTo>
                    <a:lnTo>
                      <a:pt x="230" y="134"/>
                    </a:lnTo>
                    <a:lnTo>
                      <a:pt x="207" y="153"/>
                    </a:lnTo>
                    <a:lnTo>
                      <a:pt x="185" y="172"/>
                    </a:lnTo>
                    <a:lnTo>
                      <a:pt x="164" y="193"/>
                    </a:lnTo>
                    <a:lnTo>
                      <a:pt x="144" y="214"/>
                    </a:lnTo>
                    <a:lnTo>
                      <a:pt x="125" y="236"/>
                    </a:lnTo>
                    <a:lnTo>
                      <a:pt x="108" y="259"/>
                    </a:lnTo>
                    <a:lnTo>
                      <a:pt x="91" y="283"/>
                    </a:lnTo>
                    <a:lnTo>
                      <a:pt x="76" y="308"/>
                    </a:lnTo>
                    <a:lnTo>
                      <a:pt x="62" y="333"/>
                    </a:lnTo>
                    <a:lnTo>
                      <a:pt x="49" y="359"/>
                    </a:lnTo>
                    <a:lnTo>
                      <a:pt x="38" y="386"/>
                    </a:lnTo>
                    <a:lnTo>
                      <a:pt x="28" y="413"/>
                    </a:lnTo>
                    <a:lnTo>
                      <a:pt x="20" y="441"/>
                    </a:lnTo>
                    <a:lnTo>
                      <a:pt x="13" y="469"/>
                    </a:lnTo>
                    <a:lnTo>
                      <a:pt x="7" y="498"/>
                    </a:lnTo>
                    <a:lnTo>
                      <a:pt x="3" y="528"/>
                    </a:lnTo>
                    <a:lnTo>
                      <a:pt x="1" y="557"/>
                    </a:lnTo>
                    <a:lnTo>
                      <a:pt x="0" y="588"/>
                    </a:lnTo>
                    <a:lnTo>
                      <a:pt x="1" y="618"/>
                    </a:lnTo>
                    <a:lnTo>
                      <a:pt x="3" y="648"/>
                    </a:lnTo>
                    <a:lnTo>
                      <a:pt x="7" y="677"/>
                    </a:lnTo>
                    <a:lnTo>
                      <a:pt x="13" y="706"/>
                    </a:lnTo>
                    <a:lnTo>
                      <a:pt x="20" y="734"/>
                    </a:lnTo>
                    <a:lnTo>
                      <a:pt x="28" y="762"/>
                    </a:lnTo>
                    <a:lnTo>
                      <a:pt x="38" y="789"/>
                    </a:lnTo>
                    <a:lnTo>
                      <a:pt x="49" y="816"/>
                    </a:lnTo>
                    <a:lnTo>
                      <a:pt x="62" y="842"/>
                    </a:lnTo>
                    <a:lnTo>
                      <a:pt x="76" y="867"/>
                    </a:lnTo>
                    <a:lnTo>
                      <a:pt x="91" y="892"/>
                    </a:lnTo>
                    <a:lnTo>
                      <a:pt x="108" y="916"/>
                    </a:lnTo>
                    <a:lnTo>
                      <a:pt x="125" y="939"/>
                    </a:lnTo>
                    <a:lnTo>
                      <a:pt x="144" y="961"/>
                    </a:lnTo>
                    <a:lnTo>
                      <a:pt x="164" y="982"/>
                    </a:lnTo>
                    <a:lnTo>
                      <a:pt x="185" y="1003"/>
                    </a:lnTo>
                    <a:lnTo>
                      <a:pt x="207" y="1022"/>
                    </a:lnTo>
                    <a:lnTo>
                      <a:pt x="230" y="1041"/>
                    </a:lnTo>
                    <a:lnTo>
                      <a:pt x="253" y="1058"/>
                    </a:lnTo>
                    <a:lnTo>
                      <a:pt x="278" y="1075"/>
                    </a:lnTo>
                    <a:lnTo>
                      <a:pt x="304" y="1090"/>
                    </a:lnTo>
                    <a:lnTo>
                      <a:pt x="330" y="1104"/>
                    </a:lnTo>
                    <a:lnTo>
                      <a:pt x="357" y="1117"/>
                    </a:lnTo>
                    <a:lnTo>
                      <a:pt x="385" y="1129"/>
                    </a:lnTo>
                    <a:lnTo>
                      <a:pt x="414" y="1139"/>
                    </a:lnTo>
                    <a:lnTo>
                      <a:pt x="443" y="1149"/>
                    </a:lnTo>
                    <a:lnTo>
                      <a:pt x="473" y="1157"/>
                    </a:lnTo>
                    <a:lnTo>
                      <a:pt x="503" y="1163"/>
                    </a:lnTo>
                    <a:lnTo>
                      <a:pt x="534" y="1168"/>
                    </a:lnTo>
                    <a:lnTo>
                      <a:pt x="566" y="1172"/>
                    </a:lnTo>
                    <a:lnTo>
                      <a:pt x="598" y="1174"/>
                    </a:lnTo>
                    <a:lnTo>
                      <a:pt x="630" y="1175"/>
                    </a:lnTo>
                    <a:close/>
                  </a:path>
                </a:pathLst>
              </a:custGeom>
              <a:solidFill>
                <a:srgbClr val="006191"/>
              </a:solidFill>
              <a:ln w="9525">
                <a:noFill/>
                <a:round/>
                <a:headEnd/>
                <a:tailEnd/>
              </a:ln>
            </p:spPr>
            <p:txBody>
              <a:bodyPr/>
              <a:lstStyle/>
              <a:p>
                <a:endParaRPr lang="en-US"/>
              </a:p>
            </p:txBody>
          </p:sp>
          <p:sp>
            <p:nvSpPr>
              <p:cNvPr id="27039" name="Freeform 54"/>
              <p:cNvSpPr>
                <a:spLocks/>
              </p:cNvSpPr>
              <p:nvPr/>
            </p:nvSpPr>
            <p:spPr bwMode="auto">
              <a:xfrm>
                <a:off x="350" y="703"/>
                <a:ext cx="1259" cy="1174"/>
              </a:xfrm>
              <a:custGeom>
                <a:avLst/>
                <a:gdLst>
                  <a:gd name="T0" fmla="*/ 693 w 1259"/>
                  <a:gd name="T1" fmla="*/ 1171 h 1174"/>
                  <a:gd name="T2" fmla="*/ 786 w 1259"/>
                  <a:gd name="T3" fmla="*/ 1156 h 1174"/>
                  <a:gd name="T4" fmla="*/ 874 w 1259"/>
                  <a:gd name="T5" fmla="*/ 1128 h 1174"/>
                  <a:gd name="T6" fmla="*/ 955 w 1259"/>
                  <a:gd name="T7" fmla="*/ 1089 h 1174"/>
                  <a:gd name="T8" fmla="*/ 1029 w 1259"/>
                  <a:gd name="T9" fmla="*/ 1040 h 1174"/>
                  <a:gd name="T10" fmla="*/ 1095 w 1259"/>
                  <a:gd name="T11" fmla="*/ 982 h 1174"/>
                  <a:gd name="T12" fmla="*/ 1151 w 1259"/>
                  <a:gd name="T13" fmla="*/ 915 h 1174"/>
                  <a:gd name="T14" fmla="*/ 1196 w 1259"/>
                  <a:gd name="T15" fmla="*/ 842 h 1174"/>
                  <a:gd name="T16" fmla="*/ 1230 w 1259"/>
                  <a:gd name="T17" fmla="*/ 762 h 1174"/>
                  <a:gd name="T18" fmla="*/ 1251 w 1259"/>
                  <a:gd name="T19" fmla="*/ 677 h 1174"/>
                  <a:gd name="T20" fmla="*/ 1259 w 1259"/>
                  <a:gd name="T21" fmla="*/ 587 h 1174"/>
                  <a:gd name="T22" fmla="*/ 1251 w 1259"/>
                  <a:gd name="T23" fmla="*/ 498 h 1174"/>
                  <a:gd name="T24" fmla="*/ 1230 w 1259"/>
                  <a:gd name="T25" fmla="*/ 413 h 1174"/>
                  <a:gd name="T26" fmla="*/ 1196 w 1259"/>
                  <a:gd name="T27" fmla="*/ 333 h 1174"/>
                  <a:gd name="T28" fmla="*/ 1151 w 1259"/>
                  <a:gd name="T29" fmla="*/ 260 h 1174"/>
                  <a:gd name="T30" fmla="*/ 1095 w 1259"/>
                  <a:gd name="T31" fmla="*/ 193 h 1174"/>
                  <a:gd name="T32" fmla="*/ 1029 w 1259"/>
                  <a:gd name="T33" fmla="*/ 135 h 1174"/>
                  <a:gd name="T34" fmla="*/ 955 w 1259"/>
                  <a:gd name="T35" fmla="*/ 86 h 1174"/>
                  <a:gd name="T36" fmla="*/ 874 w 1259"/>
                  <a:gd name="T37" fmla="*/ 47 h 1174"/>
                  <a:gd name="T38" fmla="*/ 786 w 1259"/>
                  <a:gd name="T39" fmla="*/ 19 h 1174"/>
                  <a:gd name="T40" fmla="*/ 693 w 1259"/>
                  <a:gd name="T41" fmla="*/ 3 h 1174"/>
                  <a:gd name="T42" fmla="*/ 597 w 1259"/>
                  <a:gd name="T43" fmla="*/ 1 h 1174"/>
                  <a:gd name="T44" fmla="*/ 502 w 1259"/>
                  <a:gd name="T45" fmla="*/ 12 h 1174"/>
                  <a:gd name="T46" fmla="*/ 413 w 1259"/>
                  <a:gd name="T47" fmla="*/ 36 h 1174"/>
                  <a:gd name="T48" fmla="*/ 329 w 1259"/>
                  <a:gd name="T49" fmla="*/ 71 h 1174"/>
                  <a:gd name="T50" fmla="*/ 253 w 1259"/>
                  <a:gd name="T51" fmla="*/ 117 h 1174"/>
                  <a:gd name="T52" fmla="*/ 184 w 1259"/>
                  <a:gd name="T53" fmla="*/ 173 h 1174"/>
                  <a:gd name="T54" fmla="*/ 125 w 1259"/>
                  <a:gd name="T55" fmla="*/ 237 h 1174"/>
                  <a:gd name="T56" fmla="*/ 76 w 1259"/>
                  <a:gd name="T57" fmla="*/ 308 h 1174"/>
                  <a:gd name="T58" fmla="*/ 38 w 1259"/>
                  <a:gd name="T59" fmla="*/ 386 h 1174"/>
                  <a:gd name="T60" fmla="*/ 12 w 1259"/>
                  <a:gd name="T61" fmla="*/ 469 h 1174"/>
                  <a:gd name="T62" fmla="*/ 0 w 1259"/>
                  <a:gd name="T63" fmla="*/ 557 h 1174"/>
                  <a:gd name="T64" fmla="*/ 3 w 1259"/>
                  <a:gd name="T65" fmla="*/ 647 h 1174"/>
                  <a:gd name="T66" fmla="*/ 19 w 1259"/>
                  <a:gd name="T67" fmla="*/ 734 h 1174"/>
                  <a:gd name="T68" fmla="*/ 49 w 1259"/>
                  <a:gd name="T69" fmla="*/ 816 h 1174"/>
                  <a:gd name="T70" fmla="*/ 91 w 1259"/>
                  <a:gd name="T71" fmla="*/ 891 h 1174"/>
                  <a:gd name="T72" fmla="*/ 144 w 1259"/>
                  <a:gd name="T73" fmla="*/ 961 h 1174"/>
                  <a:gd name="T74" fmla="*/ 206 w 1259"/>
                  <a:gd name="T75" fmla="*/ 1022 h 1174"/>
                  <a:gd name="T76" fmla="*/ 278 w 1259"/>
                  <a:gd name="T77" fmla="*/ 1074 h 1174"/>
                  <a:gd name="T78" fmla="*/ 357 w 1259"/>
                  <a:gd name="T79" fmla="*/ 1116 h 1174"/>
                  <a:gd name="T80" fmla="*/ 442 w 1259"/>
                  <a:gd name="T81" fmla="*/ 1148 h 1174"/>
                  <a:gd name="T82" fmla="*/ 533 w 1259"/>
                  <a:gd name="T83" fmla="*/ 1168 h 1174"/>
                  <a:gd name="T84" fmla="*/ 629 w 1259"/>
                  <a:gd name="T85" fmla="*/ 1174 h 1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9"/>
                  <a:gd name="T130" fmla="*/ 0 h 1174"/>
                  <a:gd name="T131" fmla="*/ 1259 w 1259"/>
                  <a:gd name="T132" fmla="*/ 1174 h 1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9" h="1174">
                    <a:moveTo>
                      <a:pt x="629" y="1174"/>
                    </a:moveTo>
                    <a:lnTo>
                      <a:pt x="661" y="1174"/>
                    </a:lnTo>
                    <a:lnTo>
                      <a:pt x="693" y="1171"/>
                    </a:lnTo>
                    <a:lnTo>
                      <a:pt x="725" y="1168"/>
                    </a:lnTo>
                    <a:lnTo>
                      <a:pt x="756" y="1163"/>
                    </a:lnTo>
                    <a:lnTo>
                      <a:pt x="786" y="1156"/>
                    </a:lnTo>
                    <a:lnTo>
                      <a:pt x="816" y="1148"/>
                    </a:lnTo>
                    <a:lnTo>
                      <a:pt x="845" y="1139"/>
                    </a:lnTo>
                    <a:lnTo>
                      <a:pt x="874" y="1128"/>
                    </a:lnTo>
                    <a:lnTo>
                      <a:pt x="902" y="1116"/>
                    </a:lnTo>
                    <a:lnTo>
                      <a:pt x="929" y="1103"/>
                    </a:lnTo>
                    <a:lnTo>
                      <a:pt x="955" y="1089"/>
                    </a:lnTo>
                    <a:lnTo>
                      <a:pt x="981" y="1074"/>
                    </a:lnTo>
                    <a:lnTo>
                      <a:pt x="1005" y="1058"/>
                    </a:lnTo>
                    <a:lnTo>
                      <a:pt x="1029" y="1040"/>
                    </a:lnTo>
                    <a:lnTo>
                      <a:pt x="1052" y="1022"/>
                    </a:lnTo>
                    <a:lnTo>
                      <a:pt x="1074" y="1002"/>
                    </a:lnTo>
                    <a:lnTo>
                      <a:pt x="1095" y="982"/>
                    </a:lnTo>
                    <a:lnTo>
                      <a:pt x="1115" y="961"/>
                    </a:lnTo>
                    <a:lnTo>
                      <a:pt x="1133" y="938"/>
                    </a:lnTo>
                    <a:lnTo>
                      <a:pt x="1151" y="915"/>
                    </a:lnTo>
                    <a:lnTo>
                      <a:pt x="1167" y="891"/>
                    </a:lnTo>
                    <a:lnTo>
                      <a:pt x="1183" y="867"/>
                    </a:lnTo>
                    <a:lnTo>
                      <a:pt x="1196" y="842"/>
                    </a:lnTo>
                    <a:lnTo>
                      <a:pt x="1209" y="816"/>
                    </a:lnTo>
                    <a:lnTo>
                      <a:pt x="1220" y="789"/>
                    </a:lnTo>
                    <a:lnTo>
                      <a:pt x="1230" y="762"/>
                    </a:lnTo>
                    <a:lnTo>
                      <a:pt x="1239" y="734"/>
                    </a:lnTo>
                    <a:lnTo>
                      <a:pt x="1246" y="706"/>
                    </a:lnTo>
                    <a:lnTo>
                      <a:pt x="1251" y="677"/>
                    </a:lnTo>
                    <a:lnTo>
                      <a:pt x="1255" y="647"/>
                    </a:lnTo>
                    <a:lnTo>
                      <a:pt x="1258" y="618"/>
                    </a:lnTo>
                    <a:lnTo>
                      <a:pt x="1259" y="587"/>
                    </a:lnTo>
                    <a:lnTo>
                      <a:pt x="1258" y="557"/>
                    </a:lnTo>
                    <a:lnTo>
                      <a:pt x="1255" y="528"/>
                    </a:lnTo>
                    <a:lnTo>
                      <a:pt x="1251" y="498"/>
                    </a:lnTo>
                    <a:lnTo>
                      <a:pt x="1246" y="469"/>
                    </a:lnTo>
                    <a:lnTo>
                      <a:pt x="1239" y="441"/>
                    </a:lnTo>
                    <a:lnTo>
                      <a:pt x="1230" y="413"/>
                    </a:lnTo>
                    <a:lnTo>
                      <a:pt x="1220" y="386"/>
                    </a:lnTo>
                    <a:lnTo>
                      <a:pt x="1209" y="359"/>
                    </a:lnTo>
                    <a:lnTo>
                      <a:pt x="1196" y="333"/>
                    </a:lnTo>
                    <a:lnTo>
                      <a:pt x="1183" y="308"/>
                    </a:lnTo>
                    <a:lnTo>
                      <a:pt x="1167" y="283"/>
                    </a:lnTo>
                    <a:lnTo>
                      <a:pt x="1151" y="260"/>
                    </a:lnTo>
                    <a:lnTo>
                      <a:pt x="1133" y="237"/>
                    </a:lnTo>
                    <a:lnTo>
                      <a:pt x="1115" y="214"/>
                    </a:lnTo>
                    <a:lnTo>
                      <a:pt x="1095" y="193"/>
                    </a:lnTo>
                    <a:lnTo>
                      <a:pt x="1074" y="173"/>
                    </a:lnTo>
                    <a:lnTo>
                      <a:pt x="1052" y="153"/>
                    </a:lnTo>
                    <a:lnTo>
                      <a:pt x="1029" y="135"/>
                    </a:lnTo>
                    <a:lnTo>
                      <a:pt x="1005" y="117"/>
                    </a:lnTo>
                    <a:lnTo>
                      <a:pt x="981" y="101"/>
                    </a:lnTo>
                    <a:lnTo>
                      <a:pt x="955" y="86"/>
                    </a:lnTo>
                    <a:lnTo>
                      <a:pt x="929" y="71"/>
                    </a:lnTo>
                    <a:lnTo>
                      <a:pt x="902" y="58"/>
                    </a:lnTo>
                    <a:lnTo>
                      <a:pt x="874" y="47"/>
                    </a:lnTo>
                    <a:lnTo>
                      <a:pt x="845" y="36"/>
                    </a:lnTo>
                    <a:lnTo>
                      <a:pt x="816" y="27"/>
                    </a:lnTo>
                    <a:lnTo>
                      <a:pt x="786" y="19"/>
                    </a:lnTo>
                    <a:lnTo>
                      <a:pt x="756" y="12"/>
                    </a:lnTo>
                    <a:lnTo>
                      <a:pt x="725" y="7"/>
                    </a:lnTo>
                    <a:lnTo>
                      <a:pt x="693" y="3"/>
                    </a:lnTo>
                    <a:lnTo>
                      <a:pt x="661" y="1"/>
                    </a:lnTo>
                    <a:lnTo>
                      <a:pt x="629" y="0"/>
                    </a:lnTo>
                    <a:lnTo>
                      <a:pt x="597" y="1"/>
                    </a:lnTo>
                    <a:lnTo>
                      <a:pt x="565" y="3"/>
                    </a:lnTo>
                    <a:lnTo>
                      <a:pt x="533" y="7"/>
                    </a:lnTo>
                    <a:lnTo>
                      <a:pt x="502" y="12"/>
                    </a:lnTo>
                    <a:lnTo>
                      <a:pt x="472" y="19"/>
                    </a:lnTo>
                    <a:lnTo>
                      <a:pt x="442" y="27"/>
                    </a:lnTo>
                    <a:lnTo>
                      <a:pt x="413" y="36"/>
                    </a:lnTo>
                    <a:lnTo>
                      <a:pt x="384" y="47"/>
                    </a:lnTo>
                    <a:lnTo>
                      <a:pt x="357" y="58"/>
                    </a:lnTo>
                    <a:lnTo>
                      <a:pt x="329" y="71"/>
                    </a:lnTo>
                    <a:lnTo>
                      <a:pt x="303" y="86"/>
                    </a:lnTo>
                    <a:lnTo>
                      <a:pt x="278" y="101"/>
                    </a:lnTo>
                    <a:lnTo>
                      <a:pt x="253" y="117"/>
                    </a:lnTo>
                    <a:lnTo>
                      <a:pt x="229" y="135"/>
                    </a:lnTo>
                    <a:lnTo>
                      <a:pt x="206" y="153"/>
                    </a:lnTo>
                    <a:lnTo>
                      <a:pt x="184" y="173"/>
                    </a:lnTo>
                    <a:lnTo>
                      <a:pt x="163" y="193"/>
                    </a:lnTo>
                    <a:lnTo>
                      <a:pt x="144" y="214"/>
                    </a:lnTo>
                    <a:lnTo>
                      <a:pt x="125" y="237"/>
                    </a:lnTo>
                    <a:lnTo>
                      <a:pt x="107" y="260"/>
                    </a:lnTo>
                    <a:lnTo>
                      <a:pt x="91" y="283"/>
                    </a:lnTo>
                    <a:lnTo>
                      <a:pt x="76" y="308"/>
                    </a:lnTo>
                    <a:lnTo>
                      <a:pt x="62" y="333"/>
                    </a:lnTo>
                    <a:lnTo>
                      <a:pt x="49" y="359"/>
                    </a:lnTo>
                    <a:lnTo>
                      <a:pt x="38" y="386"/>
                    </a:lnTo>
                    <a:lnTo>
                      <a:pt x="28" y="413"/>
                    </a:lnTo>
                    <a:lnTo>
                      <a:pt x="19" y="441"/>
                    </a:lnTo>
                    <a:lnTo>
                      <a:pt x="12" y="469"/>
                    </a:lnTo>
                    <a:lnTo>
                      <a:pt x="7" y="498"/>
                    </a:lnTo>
                    <a:lnTo>
                      <a:pt x="3" y="528"/>
                    </a:lnTo>
                    <a:lnTo>
                      <a:pt x="0" y="557"/>
                    </a:lnTo>
                    <a:lnTo>
                      <a:pt x="0" y="587"/>
                    </a:lnTo>
                    <a:lnTo>
                      <a:pt x="0" y="618"/>
                    </a:lnTo>
                    <a:lnTo>
                      <a:pt x="3" y="647"/>
                    </a:lnTo>
                    <a:lnTo>
                      <a:pt x="7" y="677"/>
                    </a:lnTo>
                    <a:lnTo>
                      <a:pt x="12" y="706"/>
                    </a:lnTo>
                    <a:lnTo>
                      <a:pt x="19" y="734"/>
                    </a:lnTo>
                    <a:lnTo>
                      <a:pt x="28" y="762"/>
                    </a:lnTo>
                    <a:lnTo>
                      <a:pt x="38" y="789"/>
                    </a:lnTo>
                    <a:lnTo>
                      <a:pt x="49" y="816"/>
                    </a:lnTo>
                    <a:lnTo>
                      <a:pt x="62" y="842"/>
                    </a:lnTo>
                    <a:lnTo>
                      <a:pt x="76" y="867"/>
                    </a:lnTo>
                    <a:lnTo>
                      <a:pt x="91" y="891"/>
                    </a:lnTo>
                    <a:lnTo>
                      <a:pt x="107" y="915"/>
                    </a:lnTo>
                    <a:lnTo>
                      <a:pt x="125" y="938"/>
                    </a:lnTo>
                    <a:lnTo>
                      <a:pt x="144" y="961"/>
                    </a:lnTo>
                    <a:lnTo>
                      <a:pt x="163" y="982"/>
                    </a:lnTo>
                    <a:lnTo>
                      <a:pt x="184" y="1002"/>
                    </a:lnTo>
                    <a:lnTo>
                      <a:pt x="206" y="1022"/>
                    </a:lnTo>
                    <a:lnTo>
                      <a:pt x="229" y="1040"/>
                    </a:lnTo>
                    <a:lnTo>
                      <a:pt x="253" y="1058"/>
                    </a:lnTo>
                    <a:lnTo>
                      <a:pt x="278" y="1074"/>
                    </a:lnTo>
                    <a:lnTo>
                      <a:pt x="303" y="1089"/>
                    </a:lnTo>
                    <a:lnTo>
                      <a:pt x="329" y="1103"/>
                    </a:lnTo>
                    <a:lnTo>
                      <a:pt x="357" y="1116"/>
                    </a:lnTo>
                    <a:lnTo>
                      <a:pt x="384" y="1128"/>
                    </a:lnTo>
                    <a:lnTo>
                      <a:pt x="413" y="1139"/>
                    </a:lnTo>
                    <a:lnTo>
                      <a:pt x="442" y="1148"/>
                    </a:lnTo>
                    <a:lnTo>
                      <a:pt x="472" y="1156"/>
                    </a:lnTo>
                    <a:lnTo>
                      <a:pt x="502" y="1163"/>
                    </a:lnTo>
                    <a:lnTo>
                      <a:pt x="533" y="1168"/>
                    </a:lnTo>
                    <a:lnTo>
                      <a:pt x="565" y="1171"/>
                    </a:lnTo>
                    <a:lnTo>
                      <a:pt x="597" y="1174"/>
                    </a:lnTo>
                    <a:lnTo>
                      <a:pt x="629" y="1174"/>
                    </a:lnTo>
                    <a:close/>
                  </a:path>
                </a:pathLst>
              </a:custGeom>
              <a:solidFill>
                <a:srgbClr val="006292"/>
              </a:solidFill>
              <a:ln w="9525">
                <a:noFill/>
                <a:round/>
                <a:headEnd/>
                <a:tailEnd/>
              </a:ln>
            </p:spPr>
            <p:txBody>
              <a:bodyPr/>
              <a:lstStyle/>
              <a:p>
                <a:endParaRPr lang="en-US"/>
              </a:p>
            </p:txBody>
          </p:sp>
          <p:sp>
            <p:nvSpPr>
              <p:cNvPr id="27040" name="Freeform 55"/>
              <p:cNvSpPr>
                <a:spLocks/>
              </p:cNvSpPr>
              <p:nvPr/>
            </p:nvSpPr>
            <p:spPr bwMode="auto">
              <a:xfrm>
                <a:off x="350" y="704"/>
                <a:ext cx="1258" cy="1173"/>
              </a:xfrm>
              <a:custGeom>
                <a:avLst/>
                <a:gdLst>
                  <a:gd name="T0" fmla="*/ 693 w 1258"/>
                  <a:gd name="T1" fmla="*/ 1170 h 1173"/>
                  <a:gd name="T2" fmla="*/ 786 w 1258"/>
                  <a:gd name="T3" fmla="*/ 1154 h 1173"/>
                  <a:gd name="T4" fmla="*/ 874 w 1258"/>
                  <a:gd name="T5" fmla="*/ 1127 h 1173"/>
                  <a:gd name="T6" fmla="*/ 955 w 1258"/>
                  <a:gd name="T7" fmla="*/ 1088 h 1173"/>
                  <a:gd name="T8" fmla="*/ 1029 w 1258"/>
                  <a:gd name="T9" fmla="*/ 1039 h 1173"/>
                  <a:gd name="T10" fmla="*/ 1094 w 1258"/>
                  <a:gd name="T11" fmla="*/ 980 h 1173"/>
                  <a:gd name="T12" fmla="*/ 1150 w 1258"/>
                  <a:gd name="T13" fmla="*/ 914 h 1173"/>
                  <a:gd name="T14" fmla="*/ 1196 w 1258"/>
                  <a:gd name="T15" fmla="*/ 840 h 1173"/>
                  <a:gd name="T16" fmla="*/ 1230 w 1258"/>
                  <a:gd name="T17" fmla="*/ 760 h 1173"/>
                  <a:gd name="T18" fmla="*/ 1251 w 1258"/>
                  <a:gd name="T19" fmla="*/ 675 h 1173"/>
                  <a:gd name="T20" fmla="*/ 1258 w 1258"/>
                  <a:gd name="T21" fmla="*/ 586 h 1173"/>
                  <a:gd name="T22" fmla="*/ 1251 w 1258"/>
                  <a:gd name="T23" fmla="*/ 497 h 1173"/>
                  <a:gd name="T24" fmla="*/ 1230 w 1258"/>
                  <a:gd name="T25" fmla="*/ 412 h 1173"/>
                  <a:gd name="T26" fmla="*/ 1196 w 1258"/>
                  <a:gd name="T27" fmla="*/ 333 h 1173"/>
                  <a:gd name="T28" fmla="*/ 1150 w 1258"/>
                  <a:gd name="T29" fmla="*/ 259 h 1173"/>
                  <a:gd name="T30" fmla="*/ 1094 w 1258"/>
                  <a:gd name="T31" fmla="*/ 192 h 1173"/>
                  <a:gd name="T32" fmla="*/ 1029 w 1258"/>
                  <a:gd name="T33" fmla="*/ 134 h 1173"/>
                  <a:gd name="T34" fmla="*/ 955 w 1258"/>
                  <a:gd name="T35" fmla="*/ 85 h 1173"/>
                  <a:gd name="T36" fmla="*/ 874 w 1258"/>
                  <a:gd name="T37" fmla="*/ 46 h 1173"/>
                  <a:gd name="T38" fmla="*/ 786 w 1258"/>
                  <a:gd name="T39" fmla="*/ 18 h 1173"/>
                  <a:gd name="T40" fmla="*/ 693 w 1258"/>
                  <a:gd name="T41" fmla="*/ 3 h 1173"/>
                  <a:gd name="T42" fmla="*/ 597 w 1258"/>
                  <a:gd name="T43" fmla="*/ 1 h 1173"/>
                  <a:gd name="T44" fmla="*/ 503 w 1258"/>
                  <a:gd name="T45" fmla="*/ 12 h 1173"/>
                  <a:gd name="T46" fmla="*/ 413 w 1258"/>
                  <a:gd name="T47" fmla="*/ 36 h 1173"/>
                  <a:gd name="T48" fmla="*/ 330 w 1258"/>
                  <a:gd name="T49" fmla="*/ 71 h 1173"/>
                  <a:gd name="T50" fmla="*/ 253 w 1258"/>
                  <a:gd name="T51" fmla="*/ 117 h 1173"/>
                  <a:gd name="T52" fmla="*/ 185 w 1258"/>
                  <a:gd name="T53" fmla="*/ 172 h 1173"/>
                  <a:gd name="T54" fmla="*/ 125 w 1258"/>
                  <a:gd name="T55" fmla="*/ 236 h 1173"/>
                  <a:gd name="T56" fmla="*/ 76 w 1258"/>
                  <a:gd name="T57" fmla="*/ 307 h 1173"/>
                  <a:gd name="T58" fmla="*/ 38 w 1258"/>
                  <a:gd name="T59" fmla="*/ 385 h 1173"/>
                  <a:gd name="T60" fmla="*/ 13 w 1258"/>
                  <a:gd name="T61" fmla="*/ 468 h 1173"/>
                  <a:gd name="T62" fmla="*/ 1 w 1258"/>
                  <a:gd name="T63" fmla="*/ 556 h 1173"/>
                  <a:gd name="T64" fmla="*/ 3 w 1258"/>
                  <a:gd name="T65" fmla="*/ 646 h 1173"/>
                  <a:gd name="T66" fmla="*/ 20 w 1258"/>
                  <a:gd name="T67" fmla="*/ 733 h 1173"/>
                  <a:gd name="T68" fmla="*/ 50 w 1258"/>
                  <a:gd name="T69" fmla="*/ 814 h 1173"/>
                  <a:gd name="T70" fmla="*/ 91 w 1258"/>
                  <a:gd name="T71" fmla="*/ 890 h 1173"/>
                  <a:gd name="T72" fmla="*/ 144 w 1258"/>
                  <a:gd name="T73" fmla="*/ 959 h 1173"/>
                  <a:gd name="T74" fmla="*/ 207 w 1258"/>
                  <a:gd name="T75" fmla="*/ 1020 h 1173"/>
                  <a:gd name="T76" fmla="*/ 278 w 1258"/>
                  <a:gd name="T77" fmla="*/ 1072 h 1173"/>
                  <a:gd name="T78" fmla="*/ 357 w 1258"/>
                  <a:gd name="T79" fmla="*/ 1115 h 1173"/>
                  <a:gd name="T80" fmla="*/ 442 w 1258"/>
                  <a:gd name="T81" fmla="*/ 1146 h 1173"/>
                  <a:gd name="T82" fmla="*/ 534 w 1258"/>
                  <a:gd name="T83" fmla="*/ 1166 h 1173"/>
                  <a:gd name="T84" fmla="*/ 629 w 1258"/>
                  <a:gd name="T85" fmla="*/ 1173 h 1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8"/>
                  <a:gd name="T130" fmla="*/ 0 h 1173"/>
                  <a:gd name="T131" fmla="*/ 1258 w 1258"/>
                  <a:gd name="T132" fmla="*/ 1173 h 1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8" h="1173">
                    <a:moveTo>
                      <a:pt x="629" y="1173"/>
                    </a:moveTo>
                    <a:lnTo>
                      <a:pt x="661" y="1172"/>
                    </a:lnTo>
                    <a:lnTo>
                      <a:pt x="693" y="1170"/>
                    </a:lnTo>
                    <a:lnTo>
                      <a:pt x="725" y="1166"/>
                    </a:lnTo>
                    <a:lnTo>
                      <a:pt x="756" y="1161"/>
                    </a:lnTo>
                    <a:lnTo>
                      <a:pt x="786" y="1154"/>
                    </a:lnTo>
                    <a:lnTo>
                      <a:pt x="816" y="1146"/>
                    </a:lnTo>
                    <a:lnTo>
                      <a:pt x="845" y="1137"/>
                    </a:lnTo>
                    <a:lnTo>
                      <a:pt x="874" y="1127"/>
                    </a:lnTo>
                    <a:lnTo>
                      <a:pt x="901" y="1115"/>
                    </a:lnTo>
                    <a:lnTo>
                      <a:pt x="928" y="1102"/>
                    </a:lnTo>
                    <a:lnTo>
                      <a:pt x="955" y="1088"/>
                    </a:lnTo>
                    <a:lnTo>
                      <a:pt x="980" y="1072"/>
                    </a:lnTo>
                    <a:lnTo>
                      <a:pt x="1005" y="1056"/>
                    </a:lnTo>
                    <a:lnTo>
                      <a:pt x="1029" y="1039"/>
                    </a:lnTo>
                    <a:lnTo>
                      <a:pt x="1052" y="1020"/>
                    </a:lnTo>
                    <a:lnTo>
                      <a:pt x="1073" y="1001"/>
                    </a:lnTo>
                    <a:lnTo>
                      <a:pt x="1094" y="980"/>
                    </a:lnTo>
                    <a:lnTo>
                      <a:pt x="1114" y="959"/>
                    </a:lnTo>
                    <a:lnTo>
                      <a:pt x="1133" y="937"/>
                    </a:lnTo>
                    <a:lnTo>
                      <a:pt x="1150" y="914"/>
                    </a:lnTo>
                    <a:lnTo>
                      <a:pt x="1167" y="890"/>
                    </a:lnTo>
                    <a:lnTo>
                      <a:pt x="1182" y="865"/>
                    </a:lnTo>
                    <a:lnTo>
                      <a:pt x="1196" y="840"/>
                    </a:lnTo>
                    <a:lnTo>
                      <a:pt x="1209" y="814"/>
                    </a:lnTo>
                    <a:lnTo>
                      <a:pt x="1220" y="788"/>
                    </a:lnTo>
                    <a:lnTo>
                      <a:pt x="1230" y="760"/>
                    </a:lnTo>
                    <a:lnTo>
                      <a:pt x="1238" y="733"/>
                    </a:lnTo>
                    <a:lnTo>
                      <a:pt x="1245" y="704"/>
                    </a:lnTo>
                    <a:lnTo>
                      <a:pt x="1251" y="675"/>
                    </a:lnTo>
                    <a:lnTo>
                      <a:pt x="1255" y="646"/>
                    </a:lnTo>
                    <a:lnTo>
                      <a:pt x="1257" y="616"/>
                    </a:lnTo>
                    <a:lnTo>
                      <a:pt x="1258" y="586"/>
                    </a:lnTo>
                    <a:lnTo>
                      <a:pt x="1257" y="556"/>
                    </a:lnTo>
                    <a:lnTo>
                      <a:pt x="1255" y="527"/>
                    </a:lnTo>
                    <a:lnTo>
                      <a:pt x="1251" y="497"/>
                    </a:lnTo>
                    <a:lnTo>
                      <a:pt x="1245" y="468"/>
                    </a:lnTo>
                    <a:lnTo>
                      <a:pt x="1238" y="440"/>
                    </a:lnTo>
                    <a:lnTo>
                      <a:pt x="1230" y="412"/>
                    </a:lnTo>
                    <a:lnTo>
                      <a:pt x="1220" y="385"/>
                    </a:lnTo>
                    <a:lnTo>
                      <a:pt x="1209" y="359"/>
                    </a:lnTo>
                    <a:lnTo>
                      <a:pt x="1196" y="333"/>
                    </a:lnTo>
                    <a:lnTo>
                      <a:pt x="1182" y="307"/>
                    </a:lnTo>
                    <a:lnTo>
                      <a:pt x="1167" y="283"/>
                    </a:lnTo>
                    <a:lnTo>
                      <a:pt x="1150" y="259"/>
                    </a:lnTo>
                    <a:lnTo>
                      <a:pt x="1133" y="236"/>
                    </a:lnTo>
                    <a:lnTo>
                      <a:pt x="1114" y="214"/>
                    </a:lnTo>
                    <a:lnTo>
                      <a:pt x="1094" y="192"/>
                    </a:lnTo>
                    <a:lnTo>
                      <a:pt x="1073" y="172"/>
                    </a:lnTo>
                    <a:lnTo>
                      <a:pt x="1052" y="153"/>
                    </a:lnTo>
                    <a:lnTo>
                      <a:pt x="1029" y="134"/>
                    </a:lnTo>
                    <a:lnTo>
                      <a:pt x="1005" y="117"/>
                    </a:lnTo>
                    <a:lnTo>
                      <a:pt x="980" y="100"/>
                    </a:lnTo>
                    <a:lnTo>
                      <a:pt x="955" y="85"/>
                    </a:lnTo>
                    <a:lnTo>
                      <a:pt x="928" y="71"/>
                    </a:lnTo>
                    <a:lnTo>
                      <a:pt x="901" y="58"/>
                    </a:lnTo>
                    <a:lnTo>
                      <a:pt x="874" y="46"/>
                    </a:lnTo>
                    <a:lnTo>
                      <a:pt x="845" y="36"/>
                    </a:lnTo>
                    <a:lnTo>
                      <a:pt x="816" y="26"/>
                    </a:lnTo>
                    <a:lnTo>
                      <a:pt x="786" y="18"/>
                    </a:lnTo>
                    <a:lnTo>
                      <a:pt x="756" y="12"/>
                    </a:lnTo>
                    <a:lnTo>
                      <a:pt x="725" y="7"/>
                    </a:lnTo>
                    <a:lnTo>
                      <a:pt x="693" y="3"/>
                    </a:lnTo>
                    <a:lnTo>
                      <a:pt x="661" y="1"/>
                    </a:lnTo>
                    <a:lnTo>
                      <a:pt x="629" y="0"/>
                    </a:lnTo>
                    <a:lnTo>
                      <a:pt x="597" y="1"/>
                    </a:lnTo>
                    <a:lnTo>
                      <a:pt x="565" y="3"/>
                    </a:lnTo>
                    <a:lnTo>
                      <a:pt x="534" y="7"/>
                    </a:lnTo>
                    <a:lnTo>
                      <a:pt x="503" y="12"/>
                    </a:lnTo>
                    <a:lnTo>
                      <a:pt x="472" y="18"/>
                    </a:lnTo>
                    <a:lnTo>
                      <a:pt x="442" y="26"/>
                    </a:lnTo>
                    <a:lnTo>
                      <a:pt x="413" y="36"/>
                    </a:lnTo>
                    <a:lnTo>
                      <a:pt x="385" y="46"/>
                    </a:lnTo>
                    <a:lnTo>
                      <a:pt x="357" y="58"/>
                    </a:lnTo>
                    <a:lnTo>
                      <a:pt x="330" y="71"/>
                    </a:lnTo>
                    <a:lnTo>
                      <a:pt x="303" y="85"/>
                    </a:lnTo>
                    <a:lnTo>
                      <a:pt x="278" y="100"/>
                    </a:lnTo>
                    <a:lnTo>
                      <a:pt x="253" y="117"/>
                    </a:lnTo>
                    <a:lnTo>
                      <a:pt x="229" y="134"/>
                    </a:lnTo>
                    <a:lnTo>
                      <a:pt x="207" y="153"/>
                    </a:lnTo>
                    <a:lnTo>
                      <a:pt x="185" y="172"/>
                    </a:lnTo>
                    <a:lnTo>
                      <a:pt x="164" y="192"/>
                    </a:lnTo>
                    <a:lnTo>
                      <a:pt x="144" y="214"/>
                    </a:lnTo>
                    <a:lnTo>
                      <a:pt x="125" y="236"/>
                    </a:lnTo>
                    <a:lnTo>
                      <a:pt x="108" y="259"/>
                    </a:lnTo>
                    <a:lnTo>
                      <a:pt x="91" y="283"/>
                    </a:lnTo>
                    <a:lnTo>
                      <a:pt x="76" y="307"/>
                    </a:lnTo>
                    <a:lnTo>
                      <a:pt x="62" y="333"/>
                    </a:lnTo>
                    <a:lnTo>
                      <a:pt x="50" y="359"/>
                    </a:lnTo>
                    <a:lnTo>
                      <a:pt x="38" y="385"/>
                    </a:lnTo>
                    <a:lnTo>
                      <a:pt x="29" y="412"/>
                    </a:lnTo>
                    <a:lnTo>
                      <a:pt x="20" y="440"/>
                    </a:lnTo>
                    <a:lnTo>
                      <a:pt x="13" y="468"/>
                    </a:lnTo>
                    <a:lnTo>
                      <a:pt x="7" y="497"/>
                    </a:lnTo>
                    <a:lnTo>
                      <a:pt x="3" y="527"/>
                    </a:lnTo>
                    <a:lnTo>
                      <a:pt x="1" y="556"/>
                    </a:lnTo>
                    <a:lnTo>
                      <a:pt x="0" y="586"/>
                    </a:lnTo>
                    <a:lnTo>
                      <a:pt x="1" y="616"/>
                    </a:lnTo>
                    <a:lnTo>
                      <a:pt x="3" y="646"/>
                    </a:lnTo>
                    <a:lnTo>
                      <a:pt x="7" y="675"/>
                    </a:lnTo>
                    <a:lnTo>
                      <a:pt x="13" y="704"/>
                    </a:lnTo>
                    <a:lnTo>
                      <a:pt x="20" y="733"/>
                    </a:lnTo>
                    <a:lnTo>
                      <a:pt x="29" y="760"/>
                    </a:lnTo>
                    <a:lnTo>
                      <a:pt x="38" y="788"/>
                    </a:lnTo>
                    <a:lnTo>
                      <a:pt x="50" y="814"/>
                    </a:lnTo>
                    <a:lnTo>
                      <a:pt x="62" y="840"/>
                    </a:lnTo>
                    <a:lnTo>
                      <a:pt x="76" y="865"/>
                    </a:lnTo>
                    <a:lnTo>
                      <a:pt x="91" y="890"/>
                    </a:lnTo>
                    <a:lnTo>
                      <a:pt x="108" y="914"/>
                    </a:lnTo>
                    <a:lnTo>
                      <a:pt x="125" y="937"/>
                    </a:lnTo>
                    <a:lnTo>
                      <a:pt x="144" y="959"/>
                    </a:lnTo>
                    <a:lnTo>
                      <a:pt x="164" y="980"/>
                    </a:lnTo>
                    <a:lnTo>
                      <a:pt x="185" y="1001"/>
                    </a:lnTo>
                    <a:lnTo>
                      <a:pt x="207" y="1020"/>
                    </a:lnTo>
                    <a:lnTo>
                      <a:pt x="229" y="1039"/>
                    </a:lnTo>
                    <a:lnTo>
                      <a:pt x="253" y="1056"/>
                    </a:lnTo>
                    <a:lnTo>
                      <a:pt x="278" y="1072"/>
                    </a:lnTo>
                    <a:lnTo>
                      <a:pt x="303" y="1088"/>
                    </a:lnTo>
                    <a:lnTo>
                      <a:pt x="330" y="1102"/>
                    </a:lnTo>
                    <a:lnTo>
                      <a:pt x="357" y="1115"/>
                    </a:lnTo>
                    <a:lnTo>
                      <a:pt x="385" y="1127"/>
                    </a:lnTo>
                    <a:lnTo>
                      <a:pt x="413" y="1137"/>
                    </a:lnTo>
                    <a:lnTo>
                      <a:pt x="442" y="1146"/>
                    </a:lnTo>
                    <a:lnTo>
                      <a:pt x="472" y="1154"/>
                    </a:lnTo>
                    <a:lnTo>
                      <a:pt x="503" y="1161"/>
                    </a:lnTo>
                    <a:lnTo>
                      <a:pt x="534" y="1166"/>
                    </a:lnTo>
                    <a:lnTo>
                      <a:pt x="565" y="1170"/>
                    </a:lnTo>
                    <a:lnTo>
                      <a:pt x="597" y="1172"/>
                    </a:lnTo>
                    <a:lnTo>
                      <a:pt x="629" y="1173"/>
                    </a:lnTo>
                    <a:close/>
                  </a:path>
                </a:pathLst>
              </a:custGeom>
              <a:solidFill>
                <a:srgbClr val="006394"/>
              </a:solidFill>
              <a:ln w="9525">
                <a:noFill/>
                <a:round/>
                <a:headEnd/>
                <a:tailEnd/>
              </a:ln>
            </p:spPr>
            <p:txBody>
              <a:bodyPr/>
              <a:lstStyle/>
              <a:p>
                <a:endParaRPr lang="en-US"/>
              </a:p>
            </p:txBody>
          </p:sp>
          <p:sp>
            <p:nvSpPr>
              <p:cNvPr id="27041" name="Freeform 56"/>
              <p:cNvSpPr>
                <a:spLocks/>
              </p:cNvSpPr>
              <p:nvPr/>
            </p:nvSpPr>
            <p:spPr bwMode="auto">
              <a:xfrm>
                <a:off x="351" y="704"/>
                <a:ext cx="1256" cy="1172"/>
              </a:xfrm>
              <a:custGeom>
                <a:avLst/>
                <a:gdLst>
                  <a:gd name="T0" fmla="*/ 692 w 1256"/>
                  <a:gd name="T1" fmla="*/ 1169 h 1172"/>
                  <a:gd name="T2" fmla="*/ 785 w 1256"/>
                  <a:gd name="T3" fmla="*/ 1154 h 1172"/>
                  <a:gd name="T4" fmla="*/ 872 w 1256"/>
                  <a:gd name="T5" fmla="*/ 1126 h 1172"/>
                  <a:gd name="T6" fmla="*/ 953 w 1256"/>
                  <a:gd name="T7" fmla="*/ 1087 h 1172"/>
                  <a:gd name="T8" fmla="*/ 1027 w 1256"/>
                  <a:gd name="T9" fmla="*/ 1038 h 1172"/>
                  <a:gd name="T10" fmla="*/ 1093 w 1256"/>
                  <a:gd name="T11" fmla="*/ 980 h 1172"/>
                  <a:gd name="T12" fmla="*/ 1149 w 1256"/>
                  <a:gd name="T13" fmla="*/ 913 h 1172"/>
                  <a:gd name="T14" fmla="*/ 1194 w 1256"/>
                  <a:gd name="T15" fmla="*/ 840 h 1172"/>
                  <a:gd name="T16" fmla="*/ 1228 w 1256"/>
                  <a:gd name="T17" fmla="*/ 760 h 1172"/>
                  <a:gd name="T18" fmla="*/ 1249 w 1256"/>
                  <a:gd name="T19" fmla="*/ 675 h 1172"/>
                  <a:gd name="T20" fmla="*/ 1256 w 1256"/>
                  <a:gd name="T21" fmla="*/ 586 h 1172"/>
                  <a:gd name="T22" fmla="*/ 1249 w 1256"/>
                  <a:gd name="T23" fmla="*/ 497 h 1172"/>
                  <a:gd name="T24" fmla="*/ 1228 w 1256"/>
                  <a:gd name="T25" fmla="*/ 412 h 1172"/>
                  <a:gd name="T26" fmla="*/ 1194 w 1256"/>
                  <a:gd name="T27" fmla="*/ 333 h 1172"/>
                  <a:gd name="T28" fmla="*/ 1149 w 1256"/>
                  <a:gd name="T29" fmla="*/ 259 h 1172"/>
                  <a:gd name="T30" fmla="*/ 1093 w 1256"/>
                  <a:gd name="T31" fmla="*/ 193 h 1172"/>
                  <a:gd name="T32" fmla="*/ 1027 w 1256"/>
                  <a:gd name="T33" fmla="*/ 135 h 1172"/>
                  <a:gd name="T34" fmla="*/ 953 w 1256"/>
                  <a:gd name="T35" fmla="*/ 85 h 1172"/>
                  <a:gd name="T36" fmla="*/ 872 w 1256"/>
                  <a:gd name="T37" fmla="*/ 47 h 1172"/>
                  <a:gd name="T38" fmla="*/ 785 w 1256"/>
                  <a:gd name="T39" fmla="*/ 19 h 1172"/>
                  <a:gd name="T40" fmla="*/ 692 w 1256"/>
                  <a:gd name="T41" fmla="*/ 4 h 1172"/>
                  <a:gd name="T42" fmla="*/ 596 w 1256"/>
                  <a:gd name="T43" fmla="*/ 1 h 1172"/>
                  <a:gd name="T44" fmla="*/ 502 w 1256"/>
                  <a:gd name="T45" fmla="*/ 12 h 1172"/>
                  <a:gd name="T46" fmla="*/ 413 w 1256"/>
                  <a:gd name="T47" fmla="*/ 36 h 1172"/>
                  <a:gd name="T48" fmla="*/ 329 w 1256"/>
                  <a:gd name="T49" fmla="*/ 71 h 1172"/>
                  <a:gd name="T50" fmla="*/ 253 w 1256"/>
                  <a:gd name="T51" fmla="*/ 117 h 1172"/>
                  <a:gd name="T52" fmla="*/ 184 w 1256"/>
                  <a:gd name="T53" fmla="*/ 172 h 1172"/>
                  <a:gd name="T54" fmla="*/ 125 w 1256"/>
                  <a:gd name="T55" fmla="*/ 236 h 1172"/>
                  <a:gd name="T56" fmla="*/ 76 w 1256"/>
                  <a:gd name="T57" fmla="*/ 307 h 1172"/>
                  <a:gd name="T58" fmla="*/ 38 w 1256"/>
                  <a:gd name="T59" fmla="*/ 385 h 1172"/>
                  <a:gd name="T60" fmla="*/ 13 w 1256"/>
                  <a:gd name="T61" fmla="*/ 468 h 1172"/>
                  <a:gd name="T62" fmla="*/ 1 w 1256"/>
                  <a:gd name="T63" fmla="*/ 556 h 1172"/>
                  <a:gd name="T64" fmla="*/ 3 w 1256"/>
                  <a:gd name="T65" fmla="*/ 646 h 1172"/>
                  <a:gd name="T66" fmla="*/ 20 w 1256"/>
                  <a:gd name="T67" fmla="*/ 732 h 1172"/>
                  <a:gd name="T68" fmla="*/ 49 w 1256"/>
                  <a:gd name="T69" fmla="*/ 814 h 1172"/>
                  <a:gd name="T70" fmla="*/ 91 w 1256"/>
                  <a:gd name="T71" fmla="*/ 890 h 1172"/>
                  <a:gd name="T72" fmla="*/ 144 w 1256"/>
                  <a:gd name="T73" fmla="*/ 959 h 1172"/>
                  <a:gd name="T74" fmla="*/ 206 w 1256"/>
                  <a:gd name="T75" fmla="*/ 1020 h 1172"/>
                  <a:gd name="T76" fmla="*/ 277 w 1256"/>
                  <a:gd name="T77" fmla="*/ 1072 h 1172"/>
                  <a:gd name="T78" fmla="*/ 356 w 1256"/>
                  <a:gd name="T79" fmla="*/ 1114 h 1172"/>
                  <a:gd name="T80" fmla="*/ 442 w 1256"/>
                  <a:gd name="T81" fmla="*/ 1146 h 1172"/>
                  <a:gd name="T82" fmla="*/ 533 w 1256"/>
                  <a:gd name="T83" fmla="*/ 1165 h 1172"/>
                  <a:gd name="T84" fmla="*/ 628 w 1256"/>
                  <a:gd name="T85" fmla="*/ 1172 h 11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6"/>
                  <a:gd name="T130" fmla="*/ 0 h 1172"/>
                  <a:gd name="T131" fmla="*/ 1256 w 1256"/>
                  <a:gd name="T132" fmla="*/ 1172 h 11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6" h="1172">
                    <a:moveTo>
                      <a:pt x="628" y="1172"/>
                    </a:moveTo>
                    <a:lnTo>
                      <a:pt x="660" y="1171"/>
                    </a:lnTo>
                    <a:lnTo>
                      <a:pt x="692" y="1169"/>
                    </a:lnTo>
                    <a:lnTo>
                      <a:pt x="724" y="1165"/>
                    </a:lnTo>
                    <a:lnTo>
                      <a:pt x="755" y="1160"/>
                    </a:lnTo>
                    <a:lnTo>
                      <a:pt x="785" y="1154"/>
                    </a:lnTo>
                    <a:lnTo>
                      <a:pt x="815" y="1146"/>
                    </a:lnTo>
                    <a:lnTo>
                      <a:pt x="844" y="1136"/>
                    </a:lnTo>
                    <a:lnTo>
                      <a:pt x="872" y="1126"/>
                    </a:lnTo>
                    <a:lnTo>
                      <a:pt x="900" y="1114"/>
                    </a:lnTo>
                    <a:lnTo>
                      <a:pt x="927" y="1101"/>
                    </a:lnTo>
                    <a:lnTo>
                      <a:pt x="953" y="1087"/>
                    </a:lnTo>
                    <a:lnTo>
                      <a:pt x="979" y="1072"/>
                    </a:lnTo>
                    <a:lnTo>
                      <a:pt x="1004" y="1055"/>
                    </a:lnTo>
                    <a:lnTo>
                      <a:pt x="1027" y="1038"/>
                    </a:lnTo>
                    <a:lnTo>
                      <a:pt x="1050" y="1020"/>
                    </a:lnTo>
                    <a:lnTo>
                      <a:pt x="1072" y="1000"/>
                    </a:lnTo>
                    <a:lnTo>
                      <a:pt x="1093" y="980"/>
                    </a:lnTo>
                    <a:lnTo>
                      <a:pt x="1113" y="959"/>
                    </a:lnTo>
                    <a:lnTo>
                      <a:pt x="1131" y="936"/>
                    </a:lnTo>
                    <a:lnTo>
                      <a:pt x="1149" y="913"/>
                    </a:lnTo>
                    <a:lnTo>
                      <a:pt x="1165" y="890"/>
                    </a:lnTo>
                    <a:lnTo>
                      <a:pt x="1180" y="865"/>
                    </a:lnTo>
                    <a:lnTo>
                      <a:pt x="1194" y="840"/>
                    </a:lnTo>
                    <a:lnTo>
                      <a:pt x="1207" y="814"/>
                    </a:lnTo>
                    <a:lnTo>
                      <a:pt x="1218" y="787"/>
                    </a:lnTo>
                    <a:lnTo>
                      <a:pt x="1228" y="760"/>
                    </a:lnTo>
                    <a:lnTo>
                      <a:pt x="1237" y="732"/>
                    </a:lnTo>
                    <a:lnTo>
                      <a:pt x="1244" y="704"/>
                    </a:lnTo>
                    <a:lnTo>
                      <a:pt x="1249" y="675"/>
                    </a:lnTo>
                    <a:lnTo>
                      <a:pt x="1253" y="646"/>
                    </a:lnTo>
                    <a:lnTo>
                      <a:pt x="1256" y="616"/>
                    </a:lnTo>
                    <a:lnTo>
                      <a:pt x="1256" y="586"/>
                    </a:lnTo>
                    <a:lnTo>
                      <a:pt x="1256" y="556"/>
                    </a:lnTo>
                    <a:lnTo>
                      <a:pt x="1253" y="526"/>
                    </a:lnTo>
                    <a:lnTo>
                      <a:pt x="1249" y="497"/>
                    </a:lnTo>
                    <a:lnTo>
                      <a:pt x="1244" y="468"/>
                    </a:lnTo>
                    <a:lnTo>
                      <a:pt x="1237" y="440"/>
                    </a:lnTo>
                    <a:lnTo>
                      <a:pt x="1228" y="412"/>
                    </a:lnTo>
                    <a:lnTo>
                      <a:pt x="1218" y="385"/>
                    </a:lnTo>
                    <a:lnTo>
                      <a:pt x="1207" y="359"/>
                    </a:lnTo>
                    <a:lnTo>
                      <a:pt x="1194" y="333"/>
                    </a:lnTo>
                    <a:lnTo>
                      <a:pt x="1180" y="307"/>
                    </a:lnTo>
                    <a:lnTo>
                      <a:pt x="1165" y="283"/>
                    </a:lnTo>
                    <a:lnTo>
                      <a:pt x="1149" y="259"/>
                    </a:lnTo>
                    <a:lnTo>
                      <a:pt x="1131" y="236"/>
                    </a:lnTo>
                    <a:lnTo>
                      <a:pt x="1113" y="214"/>
                    </a:lnTo>
                    <a:lnTo>
                      <a:pt x="1093" y="193"/>
                    </a:lnTo>
                    <a:lnTo>
                      <a:pt x="1072" y="172"/>
                    </a:lnTo>
                    <a:lnTo>
                      <a:pt x="1050" y="153"/>
                    </a:lnTo>
                    <a:lnTo>
                      <a:pt x="1027" y="135"/>
                    </a:lnTo>
                    <a:lnTo>
                      <a:pt x="1004" y="117"/>
                    </a:lnTo>
                    <a:lnTo>
                      <a:pt x="979" y="101"/>
                    </a:lnTo>
                    <a:lnTo>
                      <a:pt x="953" y="85"/>
                    </a:lnTo>
                    <a:lnTo>
                      <a:pt x="927" y="71"/>
                    </a:lnTo>
                    <a:lnTo>
                      <a:pt x="900" y="58"/>
                    </a:lnTo>
                    <a:lnTo>
                      <a:pt x="872" y="47"/>
                    </a:lnTo>
                    <a:lnTo>
                      <a:pt x="844" y="36"/>
                    </a:lnTo>
                    <a:lnTo>
                      <a:pt x="815" y="27"/>
                    </a:lnTo>
                    <a:lnTo>
                      <a:pt x="785" y="19"/>
                    </a:lnTo>
                    <a:lnTo>
                      <a:pt x="755" y="12"/>
                    </a:lnTo>
                    <a:lnTo>
                      <a:pt x="724" y="7"/>
                    </a:lnTo>
                    <a:lnTo>
                      <a:pt x="692" y="4"/>
                    </a:lnTo>
                    <a:lnTo>
                      <a:pt x="660" y="1"/>
                    </a:lnTo>
                    <a:lnTo>
                      <a:pt x="628" y="0"/>
                    </a:lnTo>
                    <a:lnTo>
                      <a:pt x="596" y="1"/>
                    </a:lnTo>
                    <a:lnTo>
                      <a:pt x="564" y="4"/>
                    </a:lnTo>
                    <a:lnTo>
                      <a:pt x="533" y="7"/>
                    </a:lnTo>
                    <a:lnTo>
                      <a:pt x="502" y="12"/>
                    </a:lnTo>
                    <a:lnTo>
                      <a:pt x="471" y="19"/>
                    </a:lnTo>
                    <a:lnTo>
                      <a:pt x="442" y="27"/>
                    </a:lnTo>
                    <a:lnTo>
                      <a:pt x="413" y="36"/>
                    </a:lnTo>
                    <a:lnTo>
                      <a:pt x="384" y="47"/>
                    </a:lnTo>
                    <a:lnTo>
                      <a:pt x="356" y="58"/>
                    </a:lnTo>
                    <a:lnTo>
                      <a:pt x="329" y="71"/>
                    </a:lnTo>
                    <a:lnTo>
                      <a:pt x="303" y="85"/>
                    </a:lnTo>
                    <a:lnTo>
                      <a:pt x="277" y="101"/>
                    </a:lnTo>
                    <a:lnTo>
                      <a:pt x="253" y="117"/>
                    </a:lnTo>
                    <a:lnTo>
                      <a:pt x="229" y="135"/>
                    </a:lnTo>
                    <a:lnTo>
                      <a:pt x="206" y="153"/>
                    </a:lnTo>
                    <a:lnTo>
                      <a:pt x="184" y="172"/>
                    </a:lnTo>
                    <a:lnTo>
                      <a:pt x="163" y="193"/>
                    </a:lnTo>
                    <a:lnTo>
                      <a:pt x="144" y="214"/>
                    </a:lnTo>
                    <a:lnTo>
                      <a:pt x="125" y="236"/>
                    </a:lnTo>
                    <a:lnTo>
                      <a:pt x="107" y="259"/>
                    </a:lnTo>
                    <a:lnTo>
                      <a:pt x="91" y="283"/>
                    </a:lnTo>
                    <a:lnTo>
                      <a:pt x="76" y="307"/>
                    </a:lnTo>
                    <a:lnTo>
                      <a:pt x="62" y="333"/>
                    </a:lnTo>
                    <a:lnTo>
                      <a:pt x="49" y="359"/>
                    </a:lnTo>
                    <a:lnTo>
                      <a:pt x="38" y="385"/>
                    </a:lnTo>
                    <a:lnTo>
                      <a:pt x="28" y="412"/>
                    </a:lnTo>
                    <a:lnTo>
                      <a:pt x="20" y="440"/>
                    </a:lnTo>
                    <a:lnTo>
                      <a:pt x="13" y="468"/>
                    </a:lnTo>
                    <a:lnTo>
                      <a:pt x="7" y="497"/>
                    </a:lnTo>
                    <a:lnTo>
                      <a:pt x="3" y="526"/>
                    </a:lnTo>
                    <a:lnTo>
                      <a:pt x="1" y="556"/>
                    </a:lnTo>
                    <a:lnTo>
                      <a:pt x="0" y="586"/>
                    </a:lnTo>
                    <a:lnTo>
                      <a:pt x="1" y="616"/>
                    </a:lnTo>
                    <a:lnTo>
                      <a:pt x="3" y="646"/>
                    </a:lnTo>
                    <a:lnTo>
                      <a:pt x="7" y="675"/>
                    </a:lnTo>
                    <a:lnTo>
                      <a:pt x="13" y="704"/>
                    </a:lnTo>
                    <a:lnTo>
                      <a:pt x="20" y="732"/>
                    </a:lnTo>
                    <a:lnTo>
                      <a:pt x="28" y="760"/>
                    </a:lnTo>
                    <a:lnTo>
                      <a:pt x="38" y="787"/>
                    </a:lnTo>
                    <a:lnTo>
                      <a:pt x="49" y="814"/>
                    </a:lnTo>
                    <a:lnTo>
                      <a:pt x="62" y="840"/>
                    </a:lnTo>
                    <a:lnTo>
                      <a:pt x="76" y="865"/>
                    </a:lnTo>
                    <a:lnTo>
                      <a:pt x="91" y="890"/>
                    </a:lnTo>
                    <a:lnTo>
                      <a:pt x="107" y="913"/>
                    </a:lnTo>
                    <a:lnTo>
                      <a:pt x="125" y="936"/>
                    </a:lnTo>
                    <a:lnTo>
                      <a:pt x="144" y="959"/>
                    </a:lnTo>
                    <a:lnTo>
                      <a:pt x="163" y="980"/>
                    </a:lnTo>
                    <a:lnTo>
                      <a:pt x="184" y="1000"/>
                    </a:lnTo>
                    <a:lnTo>
                      <a:pt x="206" y="1020"/>
                    </a:lnTo>
                    <a:lnTo>
                      <a:pt x="229" y="1038"/>
                    </a:lnTo>
                    <a:lnTo>
                      <a:pt x="253" y="1055"/>
                    </a:lnTo>
                    <a:lnTo>
                      <a:pt x="277" y="1072"/>
                    </a:lnTo>
                    <a:lnTo>
                      <a:pt x="303" y="1087"/>
                    </a:lnTo>
                    <a:lnTo>
                      <a:pt x="329" y="1101"/>
                    </a:lnTo>
                    <a:lnTo>
                      <a:pt x="356" y="1114"/>
                    </a:lnTo>
                    <a:lnTo>
                      <a:pt x="384" y="1126"/>
                    </a:lnTo>
                    <a:lnTo>
                      <a:pt x="413" y="1136"/>
                    </a:lnTo>
                    <a:lnTo>
                      <a:pt x="442" y="1146"/>
                    </a:lnTo>
                    <a:lnTo>
                      <a:pt x="471" y="1154"/>
                    </a:lnTo>
                    <a:lnTo>
                      <a:pt x="502" y="1160"/>
                    </a:lnTo>
                    <a:lnTo>
                      <a:pt x="533" y="1165"/>
                    </a:lnTo>
                    <a:lnTo>
                      <a:pt x="564" y="1169"/>
                    </a:lnTo>
                    <a:lnTo>
                      <a:pt x="596" y="1171"/>
                    </a:lnTo>
                    <a:lnTo>
                      <a:pt x="628" y="1172"/>
                    </a:lnTo>
                    <a:close/>
                  </a:path>
                </a:pathLst>
              </a:custGeom>
              <a:solidFill>
                <a:srgbClr val="006495"/>
              </a:solidFill>
              <a:ln w="9525">
                <a:noFill/>
                <a:round/>
                <a:headEnd/>
                <a:tailEnd/>
              </a:ln>
            </p:spPr>
            <p:txBody>
              <a:bodyPr/>
              <a:lstStyle/>
              <a:p>
                <a:endParaRPr lang="en-US"/>
              </a:p>
            </p:txBody>
          </p:sp>
          <p:sp>
            <p:nvSpPr>
              <p:cNvPr id="27042" name="Freeform 57"/>
              <p:cNvSpPr>
                <a:spLocks/>
              </p:cNvSpPr>
              <p:nvPr/>
            </p:nvSpPr>
            <p:spPr bwMode="auto">
              <a:xfrm>
                <a:off x="352" y="705"/>
                <a:ext cx="1255" cy="1170"/>
              </a:xfrm>
              <a:custGeom>
                <a:avLst/>
                <a:gdLst>
                  <a:gd name="T0" fmla="*/ 691 w 1255"/>
                  <a:gd name="T1" fmla="*/ 1167 h 1170"/>
                  <a:gd name="T2" fmla="*/ 784 w 1255"/>
                  <a:gd name="T3" fmla="*/ 1152 h 1170"/>
                  <a:gd name="T4" fmla="*/ 871 w 1255"/>
                  <a:gd name="T5" fmla="*/ 1124 h 1170"/>
                  <a:gd name="T6" fmla="*/ 952 w 1255"/>
                  <a:gd name="T7" fmla="*/ 1085 h 1170"/>
                  <a:gd name="T8" fmla="*/ 1026 w 1255"/>
                  <a:gd name="T9" fmla="*/ 1036 h 1170"/>
                  <a:gd name="T10" fmla="*/ 1091 w 1255"/>
                  <a:gd name="T11" fmla="*/ 978 h 1170"/>
                  <a:gd name="T12" fmla="*/ 1147 w 1255"/>
                  <a:gd name="T13" fmla="*/ 912 h 1170"/>
                  <a:gd name="T14" fmla="*/ 1193 w 1255"/>
                  <a:gd name="T15" fmla="*/ 838 h 1170"/>
                  <a:gd name="T16" fmla="*/ 1227 w 1255"/>
                  <a:gd name="T17" fmla="*/ 759 h 1170"/>
                  <a:gd name="T18" fmla="*/ 1247 w 1255"/>
                  <a:gd name="T19" fmla="*/ 674 h 1170"/>
                  <a:gd name="T20" fmla="*/ 1255 w 1255"/>
                  <a:gd name="T21" fmla="*/ 585 h 1170"/>
                  <a:gd name="T22" fmla="*/ 1247 w 1255"/>
                  <a:gd name="T23" fmla="*/ 496 h 1170"/>
                  <a:gd name="T24" fmla="*/ 1227 w 1255"/>
                  <a:gd name="T25" fmla="*/ 412 h 1170"/>
                  <a:gd name="T26" fmla="*/ 1193 w 1255"/>
                  <a:gd name="T27" fmla="*/ 332 h 1170"/>
                  <a:gd name="T28" fmla="*/ 1147 w 1255"/>
                  <a:gd name="T29" fmla="*/ 258 h 1170"/>
                  <a:gd name="T30" fmla="*/ 1091 w 1255"/>
                  <a:gd name="T31" fmla="*/ 192 h 1170"/>
                  <a:gd name="T32" fmla="*/ 1026 w 1255"/>
                  <a:gd name="T33" fmla="*/ 134 h 1170"/>
                  <a:gd name="T34" fmla="*/ 952 w 1255"/>
                  <a:gd name="T35" fmla="*/ 85 h 1170"/>
                  <a:gd name="T36" fmla="*/ 871 w 1255"/>
                  <a:gd name="T37" fmla="*/ 46 h 1170"/>
                  <a:gd name="T38" fmla="*/ 784 w 1255"/>
                  <a:gd name="T39" fmla="*/ 18 h 1170"/>
                  <a:gd name="T40" fmla="*/ 691 w 1255"/>
                  <a:gd name="T41" fmla="*/ 3 h 1170"/>
                  <a:gd name="T42" fmla="*/ 595 w 1255"/>
                  <a:gd name="T43" fmla="*/ 1 h 1170"/>
                  <a:gd name="T44" fmla="*/ 501 w 1255"/>
                  <a:gd name="T45" fmla="*/ 12 h 1170"/>
                  <a:gd name="T46" fmla="*/ 412 w 1255"/>
                  <a:gd name="T47" fmla="*/ 36 h 1170"/>
                  <a:gd name="T48" fmla="*/ 328 w 1255"/>
                  <a:gd name="T49" fmla="*/ 71 h 1170"/>
                  <a:gd name="T50" fmla="*/ 252 w 1255"/>
                  <a:gd name="T51" fmla="*/ 116 h 1170"/>
                  <a:gd name="T52" fmla="*/ 184 w 1255"/>
                  <a:gd name="T53" fmla="*/ 172 h 1170"/>
                  <a:gd name="T54" fmla="*/ 125 w 1255"/>
                  <a:gd name="T55" fmla="*/ 235 h 1170"/>
                  <a:gd name="T56" fmla="*/ 76 w 1255"/>
                  <a:gd name="T57" fmla="*/ 307 h 1170"/>
                  <a:gd name="T58" fmla="*/ 38 w 1255"/>
                  <a:gd name="T59" fmla="*/ 384 h 1170"/>
                  <a:gd name="T60" fmla="*/ 12 w 1255"/>
                  <a:gd name="T61" fmla="*/ 467 h 1170"/>
                  <a:gd name="T62" fmla="*/ 0 w 1255"/>
                  <a:gd name="T63" fmla="*/ 555 h 1170"/>
                  <a:gd name="T64" fmla="*/ 3 w 1255"/>
                  <a:gd name="T65" fmla="*/ 645 h 1170"/>
                  <a:gd name="T66" fmla="*/ 19 w 1255"/>
                  <a:gd name="T67" fmla="*/ 731 h 1170"/>
                  <a:gd name="T68" fmla="*/ 49 w 1255"/>
                  <a:gd name="T69" fmla="*/ 813 h 1170"/>
                  <a:gd name="T70" fmla="*/ 91 w 1255"/>
                  <a:gd name="T71" fmla="*/ 888 h 1170"/>
                  <a:gd name="T72" fmla="*/ 143 w 1255"/>
                  <a:gd name="T73" fmla="*/ 957 h 1170"/>
                  <a:gd name="T74" fmla="*/ 206 w 1255"/>
                  <a:gd name="T75" fmla="*/ 1018 h 1170"/>
                  <a:gd name="T76" fmla="*/ 277 w 1255"/>
                  <a:gd name="T77" fmla="*/ 1070 h 1170"/>
                  <a:gd name="T78" fmla="*/ 355 w 1255"/>
                  <a:gd name="T79" fmla="*/ 1113 h 1170"/>
                  <a:gd name="T80" fmla="*/ 441 w 1255"/>
                  <a:gd name="T81" fmla="*/ 1144 h 1170"/>
                  <a:gd name="T82" fmla="*/ 532 w 1255"/>
                  <a:gd name="T83" fmla="*/ 1164 h 1170"/>
                  <a:gd name="T84" fmla="*/ 627 w 1255"/>
                  <a:gd name="T85" fmla="*/ 1170 h 11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5"/>
                  <a:gd name="T130" fmla="*/ 0 h 1170"/>
                  <a:gd name="T131" fmla="*/ 1255 w 1255"/>
                  <a:gd name="T132" fmla="*/ 1170 h 11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5" h="1170">
                    <a:moveTo>
                      <a:pt x="627" y="1170"/>
                    </a:moveTo>
                    <a:lnTo>
                      <a:pt x="659" y="1170"/>
                    </a:lnTo>
                    <a:lnTo>
                      <a:pt x="691" y="1167"/>
                    </a:lnTo>
                    <a:lnTo>
                      <a:pt x="723" y="1164"/>
                    </a:lnTo>
                    <a:lnTo>
                      <a:pt x="753" y="1158"/>
                    </a:lnTo>
                    <a:lnTo>
                      <a:pt x="784" y="1152"/>
                    </a:lnTo>
                    <a:lnTo>
                      <a:pt x="813" y="1144"/>
                    </a:lnTo>
                    <a:lnTo>
                      <a:pt x="843" y="1135"/>
                    </a:lnTo>
                    <a:lnTo>
                      <a:pt x="871" y="1124"/>
                    </a:lnTo>
                    <a:lnTo>
                      <a:pt x="899" y="1113"/>
                    </a:lnTo>
                    <a:lnTo>
                      <a:pt x="926" y="1100"/>
                    </a:lnTo>
                    <a:lnTo>
                      <a:pt x="952" y="1085"/>
                    </a:lnTo>
                    <a:lnTo>
                      <a:pt x="978" y="1070"/>
                    </a:lnTo>
                    <a:lnTo>
                      <a:pt x="1002" y="1054"/>
                    </a:lnTo>
                    <a:lnTo>
                      <a:pt x="1026" y="1036"/>
                    </a:lnTo>
                    <a:lnTo>
                      <a:pt x="1049" y="1018"/>
                    </a:lnTo>
                    <a:lnTo>
                      <a:pt x="1071" y="999"/>
                    </a:lnTo>
                    <a:lnTo>
                      <a:pt x="1091" y="978"/>
                    </a:lnTo>
                    <a:lnTo>
                      <a:pt x="1111" y="957"/>
                    </a:lnTo>
                    <a:lnTo>
                      <a:pt x="1130" y="935"/>
                    </a:lnTo>
                    <a:lnTo>
                      <a:pt x="1147" y="912"/>
                    </a:lnTo>
                    <a:lnTo>
                      <a:pt x="1164" y="888"/>
                    </a:lnTo>
                    <a:lnTo>
                      <a:pt x="1179" y="864"/>
                    </a:lnTo>
                    <a:lnTo>
                      <a:pt x="1193" y="838"/>
                    </a:lnTo>
                    <a:lnTo>
                      <a:pt x="1205" y="813"/>
                    </a:lnTo>
                    <a:lnTo>
                      <a:pt x="1217" y="786"/>
                    </a:lnTo>
                    <a:lnTo>
                      <a:pt x="1227" y="759"/>
                    </a:lnTo>
                    <a:lnTo>
                      <a:pt x="1235" y="731"/>
                    </a:lnTo>
                    <a:lnTo>
                      <a:pt x="1242" y="703"/>
                    </a:lnTo>
                    <a:lnTo>
                      <a:pt x="1247" y="674"/>
                    </a:lnTo>
                    <a:lnTo>
                      <a:pt x="1252" y="645"/>
                    </a:lnTo>
                    <a:lnTo>
                      <a:pt x="1254" y="615"/>
                    </a:lnTo>
                    <a:lnTo>
                      <a:pt x="1255" y="585"/>
                    </a:lnTo>
                    <a:lnTo>
                      <a:pt x="1254" y="555"/>
                    </a:lnTo>
                    <a:lnTo>
                      <a:pt x="1252" y="525"/>
                    </a:lnTo>
                    <a:lnTo>
                      <a:pt x="1247" y="496"/>
                    </a:lnTo>
                    <a:lnTo>
                      <a:pt x="1242" y="467"/>
                    </a:lnTo>
                    <a:lnTo>
                      <a:pt x="1235" y="439"/>
                    </a:lnTo>
                    <a:lnTo>
                      <a:pt x="1227" y="412"/>
                    </a:lnTo>
                    <a:lnTo>
                      <a:pt x="1217" y="384"/>
                    </a:lnTo>
                    <a:lnTo>
                      <a:pt x="1205" y="358"/>
                    </a:lnTo>
                    <a:lnTo>
                      <a:pt x="1193" y="332"/>
                    </a:lnTo>
                    <a:lnTo>
                      <a:pt x="1179" y="307"/>
                    </a:lnTo>
                    <a:lnTo>
                      <a:pt x="1164" y="282"/>
                    </a:lnTo>
                    <a:lnTo>
                      <a:pt x="1147" y="258"/>
                    </a:lnTo>
                    <a:lnTo>
                      <a:pt x="1130" y="235"/>
                    </a:lnTo>
                    <a:lnTo>
                      <a:pt x="1111" y="213"/>
                    </a:lnTo>
                    <a:lnTo>
                      <a:pt x="1091" y="192"/>
                    </a:lnTo>
                    <a:lnTo>
                      <a:pt x="1071" y="172"/>
                    </a:lnTo>
                    <a:lnTo>
                      <a:pt x="1049" y="152"/>
                    </a:lnTo>
                    <a:lnTo>
                      <a:pt x="1026" y="134"/>
                    </a:lnTo>
                    <a:lnTo>
                      <a:pt x="1002" y="116"/>
                    </a:lnTo>
                    <a:lnTo>
                      <a:pt x="978" y="100"/>
                    </a:lnTo>
                    <a:lnTo>
                      <a:pt x="952" y="85"/>
                    </a:lnTo>
                    <a:lnTo>
                      <a:pt x="926" y="71"/>
                    </a:lnTo>
                    <a:lnTo>
                      <a:pt x="899" y="58"/>
                    </a:lnTo>
                    <a:lnTo>
                      <a:pt x="871" y="46"/>
                    </a:lnTo>
                    <a:lnTo>
                      <a:pt x="843" y="36"/>
                    </a:lnTo>
                    <a:lnTo>
                      <a:pt x="813" y="26"/>
                    </a:lnTo>
                    <a:lnTo>
                      <a:pt x="784" y="18"/>
                    </a:lnTo>
                    <a:lnTo>
                      <a:pt x="753" y="12"/>
                    </a:lnTo>
                    <a:lnTo>
                      <a:pt x="723" y="7"/>
                    </a:lnTo>
                    <a:lnTo>
                      <a:pt x="691" y="3"/>
                    </a:lnTo>
                    <a:lnTo>
                      <a:pt x="659" y="1"/>
                    </a:lnTo>
                    <a:lnTo>
                      <a:pt x="627" y="0"/>
                    </a:lnTo>
                    <a:lnTo>
                      <a:pt x="595" y="1"/>
                    </a:lnTo>
                    <a:lnTo>
                      <a:pt x="563" y="3"/>
                    </a:lnTo>
                    <a:lnTo>
                      <a:pt x="532" y="7"/>
                    </a:lnTo>
                    <a:lnTo>
                      <a:pt x="501" y="12"/>
                    </a:lnTo>
                    <a:lnTo>
                      <a:pt x="471" y="18"/>
                    </a:lnTo>
                    <a:lnTo>
                      <a:pt x="441" y="26"/>
                    </a:lnTo>
                    <a:lnTo>
                      <a:pt x="412" y="36"/>
                    </a:lnTo>
                    <a:lnTo>
                      <a:pt x="383" y="46"/>
                    </a:lnTo>
                    <a:lnTo>
                      <a:pt x="355" y="58"/>
                    </a:lnTo>
                    <a:lnTo>
                      <a:pt x="328" y="71"/>
                    </a:lnTo>
                    <a:lnTo>
                      <a:pt x="302" y="85"/>
                    </a:lnTo>
                    <a:lnTo>
                      <a:pt x="277" y="100"/>
                    </a:lnTo>
                    <a:lnTo>
                      <a:pt x="252" y="116"/>
                    </a:lnTo>
                    <a:lnTo>
                      <a:pt x="228" y="134"/>
                    </a:lnTo>
                    <a:lnTo>
                      <a:pt x="206" y="152"/>
                    </a:lnTo>
                    <a:lnTo>
                      <a:pt x="184" y="172"/>
                    </a:lnTo>
                    <a:lnTo>
                      <a:pt x="163" y="192"/>
                    </a:lnTo>
                    <a:lnTo>
                      <a:pt x="143" y="213"/>
                    </a:lnTo>
                    <a:lnTo>
                      <a:pt x="125" y="235"/>
                    </a:lnTo>
                    <a:lnTo>
                      <a:pt x="107" y="258"/>
                    </a:lnTo>
                    <a:lnTo>
                      <a:pt x="91" y="282"/>
                    </a:lnTo>
                    <a:lnTo>
                      <a:pt x="76" y="307"/>
                    </a:lnTo>
                    <a:lnTo>
                      <a:pt x="62" y="332"/>
                    </a:lnTo>
                    <a:lnTo>
                      <a:pt x="49" y="358"/>
                    </a:lnTo>
                    <a:lnTo>
                      <a:pt x="38" y="384"/>
                    </a:lnTo>
                    <a:lnTo>
                      <a:pt x="28" y="412"/>
                    </a:lnTo>
                    <a:lnTo>
                      <a:pt x="19" y="439"/>
                    </a:lnTo>
                    <a:lnTo>
                      <a:pt x="12" y="467"/>
                    </a:lnTo>
                    <a:lnTo>
                      <a:pt x="7" y="496"/>
                    </a:lnTo>
                    <a:lnTo>
                      <a:pt x="3" y="525"/>
                    </a:lnTo>
                    <a:lnTo>
                      <a:pt x="0" y="555"/>
                    </a:lnTo>
                    <a:lnTo>
                      <a:pt x="0" y="585"/>
                    </a:lnTo>
                    <a:lnTo>
                      <a:pt x="0" y="615"/>
                    </a:lnTo>
                    <a:lnTo>
                      <a:pt x="3" y="645"/>
                    </a:lnTo>
                    <a:lnTo>
                      <a:pt x="7" y="674"/>
                    </a:lnTo>
                    <a:lnTo>
                      <a:pt x="12" y="703"/>
                    </a:lnTo>
                    <a:lnTo>
                      <a:pt x="19" y="731"/>
                    </a:lnTo>
                    <a:lnTo>
                      <a:pt x="28" y="759"/>
                    </a:lnTo>
                    <a:lnTo>
                      <a:pt x="38" y="786"/>
                    </a:lnTo>
                    <a:lnTo>
                      <a:pt x="49" y="813"/>
                    </a:lnTo>
                    <a:lnTo>
                      <a:pt x="62" y="838"/>
                    </a:lnTo>
                    <a:lnTo>
                      <a:pt x="76" y="864"/>
                    </a:lnTo>
                    <a:lnTo>
                      <a:pt x="91" y="888"/>
                    </a:lnTo>
                    <a:lnTo>
                      <a:pt x="107" y="912"/>
                    </a:lnTo>
                    <a:lnTo>
                      <a:pt x="125" y="935"/>
                    </a:lnTo>
                    <a:lnTo>
                      <a:pt x="143" y="957"/>
                    </a:lnTo>
                    <a:lnTo>
                      <a:pt x="163" y="978"/>
                    </a:lnTo>
                    <a:lnTo>
                      <a:pt x="184" y="999"/>
                    </a:lnTo>
                    <a:lnTo>
                      <a:pt x="206" y="1018"/>
                    </a:lnTo>
                    <a:lnTo>
                      <a:pt x="228" y="1036"/>
                    </a:lnTo>
                    <a:lnTo>
                      <a:pt x="252" y="1054"/>
                    </a:lnTo>
                    <a:lnTo>
                      <a:pt x="277" y="1070"/>
                    </a:lnTo>
                    <a:lnTo>
                      <a:pt x="302" y="1085"/>
                    </a:lnTo>
                    <a:lnTo>
                      <a:pt x="328" y="1100"/>
                    </a:lnTo>
                    <a:lnTo>
                      <a:pt x="355" y="1113"/>
                    </a:lnTo>
                    <a:lnTo>
                      <a:pt x="383" y="1124"/>
                    </a:lnTo>
                    <a:lnTo>
                      <a:pt x="412" y="1135"/>
                    </a:lnTo>
                    <a:lnTo>
                      <a:pt x="441" y="1144"/>
                    </a:lnTo>
                    <a:lnTo>
                      <a:pt x="471" y="1152"/>
                    </a:lnTo>
                    <a:lnTo>
                      <a:pt x="501" y="1158"/>
                    </a:lnTo>
                    <a:lnTo>
                      <a:pt x="532" y="1164"/>
                    </a:lnTo>
                    <a:lnTo>
                      <a:pt x="563" y="1167"/>
                    </a:lnTo>
                    <a:lnTo>
                      <a:pt x="595" y="1170"/>
                    </a:lnTo>
                    <a:lnTo>
                      <a:pt x="627" y="1170"/>
                    </a:lnTo>
                    <a:close/>
                  </a:path>
                </a:pathLst>
              </a:custGeom>
              <a:solidFill>
                <a:srgbClr val="006596"/>
              </a:solidFill>
              <a:ln w="9525">
                <a:noFill/>
                <a:round/>
                <a:headEnd/>
                <a:tailEnd/>
              </a:ln>
            </p:spPr>
            <p:txBody>
              <a:bodyPr/>
              <a:lstStyle/>
              <a:p>
                <a:endParaRPr lang="en-US"/>
              </a:p>
            </p:txBody>
          </p:sp>
          <p:sp>
            <p:nvSpPr>
              <p:cNvPr id="27043" name="Freeform 58"/>
              <p:cNvSpPr>
                <a:spLocks/>
              </p:cNvSpPr>
              <p:nvPr/>
            </p:nvSpPr>
            <p:spPr bwMode="auto">
              <a:xfrm>
                <a:off x="352" y="705"/>
                <a:ext cx="1254" cy="1170"/>
              </a:xfrm>
              <a:custGeom>
                <a:avLst/>
                <a:gdLst>
                  <a:gd name="T0" fmla="*/ 691 w 1254"/>
                  <a:gd name="T1" fmla="*/ 1167 h 1170"/>
                  <a:gd name="T2" fmla="*/ 784 w 1254"/>
                  <a:gd name="T3" fmla="*/ 1151 h 1170"/>
                  <a:gd name="T4" fmla="*/ 871 w 1254"/>
                  <a:gd name="T5" fmla="*/ 1124 h 1170"/>
                  <a:gd name="T6" fmla="*/ 952 w 1254"/>
                  <a:gd name="T7" fmla="*/ 1085 h 1170"/>
                  <a:gd name="T8" fmla="*/ 1026 w 1254"/>
                  <a:gd name="T9" fmla="*/ 1036 h 1170"/>
                  <a:gd name="T10" fmla="*/ 1091 w 1254"/>
                  <a:gd name="T11" fmla="*/ 978 h 1170"/>
                  <a:gd name="T12" fmla="*/ 1147 w 1254"/>
                  <a:gd name="T13" fmla="*/ 912 h 1170"/>
                  <a:gd name="T14" fmla="*/ 1192 w 1254"/>
                  <a:gd name="T15" fmla="*/ 838 h 1170"/>
                  <a:gd name="T16" fmla="*/ 1226 w 1254"/>
                  <a:gd name="T17" fmla="*/ 759 h 1170"/>
                  <a:gd name="T18" fmla="*/ 1247 w 1254"/>
                  <a:gd name="T19" fmla="*/ 674 h 1170"/>
                  <a:gd name="T20" fmla="*/ 1254 w 1254"/>
                  <a:gd name="T21" fmla="*/ 585 h 1170"/>
                  <a:gd name="T22" fmla="*/ 1247 w 1254"/>
                  <a:gd name="T23" fmla="*/ 496 h 1170"/>
                  <a:gd name="T24" fmla="*/ 1226 w 1254"/>
                  <a:gd name="T25" fmla="*/ 412 h 1170"/>
                  <a:gd name="T26" fmla="*/ 1192 w 1254"/>
                  <a:gd name="T27" fmla="*/ 332 h 1170"/>
                  <a:gd name="T28" fmla="*/ 1147 w 1254"/>
                  <a:gd name="T29" fmla="*/ 259 h 1170"/>
                  <a:gd name="T30" fmla="*/ 1091 w 1254"/>
                  <a:gd name="T31" fmla="*/ 192 h 1170"/>
                  <a:gd name="T32" fmla="*/ 1026 w 1254"/>
                  <a:gd name="T33" fmla="*/ 134 h 1170"/>
                  <a:gd name="T34" fmla="*/ 952 w 1254"/>
                  <a:gd name="T35" fmla="*/ 85 h 1170"/>
                  <a:gd name="T36" fmla="*/ 871 w 1254"/>
                  <a:gd name="T37" fmla="*/ 47 h 1170"/>
                  <a:gd name="T38" fmla="*/ 784 w 1254"/>
                  <a:gd name="T39" fmla="*/ 19 h 1170"/>
                  <a:gd name="T40" fmla="*/ 691 w 1254"/>
                  <a:gd name="T41" fmla="*/ 4 h 1170"/>
                  <a:gd name="T42" fmla="*/ 595 w 1254"/>
                  <a:gd name="T43" fmla="*/ 1 h 1170"/>
                  <a:gd name="T44" fmla="*/ 501 w 1254"/>
                  <a:gd name="T45" fmla="*/ 12 h 1170"/>
                  <a:gd name="T46" fmla="*/ 412 w 1254"/>
                  <a:gd name="T47" fmla="*/ 36 h 1170"/>
                  <a:gd name="T48" fmla="*/ 329 w 1254"/>
                  <a:gd name="T49" fmla="*/ 71 h 1170"/>
                  <a:gd name="T50" fmla="*/ 253 w 1254"/>
                  <a:gd name="T51" fmla="*/ 117 h 1170"/>
                  <a:gd name="T52" fmla="*/ 184 w 1254"/>
                  <a:gd name="T53" fmla="*/ 172 h 1170"/>
                  <a:gd name="T54" fmla="*/ 125 w 1254"/>
                  <a:gd name="T55" fmla="*/ 236 h 1170"/>
                  <a:gd name="T56" fmla="*/ 76 w 1254"/>
                  <a:gd name="T57" fmla="*/ 307 h 1170"/>
                  <a:gd name="T58" fmla="*/ 38 w 1254"/>
                  <a:gd name="T59" fmla="*/ 384 h 1170"/>
                  <a:gd name="T60" fmla="*/ 13 w 1254"/>
                  <a:gd name="T61" fmla="*/ 467 h 1170"/>
                  <a:gd name="T62" fmla="*/ 1 w 1254"/>
                  <a:gd name="T63" fmla="*/ 555 h 1170"/>
                  <a:gd name="T64" fmla="*/ 3 w 1254"/>
                  <a:gd name="T65" fmla="*/ 645 h 1170"/>
                  <a:gd name="T66" fmla="*/ 20 w 1254"/>
                  <a:gd name="T67" fmla="*/ 731 h 1170"/>
                  <a:gd name="T68" fmla="*/ 50 w 1254"/>
                  <a:gd name="T69" fmla="*/ 812 h 1170"/>
                  <a:gd name="T70" fmla="*/ 91 w 1254"/>
                  <a:gd name="T71" fmla="*/ 888 h 1170"/>
                  <a:gd name="T72" fmla="*/ 144 w 1254"/>
                  <a:gd name="T73" fmla="*/ 957 h 1170"/>
                  <a:gd name="T74" fmla="*/ 206 w 1254"/>
                  <a:gd name="T75" fmla="*/ 1018 h 1170"/>
                  <a:gd name="T76" fmla="*/ 277 w 1254"/>
                  <a:gd name="T77" fmla="*/ 1070 h 1170"/>
                  <a:gd name="T78" fmla="*/ 356 w 1254"/>
                  <a:gd name="T79" fmla="*/ 1112 h 1170"/>
                  <a:gd name="T80" fmla="*/ 441 w 1254"/>
                  <a:gd name="T81" fmla="*/ 1143 h 1170"/>
                  <a:gd name="T82" fmla="*/ 532 w 1254"/>
                  <a:gd name="T83" fmla="*/ 1163 h 1170"/>
                  <a:gd name="T84" fmla="*/ 627 w 1254"/>
                  <a:gd name="T85" fmla="*/ 1170 h 11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4"/>
                  <a:gd name="T130" fmla="*/ 0 h 1170"/>
                  <a:gd name="T131" fmla="*/ 1254 w 1254"/>
                  <a:gd name="T132" fmla="*/ 1170 h 11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4" h="1170">
                    <a:moveTo>
                      <a:pt x="627" y="1170"/>
                    </a:moveTo>
                    <a:lnTo>
                      <a:pt x="659" y="1169"/>
                    </a:lnTo>
                    <a:lnTo>
                      <a:pt x="691" y="1167"/>
                    </a:lnTo>
                    <a:lnTo>
                      <a:pt x="723" y="1163"/>
                    </a:lnTo>
                    <a:lnTo>
                      <a:pt x="753" y="1158"/>
                    </a:lnTo>
                    <a:lnTo>
                      <a:pt x="784" y="1151"/>
                    </a:lnTo>
                    <a:lnTo>
                      <a:pt x="813" y="1143"/>
                    </a:lnTo>
                    <a:lnTo>
                      <a:pt x="842" y="1134"/>
                    </a:lnTo>
                    <a:lnTo>
                      <a:pt x="871" y="1124"/>
                    </a:lnTo>
                    <a:lnTo>
                      <a:pt x="899" y="1112"/>
                    </a:lnTo>
                    <a:lnTo>
                      <a:pt x="926" y="1099"/>
                    </a:lnTo>
                    <a:lnTo>
                      <a:pt x="952" y="1085"/>
                    </a:lnTo>
                    <a:lnTo>
                      <a:pt x="977" y="1070"/>
                    </a:lnTo>
                    <a:lnTo>
                      <a:pt x="1002" y="1053"/>
                    </a:lnTo>
                    <a:lnTo>
                      <a:pt x="1026" y="1036"/>
                    </a:lnTo>
                    <a:lnTo>
                      <a:pt x="1048" y="1018"/>
                    </a:lnTo>
                    <a:lnTo>
                      <a:pt x="1070" y="998"/>
                    </a:lnTo>
                    <a:lnTo>
                      <a:pt x="1091" y="978"/>
                    </a:lnTo>
                    <a:lnTo>
                      <a:pt x="1111" y="957"/>
                    </a:lnTo>
                    <a:lnTo>
                      <a:pt x="1129" y="934"/>
                    </a:lnTo>
                    <a:lnTo>
                      <a:pt x="1147" y="912"/>
                    </a:lnTo>
                    <a:lnTo>
                      <a:pt x="1163" y="888"/>
                    </a:lnTo>
                    <a:lnTo>
                      <a:pt x="1178" y="863"/>
                    </a:lnTo>
                    <a:lnTo>
                      <a:pt x="1192" y="838"/>
                    </a:lnTo>
                    <a:lnTo>
                      <a:pt x="1205" y="812"/>
                    </a:lnTo>
                    <a:lnTo>
                      <a:pt x="1216" y="786"/>
                    </a:lnTo>
                    <a:lnTo>
                      <a:pt x="1226" y="759"/>
                    </a:lnTo>
                    <a:lnTo>
                      <a:pt x="1234" y="731"/>
                    </a:lnTo>
                    <a:lnTo>
                      <a:pt x="1241" y="703"/>
                    </a:lnTo>
                    <a:lnTo>
                      <a:pt x="1247" y="674"/>
                    </a:lnTo>
                    <a:lnTo>
                      <a:pt x="1251" y="645"/>
                    </a:lnTo>
                    <a:lnTo>
                      <a:pt x="1253" y="615"/>
                    </a:lnTo>
                    <a:lnTo>
                      <a:pt x="1254" y="585"/>
                    </a:lnTo>
                    <a:lnTo>
                      <a:pt x="1253" y="555"/>
                    </a:lnTo>
                    <a:lnTo>
                      <a:pt x="1251" y="525"/>
                    </a:lnTo>
                    <a:lnTo>
                      <a:pt x="1247" y="496"/>
                    </a:lnTo>
                    <a:lnTo>
                      <a:pt x="1241" y="467"/>
                    </a:lnTo>
                    <a:lnTo>
                      <a:pt x="1234" y="439"/>
                    </a:lnTo>
                    <a:lnTo>
                      <a:pt x="1226" y="412"/>
                    </a:lnTo>
                    <a:lnTo>
                      <a:pt x="1216" y="384"/>
                    </a:lnTo>
                    <a:lnTo>
                      <a:pt x="1205" y="358"/>
                    </a:lnTo>
                    <a:lnTo>
                      <a:pt x="1192" y="332"/>
                    </a:lnTo>
                    <a:lnTo>
                      <a:pt x="1178" y="307"/>
                    </a:lnTo>
                    <a:lnTo>
                      <a:pt x="1163" y="282"/>
                    </a:lnTo>
                    <a:lnTo>
                      <a:pt x="1147" y="259"/>
                    </a:lnTo>
                    <a:lnTo>
                      <a:pt x="1129" y="236"/>
                    </a:lnTo>
                    <a:lnTo>
                      <a:pt x="1111" y="214"/>
                    </a:lnTo>
                    <a:lnTo>
                      <a:pt x="1091" y="192"/>
                    </a:lnTo>
                    <a:lnTo>
                      <a:pt x="1070" y="172"/>
                    </a:lnTo>
                    <a:lnTo>
                      <a:pt x="1048" y="153"/>
                    </a:lnTo>
                    <a:lnTo>
                      <a:pt x="1026" y="134"/>
                    </a:lnTo>
                    <a:lnTo>
                      <a:pt x="1002" y="117"/>
                    </a:lnTo>
                    <a:lnTo>
                      <a:pt x="977" y="101"/>
                    </a:lnTo>
                    <a:lnTo>
                      <a:pt x="952" y="85"/>
                    </a:lnTo>
                    <a:lnTo>
                      <a:pt x="926" y="71"/>
                    </a:lnTo>
                    <a:lnTo>
                      <a:pt x="899" y="58"/>
                    </a:lnTo>
                    <a:lnTo>
                      <a:pt x="871" y="47"/>
                    </a:lnTo>
                    <a:lnTo>
                      <a:pt x="842" y="36"/>
                    </a:lnTo>
                    <a:lnTo>
                      <a:pt x="813" y="27"/>
                    </a:lnTo>
                    <a:lnTo>
                      <a:pt x="784" y="19"/>
                    </a:lnTo>
                    <a:lnTo>
                      <a:pt x="753" y="12"/>
                    </a:lnTo>
                    <a:lnTo>
                      <a:pt x="723" y="7"/>
                    </a:lnTo>
                    <a:lnTo>
                      <a:pt x="691" y="4"/>
                    </a:lnTo>
                    <a:lnTo>
                      <a:pt x="659" y="1"/>
                    </a:lnTo>
                    <a:lnTo>
                      <a:pt x="627" y="0"/>
                    </a:lnTo>
                    <a:lnTo>
                      <a:pt x="595" y="1"/>
                    </a:lnTo>
                    <a:lnTo>
                      <a:pt x="563" y="4"/>
                    </a:lnTo>
                    <a:lnTo>
                      <a:pt x="532" y="7"/>
                    </a:lnTo>
                    <a:lnTo>
                      <a:pt x="501" y="12"/>
                    </a:lnTo>
                    <a:lnTo>
                      <a:pt x="471" y="19"/>
                    </a:lnTo>
                    <a:lnTo>
                      <a:pt x="441" y="27"/>
                    </a:lnTo>
                    <a:lnTo>
                      <a:pt x="412" y="36"/>
                    </a:lnTo>
                    <a:lnTo>
                      <a:pt x="384" y="47"/>
                    </a:lnTo>
                    <a:lnTo>
                      <a:pt x="356" y="58"/>
                    </a:lnTo>
                    <a:lnTo>
                      <a:pt x="329" y="71"/>
                    </a:lnTo>
                    <a:lnTo>
                      <a:pt x="303" y="85"/>
                    </a:lnTo>
                    <a:lnTo>
                      <a:pt x="277" y="101"/>
                    </a:lnTo>
                    <a:lnTo>
                      <a:pt x="253" y="117"/>
                    </a:lnTo>
                    <a:lnTo>
                      <a:pt x="229" y="134"/>
                    </a:lnTo>
                    <a:lnTo>
                      <a:pt x="206" y="153"/>
                    </a:lnTo>
                    <a:lnTo>
                      <a:pt x="184" y="172"/>
                    </a:lnTo>
                    <a:lnTo>
                      <a:pt x="163" y="192"/>
                    </a:lnTo>
                    <a:lnTo>
                      <a:pt x="144" y="214"/>
                    </a:lnTo>
                    <a:lnTo>
                      <a:pt x="125" y="236"/>
                    </a:lnTo>
                    <a:lnTo>
                      <a:pt x="108" y="259"/>
                    </a:lnTo>
                    <a:lnTo>
                      <a:pt x="91" y="282"/>
                    </a:lnTo>
                    <a:lnTo>
                      <a:pt x="76" y="307"/>
                    </a:lnTo>
                    <a:lnTo>
                      <a:pt x="62" y="332"/>
                    </a:lnTo>
                    <a:lnTo>
                      <a:pt x="50" y="358"/>
                    </a:lnTo>
                    <a:lnTo>
                      <a:pt x="38" y="384"/>
                    </a:lnTo>
                    <a:lnTo>
                      <a:pt x="29" y="412"/>
                    </a:lnTo>
                    <a:lnTo>
                      <a:pt x="20" y="439"/>
                    </a:lnTo>
                    <a:lnTo>
                      <a:pt x="13" y="467"/>
                    </a:lnTo>
                    <a:lnTo>
                      <a:pt x="8" y="496"/>
                    </a:lnTo>
                    <a:lnTo>
                      <a:pt x="3" y="525"/>
                    </a:lnTo>
                    <a:lnTo>
                      <a:pt x="1" y="555"/>
                    </a:lnTo>
                    <a:lnTo>
                      <a:pt x="0" y="585"/>
                    </a:lnTo>
                    <a:lnTo>
                      <a:pt x="1" y="615"/>
                    </a:lnTo>
                    <a:lnTo>
                      <a:pt x="3" y="645"/>
                    </a:lnTo>
                    <a:lnTo>
                      <a:pt x="8" y="674"/>
                    </a:lnTo>
                    <a:lnTo>
                      <a:pt x="13" y="703"/>
                    </a:lnTo>
                    <a:lnTo>
                      <a:pt x="20" y="731"/>
                    </a:lnTo>
                    <a:lnTo>
                      <a:pt x="29" y="759"/>
                    </a:lnTo>
                    <a:lnTo>
                      <a:pt x="38" y="786"/>
                    </a:lnTo>
                    <a:lnTo>
                      <a:pt x="50" y="812"/>
                    </a:lnTo>
                    <a:lnTo>
                      <a:pt x="62" y="838"/>
                    </a:lnTo>
                    <a:lnTo>
                      <a:pt x="76" y="863"/>
                    </a:lnTo>
                    <a:lnTo>
                      <a:pt x="91" y="888"/>
                    </a:lnTo>
                    <a:lnTo>
                      <a:pt x="108" y="912"/>
                    </a:lnTo>
                    <a:lnTo>
                      <a:pt x="125" y="934"/>
                    </a:lnTo>
                    <a:lnTo>
                      <a:pt x="144" y="957"/>
                    </a:lnTo>
                    <a:lnTo>
                      <a:pt x="163" y="978"/>
                    </a:lnTo>
                    <a:lnTo>
                      <a:pt x="184" y="998"/>
                    </a:lnTo>
                    <a:lnTo>
                      <a:pt x="206" y="1018"/>
                    </a:lnTo>
                    <a:lnTo>
                      <a:pt x="229" y="1036"/>
                    </a:lnTo>
                    <a:lnTo>
                      <a:pt x="253" y="1053"/>
                    </a:lnTo>
                    <a:lnTo>
                      <a:pt x="277" y="1070"/>
                    </a:lnTo>
                    <a:lnTo>
                      <a:pt x="303" y="1085"/>
                    </a:lnTo>
                    <a:lnTo>
                      <a:pt x="329" y="1099"/>
                    </a:lnTo>
                    <a:lnTo>
                      <a:pt x="356" y="1112"/>
                    </a:lnTo>
                    <a:lnTo>
                      <a:pt x="384" y="1124"/>
                    </a:lnTo>
                    <a:lnTo>
                      <a:pt x="412" y="1134"/>
                    </a:lnTo>
                    <a:lnTo>
                      <a:pt x="441" y="1143"/>
                    </a:lnTo>
                    <a:lnTo>
                      <a:pt x="471" y="1151"/>
                    </a:lnTo>
                    <a:lnTo>
                      <a:pt x="501" y="1158"/>
                    </a:lnTo>
                    <a:lnTo>
                      <a:pt x="532" y="1163"/>
                    </a:lnTo>
                    <a:lnTo>
                      <a:pt x="563" y="1167"/>
                    </a:lnTo>
                    <a:lnTo>
                      <a:pt x="595" y="1169"/>
                    </a:lnTo>
                    <a:lnTo>
                      <a:pt x="627" y="1170"/>
                    </a:lnTo>
                    <a:close/>
                  </a:path>
                </a:pathLst>
              </a:custGeom>
              <a:solidFill>
                <a:srgbClr val="006798"/>
              </a:solidFill>
              <a:ln w="9525">
                <a:noFill/>
                <a:round/>
                <a:headEnd/>
                <a:tailEnd/>
              </a:ln>
            </p:spPr>
            <p:txBody>
              <a:bodyPr/>
              <a:lstStyle/>
              <a:p>
                <a:endParaRPr lang="en-US"/>
              </a:p>
            </p:txBody>
          </p:sp>
          <p:sp>
            <p:nvSpPr>
              <p:cNvPr id="27044" name="Freeform 59"/>
              <p:cNvSpPr>
                <a:spLocks/>
              </p:cNvSpPr>
              <p:nvPr/>
            </p:nvSpPr>
            <p:spPr bwMode="auto">
              <a:xfrm>
                <a:off x="353" y="706"/>
                <a:ext cx="1252" cy="1168"/>
              </a:xfrm>
              <a:custGeom>
                <a:avLst/>
                <a:gdLst>
                  <a:gd name="T0" fmla="*/ 690 w 1252"/>
                  <a:gd name="T1" fmla="*/ 1165 h 1168"/>
                  <a:gd name="T2" fmla="*/ 782 w 1252"/>
                  <a:gd name="T3" fmla="*/ 1150 h 1168"/>
                  <a:gd name="T4" fmla="*/ 870 w 1252"/>
                  <a:gd name="T5" fmla="*/ 1122 h 1168"/>
                  <a:gd name="T6" fmla="*/ 951 w 1252"/>
                  <a:gd name="T7" fmla="*/ 1083 h 1168"/>
                  <a:gd name="T8" fmla="*/ 1024 w 1252"/>
                  <a:gd name="T9" fmla="*/ 1034 h 1168"/>
                  <a:gd name="T10" fmla="*/ 1090 w 1252"/>
                  <a:gd name="T11" fmla="*/ 976 h 1168"/>
                  <a:gd name="T12" fmla="*/ 1145 w 1252"/>
                  <a:gd name="T13" fmla="*/ 910 h 1168"/>
                  <a:gd name="T14" fmla="*/ 1191 w 1252"/>
                  <a:gd name="T15" fmla="*/ 837 h 1168"/>
                  <a:gd name="T16" fmla="*/ 1224 w 1252"/>
                  <a:gd name="T17" fmla="*/ 757 h 1168"/>
                  <a:gd name="T18" fmla="*/ 1245 w 1252"/>
                  <a:gd name="T19" fmla="*/ 673 h 1168"/>
                  <a:gd name="T20" fmla="*/ 1252 w 1252"/>
                  <a:gd name="T21" fmla="*/ 584 h 1168"/>
                  <a:gd name="T22" fmla="*/ 1245 w 1252"/>
                  <a:gd name="T23" fmla="*/ 495 h 1168"/>
                  <a:gd name="T24" fmla="*/ 1224 w 1252"/>
                  <a:gd name="T25" fmla="*/ 411 h 1168"/>
                  <a:gd name="T26" fmla="*/ 1191 w 1252"/>
                  <a:gd name="T27" fmla="*/ 331 h 1168"/>
                  <a:gd name="T28" fmla="*/ 1145 w 1252"/>
                  <a:gd name="T29" fmla="*/ 258 h 1168"/>
                  <a:gd name="T30" fmla="*/ 1090 w 1252"/>
                  <a:gd name="T31" fmla="*/ 192 h 1168"/>
                  <a:gd name="T32" fmla="*/ 1024 w 1252"/>
                  <a:gd name="T33" fmla="*/ 134 h 1168"/>
                  <a:gd name="T34" fmla="*/ 951 w 1252"/>
                  <a:gd name="T35" fmla="*/ 85 h 1168"/>
                  <a:gd name="T36" fmla="*/ 870 w 1252"/>
                  <a:gd name="T37" fmla="*/ 46 h 1168"/>
                  <a:gd name="T38" fmla="*/ 782 w 1252"/>
                  <a:gd name="T39" fmla="*/ 18 h 1168"/>
                  <a:gd name="T40" fmla="*/ 690 w 1252"/>
                  <a:gd name="T41" fmla="*/ 3 h 1168"/>
                  <a:gd name="T42" fmla="*/ 594 w 1252"/>
                  <a:gd name="T43" fmla="*/ 1 h 1168"/>
                  <a:gd name="T44" fmla="*/ 500 w 1252"/>
                  <a:gd name="T45" fmla="*/ 12 h 1168"/>
                  <a:gd name="T46" fmla="*/ 411 w 1252"/>
                  <a:gd name="T47" fmla="*/ 36 h 1168"/>
                  <a:gd name="T48" fmla="*/ 328 w 1252"/>
                  <a:gd name="T49" fmla="*/ 71 h 1168"/>
                  <a:gd name="T50" fmla="*/ 252 w 1252"/>
                  <a:gd name="T51" fmla="*/ 116 h 1168"/>
                  <a:gd name="T52" fmla="*/ 184 w 1252"/>
                  <a:gd name="T53" fmla="*/ 171 h 1168"/>
                  <a:gd name="T54" fmla="*/ 125 w 1252"/>
                  <a:gd name="T55" fmla="*/ 235 h 1168"/>
                  <a:gd name="T56" fmla="*/ 76 w 1252"/>
                  <a:gd name="T57" fmla="*/ 306 h 1168"/>
                  <a:gd name="T58" fmla="*/ 38 w 1252"/>
                  <a:gd name="T59" fmla="*/ 384 h 1168"/>
                  <a:gd name="T60" fmla="*/ 13 w 1252"/>
                  <a:gd name="T61" fmla="*/ 467 h 1168"/>
                  <a:gd name="T62" fmla="*/ 1 w 1252"/>
                  <a:gd name="T63" fmla="*/ 554 h 1168"/>
                  <a:gd name="T64" fmla="*/ 3 w 1252"/>
                  <a:gd name="T65" fmla="*/ 644 h 1168"/>
                  <a:gd name="T66" fmla="*/ 20 w 1252"/>
                  <a:gd name="T67" fmla="*/ 730 h 1168"/>
                  <a:gd name="T68" fmla="*/ 49 w 1252"/>
                  <a:gd name="T69" fmla="*/ 811 h 1168"/>
                  <a:gd name="T70" fmla="*/ 91 w 1252"/>
                  <a:gd name="T71" fmla="*/ 886 h 1168"/>
                  <a:gd name="T72" fmla="*/ 143 w 1252"/>
                  <a:gd name="T73" fmla="*/ 955 h 1168"/>
                  <a:gd name="T74" fmla="*/ 205 w 1252"/>
                  <a:gd name="T75" fmla="*/ 1016 h 1168"/>
                  <a:gd name="T76" fmla="*/ 277 w 1252"/>
                  <a:gd name="T77" fmla="*/ 1068 h 1168"/>
                  <a:gd name="T78" fmla="*/ 355 w 1252"/>
                  <a:gd name="T79" fmla="*/ 1110 h 1168"/>
                  <a:gd name="T80" fmla="*/ 440 w 1252"/>
                  <a:gd name="T81" fmla="*/ 1142 h 1168"/>
                  <a:gd name="T82" fmla="*/ 531 w 1252"/>
                  <a:gd name="T83" fmla="*/ 1161 h 1168"/>
                  <a:gd name="T84" fmla="*/ 626 w 1252"/>
                  <a:gd name="T85" fmla="*/ 1168 h 1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2"/>
                  <a:gd name="T130" fmla="*/ 0 h 1168"/>
                  <a:gd name="T131" fmla="*/ 1252 w 1252"/>
                  <a:gd name="T132" fmla="*/ 1168 h 1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2" h="1168">
                    <a:moveTo>
                      <a:pt x="626" y="1168"/>
                    </a:moveTo>
                    <a:lnTo>
                      <a:pt x="658" y="1167"/>
                    </a:lnTo>
                    <a:lnTo>
                      <a:pt x="690" y="1165"/>
                    </a:lnTo>
                    <a:lnTo>
                      <a:pt x="721" y="1161"/>
                    </a:lnTo>
                    <a:lnTo>
                      <a:pt x="752" y="1156"/>
                    </a:lnTo>
                    <a:lnTo>
                      <a:pt x="782" y="1150"/>
                    </a:lnTo>
                    <a:lnTo>
                      <a:pt x="812" y="1142"/>
                    </a:lnTo>
                    <a:lnTo>
                      <a:pt x="841" y="1132"/>
                    </a:lnTo>
                    <a:lnTo>
                      <a:pt x="870" y="1122"/>
                    </a:lnTo>
                    <a:lnTo>
                      <a:pt x="897" y="1110"/>
                    </a:lnTo>
                    <a:lnTo>
                      <a:pt x="924" y="1097"/>
                    </a:lnTo>
                    <a:lnTo>
                      <a:pt x="951" y="1083"/>
                    </a:lnTo>
                    <a:lnTo>
                      <a:pt x="976" y="1068"/>
                    </a:lnTo>
                    <a:lnTo>
                      <a:pt x="1001" y="1052"/>
                    </a:lnTo>
                    <a:lnTo>
                      <a:pt x="1024" y="1034"/>
                    </a:lnTo>
                    <a:lnTo>
                      <a:pt x="1047" y="1016"/>
                    </a:lnTo>
                    <a:lnTo>
                      <a:pt x="1069" y="997"/>
                    </a:lnTo>
                    <a:lnTo>
                      <a:pt x="1090" y="976"/>
                    </a:lnTo>
                    <a:lnTo>
                      <a:pt x="1109" y="955"/>
                    </a:lnTo>
                    <a:lnTo>
                      <a:pt x="1128" y="933"/>
                    </a:lnTo>
                    <a:lnTo>
                      <a:pt x="1145" y="910"/>
                    </a:lnTo>
                    <a:lnTo>
                      <a:pt x="1162" y="886"/>
                    </a:lnTo>
                    <a:lnTo>
                      <a:pt x="1177" y="862"/>
                    </a:lnTo>
                    <a:lnTo>
                      <a:pt x="1191" y="837"/>
                    </a:lnTo>
                    <a:lnTo>
                      <a:pt x="1203" y="811"/>
                    </a:lnTo>
                    <a:lnTo>
                      <a:pt x="1214" y="784"/>
                    </a:lnTo>
                    <a:lnTo>
                      <a:pt x="1224" y="757"/>
                    </a:lnTo>
                    <a:lnTo>
                      <a:pt x="1233" y="730"/>
                    </a:lnTo>
                    <a:lnTo>
                      <a:pt x="1240" y="701"/>
                    </a:lnTo>
                    <a:lnTo>
                      <a:pt x="1245" y="673"/>
                    </a:lnTo>
                    <a:lnTo>
                      <a:pt x="1249" y="644"/>
                    </a:lnTo>
                    <a:lnTo>
                      <a:pt x="1252" y="614"/>
                    </a:lnTo>
                    <a:lnTo>
                      <a:pt x="1252" y="584"/>
                    </a:lnTo>
                    <a:lnTo>
                      <a:pt x="1252" y="554"/>
                    </a:lnTo>
                    <a:lnTo>
                      <a:pt x="1249" y="524"/>
                    </a:lnTo>
                    <a:lnTo>
                      <a:pt x="1245" y="495"/>
                    </a:lnTo>
                    <a:lnTo>
                      <a:pt x="1240" y="467"/>
                    </a:lnTo>
                    <a:lnTo>
                      <a:pt x="1233" y="438"/>
                    </a:lnTo>
                    <a:lnTo>
                      <a:pt x="1224" y="411"/>
                    </a:lnTo>
                    <a:lnTo>
                      <a:pt x="1214" y="384"/>
                    </a:lnTo>
                    <a:lnTo>
                      <a:pt x="1203" y="357"/>
                    </a:lnTo>
                    <a:lnTo>
                      <a:pt x="1191" y="331"/>
                    </a:lnTo>
                    <a:lnTo>
                      <a:pt x="1177" y="306"/>
                    </a:lnTo>
                    <a:lnTo>
                      <a:pt x="1162" y="282"/>
                    </a:lnTo>
                    <a:lnTo>
                      <a:pt x="1145" y="258"/>
                    </a:lnTo>
                    <a:lnTo>
                      <a:pt x="1128" y="235"/>
                    </a:lnTo>
                    <a:lnTo>
                      <a:pt x="1109" y="213"/>
                    </a:lnTo>
                    <a:lnTo>
                      <a:pt x="1090" y="192"/>
                    </a:lnTo>
                    <a:lnTo>
                      <a:pt x="1069" y="171"/>
                    </a:lnTo>
                    <a:lnTo>
                      <a:pt x="1047" y="152"/>
                    </a:lnTo>
                    <a:lnTo>
                      <a:pt x="1024" y="134"/>
                    </a:lnTo>
                    <a:lnTo>
                      <a:pt x="1001" y="116"/>
                    </a:lnTo>
                    <a:lnTo>
                      <a:pt x="976" y="100"/>
                    </a:lnTo>
                    <a:lnTo>
                      <a:pt x="951" y="85"/>
                    </a:lnTo>
                    <a:lnTo>
                      <a:pt x="924" y="71"/>
                    </a:lnTo>
                    <a:lnTo>
                      <a:pt x="897" y="58"/>
                    </a:lnTo>
                    <a:lnTo>
                      <a:pt x="870" y="46"/>
                    </a:lnTo>
                    <a:lnTo>
                      <a:pt x="841" y="36"/>
                    </a:lnTo>
                    <a:lnTo>
                      <a:pt x="812" y="26"/>
                    </a:lnTo>
                    <a:lnTo>
                      <a:pt x="782" y="18"/>
                    </a:lnTo>
                    <a:lnTo>
                      <a:pt x="752" y="12"/>
                    </a:lnTo>
                    <a:lnTo>
                      <a:pt x="721" y="7"/>
                    </a:lnTo>
                    <a:lnTo>
                      <a:pt x="690" y="3"/>
                    </a:lnTo>
                    <a:lnTo>
                      <a:pt x="658" y="1"/>
                    </a:lnTo>
                    <a:lnTo>
                      <a:pt x="626" y="0"/>
                    </a:lnTo>
                    <a:lnTo>
                      <a:pt x="594" y="1"/>
                    </a:lnTo>
                    <a:lnTo>
                      <a:pt x="562" y="3"/>
                    </a:lnTo>
                    <a:lnTo>
                      <a:pt x="531" y="7"/>
                    </a:lnTo>
                    <a:lnTo>
                      <a:pt x="500" y="12"/>
                    </a:lnTo>
                    <a:lnTo>
                      <a:pt x="470" y="18"/>
                    </a:lnTo>
                    <a:lnTo>
                      <a:pt x="440" y="26"/>
                    </a:lnTo>
                    <a:lnTo>
                      <a:pt x="411" y="36"/>
                    </a:lnTo>
                    <a:lnTo>
                      <a:pt x="383" y="46"/>
                    </a:lnTo>
                    <a:lnTo>
                      <a:pt x="355" y="58"/>
                    </a:lnTo>
                    <a:lnTo>
                      <a:pt x="328" y="71"/>
                    </a:lnTo>
                    <a:lnTo>
                      <a:pt x="302" y="85"/>
                    </a:lnTo>
                    <a:lnTo>
                      <a:pt x="277" y="100"/>
                    </a:lnTo>
                    <a:lnTo>
                      <a:pt x="252" y="116"/>
                    </a:lnTo>
                    <a:lnTo>
                      <a:pt x="228" y="134"/>
                    </a:lnTo>
                    <a:lnTo>
                      <a:pt x="205" y="152"/>
                    </a:lnTo>
                    <a:lnTo>
                      <a:pt x="184" y="171"/>
                    </a:lnTo>
                    <a:lnTo>
                      <a:pt x="163" y="192"/>
                    </a:lnTo>
                    <a:lnTo>
                      <a:pt x="143" y="213"/>
                    </a:lnTo>
                    <a:lnTo>
                      <a:pt x="125" y="235"/>
                    </a:lnTo>
                    <a:lnTo>
                      <a:pt x="107" y="258"/>
                    </a:lnTo>
                    <a:lnTo>
                      <a:pt x="91" y="282"/>
                    </a:lnTo>
                    <a:lnTo>
                      <a:pt x="76" y="306"/>
                    </a:lnTo>
                    <a:lnTo>
                      <a:pt x="62" y="331"/>
                    </a:lnTo>
                    <a:lnTo>
                      <a:pt x="49" y="357"/>
                    </a:lnTo>
                    <a:lnTo>
                      <a:pt x="38" y="384"/>
                    </a:lnTo>
                    <a:lnTo>
                      <a:pt x="28" y="411"/>
                    </a:lnTo>
                    <a:lnTo>
                      <a:pt x="20" y="438"/>
                    </a:lnTo>
                    <a:lnTo>
                      <a:pt x="13" y="467"/>
                    </a:lnTo>
                    <a:lnTo>
                      <a:pt x="7" y="495"/>
                    </a:lnTo>
                    <a:lnTo>
                      <a:pt x="3" y="524"/>
                    </a:lnTo>
                    <a:lnTo>
                      <a:pt x="1" y="554"/>
                    </a:lnTo>
                    <a:lnTo>
                      <a:pt x="0" y="584"/>
                    </a:lnTo>
                    <a:lnTo>
                      <a:pt x="1" y="614"/>
                    </a:lnTo>
                    <a:lnTo>
                      <a:pt x="3" y="644"/>
                    </a:lnTo>
                    <a:lnTo>
                      <a:pt x="7" y="673"/>
                    </a:lnTo>
                    <a:lnTo>
                      <a:pt x="13" y="701"/>
                    </a:lnTo>
                    <a:lnTo>
                      <a:pt x="20" y="730"/>
                    </a:lnTo>
                    <a:lnTo>
                      <a:pt x="28" y="757"/>
                    </a:lnTo>
                    <a:lnTo>
                      <a:pt x="38" y="784"/>
                    </a:lnTo>
                    <a:lnTo>
                      <a:pt x="49" y="811"/>
                    </a:lnTo>
                    <a:lnTo>
                      <a:pt x="62" y="837"/>
                    </a:lnTo>
                    <a:lnTo>
                      <a:pt x="76" y="862"/>
                    </a:lnTo>
                    <a:lnTo>
                      <a:pt x="91" y="886"/>
                    </a:lnTo>
                    <a:lnTo>
                      <a:pt x="107" y="910"/>
                    </a:lnTo>
                    <a:lnTo>
                      <a:pt x="125" y="933"/>
                    </a:lnTo>
                    <a:lnTo>
                      <a:pt x="143" y="955"/>
                    </a:lnTo>
                    <a:lnTo>
                      <a:pt x="163" y="976"/>
                    </a:lnTo>
                    <a:lnTo>
                      <a:pt x="184" y="997"/>
                    </a:lnTo>
                    <a:lnTo>
                      <a:pt x="205" y="1016"/>
                    </a:lnTo>
                    <a:lnTo>
                      <a:pt x="228" y="1034"/>
                    </a:lnTo>
                    <a:lnTo>
                      <a:pt x="252" y="1052"/>
                    </a:lnTo>
                    <a:lnTo>
                      <a:pt x="277" y="1068"/>
                    </a:lnTo>
                    <a:lnTo>
                      <a:pt x="302" y="1083"/>
                    </a:lnTo>
                    <a:lnTo>
                      <a:pt x="328" y="1097"/>
                    </a:lnTo>
                    <a:lnTo>
                      <a:pt x="355" y="1110"/>
                    </a:lnTo>
                    <a:lnTo>
                      <a:pt x="383" y="1122"/>
                    </a:lnTo>
                    <a:lnTo>
                      <a:pt x="411" y="1132"/>
                    </a:lnTo>
                    <a:lnTo>
                      <a:pt x="440" y="1142"/>
                    </a:lnTo>
                    <a:lnTo>
                      <a:pt x="470" y="1150"/>
                    </a:lnTo>
                    <a:lnTo>
                      <a:pt x="500" y="1156"/>
                    </a:lnTo>
                    <a:lnTo>
                      <a:pt x="531" y="1161"/>
                    </a:lnTo>
                    <a:lnTo>
                      <a:pt x="562" y="1165"/>
                    </a:lnTo>
                    <a:lnTo>
                      <a:pt x="594" y="1167"/>
                    </a:lnTo>
                    <a:lnTo>
                      <a:pt x="626" y="1168"/>
                    </a:lnTo>
                    <a:close/>
                  </a:path>
                </a:pathLst>
              </a:custGeom>
              <a:solidFill>
                <a:srgbClr val="00689A"/>
              </a:solidFill>
              <a:ln w="9525">
                <a:noFill/>
                <a:round/>
                <a:headEnd/>
                <a:tailEnd/>
              </a:ln>
            </p:spPr>
            <p:txBody>
              <a:bodyPr/>
              <a:lstStyle/>
              <a:p>
                <a:endParaRPr lang="en-US"/>
              </a:p>
            </p:txBody>
          </p:sp>
          <p:sp>
            <p:nvSpPr>
              <p:cNvPr id="27045" name="Freeform 60"/>
              <p:cNvSpPr>
                <a:spLocks/>
              </p:cNvSpPr>
              <p:nvPr/>
            </p:nvSpPr>
            <p:spPr bwMode="auto">
              <a:xfrm>
                <a:off x="354" y="707"/>
                <a:ext cx="1251" cy="1166"/>
              </a:xfrm>
              <a:custGeom>
                <a:avLst/>
                <a:gdLst>
                  <a:gd name="T0" fmla="*/ 689 w 1251"/>
                  <a:gd name="T1" fmla="*/ 1163 h 1166"/>
                  <a:gd name="T2" fmla="*/ 781 w 1251"/>
                  <a:gd name="T3" fmla="*/ 1148 h 1166"/>
                  <a:gd name="T4" fmla="*/ 868 w 1251"/>
                  <a:gd name="T5" fmla="*/ 1120 h 1166"/>
                  <a:gd name="T6" fmla="*/ 949 w 1251"/>
                  <a:gd name="T7" fmla="*/ 1082 h 1166"/>
                  <a:gd name="T8" fmla="*/ 1023 w 1251"/>
                  <a:gd name="T9" fmla="*/ 1033 h 1166"/>
                  <a:gd name="T10" fmla="*/ 1088 w 1251"/>
                  <a:gd name="T11" fmla="*/ 975 h 1166"/>
                  <a:gd name="T12" fmla="*/ 1144 w 1251"/>
                  <a:gd name="T13" fmla="*/ 909 h 1166"/>
                  <a:gd name="T14" fmla="*/ 1189 w 1251"/>
                  <a:gd name="T15" fmla="*/ 835 h 1166"/>
                  <a:gd name="T16" fmla="*/ 1223 w 1251"/>
                  <a:gd name="T17" fmla="*/ 756 h 1166"/>
                  <a:gd name="T18" fmla="*/ 1244 w 1251"/>
                  <a:gd name="T19" fmla="*/ 672 h 1166"/>
                  <a:gd name="T20" fmla="*/ 1251 w 1251"/>
                  <a:gd name="T21" fmla="*/ 583 h 1166"/>
                  <a:gd name="T22" fmla="*/ 1244 w 1251"/>
                  <a:gd name="T23" fmla="*/ 494 h 1166"/>
                  <a:gd name="T24" fmla="*/ 1223 w 1251"/>
                  <a:gd name="T25" fmla="*/ 410 h 1166"/>
                  <a:gd name="T26" fmla="*/ 1189 w 1251"/>
                  <a:gd name="T27" fmla="*/ 330 h 1166"/>
                  <a:gd name="T28" fmla="*/ 1144 w 1251"/>
                  <a:gd name="T29" fmla="*/ 257 h 1166"/>
                  <a:gd name="T30" fmla="*/ 1088 w 1251"/>
                  <a:gd name="T31" fmla="*/ 191 h 1166"/>
                  <a:gd name="T32" fmla="*/ 1023 w 1251"/>
                  <a:gd name="T33" fmla="*/ 133 h 1166"/>
                  <a:gd name="T34" fmla="*/ 949 w 1251"/>
                  <a:gd name="T35" fmla="*/ 84 h 1166"/>
                  <a:gd name="T36" fmla="*/ 868 w 1251"/>
                  <a:gd name="T37" fmla="*/ 46 h 1166"/>
                  <a:gd name="T38" fmla="*/ 781 w 1251"/>
                  <a:gd name="T39" fmla="*/ 18 h 1166"/>
                  <a:gd name="T40" fmla="*/ 689 w 1251"/>
                  <a:gd name="T41" fmla="*/ 3 h 1166"/>
                  <a:gd name="T42" fmla="*/ 593 w 1251"/>
                  <a:gd name="T43" fmla="*/ 0 h 1166"/>
                  <a:gd name="T44" fmla="*/ 499 w 1251"/>
                  <a:gd name="T45" fmla="*/ 11 h 1166"/>
                  <a:gd name="T46" fmla="*/ 411 w 1251"/>
                  <a:gd name="T47" fmla="*/ 35 h 1166"/>
                  <a:gd name="T48" fmla="*/ 327 w 1251"/>
                  <a:gd name="T49" fmla="*/ 70 h 1166"/>
                  <a:gd name="T50" fmla="*/ 251 w 1251"/>
                  <a:gd name="T51" fmla="*/ 116 h 1166"/>
                  <a:gd name="T52" fmla="*/ 183 w 1251"/>
                  <a:gd name="T53" fmla="*/ 171 h 1166"/>
                  <a:gd name="T54" fmla="*/ 124 w 1251"/>
                  <a:gd name="T55" fmla="*/ 234 h 1166"/>
                  <a:gd name="T56" fmla="*/ 75 w 1251"/>
                  <a:gd name="T57" fmla="*/ 305 h 1166"/>
                  <a:gd name="T58" fmla="*/ 38 w 1251"/>
                  <a:gd name="T59" fmla="*/ 383 h 1166"/>
                  <a:gd name="T60" fmla="*/ 12 w 1251"/>
                  <a:gd name="T61" fmla="*/ 466 h 1166"/>
                  <a:gd name="T62" fmla="*/ 1 w 1251"/>
                  <a:gd name="T63" fmla="*/ 553 h 1166"/>
                  <a:gd name="T64" fmla="*/ 3 w 1251"/>
                  <a:gd name="T65" fmla="*/ 642 h 1166"/>
                  <a:gd name="T66" fmla="*/ 19 w 1251"/>
                  <a:gd name="T67" fmla="*/ 728 h 1166"/>
                  <a:gd name="T68" fmla="*/ 49 w 1251"/>
                  <a:gd name="T69" fmla="*/ 810 h 1166"/>
                  <a:gd name="T70" fmla="*/ 90 w 1251"/>
                  <a:gd name="T71" fmla="*/ 885 h 1166"/>
                  <a:gd name="T72" fmla="*/ 143 w 1251"/>
                  <a:gd name="T73" fmla="*/ 954 h 1166"/>
                  <a:gd name="T74" fmla="*/ 205 w 1251"/>
                  <a:gd name="T75" fmla="*/ 1014 h 1166"/>
                  <a:gd name="T76" fmla="*/ 276 w 1251"/>
                  <a:gd name="T77" fmla="*/ 1066 h 1166"/>
                  <a:gd name="T78" fmla="*/ 354 w 1251"/>
                  <a:gd name="T79" fmla="*/ 1109 h 1166"/>
                  <a:gd name="T80" fmla="*/ 440 w 1251"/>
                  <a:gd name="T81" fmla="*/ 1140 h 1166"/>
                  <a:gd name="T82" fmla="*/ 530 w 1251"/>
                  <a:gd name="T83" fmla="*/ 1159 h 1166"/>
                  <a:gd name="T84" fmla="*/ 625 w 1251"/>
                  <a:gd name="T85" fmla="*/ 1166 h 1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1"/>
                  <a:gd name="T130" fmla="*/ 0 h 1166"/>
                  <a:gd name="T131" fmla="*/ 1251 w 1251"/>
                  <a:gd name="T132" fmla="*/ 1166 h 11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1" h="1166">
                    <a:moveTo>
                      <a:pt x="625" y="1166"/>
                    </a:moveTo>
                    <a:lnTo>
                      <a:pt x="657" y="1165"/>
                    </a:lnTo>
                    <a:lnTo>
                      <a:pt x="689" y="1163"/>
                    </a:lnTo>
                    <a:lnTo>
                      <a:pt x="720" y="1159"/>
                    </a:lnTo>
                    <a:lnTo>
                      <a:pt x="751" y="1154"/>
                    </a:lnTo>
                    <a:lnTo>
                      <a:pt x="781" y="1148"/>
                    </a:lnTo>
                    <a:lnTo>
                      <a:pt x="811" y="1140"/>
                    </a:lnTo>
                    <a:lnTo>
                      <a:pt x="840" y="1131"/>
                    </a:lnTo>
                    <a:lnTo>
                      <a:pt x="868" y="1120"/>
                    </a:lnTo>
                    <a:lnTo>
                      <a:pt x="896" y="1109"/>
                    </a:lnTo>
                    <a:lnTo>
                      <a:pt x="923" y="1096"/>
                    </a:lnTo>
                    <a:lnTo>
                      <a:pt x="949" y="1082"/>
                    </a:lnTo>
                    <a:lnTo>
                      <a:pt x="975" y="1066"/>
                    </a:lnTo>
                    <a:lnTo>
                      <a:pt x="999" y="1050"/>
                    </a:lnTo>
                    <a:lnTo>
                      <a:pt x="1023" y="1033"/>
                    </a:lnTo>
                    <a:lnTo>
                      <a:pt x="1046" y="1014"/>
                    </a:lnTo>
                    <a:lnTo>
                      <a:pt x="1067" y="995"/>
                    </a:lnTo>
                    <a:lnTo>
                      <a:pt x="1088" y="975"/>
                    </a:lnTo>
                    <a:lnTo>
                      <a:pt x="1108" y="954"/>
                    </a:lnTo>
                    <a:lnTo>
                      <a:pt x="1126" y="932"/>
                    </a:lnTo>
                    <a:lnTo>
                      <a:pt x="1144" y="909"/>
                    </a:lnTo>
                    <a:lnTo>
                      <a:pt x="1160" y="885"/>
                    </a:lnTo>
                    <a:lnTo>
                      <a:pt x="1175" y="861"/>
                    </a:lnTo>
                    <a:lnTo>
                      <a:pt x="1189" y="835"/>
                    </a:lnTo>
                    <a:lnTo>
                      <a:pt x="1202" y="810"/>
                    </a:lnTo>
                    <a:lnTo>
                      <a:pt x="1213" y="783"/>
                    </a:lnTo>
                    <a:lnTo>
                      <a:pt x="1223" y="756"/>
                    </a:lnTo>
                    <a:lnTo>
                      <a:pt x="1231" y="728"/>
                    </a:lnTo>
                    <a:lnTo>
                      <a:pt x="1238" y="700"/>
                    </a:lnTo>
                    <a:lnTo>
                      <a:pt x="1244" y="672"/>
                    </a:lnTo>
                    <a:lnTo>
                      <a:pt x="1248" y="642"/>
                    </a:lnTo>
                    <a:lnTo>
                      <a:pt x="1250" y="613"/>
                    </a:lnTo>
                    <a:lnTo>
                      <a:pt x="1251" y="583"/>
                    </a:lnTo>
                    <a:lnTo>
                      <a:pt x="1250" y="553"/>
                    </a:lnTo>
                    <a:lnTo>
                      <a:pt x="1248" y="523"/>
                    </a:lnTo>
                    <a:lnTo>
                      <a:pt x="1244" y="494"/>
                    </a:lnTo>
                    <a:lnTo>
                      <a:pt x="1238" y="466"/>
                    </a:lnTo>
                    <a:lnTo>
                      <a:pt x="1231" y="437"/>
                    </a:lnTo>
                    <a:lnTo>
                      <a:pt x="1223" y="410"/>
                    </a:lnTo>
                    <a:lnTo>
                      <a:pt x="1213" y="383"/>
                    </a:lnTo>
                    <a:lnTo>
                      <a:pt x="1202" y="356"/>
                    </a:lnTo>
                    <a:lnTo>
                      <a:pt x="1189" y="330"/>
                    </a:lnTo>
                    <a:lnTo>
                      <a:pt x="1175" y="305"/>
                    </a:lnTo>
                    <a:lnTo>
                      <a:pt x="1160" y="281"/>
                    </a:lnTo>
                    <a:lnTo>
                      <a:pt x="1144" y="257"/>
                    </a:lnTo>
                    <a:lnTo>
                      <a:pt x="1126" y="234"/>
                    </a:lnTo>
                    <a:lnTo>
                      <a:pt x="1108" y="212"/>
                    </a:lnTo>
                    <a:lnTo>
                      <a:pt x="1088" y="191"/>
                    </a:lnTo>
                    <a:lnTo>
                      <a:pt x="1067" y="171"/>
                    </a:lnTo>
                    <a:lnTo>
                      <a:pt x="1046" y="151"/>
                    </a:lnTo>
                    <a:lnTo>
                      <a:pt x="1023" y="133"/>
                    </a:lnTo>
                    <a:lnTo>
                      <a:pt x="999" y="116"/>
                    </a:lnTo>
                    <a:lnTo>
                      <a:pt x="975" y="99"/>
                    </a:lnTo>
                    <a:lnTo>
                      <a:pt x="949" y="84"/>
                    </a:lnTo>
                    <a:lnTo>
                      <a:pt x="923" y="70"/>
                    </a:lnTo>
                    <a:lnTo>
                      <a:pt x="896" y="57"/>
                    </a:lnTo>
                    <a:lnTo>
                      <a:pt x="868" y="46"/>
                    </a:lnTo>
                    <a:lnTo>
                      <a:pt x="840" y="35"/>
                    </a:lnTo>
                    <a:lnTo>
                      <a:pt x="811" y="26"/>
                    </a:lnTo>
                    <a:lnTo>
                      <a:pt x="781" y="18"/>
                    </a:lnTo>
                    <a:lnTo>
                      <a:pt x="751" y="11"/>
                    </a:lnTo>
                    <a:lnTo>
                      <a:pt x="720" y="6"/>
                    </a:lnTo>
                    <a:lnTo>
                      <a:pt x="689" y="3"/>
                    </a:lnTo>
                    <a:lnTo>
                      <a:pt x="657" y="0"/>
                    </a:lnTo>
                    <a:lnTo>
                      <a:pt x="625" y="0"/>
                    </a:lnTo>
                    <a:lnTo>
                      <a:pt x="593" y="0"/>
                    </a:lnTo>
                    <a:lnTo>
                      <a:pt x="561" y="3"/>
                    </a:lnTo>
                    <a:lnTo>
                      <a:pt x="530" y="6"/>
                    </a:lnTo>
                    <a:lnTo>
                      <a:pt x="499" y="11"/>
                    </a:lnTo>
                    <a:lnTo>
                      <a:pt x="469" y="18"/>
                    </a:lnTo>
                    <a:lnTo>
                      <a:pt x="440" y="26"/>
                    </a:lnTo>
                    <a:lnTo>
                      <a:pt x="411" y="35"/>
                    </a:lnTo>
                    <a:lnTo>
                      <a:pt x="382" y="46"/>
                    </a:lnTo>
                    <a:lnTo>
                      <a:pt x="354" y="57"/>
                    </a:lnTo>
                    <a:lnTo>
                      <a:pt x="327" y="70"/>
                    </a:lnTo>
                    <a:lnTo>
                      <a:pt x="301" y="84"/>
                    </a:lnTo>
                    <a:lnTo>
                      <a:pt x="276" y="99"/>
                    </a:lnTo>
                    <a:lnTo>
                      <a:pt x="251" y="116"/>
                    </a:lnTo>
                    <a:lnTo>
                      <a:pt x="228" y="133"/>
                    </a:lnTo>
                    <a:lnTo>
                      <a:pt x="205" y="151"/>
                    </a:lnTo>
                    <a:lnTo>
                      <a:pt x="183" y="171"/>
                    </a:lnTo>
                    <a:lnTo>
                      <a:pt x="163" y="191"/>
                    </a:lnTo>
                    <a:lnTo>
                      <a:pt x="143" y="212"/>
                    </a:lnTo>
                    <a:lnTo>
                      <a:pt x="124" y="234"/>
                    </a:lnTo>
                    <a:lnTo>
                      <a:pt x="107" y="257"/>
                    </a:lnTo>
                    <a:lnTo>
                      <a:pt x="90" y="281"/>
                    </a:lnTo>
                    <a:lnTo>
                      <a:pt x="75" y="305"/>
                    </a:lnTo>
                    <a:lnTo>
                      <a:pt x="62" y="330"/>
                    </a:lnTo>
                    <a:lnTo>
                      <a:pt x="49" y="356"/>
                    </a:lnTo>
                    <a:lnTo>
                      <a:pt x="38" y="383"/>
                    </a:lnTo>
                    <a:lnTo>
                      <a:pt x="28" y="410"/>
                    </a:lnTo>
                    <a:lnTo>
                      <a:pt x="19" y="437"/>
                    </a:lnTo>
                    <a:lnTo>
                      <a:pt x="12" y="466"/>
                    </a:lnTo>
                    <a:lnTo>
                      <a:pt x="7" y="494"/>
                    </a:lnTo>
                    <a:lnTo>
                      <a:pt x="3" y="523"/>
                    </a:lnTo>
                    <a:lnTo>
                      <a:pt x="1" y="553"/>
                    </a:lnTo>
                    <a:lnTo>
                      <a:pt x="0" y="583"/>
                    </a:lnTo>
                    <a:lnTo>
                      <a:pt x="1" y="613"/>
                    </a:lnTo>
                    <a:lnTo>
                      <a:pt x="3" y="642"/>
                    </a:lnTo>
                    <a:lnTo>
                      <a:pt x="7" y="672"/>
                    </a:lnTo>
                    <a:lnTo>
                      <a:pt x="12" y="700"/>
                    </a:lnTo>
                    <a:lnTo>
                      <a:pt x="19" y="728"/>
                    </a:lnTo>
                    <a:lnTo>
                      <a:pt x="28" y="756"/>
                    </a:lnTo>
                    <a:lnTo>
                      <a:pt x="38" y="783"/>
                    </a:lnTo>
                    <a:lnTo>
                      <a:pt x="49" y="810"/>
                    </a:lnTo>
                    <a:lnTo>
                      <a:pt x="62" y="835"/>
                    </a:lnTo>
                    <a:lnTo>
                      <a:pt x="75" y="861"/>
                    </a:lnTo>
                    <a:lnTo>
                      <a:pt x="90" y="885"/>
                    </a:lnTo>
                    <a:lnTo>
                      <a:pt x="107" y="909"/>
                    </a:lnTo>
                    <a:lnTo>
                      <a:pt x="124" y="932"/>
                    </a:lnTo>
                    <a:lnTo>
                      <a:pt x="143" y="954"/>
                    </a:lnTo>
                    <a:lnTo>
                      <a:pt x="163" y="975"/>
                    </a:lnTo>
                    <a:lnTo>
                      <a:pt x="183" y="995"/>
                    </a:lnTo>
                    <a:lnTo>
                      <a:pt x="205" y="1014"/>
                    </a:lnTo>
                    <a:lnTo>
                      <a:pt x="228" y="1033"/>
                    </a:lnTo>
                    <a:lnTo>
                      <a:pt x="251" y="1050"/>
                    </a:lnTo>
                    <a:lnTo>
                      <a:pt x="276" y="1066"/>
                    </a:lnTo>
                    <a:lnTo>
                      <a:pt x="301" y="1082"/>
                    </a:lnTo>
                    <a:lnTo>
                      <a:pt x="327" y="1096"/>
                    </a:lnTo>
                    <a:lnTo>
                      <a:pt x="354" y="1109"/>
                    </a:lnTo>
                    <a:lnTo>
                      <a:pt x="382" y="1120"/>
                    </a:lnTo>
                    <a:lnTo>
                      <a:pt x="411" y="1131"/>
                    </a:lnTo>
                    <a:lnTo>
                      <a:pt x="440" y="1140"/>
                    </a:lnTo>
                    <a:lnTo>
                      <a:pt x="469" y="1148"/>
                    </a:lnTo>
                    <a:lnTo>
                      <a:pt x="499" y="1154"/>
                    </a:lnTo>
                    <a:lnTo>
                      <a:pt x="530" y="1159"/>
                    </a:lnTo>
                    <a:lnTo>
                      <a:pt x="561" y="1163"/>
                    </a:lnTo>
                    <a:lnTo>
                      <a:pt x="593" y="1165"/>
                    </a:lnTo>
                    <a:lnTo>
                      <a:pt x="625" y="1166"/>
                    </a:lnTo>
                    <a:close/>
                  </a:path>
                </a:pathLst>
              </a:custGeom>
              <a:solidFill>
                <a:srgbClr val="00699D"/>
              </a:solidFill>
              <a:ln w="9525">
                <a:noFill/>
                <a:round/>
                <a:headEnd/>
                <a:tailEnd/>
              </a:ln>
            </p:spPr>
            <p:txBody>
              <a:bodyPr/>
              <a:lstStyle/>
              <a:p>
                <a:endParaRPr lang="en-US"/>
              </a:p>
            </p:txBody>
          </p:sp>
          <p:sp>
            <p:nvSpPr>
              <p:cNvPr id="27046" name="Freeform 61"/>
              <p:cNvSpPr>
                <a:spLocks/>
              </p:cNvSpPr>
              <p:nvPr/>
            </p:nvSpPr>
            <p:spPr bwMode="auto">
              <a:xfrm>
                <a:off x="354" y="707"/>
                <a:ext cx="1250" cy="1166"/>
              </a:xfrm>
              <a:custGeom>
                <a:avLst/>
                <a:gdLst>
                  <a:gd name="T0" fmla="*/ 689 w 1250"/>
                  <a:gd name="T1" fmla="*/ 1162 h 1166"/>
                  <a:gd name="T2" fmla="*/ 781 w 1250"/>
                  <a:gd name="T3" fmla="*/ 1147 h 1166"/>
                  <a:gd name="T4" fmla="*/ 868 w 1250"/>
                  <a:gd name="T5" fmla="*/ 1120 h 1166"/>
                  <a:gd name="T6" fmla="*/ 949 w 1250"/>
                  <a:gd name="T7" fmla="*/ 1081 h 1166"/>
                  <a:gd name="T8" fmla="*/ 1022 w 1250"/>
                  <a:gd name="T9" fmla="*/ 1032 h 1166"/>
                  <a:gd name="T10" fmla="*/ 1088 w 1250"/>
                  <a:gd name="T11" fmla="*/ 974 h 1166"/>
                  <a:gd name="T12" fmla="*/ 1143 w 1250"/>
                  <a:gd name="T13" fmla="*/ 908 h 1166"/>
                  <a:gd name="T14" fmla="*/ 1188 w 1250"/>
                  <a:gd name="T15" fmla="*/ 835 h 1166"/>
                  <a:gd name="T16" fmla="*/ 1222 w 1250"/>
                  <a:gd name="T17" fmla="*/ 756 h 1166"/>
                  <a:gd name="T18" fmla="*/ 1243 w 1250"/>
                  <a:gd name="T19" fmla="*/ 671 h 1166"/>
                  <a:gd name="T20" fmla="*/ 1250 w 1250"/>
                  <a:gd name="T21" fmla="*/ 583 h 1166"/>
                  <a:gd name="T22" fmla="*/ 1243 w 1250"/>
                  <a:gd name="T23" fmla="*/ 494 h 1166"/>
                  <a:gd name="T24" fmla="*/ 1222 w 1250"/>
                  <a:gd name="T25" fmla="*/ 410 h 1166"/>
                  <a:gd name="T26" fmla="*/ 1188 w 1250"/>
                  <a:gd name="T27" fmla="*/ 331 h 1166"/>
                  <a:gd name="T28" fmla="*/ 1143 w 1250"/>
                  <a:gd name="T29" fmla="*/ 257 h 1166"/>
                  <a:gd name="T30" fmla="*/ 1088 w 1250"/>
                  <a:gd name="T31" fmla="*/ 191 h 1166"/>
                  <a:gd name="T32" fmla="*/ 1022 w 1250"/>
                  <a:gd name="T33" fmla="*/ 133 h 1166"/>
                  <a:gd name="T34" fmla="*/ 949 w 1250"/>
                  <a:gd name="T35" fmla="*/ 85 h 1166"/>
                  <a:gd name="T36" fmla="*/ 868 w 1250"/>
                  <a:gd name="T37" fmla="*/ 46 h 1166"/>
                  <a:gd name="T38" fmla="*/ 781 w 1250"/>
                  <a:gd name="T39" fmla="*/ 18 h 1166"/>
                  <a:gd name="T40" fmla="*/ 689 w 1250"/>
                  <a:gd name="T41" fmla="*/ 3 h 1166"/>
                  <a:gd name="T42" fmla="*/ 593 w 1250"/>
                  <a:gd name="T43" fmla="*/ 1 h 1166"/>
                  <a:gd name="T44" fmla="*/ 500 w 1250"/>
                  <a:gd name="T45" fmla="*/ 12 h 1166"/>
                  <a:gd name="T46" fmla="*/ 411 w 1250"/>
                  <a:gd name="T47" fmla="*/ 35 h 1166"/>
                  <a:gd name="T48" fmla="*/ 328 w 1250"/>
                  <a:gd name="T49" fmla="*/ 71 h 1166"/>
                  <a:gd name="T50" fmla="*/ 252 w 1250"/>
                  <a:gd name="T51" fmla="*/ 116 h 1166"/>
                  <a:gd name="T52" fmla="*/ 184 w 1250"/>
                  <a:gd name="T53" fmla="*/ 171 h 1166"/>
                  <a:gd name="T54" fmla="*/ 125 w 1250"/>
                  <a:gd name="T55" fmla="*/ 235 h 1166"/>
                  <a:gd name="T56" fmla="*/ 76 w 1250"/>
                  <a:gd name="T57" fmla="*/ 305 h 1166"/>
                  <a:gd name="T58" fmla="*/ 38 w 1250"/>
                  <a:gd name="T59" fmla="*/ 383 h 1166"/>
                  <a:gd name="T60" fmla="*/ 13 w 1250"/>
                  <a:gd name="T61" fmla="*/ 466 h 1166"/>
                  <a:gd name="T62" fmla="*/ 1 w 1250"/>
                  <a:gd name="T63" fmla="*/ 553 h 1166"/>
                  <a:gd name="T64" fmla="*/ 4 w 1250"/>
                  <a:gd name="T65" fmla="*/ 642 h 1166"/>
                  <a:gd name="T66" fmla="*/ 20 w 1250"/>
                  <a:gd name="T67" fmla="*/ 728 h 1166"/>
                  <a:gd name="T68" fmla="*/ 50 w 1250"/>
                  <a:gd name="T69" fmla="*/ 809 h 1166"/>
                  <a:gd name="T70" fmla="*/ 91 w 1250"/>
                  <a:gd name="T71" fmla="*/ 885 h 1166"/>
                  <a:gd name="T72" fmla="*/ 143 w 1250"/>
                  <a:gd name="T73" fmla="*/ 953 h 1166"/>
                  <a:gd name="T74" fmla="*/ 205 w 1250"/>
                  <a:gd name="T75" fmla="*/ 1014 h 1166"/>
                  <a:gd name="T76" fmla="*/ 276 w 1250"/>
                  <a:gd name="T77" fmla="*/ 1066 h 1166"/>
                  <a:gd name="T78" fmla="*/ 355 w 1250"/>
                  <a:gd name="T79" fmla="*/ 1108 h 1166"/>
                  <a:gd name="T80" fmla="*/ 440 w 1250"/>
                  <a:gd name="T81" fmla="*/ 1139 h 1166"/>
                  <a:gd name="T82" fmla="*/ 530 w 1250"/>
                  <a:gd name="T83" fmla="*/ 1159 h 1166"/>
                  <a:gd name="T84" fmla="*/ 625 w 1250"/>
                  <a:gd name="T85" fmla="*/ 1166 h 1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0"/>
                  <a:gd name="T130" fmla="*/ 0 h 1166"/>
                  <a:gd name="T131" fmla="*/ 1250 w 1250"/>
                  <a:gd name="T132" fmla="*/ 1166 h 11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0" h="1166">
                    <a:moveTo>
                      <a:pt x="625" y="1166"/>
                    </a:moveTo>
                    <a:lnTo>
                      <a:pt x="657" y="1165"/>
                    </a:lnTo>
                    <a:lnTo>
                      <a:pt x="689" y="1162"/>
                    </a:lnTo>
                    <a:lnTo>
                      <a:pt x="720" y="1159"/>
                    </a:lnTo>
                    <a:lnTo>
                      <a:pt x="751" y="1154"/>
                    </a:lnTo>
                    <a:lnTo>
                      <a:pt x="781" y="1147"/>
                    </a:lnTo>
                    <a:lnTo>
                      <a:pt x="811" y="1139"/>
                    </a:lnTo>
                    <a:lnTo>
                      <a:pt x="840" y="1130"/>
                    </a:lnTo>
                    <a:lnTo>
                      <a:pt x="868" y="1120"/>
                    </a:lnTo>
                    <a:lnTo>
                      <a:pt x="896" y="1108"/>
                    </a:lnTo>
                    <a:lnTo>
                      <a:pt x="923" y="1095"/>
                    </a:lnTo>
                    <a:lnTo>
                      <a:pt x="949" y="1081"/>
                    </a:lnTo>
                    <a:lnTo>
                      <a:pt x="974" y="1066"/>
                    </a:lnTo>
                    <a:lnTo>
                      <a:pt x="999" y="1049"/>
                    </a:lnTo>
                    <a:lnTo>
                      <a:pt x="1022" y="1032"/>
                    </a:lnTo>
                    <a:lnTo>
                      <a:pt x="1045" y="1014"/>
                    </a:lnTo>
                    <a:lnTo>
                      <a:pt x="1067" y="995"/>
                    </a:lnTo>
                    <a:lnTo>
                      <a:pt x="1088" y="974"/>
                    </a:lnTo>
                    <a:lnTo>
                      <a:pt x="1107" y="953"/>
                    </a:lnTo>
                    <a:lnTo>
                      <a:pt x="1126" y="931"/>
                    </a:lnTo>
                    <a:lnTo>
                      <a:pt x="1143" y="908"/>
                    </a:lnTo>
                    <a:lnTo>
                      <a:pt x="1160" y="885"/>
                    </a:lnTo>
                    <a:lnTo>
                      <a:pt x="1175" y="860"/>
                    </a:lnTo>
                    <a:lnTo>
                      <a:pt x="1188" y="835"/>
                    </a:lnTo>
                    <a:lnTo>
                      <a:pt x="1201" y="809"/>
                    </a:lnTo>
                    <a:lnTo>
                      <a:pt x="1212" y="783"/>
                    </a:lnTo>
                    <a:lnTo>
                      <a:pt x="1222" y="756"/>
                    </a:lnTo>
                    <a:lnTo>
                      <a:pt x="1231" y="728"/>
                    </a:lnTo>
                    <a:lnTo>
                      <a:pt x="1238" y="700"/>
                    </a:lnTo>
                    <a:lnTo>
                      <a:pt x="1243" y="671"/>
                    </a:lnTo>
                    <a:lnTo>
                      <a:pt x="1247" y="642"/>
                    </a:lnTo>
                    <a:lnTo>
                      <a:pt x="1249" y="613"/>
                    </a:lnTo>
                    <a:lnTo>
                      <a:pt x="1250" y="583"/>
                    </a:lnTo>
                    <a:lnTo>
                      <a:pt x="1249" y="553"/>
                    </a:lnTo>
                    <a:lnTo>
                      <a:pt x="1247" y="523"/>
                    </a:lnTo>
                    <a:lnTo>
                      <a:pt x="1243" y="494"/>
                    </a:lnTo>
                    <a:lnTo>
                      <a:pt x="1238" y="466"/>
                    </a:lnTo>
                    <a:lnTo>
                      <a:pt x="1231" y="437"/>
                    </a:lnTo>
                    <a:lnTo>
                      <a:pt x="1222" y="410"/>
                    </a:lnTo>
                    <a:lnTo>
                      <a:pt x="1212" y="383"/>
                    </a:lnTo>
                    <a:lnTo>
                      <a:pt x="1201" y="356"/>
                    </a:lnTo>
                    <a:lnTo>
                      <a:pt x="1188" y="331"/>
                    </a:lnTo>
                    <a:lnTo>
                      <a:pt x="1175" y="305"/>
                    </a:lnTo>
                    <a:lnTo>
                      <a:pt x="1160" y="281"/>
                    </a:lnTo>
                    <a:lnTo>
                      <a:pt x="1143" y="257"/>
                    </a:lnTo>
                    <a:lnTo>
                      <a:pt x="1126" y="235"/>
                    </a:lnTo>
                    <a:lnTo>
                      <a:pt x="1107" y="212"/>
                    </a:lnTo>
                    <a:lnTo>
                      <a:pt x="1088" y="191"/>
                    </a:lnTo>
                    <a:lnTo>
                      <a:pt x="1067" y="171"/>
                    </a:lnTo>
                    <a:lnTo>
                      <a:pt x="1045" y="152"/>
                    </a:lnTo>
                    <a:lnTo>
                      <a:pt x="1022" y="133"/>
                    </a:lnTo>
                    <a:lnTo>
                      <a:pt x="999" y="116"/>
                    </a:lnTo>
                    <a:lnTo>
                      <a:pt x="974" y="100"/>
                    </a:lnTo>
                    <a:lnTo>
                      <a:pt x="949" y="85"/>
                    </a:lnTo>
                    <a:lnTo>
                      <a:pt x="923" y="71"/>
                    </a:lnTo>
                    <a:lnTo>
                      <a:pt x="896" y="58"/>
                    </a:lnTo>
                    <a:lnTo>
                      <a:pt x="868" y="46"/>
                    </a:lnTo>
                    <a:lnTo>
                      <a:pt x="840" y="35"/>
                    </a:lnTo>
                    <a:lnTo>
                      <a:pt x="811" y="26"/>
                    </a:lnTo>
                    <a:lnTo>
                      <a:pt x="781" y="18"/>
                    </a:lnTo>
                    <a:lnTo>
                      <a:pt x="751" y="12"/>
                    </a:lnTo>
                    <a:lnTo>
                      <a:pt x="720" y="7"/>
                    </a:lnTo>
                    <a:lnTo>
                      <a:pt x="689" y="3"/>
                    </a:lnTo>
                    <a:lnTo>
                      <a:pt x="657" y="1"/>
                    </a:lnTo>
                    <a:lnTo>
                      <a:pt x="625" y="0"/>
                    </a:lnTo>
                    <a:lnTo>
                      <a:pt x="593" y="1"/>
                    </a:lnTo>
                    <a:lnTo>
                      <a:pt x="562" y="3"/>
                    </a:lnTo>
                    <a:lnTo>
                      <a:pt x="530" y="7"/>
                    </a:lnTo>
                    <a:lnTo>
                      <a:pt x="500" y="12"/>
                    </a:lnTo>
                    <a:lnTo>
                      <a:pt x="469" y="18"/>
                    </a:lnTo>
                    <a:lnTo>
                      <a:pt x="440" y="26"/>
                    </a:lnTo>
                    <a:lnTo>
                      <a:pt x="411" y="35"/>
                    </a:lnTo>
                    <a:lnTo>
                      <a:pt x="382" y="46"/>
                    </a:lnTo>
                    <a:lnTo>
                      <a:pt x="355" y="58"/>
                    </a:lnTo>
                    <a:lnTo>
                      <a:pt x="328" y="71"/>
                    </a:lnTo>
                    <a:lnTo>
                      <a:pt x="302" y="85"/>
                    </a:lnTo>
                    <a:lnTo>
                      <a:pt x="276" y="100"/>
                    </a:lnTo>
                    <a:lnTo>
                      <a:pt x="252" y="116"/>
                    </a:lnTo>
                    <a:lnTo>
                      <a:pt x="228" y="133"/>
                    </a:lnTo>
                    <a:lnTo>
                      <a:pt x="205" y="152"/>
                    </a:lnTo>
                    <a:lnTo>
                      <a:pt x="184" y="171"/>
                    </a:lnTo>
                    <a:lnTo>
                      <a:pt x="163" y="191"/>
                    </a:lnTo>
                    <a:lnTo>
                      <a:pt x="143" y="212"/>
                    </a:lnTo>
                    <a:lnTo>
                      <a:pt x="125" y="235"/>
                    </a:lnTo>
                    <a:lnTo>
                      <a:pt x="107" y="257"/>
                    </a:lnTo>
                    <a:lnTo>
                      <a:pt x="91" y="281"/>
                    </a:lnTo>
                    <a:lnTo>
                      <a:pt x="76" y="305"/>
                    </a:lnTo>
                    <a:lnTo>
                      <a:pt x="62" y="331"/>
                    </a:lnTo>
                    <a:lnTo>
                      <a:pt x="50" y="356"/>
                    </a:lnTo>
                    <a:lnTo>
                      <a:pt x="38" y="383"/>
                    </a:lnTo>
                    <a:lnTo>
                      <a:pt x="29" y="410"/>
                    </a:lnTo>
                    <a:lnTo>
                      <a:pt x="20" y="437"/>
                    </a:lnTo>
                    <a:lnTo>
                      <a:pt x="13" y="466"/>
                    </a:lnTo>
                    <a:lnTo>
                      <a:pt x="8" y="494"/>
                    </a:lnTo>
                    <a:lnTo>
                      <a:pt x="4" y="523"/>
                    </a:lnTo>
                    <a:lnTo>
                      <a:pt x="1" y="553"/>
                    </a:lnTo>
                    <a:lnTo>
                      <a:pt x="0" y="583"/>
                    </a:lnTo>
                    <a:lnTo>
                      <a:pt x="1" y="613"/>
                    </a:lnTo>
                    <a:lnTo>
                      <a:pt x="4" y="642"/>
                    </a:lnTo>
                    <a:lnTo>
                      <a:pt x="8" y="671"/>
                    </a:lnTo>
                    <a:lnTo>
                      <a:pt x="13" y="700"/>
                    </a:lnTo>
                    <a:lnTo>
                      <a:pt x="20" y="728"/>
                    </a:lnTo>
                    <a:lnTo>
                      <a:pt x="29" y="756"/>
                    </a:lnTo>
                    <a:lnTo>
                      <a:pt x="38" y="783"/>
                    </a:lnTo>
                    <a:lnTo>
                      <a:pt x="50" y="809"/>
                    </a:lnTo>
                    <a:lnTo>
                      <a:pt x="62" y="835"/>
                    </a:lnTo>
                    <a:lnTo>
                      <a:pt x="76" y="860"/>
                    </a:lnTo>
                    <a:lnTo>
                      <a:pt x="91" y="885"/>
                    </a:lnTo>
                    <a:lnTo>
                      <a:pt x="107" y="908"/>
                    </a:lnTo>
                    <a:lnTo>
                      <a:pt x="125" y="931"/>
                    </a:lnTo>
                    <a:lnTo>
                      <a:pt x="143" y="953"/>
                    </a:lnTo>
                    <a:lnTo>
                      <a:pt x="163" y="974"/>
                    </a:lnTo>
                    <a:lnTo>
                      <a:pt x="184" y="995"/>
                    </a:lnTo>
                    <a:lnTo>
                      <a:pt x="205" y="1014"/>
                    </a:lnTo>
                    <a:lnTo>
                      <a:pt x="228" y="1032"/>
                    </a:lnTo>
                    <a:lnTo>
                      <a:pt x="252" y="1049"/>
                    </a:lnTo>
                    <a:lnTo>
                      <a:pt x="276" y="1066"/>
                    </a:lnTo>
                    <a:lnTo>
                      <a:pt x="302" y="1081"/>
                    </a:lnTo>
                    <a:lnTo>
                      <a:pt x="328" y="1095"/>
                    </a:lnTo>
                    <a:lnTo>
                      <a:pt x="355" y="1108"/>
                    </a:lnTo>
                    <a:lnTo>
                      <a:pt x="382" y="1120"/>
                    </a:lnTo>
                    <a:lnTo>
                      <a:pt x="411" y="1130"/>
                    </a:lnTo>
                    <a:lnTo>
                      <a:pt x="440" y="1139"/>
                    </a:lnTo>
                    <a:lnTo>
                      <a:pt x="469" y="1147"/>
                    </a:lnTo>
                    <a:lnTo>
                      <a:pt x="500" y="1154"/>
                    </a:lnTo>
                    <a:lnTo>
                      <a:pt x="530" y="1159"/>
                    </a:lnTo>
                    <a:lnTo>
                      <a:pt x="562" y="1162"/>
                    </a:lnTo>
                    <a:lnTo>
                      <a:pt x="593" y="1165"/>
                    </a:lnTo>
                    <a:lnTo>
                      <a:pt x="625" y="1166"/>
                    </a:lnTo>
                    <a:close/>
                  </a:path>
                </a:pathLst>
              </a:custGeom>
              <a:solidFill>
                <a:srgbClr val="006A9F"/>
              </a:solidFill>
              <a:ln w="9525">
                <a:noFill/>
                <a:round/>
                <a:headEnd/>
                <a:tailEnd/>
              </a:ln>
            </p:spPr>
            <p:txBody>
              <a:bodyPr/>
              <a:lstStyle/>
              <a:p>
                <a:endParaRPr lang="en-US"/>
              </a:p>
            </p:txBody>
          </p:sp>
          <p:sp>
            <p:nvSpPr>
              <p:cNvPr id="27047" name="Freeform 62"/>
              <p:cNvSpPr>
                <a:spLocks/>
              </p:cNvSpPr>
              <p:nvPr/>
            </p:nvSpPr>
            <p:spPr bwMode="auto">
              <a:xfrm>
                <a:off x="355" y="708"/>
                <a:ext cx="1249" cy="1164"/>
              </a:xfrm>
              <a:custGeom>
                <a:avLst/>
                <a:gdLst>
                  <a:gd name="T0" fmla="*/ 688 w 1249"/>
                  <a:gd name="T1" fmla="*/ 1161 h 1164"/>
                  <a:gd name="T2" fmla="*/ 780 w 1249"/>
                  <a:gd name="T3" fmla="*/ 1145 h 1164"/>
                  <a:gd name="T4" fmla="*/ 867 w 1249"/>
                  <a:gd name="T5" fmla="*/ 1118 h 1164"/>
                  <a:gd name="T6" fmla="*/ 948 w 1249"/>
                  <a:gd name="T7" fmla="*/ 1079 h 1164"/>
                  <a:gd name="T8" fmla="*/ 1021 w 1249"/>
                  <a:gd name="T9" fmla="*/ 1031 h 1164"/>
                  <a:gd name="T10" fmla="*/ 1086 w 1249"/>
                  <a:gd name="T11" fmla="*/ 973 h 1164"/>
                  <a:gd name="T12" fmla="*/ 1142 w 1249"/>
                  <a:gd name="T13" fmla="*/ 907 h 1164"/>
                  <a:gd name="T14" fmla="*/ 1187 w 1249"/>
                  <a:gd name="T15" fmla="*/ 834 h 1164"/>
                  <a:gd name="T16" fmla="*/ 1221 w 1249"/>
                  <a:gd name="T17" fmla="*/ 754 h 1164"/>
                  <a:gd name="T18" fmla="*/ 1241 w 1249"/>
                  <a:gd name="T19" fmla="*/ 670 h 1164"/>
                  <a:gd name="T20" fmla="*/ 1249 w 1249"/>
                  <a:gd name="T21" fmla="*/ 582 h 1164"/>
                  <a:gd name="T22" fmla="*/ 1241 w 1249"/>
                  <a:gd name="T23" fmla="*/ 493 h 1164"/>
                  <a:gd name="T24" fmla="*/ 1221 w 1249"/>
                  <a:gd name="T25" fmla="*/ 409 h 1164"/>
                  <a:gd name="T26" fmla="*/ 1187 w 1249"/>
                  <a:gd name="T27" fmla="*/ 330 h 1164"/>
                  <a:gd name="T28" fmla="*/ 1142 w 1249"/>
                  <a:gd name="T29" fmla="*/ 257 h 1164"/>
                  <a:gd name="T30" fmla="*/ 1086 w 1249"/>
                  <a:gd name="T31" fmla="*/ 191 h 1164"/>
                  <a:gd name="T32" fmla="*/ 1021 w 1249"/>
                  <a:gd name="T33" fmla="*/ 133 h 1164"/>
                  <a:gd name="T34" fmla="*/ 948 w 1249"/>
                  <a:gd name="T35" fmla="*/ 84 h 1164"/>
                  <a:gd name="T36" fmla="*/ 867 w 1249"/>
                  <a:gd name="T37" fmla="*/ 45 h 1164"/>
                  <a:gd name="T38" fmla="*/ 780 w 1249"/>
                  <a:gd name="T39" fmla="*/ 18 h 1164"/>
                  <a:gd name="T40" fmla="*/ 688 w 1249"/>
                  <a:gd name="T41" fmla="*/ 3 h 1164"/>
                  <a:gd name="T42" fmla="*/ 592 w 1249"/>
                  <a:gd name="T43" fmla="*/ 0 h 1164"/>
                  <a:gd name="T44" fmla="*/ 499 w 1249"/>
                  <a:gd name="T45" fmla="*/ 11 h 1164"/>
                  <a:gd name="T46" fmla="*/ 410 w 1249"/>
                  <a:gd name="T47" fmla="*/ 35 h 1164"/>
                  <a:gd name="T48" fmla="*/ 327 w 1249"/>
                  <a:gd name="T49" fmla="*/ 70 h 1164"/>
                  <a:gd name="T50" fmla="*/ 251 w 1249"/>
                  <a:gd name="T51" fmla="*/ 115 h 1164"/>
                  <a:gd name="T52" fmla="*/ 183 w 1249"/>
                  <a:gd name="T53" fmla="*/ 170 h 1164"/>
                  <a:gd name="T54" fmla="*/ 124 w 1249"/>
                  <a:gd name="T55" fmla="*/ 234 h 1164"/>
                  <a:gd name="T56" fmla="*/ 76 w 1249"/>
                  <a:gd name="T57" fmla="*/ 305 h 1164"/>
                  <a:gd name="T58" fmla="*/ 38 w 1249"/>
                  <a:gd name="T59" fmla="*/ 382 h 1164"/>
                  <a:gd name="T60" fmla="*/ 13 w 1249"/>
                  <a:gd name="T61" fmla="*/ 465 h 1164"/>
                  <a:gd name="T62" fmla="*/ 1 w 1249"/>
                  <a:gd name="T63" fmla="*/ 552 h 1164"/>
                  <a:gd name="T64" fmla="*/ 3 w 1249"/>
                  <a:gd name="T65" fmla="*/ 641 h 1164"/>
                  <a:gd name="T66" fmla="*/ 20 w 1249"/>
                  <a:gd name="T67" fmla="*/ 727 h 1164"/>
                  <a:gd name="T68" fmla="*/ 49 w 1249"/>
                  <a:gd name="T69" fmla="*/ 808 h 1164"/>
                  <a:gd name="T70" fmla="*/ 91 w 1249"/>
                  <a:gd name="T71" fmla="*/ 883 h 1164"/>
                  <a:gd name="T72" fmla="*/ 143 w 1249"/>
                  <a:gd name="T73" fmla="*/ 952 h 1164"/>
                  <a:gd name="T74" fmla="*/ 205 w 1249"/>
                  <a:gd name="T75" fmla="*/ 1012 h 1164"/>
                  <a:gd name="T76" fmla="*/ 276 w 1249"/>
                  <a:gd name="T77" fmla="*/ 1064 h 1164"/>
                  <a:gd name="T78" fmla="*/ 354 w 1249"/>
                  <a:gd name="T79" fmla="*/ 1106 h 1164"/>
                  <a:gd name="T80" fmla="*/ 439 w 1249"/>
                  <a:gd name="T81" fmla="*/ 1138 h 1164"/>
                  <a:gd name="T82" fmla="*/ 529 w 1249"/>
                  <a:gd name="T83" fmla="*/ 1157 h 1164"/>
                  <a:gd name="T84" fmla="*/ 624 w 1249"/>
                  <a:gd name="T85" fmla="*/ 1164 h 1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9"/>
                  <a:gd name="T130" fmla="*/ 0 h 1164"/>
                  <a:gd name="T131" fmla="*/ 1249 w 1249"/>
                  <a:gd name="T132" fmla="*/ 1164 h 1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9" h="1164">
                    <a:moveTo>
                      <a:pt x="624" y="1164"/>
                    </a:moveTo>
                    <a:lnTo>
                      <a:pt x="656" y="1163"/>
                    </a:lnTo>
                    <a:lnTo>
                      <a:pt x="688" y="1161"/>
                    </a:lnTo>
                    <a:lnTo>
                      <a:pt x="719" y="1157"/>
                    </a:lnTo>
                    <a:lnTo>
                      <a:pt x="750" y="1152"/>
                    </a:lnTo>
                    <a:lnTo>
                      <a:pt x="780" y="1145"/>
                    </a:lnTo>
                    <a:lnTo>
                      <a:pt x="810" y="1138"/>
                    </a:lnTo>
                    <a:lnTo>
                      <a:pt x="839" y="1128"/>
                    </a:lnTo>
                    <a:lnTo>
                      <a:pt x="867" y="1118"/>
                    </a:lnTo>
                    <a:lnTo>
                      <a:pt x="895" y="1106"/>
                    </a:lnTo>
                    <a:lnTo>
                      <a:pt x="922" y="1093"/>
                    </a:lnTo>
                    <a:lnTo>
                      <a:pt x="948" y="1079"/>
                    </a:lnTo>
                    <a:lnTo>
                      <a:pt x="973" y="1064"/>
                    </a:lnTo>
                    <a:lnTo>
                      <a:pt x="998" y="1048"/>
                    </a:lnTo>
                    <a:lnTo>
                      <a:pt x="1021" y="1031"/>
                    </a:lnTo>
                    <a:lnTo>
                      <a:pt x="1044" y="1012"/>
                    </a:lnTo>
                    <a:lnTo>
                      <a:pt x="1065" y="993"/>
                    </a:lnTo>
                    <a:lnTo>
                      <a:pt x="1086" y="973"/>
                    </a:lnTo>
                    <a:lnTo>
                      <a:pt x="1106" y="952"/>
                    </a:lnTo>
                    <a:lnTo>
                      <a:pt x="1124" y="930"/>
                    </a:lnTo>
                    <a:lnTo>
                      <a:pt x="1142" y="907"/>
                    </a:lnTo>
                    <a:lnTo>
                      <a:pt x="1158" y="883"/>
                    </a:lnTo>
                    <a:lnTo>
                      <a:pt x="1173" y="859"/>
                    </a:lnTo>
                    <a:lnTo>
                      <a:pt x="1187" y="834"/>
                    </a:lnTo>
                    <a:lnTo>
                      <a:pt x="1199" y="808"/>
                    </a:lnTo>
                    <a:lnTo>
                      <a:pt x="1211" y="781"/>
                    </a:lnTo>
                    <a:lnTo>
                      <a:pt x="1221" y="754"/>
                    </a:lnTo>
                    <a:lnTo>
                      <a:pt x="1229" y="727"/>
                    </a:lnTo>
                    <a:lnTo>
                      <a:pt x="1236" y="699"/>
                    </a:lnTo>
                    <a:lnTo>
                      <a:pt x="1241" y="670"/>
                    </a:lnTo>
                    <a:lnTo>
                      <a:pt x="1245" y="641"/>
                    </a:lnTo>
                    <a:lnTo>
                      <a:pt x="1248" y="612"/>
                    </a:lnTo>
                    <a:lnTo>
                      <a:pt x="1249" y="582"/>
                    </a:lnTo>
                    <a:lnTo>
                      <a:pt x="1248" y="552"/>
                    </a:lnTo>
                    <a:lnTo>
                      <a:pt x="1245" y="522"/>
                    </a:lnTo>
                    <a:lnTo>
                      <a:pt x="1241" y="493"/>
                    </a:lnTo>
                    <a:lnTo>
                      <a:pt x="1236" y="465"/>
                    </a:lnTo>
                    <a:lnTo>
                      <a:pt x="1229" y="437"/>
                    </a:lnTo>
                    <a:lnTo>
                      <a:pt x="1221" y="409"/>
                    </a:lnTo>
                    <a:lnTo>
                      <a:pt x="1211" y="382"/>
                    </a:lnTo>
                    <a:lnTo>
                      <a:pt x="1199" y="355"/>
                    </a:lnTo>
                    <a:lnTo>
                      <a:pt x="1187" y="330"/>
                    </a:lnTo>
                    <a:lnTo>
                      <a:pt x="1173" y="305"/>
                    </a:lnTo>
                    <a:lnTo>
                      <a:pt x="1158" y="280"/>
                    </a:lnTo>
                    <a:lnTo>
                      <a:pt x="1142" y="257"/>
                    </a:lnTo>
                    <a:lnTo>
                      <a:pt x="1124" y="234"/>
                    </a:lnTo>
                    <a:lnTo>
                      <a:pt x="1106" y="212"/>
                    </a:lnTo>
                    <a:lnTo>
                      <a:pt x="1086" y="191"/>
                    </a:lnTo>
                    <a:lnTo>
                      <a:pt x="1065" y="170"/>
                    </a:lnTo>
                    <a:lnTo>
                      <a:pt x="1044" y="151"/>
                    </a:lnTo>
                    <a:lnTo>
                      <a:pt x="1021" y="133"/>
                    </a:lnTo>
                    <a:lnTo>
                      <a:pt x="998" y="115"/>
                    </a:lnTo>
                    <a:lnTo>
                      <a:pt x="973" y="99"/>
                    </a:lnTo>
                    <a:lnTo>
                      <a:pt x="948" y="84"/>
                    </a:lnTo>
                    <a:lnTo>
                      <a:pt x="922" y="70"/>
                    </a:lnTo>
                    <a:lnTo>
                      <a:pt x="895" y="57"/>
                    </a:lnTo>
                    <a:lnTo>
                      <a:pt x="867" y="45"/>
                    </a:lnTo>
                    <a:lnTo>
                      <a:pt x="839" y="35"/>
                    </a:lnTo>
                    <a:lnTo>
                      <a:pt x="810" y="26"/>
                    </a:lnTo>
                    <a:lnTo>
                      <a:pt x="780" y="18"/>
                    </a:lnTo>
                    <a:lnTo>
                      <a:pt x="750" y="11"/>
                    </a:lnTo>
                    <a:lnTo>
                      <a:pt x="719" y="6"/>
                    </a:lnTo>
                    <a:lnTo>
                      <a:pt x="688" y="3"/>
                    </a:lnTo>
                    <a:lnTo>
                      <a:pt x="656" y="0"/>
                    </a:lnTo>
                    <a:lnTo>
                      <a:pt x="624" y="0"/>
                    </a:lnTo>
                    <a:lnTo>
                      <a:pt x="592" y="0"/>
                    </a:lnTo>
                    <a:lnTo>
                      <a:pt x="561" y="3"/>
                    </a:lnTo>
                    <a:lnTo>
                      <a:pt x="529" y="6"/>
                    </a:lnTo>
                    <a:lnTo>
                      <a:pt x="499" y="11"/>
                    </a:lnTo>
                    <a:lnTo>
                      <a:pt x="469" y="18"/>
                    </a:lnTo>
                    <a:lnTo>
                      <a:pt x="439" y="26"/>
                    </a:lnTo>
                    <a:lnTo>
                      <a:pt x="410" y="35"/>
                    </a:lnTo>
                    <a:lnTo>
                      <a:pt x="382" y="45"/>
                    </a:lnTo>
                    <a:lnTo>
                      <a:pt x="354" y="57"/>
                    </a:lnTo>
                    <a:lnTo>
                      <a:pt x="327" y="70"/>
                    </a:lnTo>
                    <a:lnTo>
                      <a:pt x="301" y="84"/>
                    </a:lnTo>
                    <a:lnTo>
                      <a:pt x="276" y="99"/>
                    </a:lnTo>
                    <a:lnTo>
                      <a:pt x="251" y="115"/>
                    </a:lnTo>
                    <a:lnTo>
                      <a:pt x="228" y="133"/>
                    </a:lnTo>
                    <a:lnTo>
                      <a:pt x="205" y="151"/>
                    </a:lnTo>
                    <a:lnTo>
                      <a:pt x="183" y="170"/>
                    </a:lnTo>
                    <a:lnTo>
                      <a:pt x="163" y="191"/>
                    </a:lnTo>
                    <a:lnTo>
                      <a:pt x="143" y="212"/>
                    </a:lnTo>
                    <a:lnTo>
                      <a:pt x="124" y="234"/>
                    </a:lnTo>
                    <a:lnTo>
                      <a:pt x="107" y="257"/>
                    </a:lnTo>
                    <a:lnTo>
                      <a:pt x="91" y="280"/>
                    </a:lnTo>
                    <a:lnTo>
                      <a:pt x="76" y="305"/>
                    </a:lnTo>
                    <a:lnTo>
                      <a:pt x="62" y="330"/>
                    </a:lnTo>
                    <a:lnTo>
                      <a:pt x="49" y="355"/>
                    </a:lnTo>
                    <a:lnTo>
                      <a:pt x="38" y="382"/>
                    </a:lnTo>
                    <a:lnTo>
                      <a:pt x="28" y="409"/>
                    </a:lnTo>
                    <a:lnTo>
                      <a:pt x="20" y="437"/>
                    </a:lnTo>
                    <a:lnTo>
                      <a:pt x="13" y="465"/>
                    </a:lnTo>
                    <a:lnTo>
                      <a:pt x="7" y="493"/>
                    </a:lnTo>
                    <a:lnTo>
                      <a:pt x="3" y="522"/>
                    </a:lnTo>
                    <a:lnTo>
                      <a:pt x="1" y="552"/>
                    </a:lnTo>
                    <a:lnTo>
                      <a:pt x="0" y="582"/>
                    </a:lnTo>
                    <a:lnTo>
                      <a:pt x="1" y="612"/>
                    </a:lnTo>
                    <a:lnTo>
                      <a:pt x="3" y="641"/>
                    </a:lnTo>
                    <a:lnTo>
                      <a:pt x="7" y="670"/>
                    </a:lnTo>
                    <a:lnTo>
                      <a:pt x="13" y="699"/>
                    </a:lnTo>
                    <a:lnTo>
                      <a:pt x="20" y="727"/>
                    </a:lnTo>
                    <a:lnTo>
                      <a:pt x="28" y="754"/>
                    </a:lnTo>
                    <a:lnTo>
                      <a:pt x="38" y="781"/>
                    </a:lnTo>
                    <a:lnTo>
                      <a:pt x="49" y="808"/>
                    </a:lnTo>
                    <a:lnTo>
                      <a:pt x="62" y="834"/>
                    </a:lnTo>
                    <a:lnTo>
                      <a:pt x="76" y="859"/>
                    </a:lnTo>
                    <a:lnTo>
                      <a:pt x="91" y="883"/>
                    </a:lnTo>
                    <a:lnTo>
                      <a:pt x="107" y="907"/>
                    </a:lnTo>
                    <a:lnTo>
                      <a:pt x="124" y="930"/>
                    </a:lnTo>
                    <a:lnTo>
                      <a:pt x="143" y="952"/>
                    </a:lnTo>
                    <a:lnTo>
                      <a:pt x="163" y="973"/>
                    </a:lnTo>
                    <a:lnTo>
                      <a:pt x="183" y="993"/>
                    </a:lnTo>
                    <a:lnTo>
                      <a:pt x="205" y="1012"/>
                    </a:lnTo>
                    <a:lnTo>
                      <a:pt x="228" y="1031"/>
                    </a:lnTo>
                    <a:lnTo>
                      <a:pt x="251" y="1048"/>
                    </a:lnTo>
                    <a:lnTo>
                      <a:pt x="276" y="1064"/>
                    </a:lnTo>
                    <a:lnTo>
                      <a:pt x="301" y="1079"/>
                    </a:lnTo>
                    <a:lnTo>
                      <a:pt x="327" y="1093"/>
                    </a:lnTo>
                    <a:lnTo>
                      <a:pt x="354" y="1106"/>
                    </a:lnTo>
                    <a:lnTo>
                      <a:pt x="382" y="1118"/>
                    </a:lnTo>
                    <a:lnTo>
                      <a:pt x="410" y="1128"/>
                    </a:lnTo>
                    <a:lnTo>
                      <a:pt x="439" y="1138"/>
                    </a:lnTo>
                    <a:lnTo>
                      <a:pt x="469" y="1145"/>
                    </a:lnTo>
                    <a:lnTo>
                      <a:pt x="499" y="1152"/>
                    </a:lnTo>
                    <a:lnTo>
                      <a:pt x="529" y="1157"/>
                    </a:lnTo>
                    <a:lnTo>
                      <a:pt x="561" y="1161"/>
                    </a:lnTo>
                    <a:lnTo>
                      <a:pt x="592" y="1163"/>
                    </a:lnTo>
                    <a:lnTo>
                      <a:pt x="624" y="1164"/>
                    </a:lnTo>
                    <a:close/>
                  </a:path>
                </a:pathLst>
              </a:custGeom>
              <a:solidFill>
                <a:srgbClr val="006CA1"/>
              </a:solidFill>
              <a:ln w="9525">
                <a:noFill/>
                <a:round/>
                <a:headEnd/>
                <a:tailEnd/>
              </a:ln>
            </p:spPr>
            <p:txBody>
              <a:bodyPr/>
              <a:lstStyle/>
              <a:p>
                <a:endParaRPr lang="en-US"/>
              </a:p>
            </p:txBody>
          </p:sp>
          <p:sp>
            <p:nvSpPr>
              <p:cNvPr id="27048" name="Freeform 63"/>
              <p:cNvSpPr>
                <a:spLocks/>
              </p:cNvSpPr>
              <p:nvPr/>
            </p:nvSpPr>
            <p:spPr bwMode="auto">
              <a:xfrm>
                <a:off x="356" y="708"/>
                <a:ext cx="1247" cy="1163"/>
              </a:xfrm>
              <a:custGeom>
                <a:avLst/>
                <a:gdLst>
                  <a:gd name="T0" fmla="*/ 687 w 1247"/>
                  <a:gd name="T1" fmla="*/ 1160 h 1163"/>
                  <a:gd name="T2" fmla="*/ 779 w 1247"/>
                  <a:gd name="T3" fmla="*/ 1145 h 1163"/>
                  <a:gd name="T4" fmla="*/ 866 w 1247"/>
                  <a:gd name="T5" fmla="*/ 1117 h 1163"/>
                  <a:gd name="T6" fmla="*/ 946 w 1247"/>
                  <a:gd name="T7" fmla="*/ 1079 h 1163"/>
                  <a:gd name="T8" fmla="*/ 1020 w 1247"/>
                  <a:gd name="T9" fmla="*/ 1030 h 1163"/>
                  <a:gd name="T10" fmla="*/ 1085 w 1247"/>
                  <a:gd name="T11" fmla="*/ 972 h 1163"/>
                  <a:gd name="T12" fmla="*/ 1140 w 1247"/>
                  <a:gd name="T13" fmla="*/ 906 h 1163"/>
                  <a:gd name="T14" fmla="*/ 1185 w 1247"/>
                  <a:gd name="T15" fmla="*/ 833 h 1163"/>
                  <a:gd name="T16" fmla="*/ 1219 w 1247"/>
                  <a:gd name="T17" fmla="*/ 754 h 1163"/>
                  <a:gd name="T18" fmla="*/ 1240 w 1247"/>
                  <a:gd name="T19" fmla="*/ 670 h 1163"/>
                  <a:gd name="T20" fmla="*/ 1247 w 1247"/>
                  <a:gd name="T21" fmla="*/ 582 h 1163"/>
                  <a:gd name="T22" fmla="*/ 1240 w 1247"/>
                  <a:gd name="T23" fmla="*/ 493 h 1163"/>
                  <a:gd name="T24" fmla="*/ 1219 w 1247"/>
                  <a:gd name="T25" fmla="*/ 409 h 1163"/>
                  <a:gd name="T26" fmla="*/ 1185 w 1247"/>
                  <a:gd name="T27" fmla="*/ 330 h 1163"/>
                  <a:gd name="T28" fmla="*/ 1140 w 1247"/>
                  <a:gd name="T29" fmla="*/ 257 h 1163"/>
                  <a:gd name="T30" fmla="*/ 1085 w 1247"/>
                  <a:gd name="T31" fmla="*/ 191 h 1163"/>
                  <a:gd name="T32" fmla="*/ 1020 w 1247"/>
                  <a:gd name="T33" fmla="*/ 133 h 1163"/>
                  <a:gd name="T34" fmla="*/ 946 w 1247"/>
                  <a:gd name="T35" fmla="*/ 84 h 1163"/>
                  <a:gd name="T36" fmla="*/ 866 w 1247"/>
                  <a:gd name="T37" fmla="*/ 46 h 1163"/>
                  <a:gd name="T38" fmla="*/ 779 w 1247"/>
                  <a:gd name="T39" fmla="*/ 18 h 1163"/>
                  <a:gd name="T40" fmla="*/ 687 w 1247"/>
                  <a:gd name="T41" fmla="*/ 3 h 1163"/>
                  <a:gd name="T42" fmla="*/ 591 w 1247"/>
                  <a:gd name="T43" fmla="*/ 1 h 1163"/>
                  <a:gd name="T44" fmla="*/ 498 w 1247"/>
                  <a:gd name="T45" fmla="*/ 12 h 1163"/>
                  <a:gd name="T46" fmla="*/ 409 w 1247"/>
                  <a:gd name="T47" fmla="*/ 35 h 1163"/>
                  <a:gd name="T48" fmla="*/ 327 w 1247"/>
                  <a:gd name="T49" fmla="*/ 70 h 1163"/>
                  <a:gd name="T50" fmla="*/ 251 w 1247"/>
                  <a:gd name="T51" fmla="*/ 116 h 1163"/>
                  <a:gd name="T52" fmla="*/ 183 w 1247"/>
                  <a:gd name="T53" fmla="*/ 171 h 1163"/>
                  <a:gd name="T54" fmla="*/ 124 w 1247"/>
                  <a:gd name="T55" fmla="*/ 234 h 1163"/>
                  <a:gd name="T56" fmla="*/ 75 w 1247"/>
                  <a:gd name="T57" fmla="*/ 305 h 1163"/>
                  <a:gd name="T58" fmla="*/ 38 w 1247"/>
                  <a:gd name="T59" fmla="*/ 382 h 1163"/>
                  <a:gd name="T60" fmla="*/ 12 w 1247"/>
                  <a:gd name="T61" fmla="*/ 465 h 1163"/>
                  <a:gd name="T62" fmla="*/ 1 w 1247"/>
                  <a:gd name="T63" fmla="*/ 552 h 1163"/>
                  <a:gd name="T64" fmla="*/ 3 w 1247"/>
                  <a:gd name="T65" fmla="*/ 641 h 1163"/>
                  <a:gd name="T66" fmla="*/ 19 w 1247"/>
                  <a:gd name="T67" fmla="*/ 727 h 1163"/>
                  <a:gd name="T68" fmla="*/ 49 w 1247"/>
                  <a:gd name="T69" fmla="*/ 808 h 1163"/>
                  <a:gd name="T70" fmla="*/ 90 w 1247"/>
                  <a:gd name="T71" fmla="*/ 883 h 1163"/>
                  <a:gd name="T72" fmla="*/ 142 w 1247"/>
                  <a:gd name="T73" fmla="*/ 951 h 1163"/>
                  <a:gd name="T74" fmla="*/ 204 w 1247"/>
                  <a:gd name="T75" fmla="*/ 1012 h 1163"/>
                  <a:gd name="T76" fmla="*/ 275 w 1247"/>
                  <a:gd name="T77" fmla="*/ 1064 h 1163"/>
                  <a:gd name="T78" fmla="*/ 353 w 1247"/>
                  <a:gd name="T79" fmla="*/ 1106 h 1163"/>
                  <a:gd name="T80" fmla="*/ 438 w 1247"/>
                  <a:gd name="T81" fmla="*/ 1137 h 1163"/>
                  <a:gd name="T82" fmla="*/ 529 w 1247"/>
                  <a:gd name="T83" fmla="*/ 1156 h 1163"/>
                  <a:gd name="T84" fmla="*/ 623 w 1247"/>
                  <a:gd name="T85" fmla="*/ 1163 h 1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7"/>
                  <a:gd name="T130" fmla="*/ 0 h 1163"/>
                  <a:gd name="T131" fmla="*/ 1247 w 1247"/>
                  <a:gd name="T132" fmla="*/ 1163 h 11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7" h="1163">
                    <a:moveTo>
                      <a:pt x="623" y="1163"/>
                    </a:moveTo>
                    <a:lnTo>
                      <a:pt x="655" y="1162"/>
                    </a:lnTo>
                    <a:lnTo>
                      <a:pt x="687" y="1160"/>
                    </a:lnTo>
                    <a:lnTo>
                      <a:pt x="718" y="1156"/>
                    </a:lnTo>
                    <a:lnTo>
                      <a:pt x="749" y="1151"/>
                    </a:lnTo>
                    <a:lnTo>
                      <a:pt x="779" y="1145"/>
                    </a:lnTo>
                    <a:lnTo>
                      <a:pt x="808" y="1137"/>
                    </a:lnTo>
                    <a:lnTo>
                      <a:pt x="837" y="1128"/>
                    </a:lnTo>
                    <a:lnTo>
                      <a:pt x="866" y="1117"/>
                    </a:lnTo>
                    <a:lnTo>
                      <a:pt x="893" y="1106"/>
                    </a:lnTo>
                    <a:lnTo>
                      <a:pt x="920" y="1093"/>
                    </a:lnTo>
                    <a:lnTo>
                      <a:pt x="946" y="1079"/>
                    </a:lnTo>
                    <a:lnTo>
                      <a:pt x="972" y="1064"/>
                    </a:lnTo>
                    <a:lnTo>
                      <a:pt x="996" y="1047"/>
                    </a:lnTo>
                    <a:lnTo>
                      <a:pt x="1020" y="1030"/>
                    </a:lnTo>
                    <a:lnTo>
                      <a:pt x="1042" y="1012"/>
                    </a:lnTo>
                    <a:lnTo>
                      <a:pt x="1064" y="992"/>
                    </a:lnTo>
                    <a:lnTo>
                      <a:pt x="1085" y="972"/>
                    </a:lnTo>
                    <a:lnTo>
                      <a:pt x="1104" y="951"/>
                    </a:lnTo>
                    <a:lnTo>
                      <a:pt x="1123" y="929"/>
                    </a:lnTo>
                    <a:lnTo>
                      <a:pt x="1140" y="906"/>
                    </a:lnTo>
                    <a:lnTo>
                      <a:pt x="1156" y="883"/>
                    </a:lnTo>
                    <a:lnTo>
                      <a:pt x="1172" y="858"/>
                    </a:lnTo>
                    <a:lnTo>
                      <a:pt x="1185" y="833"/>
                    </a:lnTo>
                    <a:lnTo>
                      <a:pt x="1198" y="808"/>
                    </a:lnTo>
                    <a:lnTo>
                      <a:pt x="1209" y="781"/>
                    </a:lnTo>
                    <a:lnTo>
                      <a:pt x="1219" y="754"/>
                    </a:lnTo>
                    <a:lnTo>
                      <a:pt x="1227" y="727"/>
                    </a:lnTo>
                    <a:lnTo>
                      <a:pt x="1234" y="699"/>
                    </a:lnTo>
                    <a:lnTo>
                      <a:pt x="1240" y="670"/>
                    </a:lnTo>
                    <a:lnTo>
                      <a:pt x="1244" y="641"/>
                    </a:lnTo>
                    <a:lnTo>
                      <a:pt x="1246" y="611"/>
                    </a:lnTo>
                    <a:lnTo>
                      <a:pt x="1247" y="582"/>
                    </a:lnTo>
                    <a:lnTo>
                      <a:pt x="1246" y="552"/>
                    </a:lnTo>
                    <a:lnTo>
                      <a:pt x="1244" y="522"/>
                    </a:lnTo>
                    <a:lnTo>
                      <a:pt x="1240" y="493"/>
                    </a:lnTo>
                    <a:lnTo>
                      <a:pt x="1234" y="465"/>
                    </a:lnTo>
                    <a:lnTo>
                      <a:pt x="1227" y="437"/>
                    </a:lnTo>
                    <a:lnTo>
                      <a:pt x="1219" y="409"/>
                    </a:lnTo>
                    <a:lnTo>
                      <a:pt x="1209" y="382"/>
                    </a:lnTo>
                    <a:lnTo>
                      <a:pt x="1198" y="356"/>
                    </a:lnTo>
                    <a:lnTo>
                      <a:pt x="1185" y="330"/>
                    </a:lnTo>
                    <a:lnTo>
                      <a:pt x="1172" y="305"/>
                    </a:lnTo>
                    <a:lnTo>
                      <a:pt x="1156" y="280"/>
                    </a:lnTo>
                    <a:lnTo>
                      <a:pt x="1140" y="257"/>
                    </a:lnTo>
                    <a:lnTo>
                      <a:pt x="1123" y="234"/>
                    </a:lnTo>
                    <a:lnTo>
                      <a:pt x="1104" y="212"/>
                    </a:lnTo>
                    <a:lnTo>
                      <a:pt x="1085" y="191"/>
                    </a:lnTo>
                    <a:lnTo>
                      <a:pt x="1064" y="171"/>
                    </a:lnTo>
                    <a:lnTo>
                      <a:pt x="1042" y="151"/>
                    </a:lnTo>
                    <a:lnTo>
                      <a:pt x="1020" y="133"/>
                    </a:lnTo>
                    <a:lnTo>
                      <a:pt x="996" y="116"/>
                    </a:lnTo>
                    <a:lnTo>
                      <a:pt x="972" y="100"/>
                    </a:lnTo>
                    <a:lnTo>
                      <a:pt x="946" y="84"/>
                    </a:lnTo>
                    <a:lnTo>
                      <a:pt x="920" y="70"/>
                    </a:lnTo>
                    <a:lnTo>
                      <a:pt x="893" y="58"/>
                    </a:lnTo>
                    <a:lnTo>
                      <a:pt x="866" y="46"/>
                    </a:lnTo>
                    <a:lnTo>
                      <a:pt x="837" y="35"/>
                    </a:lnTo>
                    <a:lnTo>
                      <a:pt x="808" y="26"/>
                    </a:lnTo>
                    <a:lnTo>
                      <a:pt x="779" y="18"/>
                    </a:lnTo>
                    <a:lnTo>
                      <a:pt x="749" y="12"/>
                    </a:lnTo>
                    <a:lnTo>
                      <a:pt x="718" y="7"/>
                    </a:lnTo>
                    <a:lnTo>
                      <a:pt x="687" y="3"/>
                    </a:lnTo>
                    <a:lnTo>
                      <a:pt x="655" y="1"/>
                    </a:lnTo>
                    <a:lnTo>
                      <a:pt x="623" y="0"/>
                    </a:lnTo>
                    <a:lnTo>
                      <a:pt x="591" y="1"/>
                    </a:lnTo>
                    <a:lnTo>
                      <a:pt x="560" y="3"/>
                    </a:lnTo>
                    <a:lnTo>
                      <a:pt x="529" y="7"/>
                    </a:lnTo>
                    <a:lnTo>
                      <a:pt x="498" y="12"/>
                    </a:lnTo>
                    <a:lnTo>
                      <a:pt x="468" y="18"/>
                    </a:lnTo>
                    <a:lnTo>
                      <a:pt x="438" y="26"/>
                    </a:lnTo>
                    <a:lnTo>
                      <a:pt x="409" y="35"/>
                    </a:lnTo>
                    <a:lnTo>
                      <a:pt x="381" y="46"/>
                    </a:lnTo>
                    <a:lnTo>
                      <a:pt x="353" y="58"/>
                    </a:lnTo>
                    <a:lnTo>
                      <a:pt x="327" y="70"/>
                    </a:lnTo>
                    <a:lnTo>
                      <a:pt x="300" y="84"/>
                    </a:lnTo>
                    <a:lnTo>
                      <a:pt x="275" y="100"/>
                    </a:lnTo>
                    <a:lnTo>
                      <a:pt x="251" y="116"/>
                    </a:lnTo>
                    <a:lnTo>
                      <a:pt x="227" y="133"/>
                    </a:lnTo>
                    <a:lnTo>
                      <a:pt x="204" y="151"/>
                    </a:lnTo>
                    <a:lnTo>
                      <a:pt x="183" y="171"/>
                    </a:lnTo>
                    <a:lnTo>
                      <a:pt x="162" y="191"/>
                    </a:lnTo>
                    <a:lnTo>
                      <a:pt x="142" y="212"/>
                    </a:lnTo>
                    <a:lnTo>
                      <a:pt x="124" y="234"/>
                    </a:lnTo>
                    <a:lnTo>
                      <a:pt x="107" y="257"/>
                    </a:lnTo>
                    <a:lnTo>
                      <a:pt x="90" y="280"/>
                    </a:lnTo>
                    <a:lnTo>
                      <a:pt x="75" y="305"/>
                    </a:lnTo>
                    <a:lnTo>
                      <a:pt x="61" y="330"/>
                    </a:lnTo>
                    <a:lnTo>
                      <a:pt x="49" y="356"/>
                    </a:lnTo>
                    <a:lnTo>
                      <a:pt x="38" y="382"/>
                    </a:lnTo>
                    <a:lnTo>
                      <a:pt x="28" y="409"/>
                    </a:lnTo>
                    <a:lnTo>
                      <a:pt x="19" y="437"/>
                    </a:lnTo>
                    <a:lnTo>
                      <a:pt x="12" y="465"/>
                    </a:lnTo>
                    <a:lnTo>
                      <a:pt x="7" y="493"/>
                    </a:lnTo>
                    <a:lnTo>
                      <a:pt x="3" y="522"/>
                    </a:lnTo>
                    <a:lnTo>
                      <a:pt x="1" y="552"/>
                    </a:lnTo>
                    <a:lnTo>
                      <a:pt x="0" y="582"/>
                    </a:lnTo>
                    <a:lnTo>
                      <a:pt x="1" y="611"/>
                    </a:lnTo>
                    <a:lnTo>
                      <a:pt x="3" y="641"/>
                    </a:lnTo>
                    <a:lnTo>
                      <a:pt x="7" y="670"/>
                    </a:lnTo>
                    <a:lnTo>
                      <a:pt x="12" y="699"/>
                    </a:lnTo>
                    <a:lnTo>
                      <a:pt x="19" y="727"/>
                    </a:lnTo>
                    <a:lnTo>
                      <a:pt x="28" y="754"/>
                    </a:lnTo>
                    <a:lnTo>
                      <a:pt x="38" y="781"/>
                    </a:lnTo>
                    <a:lnTo>
                      <a:pt x="49" y="808"/>
                    </a:lnTo>
                    <a:lnTo>
                      <a:pt x="61" y="833"/>
                    </a:lnTo>
                    <a:lnTo>
                      <a:pt x="75" y="858"/>
                    </a:lnTo>
                    <a:lnTo>
                      <a:pt x="90" y="883"/>
                    </a:lnTo>
                    <a:lnTo>
                      <a:pt x="107" y="906"/>
                    </a:lnTo>
                    <a:lnTo>
                      <a:pt x="124" y="929"/>
                    </a:lnTo>
                    <a:lnTo>
                      <a:pt x="142" y="951"/>
                    </a:lnTo>
                    <a:lnTo>
                      <a:pt x="162" y="972"/>
                    </a:lnTo>
                    <a:lnTo>
                      <a:pt x="183" y="992"/>
                    </a:lnTo>
                    <a:lnTo>
                      <a:pt x="204" y="1012"/>
                    </a:lnTo>
                    <a:lnTo>
                      <a:pt x="227" y="1030"/>
                    </a:lnTo>
                    <a:lnTo>
                      <a:pt x="251" y="1047"/>
                    </a:lnTo>
                    <a:lnTo>
                      <a:pt x="275" y="1064"/>
                    </a:lnTo>
                    <a:lnTo>
                      <a:pt x="300" y="1079"/>
                    </a:lnTo>
                    <a:lnTo>
                      <a:pt x="327" y="1093"/>
                    </a:lnTo>
                    <a:lnTo>
                      <a:pt x="353" y="1106"/>
                    </a:lnTo>
                    <a:lnTo>
                      <a:pt x="381" y="1117"/>
                    </a:lnTo>
                    <a:lnTo>
                      <a:pt x="409" y="1128"/>
                    </a:lnTo>
                    <a:lnTo>
                      <a:pt x="438" y="1137"/>
                    </a:lnTo>
                    <a:lnTo>
                      <a:pt x="468" y="1145"/>
                    </a:lnTo>
                    <a:lnTo>
                      <a:pt x="498" y="1151"/>
                    </a:lnTo>
                    <a:lnTo>
                      <a:pt x="529" y="1156"/>
                    </a:lnTo>
                    <a:lnTo>
                      <a:pt x="560" y="1160"/>
                    </a:lnTo>
                    <a:lnTo>
                      <a:pt x="591" y="1162"/>
                    </a:lnTo>
                    <a:lnTo>
                      <a:pt x="623" y="1163"/>
                    </a:lnTo>
                    <a:close/>
                  </a:path>
                </a:pathLst>
              </a:custGeom>
              <a:solidFill>
                <a:srgbClr val="006CA3"/>
              </a:solidFill>
              <a:ln w="9525">
                <a:noFill/>
                <a:round/>
                <a:headEnd/>
                <a:tailEnd/>
              </a:ln>
            </p:spPr>
            <p:txBody>
              <a:bodyPr/>
              <a:lstStyle/>
              <a:p>
                <a:endParaRPr lang="en-US"/>
              </a:p>
            </p:txBody>
          </p:sp>
          <p:sp>
            <p:nvSpPr>
              <p:cNvPr id="27049" name="Freeform 64"/>
              <p:cNvSpPr>
                <a:spLocks/>
              </p:cNvSpPr>
              <p:nvPr/>
            </p:nvSpPr>
            <p:spPr bwMode="auto">
              <a:xfrm>
                <a:off x="356" y="709"/>
                <a:ext cx="1246" cy="1161"/>
              </a:xfrm>
              <a:custGeom>
                <a:avLst/>
                <a:gdLst>
                  <a:gd name="T0" fmla="*/ 687 w 1246"/>
                  <a:gd name="T1" fmla="*/ 1158 h 1161"/>
                  <a:gd name="T2" fmla="*/ 779 w 1246"/>
                  <a:gd name="T3" fmla="*/ 1143 h 1161"/>
                  <a:gd name="T4" fmla="*/ 866 w 1246"/>
                  <a:gd name="T5" fmla="*/ 1116 h 1161"/>
                  <a:gd name="T6" fmla="*/ 946 w 1246"/>
                  <a:gd name="T7" fmla="*/ 1077 h 1161"/>
                  <a:gd name="T8" fmla="*/ 1019 w 1246"/>
                  <a:gd name="T9" fmla="*/ 1028 h 1161"/>
                  <a:gd name="T10" fmla="*/ 1084 w 1246"/>
                  <a:gd name="T11" fmla="*/ 971 h 1161"/>
                  <a:gd name="T12" fmla="*/ 1140 w 1246"/>
                  <a:gd name="T13" fmla="*/ 905 h 1161"/>
                  <a:gd name="T14" fmla="*/ 1185 w 1246"/>
                  <a:gd name="T15" fmla="*/ 832 h 1161"/>
                  <a:gd name="T16" fmla="*/ 1218 w 1246"/>
                  <a:gd name="T17" fmla="*/ 753 h 1161"/>
                  <a:gd name="T18" fmla="*/ 1239 w 1246"/>
                  <a:gd name="T19" fmla="*/ 669 h 1161"/>
                  <a:gd name="T20" fmla="*/ 1246 w 1246"/>
                  <a:gd name="T21" fmla="*/ 580 h 1161"/>
                  <a:gd name="T22" fmla="*/ 1239 w 1246"/>
                  <a:gd name="T23" fmla="*/ 492 h 1161"/>
                  <a:gd name="T24" fmla="*/ 1218 w 1246"/>
                  <a:gd name="T25" fmla="*/ 408 h 1161"/>
                  <a:gd name="T26" fmla="*/ 1185 w 1246"/>
                  <a:gd name="T27" fmla="*/ 329 h 1161"/>
                  <a:gd name="T28" fmla="*/ 1140 w 1246"/>
                  <a:gd name="T29" fmla="*/ 256 h 1161"/>
                  <a:gd name="T30" fmla="*/ 1084 w 1246"/>
                  <a:gd name="T31" fmla="*/ 190 h 1161"/>
                  <a:gd name="T32" fmla="*/ 1019 w 1246"/>
                  <a:gd name="T33" fmla="*/ 133 h 1161"/>
                  <a:gd name="T34" fmla="*/ 946 w 1246"/>
                  <a:gd name="T35" fmla="*/ 84 h 1161"/>
                  <a:gd name="T36" fmla="*/ 866 w 1246"/>
                  <a:gd name="T37" fmla="*/ 45 h 1161"/>
                  <a:gd name="T38" fmla="*/ 779 w 1246"/>
                  <a:gd name="T39" fmla="*/ 18 h 1161"/>
                  <a:gd name="T40" fmla="*/ 687 w 1246"/>
                  <a:gd name="T41" fmla="*/ 3 h 1161"/>
                  <a:gd name="T42" fmla="*/ 591 w 1246"/>
                  <a:gd name="T43" fmla="*/ 0 h 1161"/>
                  <a:gd name="T44" fmla="*/ 498 w 1246"/>
                  <a:gd name="T45" fmla="*/ 11 h 1161"/>
                  <a:gd name="T46" fmla="*/ 410 w 1246"/>
                  <a:gd name="T47" fmla="*/ 35 h 1161"/>
                  <a:gd name="T48" fmla="*/ 327 w 1246"/>
                  <a:gd name="T49" fmla="*/ 70 h 1161"/>
                  <a:gd name="T50" fmla="*/ 251 w 1246"/>
                  <a:gd name="T51" fmla="*/ 115 h 1161"/>
                  <a:gd name="T52" fmla="*/ 183 w 1246"/>
                  <a:gd name="T53" fmla="*/ 170 h 1161"/>
                  <a:gd name="T54" fmla="*/ 124 w 1246"/>
                  <a:gd name="T55" fmla="*/ 233 h 1161"/>
                  <a:gd name="T56" fmla="*/ 76 w 1246"/>
                  <a:gd name="T57" fmla="*/ 304 h 1161"/>
                  <a:gd name="T58" fmla="*/ 38 w 1246"/>
                  <a:gd name="T59" fmla="*/ 381 h 1161"/>
                  <a:gd name="T60" fmla="*/ 13 w 1246"/>
                  <a:gd name="T61" fmla="*/ 464 h 1161"/>
                  <a:gd name="T62" fmla="*/ 1 w 1246"/>
                  <a:gd name="T63" fmla="*/ 551 h 1161"/>
                  <a:gd name="T64" fmla="*/ 4 w 1246"/>
                  <a:gd name="T65" fmla="*/ 640 h 1161"/>
                  <a:gd name="T66" fmla="*/ 20 w 1246"/>
                  <a:gd name="T67" fmla="*/ 725 h 1161"/>
                  <a:gd name="T68" fmla="*/ 50 w 1246"/>
                  <a:gd name="T69" fmla="*/ 806 h 1161"/>
                  <a:gd name="T70" fmla="*/ 91 w 1246"/>
                  <a:gd name="T71" fmla="*/ 881 h 1161"/>
                  <a:gd name="T72" fmla="*/ 143 w 1246"/>
                  <a:gd name="T73" fmla="*/ 950 h 1161"/>
                  <a:gd name="T74" fmla="*/ 205 w 1246"/>
                  <a:gd name="T75" fmla="*/ 1010 h 1161"/>
                  <a:gd name="T76" fmla="*/ 275 w 1246"/>
                  <a:gd name="T77" fmla="*/ 1062 h 1161"/>
                  <a:gd name="T78" fmla="*/ 354 w 1246"/>
                  <a:gd name="T79" fmla="*/ 1104 h 1161"/>
                  <a:gd name="T80" fmla="*/ 439 w 1246"/>
                  <a:gd name="T81" fmla="*/ 1135 h 1161"/>
                  <a:gd name="T82" fmla="*/ 529 w 1246"/>
                  <a:gd name="T83" fmla="*/ 1155 h 1161"/>
                  <a:gd name="T84" fmla="*/ 623 w 1246"/>
                  <a:gd name="T85" fmla="*/ 1161 h 1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6"/>
                  <a:gd name="T130" fmla="*/ 0 h 1161"/>
                  <a:gd name="T131" fmla="*/ 1246 w 1246"/>
                  <a:gd name="T132" fmla="*/ 1161 h 1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6" h="1161">
                    <a:moveTo>
                      <a:pt x="623" y="1161"/>
                    </a:moveTo>
                    <a:lnTo>
                      <a:pt x="655" y="1161"/>
                    </a:lnTo>
                    <a:lnTo>
                      <a:pt x="687" y="1158"/>
                    </a:lnTo>
                    <a:lnTo>
                      <a:pt x="718" y="1155"/>
                    </a:lnTo>
                    <a:lnTo>
                      <a:pt x="749" y="1150"/>
                    </a:lnTo>
                    <a:lnTo>
                      <a:pt x="779" y="1143"/>
                    </a:lnTo>
                    <a:lnTo>
                      <a:pt x="808" y="1135"/>
                    </a:lnTo>
                    <a:lnTo>
                      <a:pt x="837" y="1126"/>
                    </a:lnTo>
                    <a:lnTo>
                      <a:pt x="866" y="1116"/>
                    </a:lnTo>
                    <a:lnTo>
                      <a:pt x="893" y="1104"/>
                    </a:lnTo>
                    <a:lnTo>
                      <a:pt x="920" y="1091"/>
                    </a:lnTo>
                    <a:lnTo>
                      <a:pt x="946" y="1077"/>
                    </a:lnTo>
                    <a:lnTo>
                      <a:pt x="971" y="1062"/>
                    </a:lnTo>
                    <a:lnTo>
                      <a:pt x="996" y="1046"/>
                    </a:lnTo>
                    <a:lnTo>
                      <a:pt x="1019" y="1028"/>
                    </a:lnTo>
                    <a:lnTo>
                      <a:pt x="1042" y="1010"/>
                    </a:lnTo>
                    <a:lnTo>
                      <a:pt x="1064" y="991"/>
                    </a:lnTo>
                    <a:lnTo>
                      <a:pt x="1084" y="971"/>
                    </a:lnTo>
                    <a:lnTo>
                      <a:pt x="1104" y="950"/>
                    </a:lnTo>
                    <a:lnTo>
                      <a:pt x="1122" y="928"/>
                    </a:lnTo>
                    <a:lnTo>
                      <a:pt x="1140" y="905"/>
                    </a:lnTo>
                    <a:lnTo>
                      <a:pt x="1156" y="881"/>
                    </a:lnTo>
                    <a:lnTo>
                      <a:pt x="1171" y="857"/>
                    </a:lnTo>
                    <a:lnTo>
                      <a:pt x="1185" y="832"/>
                    </a:lnTo>
                    <a:lnTo>
                      <a:pt x="1197" y="806"/>
                    </a:lnTo>
                    <a:lnTo>
                      <a:pt x="1209" y="780"/>
                    </a:lnTo>
                    <a:lnTo>
                      <a:pt x="1218" y="753"/>
                    </a:lnTo>
                    <a:lnTo>
                      <a:pt x="1227" y="725"/>
                    </a:lnTo>
                    <a:lnTo>
                      <a:pt x="1234" y="697"/>
                    </a:lnTo>
                    <a:lnTo>
                      <a:pt x="1239" y="669"/>
                    </a:lnTo>
                    <a:lnTo>
                      <a:pt x="1243" y="640"/>
                    </a:lnTo>
                    <a:lnTo>
                      <a:pt x="1246" y="610"/>
                    </a:lnTo>
                    <a:lnTo>
                      <a:pt x="1246" y="580"/>
                    </a:lnTo>
                    <a:lnTo>
                      <a:pt x="1246" y="551"/>
                    </a:lnTo>
                    <a:lnTo>
                      <a:pt x="1243" y="521"/>
                    </a:lnTo>
                    <a:lnTo>
                      <a:pt x="1239" y="492"/>
                    </a:lnTo>
                    <a:lnTo>
                      <a:pt x="1234" y="464"/>
                    </a:lnTo>
                    <a:lnTo>
                      <a:pt x="1227" y="436"/>
                    </a:lnTo>
                    <a:lnTo>
                      <a:pt x="1218" y="408"/>
                    </a:lnTo>
                    <a:lnTo>
                      <a:pt x="1209" y="381"/>
                    </a:lnTo>
                    <a:lnTo>
                      <a:pt x="1197" y="355"/>
                    </a:lnTo>
                    <a:lnTo>
                      <a:pt x="1185" y="329"/>
                    </a:lnTo>
                    <a:lnTo>
                      <a:pt x="1171" y="304"/>
                    </a:lnTo>
                    <a:lnTo>
                      <a:pt x="1156" y="280"/>
                    </a:lnTo>
                    <a:lnTo>
                      <a:pt x="1140" y="256"/>
                    </a:lnTo>
                    <a:lnTo>
                      <a:pt x="1122" y="233"/>
                    </a:lnTo>
                    <a:lnTo>
                      <a:pt x="1104" y="211"/>
                    </a:lnTo>
                    <a:lnTo>
                      <a:pt x="1084" y="190"/>
                    </a:lnTo>
                    <a:lnTo>
                      <a:pt x="1064" y="170"/>
                    </a:lnTo>
                    <a:lnTo>
                      <a:pt x="1042" y="151"/>
                    </a:lnTo>
                    <a:lnTo>
                      <a:pt x="1019" y="133"/>
                    </a:lnTo>
                    <a:lnTo>
                      <a:pt x="996" y="115"/>
                    </a:lnTo>
                    <a:lnTo>
                      <a:pt x="971" y="99"/>
                    </a:lnTo>
                    <a:lnTo>
                      <a:pt x="946" y="84"/>
                    </a:lnTo>
                    <a:lnTo>
                      <a:pt x="920" y="70"/>
                    </a:lnTo>
                    <a:lnTo>
                      <a:pt x="893" y="57"/>
                    </a:lnTo>
                    <a:lnTo>
                      <a:pt x="866" y="45"/>
                    </a:lnTo>
                    <a:lnTo>
                      <a:pt x="837" y="35"/>
                    </a:lnTo>
                    <a:lnTo>
                      <a:pt x="808" y="26"/>
                    </a:lnTo>
                    <a:lnTo>
                      <a:pt x="779" y="18"/>
                    </a:lnTo>
                    <a:lnTo>
                      <a:pt x="749" y="11"/>
                    </a:lnTo>
                    <a:lnTo>
                      <a:pt x="718" y="6"/>
                    </a:lnTo>
                    <a:lnTo>
                      <a:pt x="687" y="3"/>
                    </a:lnTo>
                    <a:lnTo>
                      <a:pt x="655" y="0"/>
                    </a:lnTo>
                    <a:lnTo>
                      <a:pt x="623" y="0"/>
                    </a:lnTo>
                    <a:lnTo>
                      <a:pt x="591" y="0"/>
                    </a:lnTo>
                    <a:lnTo>
                      <a:pt x="560" y="3"/>
                    </a:lnTo>
                    <a:lnTo>
                      <a:pt x="529" y="6"/>
                    </a:lnTo>
                    <a:lnTo>
                      <a:pt x="498" y="11"/>
                    </a:lnTo>
                    <a:lnTo>
                      <a:pt x="468" y="18"/>
                    </a:lnTo>
                    <a:lnTo>
                      <a:pt x="439" y="26"/>
                    </a:lnTo>
                    <a:lnTo>
                      <a:pt x="410" y="35"/>
                    </a:lnTo>
                    <a:lnTo>
                      <a:pt x="381" y="45"/>
                    </a:lnTo>
                    <a:lnTo>
                      <a:pt x="354" y="57"/>
                    </a:lnTo>
                    <a:lnTo>
                      <a:pt x="327" y="70"/>
                    </a:lnTo>
                    <a:lnTo>
                      <a:pt x="301" y="84"/>
                    </a:lnTo>
                    <a:lnTo>
                      <a:pt x="275" y="99"/>
                    </a:lnTo>
                    <a:lnTo>
                      <a:pt x="251" y="115"/>
                    </a:lnTo>
                    <a:lnTo>
                      <a:pt x="228" y="133"/>
                    </a:lnTo>
                    <a:lnTo>
                      <a:pt x="205" y="151"/>
                    </a:lnTo>
                    <a:lnTo>
                      <a:pt x="183" y="170"/>
                    </a:lnTo>
                    <a:lnTo>
                      <a:pt x="163" y="190"/>
                    </a:lnTo>
                    <a:lnTo>
                      <a:pt x="143" y="211"/>
                    </a:lnTo>
                    <a:lnTo>
                      <a:pt x="124" y="233"/>
                    </a:lnTo>
                    <a:lnTo>
                      <a:pt x="107" y="256"/>
                    </a:lnTo>
                    <a:lnTo>
                      <a:pt x="91" y="280"/>
                    </a:lnTo>
                    <a:lnTo>
                      <a:pt x="76" y="304"/>
                    </a:lnTo>
                    <a:lnTo>
                      <a:pt x="62" y="329"/>
                    </a:lnTo>
                    <a:lnTo>
                      <a:pt x="50" y="355"/>
                    </a:lnTo>
                    <a:lnTo>
                      <a:pt x="38" y="381"/>
                    </a:lnTo>
                    <a:lnTo>
                      <a:pt x="28" y="408"/>
                    </a:lnTo>
                    <a:lnTo>
                      <a:pt x="20" y="436"/>
                    </a:lnTo>
                    <a:lnTo>
                      <a:pt x="13" y="464"/>
                    </a:lnTo>
                    <a:lnTo>
                      <a:pt x="8" y="492"/>
                    </a:lnTo>
                    <a:lnTo>
                      <a:pt x="4" y="521"/>
                    </a:lnTo>
                    <a:lnTo>
                      <a:pt x="1" y="551"/>
                    </a:lnTo>
                    <a:lnTo>
                      <a:pt x="0" y="580"/>
                    </a:lnTo>
                    <a:lnTo>
                      <a:pt x="1" y="610"/>
                    </a:lnTo>
                    <a:lnTo>
                      <a:pt x="4" y="640"/>
                    </a:lnTo>
                    <a:lnTo>
                      <a:pt x="8" y="669"/>
                    </a:lnTo>
                    <a:lnTo>
                      <a:pt x="13" y="697"/>
                    </a:lnTo>
                    <a:lnTo>
                      <a:pt x="20" y="725"/>
                    </a:lnTo>
                    <a:lnTo>
                      <a:pt x="28" y="753"/>
                    </a:lnTo>
                    <a:lnTo>
                      <a:pt x="38" y="780"/>
                    </a:lnTo>
                    <a:lnTo>
                      <a:pt x="50" y="806"/>
                    </a:lnTo>
                    <a:lnTo>
                      <a:pt x="62" y="832"/>
                    </a:lnTo>
                    <a:lnTo>
                      <a:pt x="76" y="857"/>
                    </a:lnTo>
                    <a:lnTo>
                      <a:pt x="91" y="881"/>
                    </a:lnTo>
                    <a:lnTo>
                      <a:pt x="107" y="905"/>
                    </a:lnTo>
                    <a:lnTo>
                      <a:pt x="124" y="928"/>
                    </a:lnTo>
                    <a:lnTo>
                      <a:pt x="143" y="950"/>
                    </a:lnTo>
                    <a:lnTo>
                      <a:pt x="163" y="971"/>
                    </a:lnTo>
                    <a:lnTo>
                      <a:pt x="183" y="991"/>
                    </a:lnTo>
                    <a:lnTo>
                      <a:pt x="205" y="1010"/>
                    </a:lnTo>
                    <a:lnTo>
                      <a:pt x="228" y="1028"/>
                    </a:lnTo>
                    <a:lnTo>
                      <a:pt x="251" y="1046"/>
                    </a:lnTo>
                    <a:lnTo>
                      <a:pt x="275" y="1062"/>
                    </a:lnTo>
                    <a:lnTo>
                      <a:pt x="301" y="1077"/>
                    </a:lnTo>
                    <a:lnTo>
                      <a:pt x="327" y="1091"/>
                    </a:lnTo>
                    <a:lnTo>
                      <a:pt x="354" y="1104"/>
                    </a:lnTo>
                    <a:lnTo>
                      <a:pt x="381" y="1116"/>
                    </a:lnTo>
                    <a:lnTo>
                      <a:pt x="410" y="1126"/>
                    </a:lnTo>
                    <a:lnTo>
                      <a:pt x="439" y="1135"/>
                    </a:lnTo>
                    <a:lnTo>
                      <a:pt x="468" y="1143"/>
                    </a:lnTo>
                    <a:lnTo>
                      <a:pt x="498" y="1150"/>
                    </a:lnTo>
                    <a:lnTo>
                      <a:pt x="529" y="1155"/>
                    </a:lnTo>
                    <a:lnTo>
                      <a:pt x="560" y="1158"/>
                    </a:lnTo>
                    <a:lnTo>
                      <a:pt x="591" y="1161"/>
                    </a:lnTo>
                    <a:lnTo>
                      <a:pt x="623" y="1161"/>
                    </a:lnTo>
                    <a:close/>
                  </a:path>
                </a:pathLst>
              </a:custGeom>
              <a:solidFill>
                <a:srgbClr val="006EA6"/>
              </a:solidFill>
              <a:ln w="9525">
                <a:noFill/>
                <a:round/>
                <a:headEnd/>
                <a:tailEnd/>
              </a:ln>
            </p:spPr>
            <p:txBody>
              <a:bodyPr/>
              <a:lstStyle/>
              <a:p>
                <a:endParaRPr lang="en-US"/>
              </a:p>
            </p:txBody>
          </p:sp>
          <p:sp>
            <p:nvSpPr>
              <p:cNvPr id="27050" name="Freeform 65"/>
              <p:cNvSpPr>
                <a:spLocks/>
              </p:cNvSpPr>
              <p:nvPr/>
            </p:nvSpPr>
            <p:spPr bwMode="auto">
              <a:xfrm>
                <a:off x="357" y="709"/>
                <a:ext cx="1245" cy="1161"/>
              </a:xfrm>
              <a:custGeom>
                <a:avLst/>
                <a:gdLst>
                  <a:gd name="T0" fmla="*/ 686 w 1245"/>
                  <a:gd name="T1" fmla="*/ 1158 h 1161"/>
                  <a:gd name="T2" fmla="*/ 778 w 1245"/>
                  <a:gd name="T3" fmla="*/ 1142 h 1161"/>
                  <a:gd name="T4" fmla="*/ 864 w 1245"/>
                  <a:gd name="T5" fmla="*/ 1115 h 1161"/>
                  <a:gd name="T6" fmla="*/ 945 w 1245"/>
                  <a:gd name="T7" fmla="*/ 1076 h 1161"/>
                  <a:gd name="T8" fmla="*/ 1018 w 1245"/>
                  <a:gd name="T9" fmla="*/ 1028 h 1161"/>
                  <a:gd name="T10" fmla="*/ 1083 w 1245"/>
                  <a:gd name="T11" fmla="*/ 970 h 1161"/>
                  <a:gd name="T12" fmla="*/ 1138 w 1245"/>
                  <a:gd name="T13" fmla="*/ 904 h 1161"/>
                  <a:gd name="T14" fmla="*/ 1183 w 1245"/>
                  <a:gd name="T15" fmla="*/ 832 h 1161"/>
                  <a:gd name="T16" fmla="*/ 1217 w 1245"/>
                  <a:gd name="T17" fmla="*/ 753 h 1161"/>
                  <a:gd name="T18" fmla="*/ 1238 w 1245"/>
                  <a:gd name="T19" fmla="*/ 669 h 1161"/>
                  <a:gd name="T20" fmla="*/ 1245 w 1245"/>
                  <a:gd name="T21" fmla="*/ 580 h 1161"/>
                  <a:gd name="T22" fmla="*/ 1238 w 1245"/>
                  <a:gd name="T23" fmla="*/ 492 h 1161"/>
                  <a:gd name="T24" fmla="*/ 1217 w 1245"/>
                  <a:gd name="T25" fmla="*/ 408 h 1161"/>
                  <a:gd name="T26" fmla="*/ 1183 w 1245"/>
                  <a:gd name="T27" fmla="*/ 329 h 1161"/>
                  <a:gd name="T28" fmla="*/ 1138 w 1245"/>
                  <a:gd name="T29" fmla="*/ 256 h 1161"/>
                  <a:gd name="T30" fmla="*/ 1083 w 1245"/>
                  <a:gd name="T31" fmla="*/ 191 h 1161"/>
                  <a:gd name="T32" fmla="*/ 1018 w 1245"/>
                  <a:gd name="T33" fmla="*/ 133 h 1161"/>
                  <a:gd name="T34" fmla="*/ 945 w 1245"/>
                  <a:gd name="T35" fmla="*/ 84 h 1161"/>
                  <a:gd name="T36" fmla="*/ 864 w 1245"/>
                  <a:gd name="T37" fmla="*/ 46 h 1161"/>
                  <a:gd name="T38" fmla="*/ 778 w 1245"/>
                  <a:gd name="T39" fmla="*/ 18 h 1161"/>
                  <a:gd name="T40" fmla="*/ 686 w 1245"/>
                  <a:gd name="T41" fmla="*/ 3 h 1161"/>
                  <a:gd name="T42" fmla="*/ 590 w 1245"/>
                  <a:gd name="T43" fmla="*/ 1 h 1161"/>
                  <a:gd name="T44" fmla="*/ 497 w 1245"/>
                  <a:gd name="T45" fmla="*/ 12 h 1161"/>
                  <a:gd name="T46" fmla="*/ 409 w 1245"/>
                  <a:gd name="T47" fmla="*/ 35 h 1161"/>
                  <a:gd name="T48" fmla="*/ 326 w 1245"/>
                  <a:gd name="T49" fmla="*/ 70 h 1161"/>
                  <a:gd name="T50" fmla="*/ 251 w 1245"/>
                  <a:gd name="T51" fmla="*/ 116 h 1161"/>
                  <a:gd name="T52" fmla="*/ 183 w 1245"/>
                  <a:gd name="T53" fmla="*/ 170 h 1161"/>
                  <a:gd name="T54" fmla="*/ 124 w 1245"/>
                  <a:gd name="T55" fmla="*/ 234 h 1161"/>
                  <a:gd name="T56" fmla="*/ 75 w 1245"/>
                  <a:gd name="T57" fmla="*/ 304 h 1161"/>
                  <a:gd name="T58" fmla="*/ 38 w 1245"/>
                  <a:gd name="T59" fmla="*/ 381 h 1161"/>
                  <a:gd name="T60" fmla="*/ 13 w 1245"/>
                  <a:gd name="T61" fmla="*/ 464 h 1161"/>
                  <a:gd name="T62" fmla="*/ 1 w 1245"/>
                  <a:gd name="T63" fmla="*/ 551 h 1161"/>
                  <a:gd name="T64" fmla="*/ 3 w 1245"/>
                  <a:gd name="T65" fmla="*/ 640 h 1161"/>
                  <a:gd name="T66" fmla="*/ 20 w 1245"/>
                  <a:gd name="T67" fmla="*/ 725 h 1161"/>
                  <a:gd name="T68" fmla="*/ 49 w 1245"/>
                  <a:gd name="T69" fmla="*/ 806 h 1161"/>
                  <a:gd name="T70" fmla="*/ 90 w 1245"/>
                  <a:gd name="T71" fmla="*/ 881 h 1161"/>
                  <a:gd name="T72" fmla="*/ 143 w 1245"/>
                  <a:gd name="T73" fmla="*/ 949 h 1161"/>
                  <a:gd name="T74" fmla="*/ 204 w 1245"/>
                  <a:gd name="T75" fmla="*/ 1010 h 1161"/>
                  <a:gd name="T76" fmla="*/ 275 w 1245"/>
                  <a:gd name="T77" fmla="*/ 1061 h 1161"/>
                  <a:gd name="T78" fmla="*/ 353 w 1245"/>
                  <a:gd name="T79" fmla="*/ 1103 h 1161"/>
                  <a:gd name="T80" fmla="*/ 438 w 1245"/>
                  <a:gd name="T81" fmla="*/ 1135 h 1161"/>
                  <a:gd name="T82" fmla="*/ 528 w 1245"/>
                  <a:gd name="T83" fmla="*/ 1154 h 1161"/>
                  <a:gd name="T84" fmla="*/ 622 w 1245"/>
                  <a:gd name="T85" fmla="*/ 1161 h 11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5"/>
                  <a:gd name="T130" fmla="*/ 0 h 1161"/>
                  <a:gd name="T131" fmla="*/ 1245 w 1245"/>
                  <a:gd name="T132" fmla="*/ 1161 h 11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5" h="1161">
                    <a:moveTo>
                      <a:pt x="622" y="1161"/>
                    </a:moveTo>
                    <a:lnTo>
                      <a:pt x="654" y="1160"/>
                    </a:lnTo>
                    <a:lnTo>
                      <a:pt x="686" y="1158"/>
                    </a:lnTo>
                    <a:lnTo>
                      <a:pt x="717" y="1154"/>
                    </a:lnTo>
                    <a:lnTo>
                      <a:pt x="748" y="1149"/>
                    </a:lnTo>
                    <a:lnTo>
                      <a:pt x="778" y="1142"/>
                    </a:lnTo>
                    <a:lnTo>
                      <a:pt x="807" y="1135"/>
                    </a:lnTo>
                    <a:lnTo>
                      <a:pt x="836" y="1125"/>
                    </a:lnTo>
                    <a:lnTo>
                      <a:pt x="864" y="1115"/>
                    </a:lnTo>
                    <a:lnTo>
                      <a:pt x="892" y="1103"/>
                    </a:lnTo>
                    <a:lnTo>
                      <a:pt x="919" y="1090"/>
                    </a:lnTo>
                    <a:lnTo>
                      <a:pt x="945" y="1076"/>
                    </a:lnTo>
                    <a:lnTo>
                      <a:pt x="970" y="1061"/>
                    </a:lnTo>
                    <a:lnTo>
                      <a:pt x="994" y="1045"/>
                    </a:lnTo>
                    <a:lnTo>
                      <a:pt x="1018" y="1028"/>
                    </a:lnTo>
                    <a:lnTo>
                      <a:pt x="1041" y="1010"/>
                    </a:lnTo>
                    <a:lnTo>
                      <a:pt x="1062" y="990"/>
                    </a:lnTo>
                    <a:lnTo>
                      <a:pt x="1083" y="970"/>
                    </a:lnTo>
                    <a:lnTo>
                      <a:pt x="1102" y="949"/>
                    </a:lnTo>
                    <a:lnTo>
                      <a:pt x="1121" y="927"/>
                    </a:lnTo>
                    <a:lnTo>
                      <a:pt x="1138" y="904"/>
                    </a:lnTo>
                    <a:lnTo>
                      <a:pt x="1154" y="881"/>
                    </a:lnTo>
                    <a:lnTo>
                      <a:pt x="1170" y="857"/>
                    </a:lnTo>
                    <a:lnTo>
                      <a:pt x="1183" y="832"/>
                    </a:lnTo>
                    <a:lnTo>
                      <a:pt x="1196" y="806"/>
                    </a:lnTo>
                    <a:lnTo>
                      <a:pt x="1207" y="780"/>
                    </a:lnTo>
                    <a:lnTo>
                      <a:pt x="1217" y="753"/>
                    </a:lnTo>
                    <a:lnTo>
                      <a:pt x="1225" y="725"/>
                    </a:lnTo>
                    <a:lnTo>
                      <a:pt x="1232" y="697"/>
                    </a:lnTo>
                    <a:lnTo>
                      <a:pt x="1238" y="669"/>
                    </a:lnTo>
                    <a:lnTo>
                      <a:pt x="1242" y="640"/>
                    </a:lnTo>
                    <a:lnTo>
                      <a:pt x="1244" y="610"/>
                    </a:lnTo>
                    <a:lnTo>
                      <a:pt x="1245" y="580"/>
                    </a:lnTo>
                    <a:lnTo>
                      <a:pt x="1244" y="551"/>
                    </a:lnTo>
                    <a:lnTo>
                      <a:pt x="1242" y="521"/>
                    </a:lnTo>
                    <a:lnTo>
                      <a:pt x="1238" y="492"/>
                    </a:lnTo>
                    <a:lnTo>
                      <a:pt x="1232" y="464"/>
                    </a:lnTo>
                    <a:lnTo>
                      <a:pt x="1225" y="436"/>
                    </a:lnTo>
                    <a:lnTo>
                      <a:pt x="1217" y="408"/>
                    </a:lnTo>
                    <a:lnTo>
                      <a:pt x="1207" y="381"/>
                    </a:lnTo>
                    <a:lnTo>
                      <a:pt x="1196" y="355"/>
                    </a:lnTo>
                    <a:lnTo>
                      <a:pt x="1183" y="329"/>
                    </a:lnTo>
                    <a:lnTo>
                      <a:pt x="1170" y="304"/>
                    </a:lnTo>
                    <a:lnTo>
                      <a:pt x="1154" y="280"/>
                    </a:lnTo>
                    <a:lnTo>
                      <a:pt x="1138" y="256"/>
                    </a:lnTo>
                    <a:lnTo>
                      <a:pt x="1121" y="234"/>
                    </a:lnTo>
                    <a:lnTo>
                      <a:pt x="1102" y="212"/>
                    </a:lnTo>
                    <a:lnTo>
                      <a:pt x="1083" y="191"/>
                    </a:lnTo>
                    <a:lnTo>
                      <a:pt x="1062" y="170"/>
                    </a:lnTo>
                    <a:lnTo>
                      <a:pt x="1041" y="151"/>
                    </a:lnTo>
                    <a:lnTo>
                      <a:pt x="1018" y="133"/>
                    </a:lnTo>
                    <a:lnTo>
                      <a:pt x="994" y="116"/>
                    </a:lnTo>
                    <a:lnTo>
                      <a:pt x="970" y="100"/>
                    </a:lnTo>
                    <a:lnTo>
                      <a:pt x="945" y="84"/>
                    </a:lnTo>
                    <a:lnTo>
                      <a:pt x="919" y="70"/>
                    </a:lnTo>
                    <a:lnTo>
                      <a:pt x="892" y="58"/>
                    </a:lnTo>
                    <a:lnTo>
                      <a:pt x="864" y="46"/>
                    </a:lnTo>
                    <a:lnTo>
                      <a:pt x="836" y="35"/>
                    </a:lnTo>
                    <a:lnTo>
                      <a:pt x="807" y="26"/>
                    </a:lnTo>
                    <a:lnTo>
                      <a:pt x="778" y="18"/>
                    </a:lnTo>
                    <a:lnTo>
                      <a:pt x="748" y="12"/>
                    </a:lnTo>
                    <a:lnTo>
                      <a:pt x="717" y="7"/>
                    </a:lnTo>
                    <a:lnTo>
                      <a:pt x="686" y="3"/>
                    </a:lnTo>
                    <a:lnTo>
                      <a:pt x="654" y="1"/>
                    </a:lnTo>
                    <a:lnTo>
                      <a:pt x="622" y="0"/>
                    </a:lnTo>
                    <a:lnTo>
                      <a:pt x="590" y="1"/>
                    </a:lnTo>
                    <a:lnTo>
                      <a:pt x="559" y="3"/>
                    </a:lnTo>
                    <a:lnTo>
                      <a:pt x="528" y="7"/>
                    </a:lnTo>
                    <a:lnTo>
                      <a:pt x="497" y="12"/>
                    </a:lnTo>
                    <a:lnTo>
                      <a:pt x="467" y="18"/>
                    </a:lnTo>
                    <a:lnTo>
                      <a:pt x="438" y="26"/>
                    </a:lnTo>
                    <a:lnTo>
                      <a:pt x="409" y="35"/>
                    </a:lnTo>
                    <a:lnTo>
                      <a:pt x="381" y="46"/>
                    </a:lnTo>
                    <a:lnTo>
                      <a:pt x="353" y="58"/>
                    </a:lnTo>
                    <a:lnTo>
                      <a:pt x="326" y="70"/>
                    </a:lnTo>
                    <a:lnTo>
                      <a:pt x="300" y="84"/>
                    </a:lnTo>
                    <a:lnTo>
                      <a:pt x="275" y="100"/>
                    </a:lnTo>
                    <a:lnTo>
                      <a:pt x="251" y="116"/>
                    </a:lnTo>
                    <a:lnTo>
                      <a:pt x="227" y="133"/>
                    </a:lnTo>
                    <a:lnTo>
                      <a:pt x="204" y="151"/>
                    </a:lnTo>
                    <a:lnTo>
                      <a:pt x="183" y="170"/>
                    </a:lnTo>
                    <a:lnTo>
                      <a:pt x="162" y="191"/>
                    </a:lnTo>
                    <a:lnTo>
                      <a:pt x="143" y="212"/>
                    </a:lnTo>
                    <a:lnTo>
                      <a:pt x="124" y="234"/>
                    </a:lnTo>
                    <a:lnTo>
                      <a:pt x="107" y="256"/>
                    </a:lnTo>
                    <a:lnTo>
                      <a:pt x="90" y="280"/>
                    </a:lnTo>
                    <a:lnTo>
                      <a:pt x="75" y="304"/>
                    </a:lnTo>
                    <a:lnTo>
                      <a:pt x="62" y="329"/>
                    </a:lnTo>
                    <a:lnTo>
                      <a:pt x="49" y="355"/>
                    </a:lnTo>
                    <a:lnTo>
                      <a:pt x="38" y="381"/>
                    </a:lnTo>
                    <a:lnTo>
                      <a:pt x="28" y="408"/>
                    </a:lnTo>
                    <a:lnTo>
                      <a:pt x="20" y="436"/>
                    </a:lnTo>
                    <a:lnTo>
                      <a:pt x="13" y="464"/>
                    </a:lnTo>
                    <a:lnTo>
                      <a:pt x="7" y="492"/>
                    </a:lnTo>
                    <a:lnTo>
                      <a:pt x="3" y="521"/>
                    </a:lnTo>
                    <a:lnTo>
                      <a:pt x="1" y="551"/>
                    </a:lnTo>
                    <a:lnTo>
                      <a:pt x="0" y="580"/>
                    </a:lnTo>
                    <a:lnTo>
                      <a:pt x="1" y="610"/>
                    </a:lnTo>
                    <a:lnTo>
                      <a:pt x="3" y="640"/>
                    </a:lnTo>
                    <a:lnTo>
                      <a:pt x="7" y="669"/>
                    </a:lnTo>
                    <a:lnTo>
                      <a:pt x="13" y="697"/>
                    </a:lnTo>
                    <a:lnTo>
                      <a:pt x="20" y="725"/>
                    </a:lnTo>
                    <a:lnTo>
                      <a:pt x="28" y="753"/>
                    </a:lnTo>
                    <a:lnTo>
                      <a:pt x="38" y="780"/>
                    </a:lnTo>
                    <a:lnTo>
                      <a:pt x="49" y="806"/>
                    </a:lnTo>
                    <a:lnTo>
                      <a:pt x="62" y="832"/>
                    </a:lnTo>
                    <a:lnTo>
                      <a:pt x="75" y="857"/>
                    </a:lnTo>
                    <a:lnTo>
                      <a:pt x="90" y="881"/>
                    </a:lnTo>
                    <a:lnTo>
                      <a:pt x="107" y="904"/>
                    </a:lnTo>
                    <a:lnTo>
                      <a:pt x="124" y="927"/>
                    </a:lnTo>
                    <a:lnTo>
                      <a:pt x="143" y="949"/>
                    </a:lnTo>
                    <a:lnTo>
                      <a:pt x="162" y="970"/>
                    </a:lnTo>
                    <a:lnTo>
                      <a:pt x="183" y="990"/>
                    </a:lnTo>
                    <a:lnTo>
                      <a:pt x="204" y="1010"/>
                    </a:lnTo>
                    <a:lnTo>
                      <a:pt x="227" y="1028"/>
                    </a:lnTo>
                    <a:lnTo>
                      <a:pt x="251" y="1045"/>
                    </a:lnTo>
                    <a:lnTo>
                      <a:pt x="275" y="1061"/>
                    </a:lnTo>
                    <a:lnTo>
                      <a:pt x="300" y="1076"/>
                    </a:lnTo>
                    <a:lnTo>
                      <a:pt x="326" y="1090"/>
                    </a:lnTo>
                    <a:lnTo>
                      <a:pt x="353" y="1103"/>
                    </a:lnTo>
                    <a:lnTo>
                      <a:pt x="381" y="1115"/>
                    </a:lnTo>
                    <a:lnTo>
                      <a:pt x="409" y="1125"/>
                    </a:lnTo>
                    <a:lnTo>
                      <a:pt x="438" y="1135"/>
                    </a:lnTo>
                    <a:lnTo>
                      <a:pt x="467" y="1142"/>
                    </a:lnTo>
                    <a:lnTo>
                      <a:pt x="497" y="1149"/>
                    </a:lnTo>
                    <a:lnTo>
                      <a:pt x="528" y="1154"/>
                    </a:lnTo>
                    <a:lnTo>
                      <a:pt x="559" y="1158"/>
                    </a:lnTo>
                    <a:lnTo>
                      <a:pt x="590" y="1160"/>
                    </a:lnTo>
                    <a:lnTo>
                      <a:pt x="622" y="1161"/>
                    </a:lnTo>
                    <a:close/>
                  </a:path>
                </a:pathLst>
              </a:custGeom>
              <a:solidFill>
                <a:srgbClr val="006FA8"/>
              </a:solidFill>
              <a:ln w="9525">
                <a:noFill/>
                <a:round/>
                <a:headEnd/>
                <a:tailEnd/>
              </a:ln>
            </p:spPr>
            <p:txBody>
              <a:bodyPr/>
              <a:lstStyle/>
              <a:p>
                <a:endParaRPr lang="en-US"/>
              </a:p>
            </p:txBody>
          </p:sp>
          <p:sp>
            <p:nvSpPr>
              <p:cNvPr id="27051" name="Freeform 66"/>
              <p:cNvSpPr>
                <a:spLocks/>
              </p:cNvSpPr>
              <p:nvPr/>
            </p:nvSpPr>
            <p:spPr bwMode="auto">
              <a:xfrm>
                <a:off x="358" y="710"/>
                <a:ext cx="1243" cy="1159"/>
              </a:xfrm>
              <a:custGeom>
                <a:avLst/>
                <a:gdLst>
                  <a:gd name="T0" fmla="*/ 685 w 1243"/>
                  <a:gd name="T1" fmla="*/ 1156 h 1159"/>
                  <a:gd name="T2" fmla="*/ 777 w 1243"/>
                  <a:gd name="T3" fmla="*/ 1141 h 1159"/>
                  <a:gd name="T4" fmla="*/ 863 w 1243"/>
                  <a:gd name="T5" fmla="*/ 1113 h 1159"/>
                  <a:gd name="T6" fmla="*/ 943 w 1243"/>
                  <a:gd name="T7" fmla="*/ 1075 h 1159"/>
                  <a:gd name="T8" fmla="*/ 1017 w 1243"/>
                  <a:gd name="T9" fmla="*/ 1026 h 1159"/>
                  <a:gd name="T10" fmla="*/ 1081 w 1243"/>
                  <a:gd name="T11" fmla="*/ 969 h 1159"/>
                  <a:gd name="T12" fmla="*/ 1137 w 1243"/>
                  <a:gd name="T13" fmla="*/ 903 h 1159"/>
                  <a:gd name="T14" fmla="*/ 1182 w 1243"/>
                  <a:gd name="T15" fmla="*/ 830 h 1159"/>
                  <a:gd name="T16" fmla="*/ 1215 w 1243"/>
                  <a:gd name="T17" fmla="*/ 751 h 1159"/>
                  <a:gd name="T18" fmla="*/ 1236 w 1243"/>
                  <a:gd name="T19" fmla="*/ 667 h 1159"/>
                  <a:gd name="T20" fmla="*/ 1243 w 1243"/>
                  <a:gd name="T21" fmla="*/ 579 h 1159"/>
                  <a:gd name="T22" fmla="*/ 1236 w 1243"/>
                  <a:gd name="T23" fmla="*/ 491 h 1159"/>
                  <a:gd name="T24" fmla="*/ 1215 w 1243"/>
                  <a:gd name="T25" fmla="*/ 407 h 1159"/>
                  <a:gd name="T26" fmla="*/ 1182 w 1243"/>
                  <a:gd name="T27" fmla="*/ 328 h 1159"/>
                  <a:gd name="T28" fmla="*/ 1137 w 1243"/>
                  <a:gd name="T29" fmla="*/ 256 h 1159"/>
                  <a:gd name="T30" fmla="*/ 1081 w 1243"/>
                  <a:gd name="T31" fmla="*/ 190 h 1159"/>
                  <a:gd name="T32" fmla="*/ 1017 w 1243"/>
                  <a:gd name="T33" fmla="*/ 132 h 1159"/>
                  <a:gd name="T34" fmla="*/ 943 w 1243"/>
                  <a:gd name="T35" fmla="*/ 84 h 1159"/>
                  <a:gd name="T36" fmla="*/ 863 w 1243"/>
                  <a:gd name="T37" fmla="*/ 45 h 1159"/>
                  <a:gd name="T38" fmla="*/ 777 w 1243"/>
                  <a:gd name="T39" fmla="*/ 18 h 1159"/>
                  <a:gd name="T40" fmla="*/ 685 w 1243"/>
                  <a:gd name="T41" fmla="*/ 3 h 1159"/>
                  <a:gd name="T42" fmla="*/ 590 w 1243"/>
                  <a:gd name="T43" fmla="*/ 0 h 1159"/>
                  <a:gd name="T44" fmla="*/ 496 w 1243"/>
                  <a:gd name="T45" fmla="*/ 11 h 1159"/>
                  <a:gd name="T46" fmla="*/ 408 w 1243"/>
                  <a:gd name="T47" fmla="*/ 35 h 1159"/>
                  <a:gd name="T48" fmla="*/ 326 w 1243"/>
                  <a:gd name="T49" fmla="*/ 70 h 1159"/>
                  <a:gd name="T50" fmla="*/ 250 w 1243"/>
                  <a:gd name="T51" fmla="*/ 115 h 1159"/>
                  <a:gd name="T52" fmla="*/ 182 w 1243"/>
                  <a:gd name="T53" fmla="*/ 170 h 1159"/>
                  <a:gd name="T54" fmla="*/ 124 w 1243"/>
                  <a:gd name="T55" fmla="*/ 233 h 1159"/>
                  <a:gd name="T56" fmla="*/ 75 w 1243"/>
                  <a:gd name="T57" fmla="*/ 303 h 1159"/>
                  <a:gd name="T58" fmla="*/ 38 w 1243"/>
                  <a:gd name="T59" fmla="*/ 380 h 1159"/>
                  <a:gd name="T60" fmla="*/ 12 w 1243"/>
                  <a:gd name="T61" fmla="*/ 463 h 1159"/>
                  <a:gd name="T62" fmla="*/ 1 w 1243"/>
                  <a:gd name="T63" fmla="*/ 550 h 1159"/>
                  <a:gd name="T64" fmla="*/ 3 w 1243"/>
                  <a:gd name="T65" fmla="*/ 638 h 1159"/>
                  <a:gd name="T66" fmla="*/ 19 w 1243"/>
                  <a:gd name="T67" fmla="*/ 724 h 1159"/>
                  <a:gd name="T68" fmla="*/ 49 w 1243"/>
                  <a:gd name="T69" fmla="*/ 805 h 1159"/>
                  <a:gd name="T70" fmla="*/ 90 w 1243"/>
                  <a:gd name="T71" fmla="*/ 879 h 1159"/>
                  <a:gd name="T72" fmla="*/ 142 w 1243"/>
                  <a:gd name="T73" fmla="*/ 948 h 1159"/>
                  <a:gd name="T74" fmla="*/ 204 w 1243"/>
                  <a:gd name="T75" fmla="*/ 1008 h 1159"/>
                  <a:gd name="T76" fmla="*/ 274 w 1243"/>
                  <a:gd name="T77" fmla="*/ 1060 h 1159"/>
                  <a:gd name="T78" fmla="*/ 352 w 1243"/>
                  <a:gd name="T79" fmla="*/ 1102 h 1159"/>
                  <a:gd name="T80" fmla="*/ 437 w 1243"/>
                  <a:gd name="T81" fmla="*/ 1133 h 1159"/>
                  <a:gd name="T82" fmla="*/ 527 w 1243"/>
                  <a:gd name="T83" fmla="*/ 1152 h 1159"/>
                  <a:gd name="T84" fmla="*/ 621 w 1243"/>
                  <a:gd name="T85" fmla="*/ 1159 h 11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159"/>
                  <a:gd name="T131" fmla="*/ 1243 w 1243"/>
                  <a:gd name="T132" fmla="*/ 1159 h 11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159">
                    <a:moveTo>
                      <a:pt x="621" y="1159"/>
                    </a:moveTo>
                    <a:lnTo>
                      <a:pt x="653" y="1158"/>
                    </a:lnTo>
                    <a:lnTo>
                      <a:pt x="685" y="1156"/>
                    </a:lnTo>
                    <a:lnTo>
                      <a:pt x="716" y="1152"/>
                    </a:lnTo>
                    <a:lnTo>
                      <a:pt x="746" y="1147"/>
                    </a:lnTo>
                    <a:lnTo>
                      <a:pt x="777" y="1141"/>
                    </a:lnTo>
                    <a:lnTo>
                      <a:pt x="806" y="1133"/>
                    </a:lnTo>
                    <a:lnTo>
                      <a:pt x="835" y="1124"/>
                    </a:lnTo>
                    <a:lnTo>
                      <a:pt x="863" y="1113"/>
                    </a:lnTo>
                    <a:lnTo>
                      <a:pt x="891" y="1102"/>
                    </a:lnTo>
                    <a:lnTo>
                      <a:pt x="917" y="1089"/>
                    </a:lnTo>
                    <a:lnTo>
                      <a:pt x="943" y="1075"/>
                    </a:lnTo>
                    <a:lnTo>
                      <a:pt x="969" y="1060"/>
                    </a:lnTo>
                    <a:lnTo>
                      <a:pt x="993" y="1044"/>
                    </a:lnTo>
                    <a:lnTo>
                      <a:pt x="1017" y="1026"/>
                    </a:lnTo>
                    <a:lnTo>
                      <a:pt x="1039" y="1008"/>
                    </a:lnTo>
                    <a:lnTo>
                      <a:pt x="1061" y="989"/>
                    </a:lnTo>
                    <a:lnTo>
                      <a:pt x="1081" y="969"/>
                    </a:lnTo>
                    <a:lnTo>
                      <a:pt x="1101" y="948"/>
                    </a:lnTo>
                    <a:lnTo>
                      <a:pt x="1119" y="926"/>
                    </a:lnTo>
                    <a:lnTo>
                      <a:pt x="1137" y="903"/>
                    </a:lnTo>
                    <a:lnTo>
                      <a:pt x="1153" y="879"/>
                    </a:lnTo>
                    <a:lnTo>
                      <a:pt x="1168" y="855"/>
                    </a:lnTo>
                    <a:lnTo>
                      <a:pt x="1182" y="830"/>
                    </a:lnTo>
                    <a:lnTo>
                      <a:pt x="1194" y="805"/>
                    </a:lnTo>
                    <a:lnTo>
                      <a:pt x="1205" y="778"/>
                    </a:lnTo>
                    <a:lnTo>
                      <a:pt x="1215" y="751"/>
                    </a:lnTo>
                    <a:lnTo>
                      <a:pt x="1224" y="724"/>
                    </a:lnTo>
                    <a:lnTo>
                      <a:pt x="1230" y="696"/>
                    </a:lnTo>
                    <a:lnTo>
                      <a:pt x="1236" y="667"/>
                    </a:lnTo>
                    <a:lnTo>
                      <a:pt x="1240" y="638"/>
                    </a:lnTo>
                    <a:lnTo>
                      <a:pt x="1242" y="609"/>
                    </a:lnTo>
                    <a:lnTo>
                      <a:pt x="1243" y="579"/>
                    </a:lnTo>
                    <a:lnTo>
                      <a:pt x="1242" y="550"/>
                    </a:lnTo>
                    <a:lnTo>
                      <a:pt x="1240" y="520"/>
                    </a:lnTo>
                    <a:lnTo>
                      <a:pt x="1236" y="491"/>
                    </a:lnTo>
                    <a:lnTo>
                      <a:pt x="1230" y="463"/>
                    </a:lnTo>
                    <a:lnTo>
                      <a:pt x="1224" y="435"/>
                    </a:lnTo>
                    <a:lnTo>
                      <a:pt x="1215" y="407"/>
                    </a:lnTo>
                    <a:lnTo>
                      <a:pt x="1205" y="380"/>
                    </a:lnTo>
                    <a:lnTo>
                      <a:pt x="1194" y="354"/>
                    </a:lnTo>
                    <a:lnTo>
                      <a:pt x="1182" y="328"/>
                    </a:lnTo>
                    <a:lnTo>
                      <a:pt x="1168" y="303"/>
                    </a:lnTo>
                    <a:lnTo>
                      <a:pt x="1153" y="279"/>
                    </a:lnTo>
                    <a:lnTo>
                      <a:pt x="1137" y="256"/>
                    </a:lnTo>
                    <a:lnTo>
                      <a:pt x="1119" y="233"/>
                    </a:lnTo>
                    <a:lnTo>
                      <a:pt x="1101" y="211"/>
                    </a:lnTo>
                    <a:lnTo>
                      <a:pt x="1081" y="190"/>
                    </a:lnTo>
                    <a:lnTo>
                      <a:pt x="1061" y="170"/>
                    </a:lnTo>
                    <a:lnTo>
                      <a:pt x="1039" y="151"/>
                    </a:lnTo>
                    <a:lnTo>
                      <a:pt x="1017" y="132"/>
                    </a:lnTo>
                    <a:lnTo>
                      <a:pt x="993" y="115"/>
                    </a:lnTo>
                    <a:lnTo>
                      <a:pt x="969" y="99"/>
                    </a:lnTo>
                    <a:lnTo>
                      <a:pt x="943" y="84"/>
                    </a:lnTo>
                    <a:lnTo>
                      <a:pt x="917" y="70"/>
                    </a:lnTo>
                    <a:lnTo>
                      <a:pt x="891" y="57"/>
                    </a:lnTo>
                    <a:lnTo>
                      <a:pt x="863" y="45"/>
                    </a:lnTo>
                    <a:lnTo>
                      <a:pt x="835" y="35"/>
                    </a:lnTo>
                    <a:lnTo>
                      <a:pt x="806" y="26"/>
                    </a:lnTo>
                    <a:lnTo>
                      <a:pt x="777" y="18"/>
                    </a:lnTo>
                    <a:lnTo>
                      <a:pt x="746" y="11"/>
                    </a:lnTo>
                    <a:lnTo>
                      <a:pt x="716" y="6"/>
                    </a:lnTo>
                    <a:lnTo>
                      <a:pt x="685" y="3"/>
                    </a:lnTo>
                    <a:lnTo>
                      <a:pt x="653" y="0"/>
                    </a:lnTo>
                    <a:lnTo>
                      <a:pt x="621" y="0"/>
                    </a:lnTo>
                    <a:lnTo>
                      <a:pt x="590" y="0"/>
                    </a:lnTo>
                    <a:lnTo>
                      <a:pt x="558" y="3"/>
                    </a:lnTo>
                    <a:lnTo>
                      <a:pt x="527" y="6"/>
                    </a:lnTo>
                    <a:lnTo>
                      <a:pt x="496" y="11"/>
                    </a:lnTo>
                    <a:lnTo>
                      <a:pt x="466" y="18"/>
                    </a:lnTo>
                    <a:lnTo>
                      <a:pt x="437" y="26"/>
                    </a:lnTo>
                    <a:lnTo>
                      <a:pt x="408" y="35"/>
                    </a:lnTo>
                    <a:lnTo>
                      <a:pt x="380" y="45"/>
                    </a:lnTo>
                    <a:lnTo>
                      <a:pt x="352" y="57"/>
                    </a:lnTo>
                    <a:lnTo>
                      <a:pt x="326" y="70"/>
                    </a:lnTo>
                    <a:lnTo>
                      <a:pt x="300" y="84"/>
                    </a:lnTo>
                    <a:lnTo>
                      <a:pt x="274" y="99"/>
                    </a:lnTo>
                    <a:lnTo>
                      <a:pt x="250" y="115"/>
                    </a:lnTo>
                    <a:lnTo>
                      <a:pt x="226" y="132"/>
                    </a:lnTo>
                    <a:lnTo>
                      <a:pt x="204" y="151"/>
                    </a:lnTo>
                    <a:lnTo>
                      <a:pt x="182" y="170"/>
                    </a:lnTo>
                    <a:lnTo>
                      <a:pt x="162" y="190"/>
                    </a:lnTo>
                    <a:lnTo>
                      <a:pt x="142" y="211"/>
                    </a:lnTo>
                    <a:lnTo>
                      <a:pt x="124" y="233"/>
                    </a:lnTo>
                    <a:lnTo>
                      <a:pt x="106" y="256"/>
                    </a:lnTo>
                    <a:lnTo>
                      <a:pt x="90" y="279"/>
                    </a:lnTo>
                    <a:lnTo>
                      <a:pt x="75" y="303"/>
                    </a:lnTo>
                    <a:lnTo>
                      <a:pt x="61" y="328"/>
                    </a:lnTo>
                    <a:lnTo>
                      <a:pt x="49" y="354"/>
                    </a:lnTo>
                    <a:lnTo>
                      <a:pt x="38" y="380"/>
                    </a:lnTo>
                    <a:lnTo>
                      <a:pt x="28" y="407"/>
                    </a:lnTo>
                    <a:lnTo>
                      <a:pt x="19" y="435"/>
                    </a:lnTo>
                    <a:lnTo>
                      <a:pt x="12" y="463"/>
                    </a:lnTo>
                    <a:lnTo>
                      <a:pt x="7" y="491"/>
                    </a:lnTo>
                    <a:lnTo>
                      <a:pt x="3" y="520"/>
                    </a:lnTo>
                    <a:lnTo>
                      <a:pt x="1" y="550"/>
                    </a:lnTo>
                    <a:lnTo>
                      <a:pt x="0" y="579"/>
                    </a:lnTo>
                    <a:lnTo>
                      <a:pt x="1" y="609"/>
                    </a:lnTo>
                    <a:lnTo>
                      <a:pt x="3" y="638"/>
                    </a:lnTo>
                    <a:lnTo>
                      <a:pt x="7" y="667"/>
                    </a:lnTo>
                    <a:lnTo>
                      <a:pt x="12" y="696"/>
                    </a:lnTo>
                    <a:lnTo>
                      <a:pt x="19" y="724"/>
                    </a:lnTo>
                    <a:lnTo>
                      <a:pt x="28" y="751"/>
                    </a:lnTo>
                    <a:lnTo>
                      <a:pt x="38" y="778"/>
                    </a:lnTo>
                    <a:lnTo>
                      <a:pt x="49" y="805"/>
                    </a:lnTo>
                    <a:lnTo>
                      <a:pt x="61" y="830"/>
                    </a:lnTo>
                    <a:lnTo>
                      <a:pt x="75" y="855"/>
                    </a:lnTo>
                    <a:lnTo>
                      <a:pt x="90" y="879"/>
                    </a:lnTo>
                    <a:lnTo>
                      <a:pt x="106" y="903"/>
                    </a:lnTo>
                    <a:lnTo>
                      <a:pt x="124" y="926"/>
                    </a:lnTo>
                    <a:lnTo>
                      <a:pt x="142" y="948"/>
                    </a:lnTo>
                    <a:lnTo>
                      <a:pt x="162" y="969"/>
                    </a:lnTo>
                    <a:lnTo>
                      <a:pt x="182" y="989"/>
                    </a:lnTo>
                    <a:lnTo>
                      <a:pt x="204" y="1008"/>
                    </a:lnTo>
                    <a:lnTo>
                      <a:pt x="226" y="1026"/>
                    </a:lnTo>
                    <a:lnTo>
                      <a:pt x="250" y="1044"/>
                    </a:lnTo>
                    <a:lnTo>
                      <a:pt x="274" y="1060"/>
                    </a:lnTo>
                    <a:lnTo>
                      <a:pt x="300" y="1075"/>
                    </a:lnTo>
                    <a:lnTo>
                      <a:pt x="326" y="1089"/>
                    </a:lnTo>
                    <a:lnTo>
                      <a:pt x="352" y="1102"/>
                    </a:lnTo>
                    <a:lnTo>
                      <a:pt x="380" y="1113"/>
                    </a:lnTo>
                    <a:lnTo>
                      <a:pt x="408" y="1124"/>
                    </a:lnTo>
                    <a:lnTo>
                      <a:pt x="437" y="1133"/>
                    </a:lnTo>
                    <a:lnTo>
                      <a:pt x="466" y="1141"/>
                    </a:lnTo>
                    <a:lnTo>
                      <a:pt x="496" y="1147"/>
                    </a:lnTo>
                    <a:lnTo>
                      <a:pt x="527" y="1152"/>
                    </a:lnTo>
                    <a:lnTo>
                      <a:pt x="558" y="1156"/>
                    </a:lnTo>
                    <a:lnTo>
                      <a:pt x="590" y="1158"/>
                    </a:lnTo>
                    <a:lnTo>
                      <a:pt x="621" y="1159"/>
                    </a:lnTo>
                    <a:close/>
                  </a:path>
                </a:pathLst>
              </a:custGeom>
              <a:solidFill>
                <a:srgbClr val="0070AA"/>
              </a:solidFill>
              <a:ln w="9525">
                <a:noFill/>
                <a:round/>
                <a:headEnd/>
                <a:tailEnd/>
              </a:ln>
            </p:spPr>
            <p:txBody>
              <a:bodyPr/>
              <a:lstStyle/>
              <a:p>
                <a:endParaRPr lang="en-US"/>
              </a:p>
            </p:txBody>
          </p:sp>
          <p:sp>
            <p:nvSpPr>
              <p:cNvPr id="27052" name="Freeform 67"/>
              <p:cNvSpPr>
                <a:spLocks/>
              </p:cNvSpPr>
              <p:nvPr/>
            </p:nvSpPr>
            <p:spPr bwMode="auto">
              <a:xfrm>
                <a:off x="358" y="710"/>
                <a:ext cx="1243" cy="1158"/>
              </a:xfrm>
              <a:custGeom>
                <a:avLst/>
                <a:gdLst>
                  <a:gd name="T0" fmla="*/ 685 w 1243"/>
                  <a:gd name="T1" fmla="*/ 1155 h 1158"/>
                  <a:gd name="T2" fmla="*/ 776 w 1243"/>
                  <a:gd name="T3" fmla="*/ 1140 h 1158"/>
                  <a:gd name="T4" fmla="*/ 863 w 1243"/>
                  <a:gd name="T5" fmla="*/ 1113 h 1158"/>
                  <a:gd name="T6" fmla="*/ 943 w 1243"/>
                  <a:gd name="T7" fmla="*/ 1074 h 1158"/>
                  <a:gd name="T8" fmla="*/ 1016 w 1243"/>
                  <a:gd name="T9" fmla="*/ 1026 h 1158"/>
                  <a:gd name="T10" fmla="*/ 1081 w 1243"/>
                  <a:gd name="T11" fmla="*/ 968 h 1158"/>
                  <a:gd name="T12" fmla="*/ 1136 w 1243"/>
                  <a:gd name="T13" fmla="*/ 903 h 1158"/>
                  <a:gd name="T14" fmla="*/ 1181 w 1243"/>
                  <a:gd name="T15" fmla="*/ 830 h 1158"/>
                  <a:gd name="T16" fmla="*/ 1215 w 1243"/>
                  <a:gd name="T17" fmla="*/ 751 h 1158"/>
                  <a:gd name="T18" fmla="*/ 1235 w 1243"/>
                  <a:gd name="T19" fmla="*/ 667 h 1158"/>
                  <a:gd name="T20" fmla="*/ 1243 w 1243"/>
                  <a:gd name="T21" fmla="*/ 579 h 1158"/>
                  <a:gd name="T22" fmla="*/ 1235 w 1243"/>
                  <a:gd name="T23" fmla="*/ 491 h 1158"/>
                  <a:gd name="T24" fmla="*/ 1215 w 1243"/>
                  <a:gd name="T25" fmla="*/ 407 h 1158"/>
                  <a:gd name="T26" fmla="*/ 1181 w 1243"/>
                  <a:gd name="T27" fmla="*/ 329 h 1158"/>
                  <a:gd name="T28" fmla="*/ 1136 w 1243"/>
                  <a:gd name="T29" fmla="*/ 256 h 1158"/>
                  <a:gd name="T30" fmla="*/ 1081 w 1243"/>
                  <a:gd name="T31" fmla="*/ 190 h 1158"/>
                  <a:gd name="T32" fmla="*/ 1016 w 1243"/>
                  <a:gd name="T33" fmla="*/ 133 h 1158"/>
                  <a:gd name="T34" fmla="*/ 943 w 1243"/>
                  <a:gd name="T35" fmla="*/ 84 h 1158"/>
                  <a:gd name="T36" fmla="*/ 863 w 1243"/>
                  <a:gd name="T37" fmla="*/ 46 h 1158"/>
                  <a:gd name="T38" fmla="*/ 776 w 1243"/>
                  <a:gd name="T39" fmla="*/ 18 h 1158"/>
                  <a:gd name="T40" fmla="*/ 685 w 1243"/>
                  <a:gd name="T41" fmla="*/ 3 h 1158"/>
                  <a:gd name="T42" fmla="*/ 590 w 1243"/>
                  <a:gd name="T43" fmla="*/ 1 h 1158"/>
                  <a:gd name="T44" fmla="*/ 497 w 1243"/>
                  <a:gd name="T45" fmla="*/ 12 h 1158"/>
                  <a:gd name="T46" fmla="*/ 408 w 1243"/>
                  <a:gd name="T47" fmla="*/ 35 h 1158"/>
                  <a:gd name="T48" fmla="*/ 326 w 1243"/>
                  <a:gd name="T49" fmla="*/ 70 h 1158"/>
                  <a:gd name="T50" fmla="*/ 250 w 1243"/>
                  <a:gd name="T51" fmla="*/ 115 h 1158"/>
                  <a:gd name="T52" fmla="*/ 183 w 1243"/>
                  <a:gd name="T53" fmla="*/ 170 h 1158"/>
                  <a:gd name="T54" fmla="*/ 124 w 1243"/>
                  <a:gd name="T55" fmla="*/ 233 h 1158"/>
                  <a:gd name="T56" fmla="*/ 76 w 1243"/>
                  <a:gd name="T57" fmla="*/ 304 h 1158"/>
                  <a:gd name="T58" fmla="*/ 38 w 1243"/>
                  <a:gd name="T59" fmla="*/ 380 h 1158"/>
                  <a:gd name="T60" fmla="*/ 13 w 1243"/>
                  <a:gd name="T61" fmla="*/ 463 h 1158"/>
                  <a:gd name="T62" fmla="*/ 1 w 1243"/>
                  <a:gd name="T63" fmla="*/ 549 h 1158"/>
                  <a:gd name="T64" fmla="*/ 4 w 1243"/>
                  <a:gd name="T65" fmla="*/ 638 h 1158"/>
                  <a:gd name="T66" fmla="*/ 20 w 1243"/>
                  <a:gd name="T67" fmla="*/ 724 h 1158"/>
                  <a:gd name="T68" fmla="*/ 50 w 1243"/>
                  <a:gd name="T69" fmla="*/ 804 h 1158"/>
                  <a:gd name="T70" fmla="*/ 91 w 1243"/>
                  <a:gd name="T71" fmla="*/ 879 h 1158"/>
                  <a:gd name="T72" fmla="*/ 143 w 1243"/>
                  <a:gd name="T73" fmla="*/ 947 h 1158"/>
                  <a:gd name="T74" fmla="*/ 204 w 1243"/>
                  <a:gd name="T75" fmla="*/ 1008 h 1158"/>
                  <a:gd name="T76" fmla="*/ 275 w 1243"/>
                  <a:gd name="T77" fmla="*/ 1059 h 1158"/>
                  <a:gd name="T78" fmla="*/ 353 w 1243"/>
                  <a:gd name="T79" fmla="*/ 1101 h 1158"/>
                  <a:gd name="T80" fmla="*/ 437 w 1243"/>
                  <a:gd name="T81" fmla="*/ 1132 h 1158"/>
                  <a:gd name="T82" fmla="*/ 527 w 1243"/>
                  <a:gd name="T83" fmla="*/ 1152 h 1158"/>
                  <a:gd name="T84" fmla="*/ 622 w 1243"/>
                  <a:gd name="T85" fmla="*/ 1158 h 1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158"/>
                  <a:gd name="T131" fmla="*/ 1243 w 1243"/>
                  <a:gd name="T132" fmla="*/ 1158 h 1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158">
                    <a:moveTo>
                      <a:pt x="622" y="1158"/>
                    </a:moveTo>
                    <a:lnTo>
                      <a:pt x="653" y="1157"/>
                    </a:lnTo>
                    <a:lnTo>
                      <a:pt x="685" y="1155"/>
                    </a:lnTo>
                    <a:lnTo>
                      <a:pt x="716" y="1152"/>
                    </a:lnTo>
                    <a:lnTo>
                      <a:pt x="746" y="1146"/>
                    </a:lnTo>
                    <a:lnTo>
                      <a:pt x="776" y="1140"/>
                    </a:lnTo>
                    <a:lnTo>
                      <a:pt x="806" y="1132"/>
                    </a:lnTo>
                    <a:lnTo>
                      <a:pt x="835" y="1123"/>
                    </a:lnTo>
                    <a:lnTo>
                      <a:pt x="863" y="1113"/>
                    </a:lnTo>
                    <a:lnTo>
                      <a:pt x="890" y="1101"/>
                    </a:lnTo>
                    <a:lnTo>
                      <a:pt x="917" y="1088"/>
                    </a:lnTo>
                    <a:lnTo>
                      <a:pt x="943" y="1074"/>
                    </a:lnTo>
                    <a:lnTo>
                      <a:pt x="968" y="1059"/>
                    </a:lnTo>
                    <a:lnTo>
                      <a:pt x="993" y="1043"/>
                    </a:lnTo>
                    <a:lnTo>
                      <a:pt x="1016" y="1026"/>
                    </a:lnTo>
                    <a:lnTo>
                      <a:pt x="1039" y="1008"/>
                    </a:lnTo>
                    <a:lnTo>
                      <a:pt x="1060" y="988"/>
                    </a:lnTo>
                    <a:lnTo>
                      <a:pt x="1081" y="968"/>
                    </a:lnTo>
                    <a:lnTo>
                      <a:pt x="1100" y="947"/>
                    </a:lnTo>
                    <a:lnTo>
                      <a:pt x="1119" y="925"/>
                    </a:lnTo>
                    <a:lnTo>
                      <a:pt x="1136" y="903"/>
                    </a:lnTo>
                    <a:lnTo>
                      <a:pt x="1152" y="879"/>
                    </a:lnTo>
                    <a:lnTo>
                      <a:pt x="1167" y="855"/>
                    </a:lnTo>
                    <a:lnTo>
                      <a:pt x="1181" y="830"/>
                    </a:lnTo>
                    <a:lnTo>
                      <a:pt x="1194" y="804"/>
                    </a:lnTo>
                    <a:lnTo>
                      <a:pt x="1205" y="778"/>
                    </a:lnTo>
                    <a:lnTo>
                      <a:pt x="1215" y="751"/>
                    </a:lnTo>
                    <a:lnTo>
                      <a:pt x="1223" y="724"/>
                    </a:lnTo>
                    <a:lnTo>
                      <a:pt x="1230" y="696"/>
                    </a:lnTo>
                    <a:lnTo>
                      <a:pt x="1235" y="667"/>
                    </a:lnTo>
                    <a:lnTo>
                      <a:pt x="1239" y="638"/>
                    </a:lnTo>
                    <a:lnTo>
                      <a:pt x="1242" y="609"/>
                    </a:lnTo>
                    <a:lnTo>
                      <a:pt x="1243" y="579"/>
                    </a:lnTo>
                    <a:lnTo>
                      <a:pt x="1242" y="549"/>
                    </a:lnTo>
                    <a:lnTo>
                      <a:pt x="1239" y="520"/>
                    </a:lnTo>
                    <a:lnTo>
                      <a:pt x="1235" y="491"/>
                    </a:lnTo>
                    <a:lnTo>
                      <a:pt x="1230" y="463"/>
                    </a:lnTo>
                    <a:lnTo>
                      <a:pt x="1223" y="435"/>
                    </a:lnTo>
                    <a:lnTo>
                      <a:pt x="1215" y="407"/>
                    </a:lnTo>
                    <a:lnTo>
                      <a:pt x="1205" y="380"/>
                    </a:lnTo>
                    <a:lnTo>
                      <a:pt x="1194" y="354"/>
                    </a:lnTo>
                    <a:lnTo>
                      <a:pt x="1181" y="329"/>
                    </a:lnTo>
                    <a:lnTo>
                      <a:pt x="1167" y="304"/>
                    </a:lnTo>
                    <a:lnTo>
                      <a:pt x="1152" y="279"/>
                    </a:lnTo>
                    <a:lnTo>
                      <a:pt x="1136" y="256"/>
                    </a:lnTo>
                    <a:lnTo>
                      <a:pt x="1119" y="233"/>
                    </a:lnTo>
                    <a:lnTo>
                      <a:pt x="1100" y="211"/>
                    </a:lnTo>
                    <a:lnTo>
                      <a:pt x="1081" y="190"/>
                    </a:lnTo>
                    <a:lnTo>
                      <a:pt x="1060" y="170"/>
                    </a:lnTo>
                    <a:lnTo>
                      <a:pt x="1039" y="151"/>
                    </a:lnTo>
                    <a:lnTo>
                      <a:pt x="1016" y="133"/>
                    </a:lnTo>
                    <a:lnTo>
                      <a:pt x="993" y="115"/>
                    </a:lnTo>
                    <a:lnTo>
                      <a:pt x="968" y="99"/>
                    </a:lnTo>
                    <a:lnTo>
                      <a:pt x="943" y="84"/>
                    </a:lnTo>
                    <a:lnTo>
                      <a:pt x="917" y="70"/>
                    </a:lnTo>
                    <a:lnTo>
                      <a:pt x="890" y="57"/>
                    </a:lnTo>
                    <a:lnTo>
                      <a:pt x="863" y="46"/>
                    </a:lnTo>
                    <a:lnTo>
                      <a:pt x="835" y="35"/>
                    </a:lnTo>
                    <a:lnTo>
                      <a:pt x="806" y="26"/>
                    </a:lnTo>
                    <a:lnTo>
                      <a:pt x="776" y="18"/>
                    </a:lnTo>
                    <a:lnTo>
                      <a:pt x="746" y="12"/>
                    </a:lnTo>
                    <a:lnTo>
                      <a:pt x="716" y="7"/>
                    </a:lnTo>
                    <a:lnTo>
                      <a:pt x="685" y="3"/>
                    </a:lnTo>
                    <a:lnTo>
                      <a:pt x="653" y="1"/>
                    </a:lnTo>
                    <a:lnTo>
                      <a:pt x="622" y="0"/>
                    </a:lnTo>
                    <a:lnTo>
                      <a:pt x="590" y="1"/>
                    </a:lnTo>
                    <a:lnTo>
                      <a:pt x="558" y="3"/>
                    </a:lnTo>
                    <a:lnTo>
                      <a:pt x="527" y="7"/>
                    </a:lnTo>
                    <a:lnTo>
                      <a:pt x="497" y="12"/>
                    </a:lnTo>
                    <a:lnTo>
                      <a:pt x="467" y="18"/>
                    </a:lnTo>
                    <a:lnTo>
                      <a:pt x="437" y="26"/>
                    </a:lnTo>
                    <a:lnTo>
                      <a:pt x="408" y="35"/>
                    </a:lnTo>
                    <a:lnTo>
                      <a:pt x="380" y="46"/>
                    </a:lnTo>
                    <a:lnTo>
                      <a:pt x="353" y="57"/>
                    </a:lnTo>
                    <a:lnTo>
                      <a:pt x="326" y="70"/>
                    </a:lnTo>
                    <a:lnTo>
                      <a:pt x="300" y="84"/>
                    </a:lnTo>
                    <a:lnTo>
                      <a:pt x="275" y="99"/>
                    </a:lnTo>
                    <a:lnTo>
                      <a:pt x="250" y="115"/>
                    </a:lnTo>
                    <a:lnTo>
                      <a:pt x="227" y="133"/>
                    </a:lnTo>
                    <a:lnTo>
                      <a:pt x="204" y="151"/>
                    </a:lnTo>
                    <a:lnTo>
                      <a:pt x="183" y="170"/>
                    </a:lnTo>
                    <a:lnTo>
                      <a:pt x="162" y="190"/>
                    </a:lnTo>
                    <a:lnTo>
                      <a:pt x="143" y="211"/>
                    </a:lnTo>
                    <a:lnTo>
                      <a:pt x="124" y="233"/>
                    </a:lnTo>
                    <a:lnTo>
                      <a:pt x="107" y="256"/>
                    </a:lnTo>
                    <a:lnTo>
                      <a:pt x="91" y="279"/>
                    </a:lnTo>
                    <a:lnTo>
                      <a:pt x="76" y="304"/>
                    </a:lnTo>
                    <a:lnTo>
                      <a:pt x="62" y="329"/>
                    </a:lnTo>
                    <a:lnTo>
                      <a:pt x="50" y="354"/>
                    </a:lnTo>
                    <a:lnTo>
                      <a:pt x="38" y="380"/>
                    </a:lnTo>
                    <a:lnTo>
                      <a:pt x="29" y="407"/>
                    </a:lnTo>
                    <a:lnTo>
                      <a:pt x="20" y="435"/>
                    </a:lnTo>
                    <a:lnTo>
                      <a:pt x="13" y="463"/>
                    </a:lnTo>
                    <a:lnTo>
                      <a:pt x="8" y="491"/>
                    </a:lnTo>
                    <a:lnTo>
                      <a:pt x="4" y="520"/>
                    </a:lnTo>
                    <a:lnTo>
                      <a:pt x="1" y="549"/>
                    </a:lnTo>
                    <a:lnTo>
                      <a:pt x="0" y="579"/>
                    </a:lnTo>
                    <a:lnTo>
                      <a:pt x="1" y="609"/>
                    </a:lnTo>
                    <a:lnTo>
                      <a:pt x="4" y="638"/>
                    </a:lnTo>
                    <a:lnTo>
                      <a:pt x="8" y="667"/>
                    </a:lnTo>
                    <a:lnTo>
                      <a:pt x="13" y="696"/>
                    </a:lnTo>
                    <a:lnTo>
                      <a:pt x="20" y="724"/>
                    </a:lnTo>
                    <a:lnTo>
                      <a:pt x="29" y="751"/>
                    </a:lnTo>
                    <a:lnTo>
                      <a:pt x="38" y="778"/>
                    </a:lnTo>
                    <a:lnTo>
                      <a:pt x="50" y="804"/>
                    </a:lnTo>
                    <a:lnTo>
                      <a:pt x="62" y="830"/>
                    </a:lnTo>
                    <a:lnTo>
                      <a:pt x="76" y="855"/>
                    </a:lnTo>
                    <a:lnTo>
                      <a:pt x="91" y="879"/>
                    </a:lnTo>
                    <a:lnTo>
                      <a:pt x="107" y="903"/>
                    </a:lnTo>
                    <a:lnTo>
                      <a:pt x="124" y="925"/>
                    </a:lnTo>
                    <a:lnTo>
                      <a:pt x="143" y="947"/>
                    </a:lnTo>
                    <a:lnTo>
                      <a:pt x="162" y="968"/>
                    </a:lnTo>
                    <a:lnTo>
                      <a:pt x="183" y="988"/>
                    </a:lnTo>
                    <a:lnTo>
                      <a:pt x="204" y="1008"/>
                    </a:lnTo>
                    <a:lnTo>
                      <a:pt x="227" y="1026"/>
                    </a:lnTo>
                    <a:lnTo>
                      <a:pt x="250" y="1043"/>
                    </a:lnTo>
                    <a:lnTo>
                      <a:pt x="275" y="1059"/>
                    </a:lnTo>
                    <a:lnTo>
                      <a:pt x="300" y="1074"/>
                    </a:lnTo>
                    <a:lnTo>
                      <a:pt x="326" y="1088"/>
                    </a:lnTo>
                    <a:lnTo>
                      <a:pt x="353" y="1101"/>
                    </a:lnTo>
                    <a:lnTo>
                      <a:pt x="380" y="1113"/>
                    </a:lnTo>
                    <a:lnTo>
                      <a:pt x="408" y="1123"/>
                    </a:lnTo>
                    <a:lnTo>
                      <a:pt x="437" y="1132"/>
                    </a:lnTo>
                    <a:lnTo>
                      <a:pt x="467" y="1140"/>
                    </a:lnTo>
                    <a:lnTo>
                      <a:pt x="497" y="1146"/>
                    </a:lnTo>
                    <a:lnTo>
                      <a:pt x="527" y="1152"/>
                    </a:lnTo>
                    <a:lnTo>
                      <a:pt x="558" y="1155"/>
                    </a:lnTo>
                    <a:lnTo>
                      <a:pt x="590" y="1157"/>
                    </a:lnTo>
                    <a:lnTo>
                      <a:pt x="622" y="1158"/>
                    </a:lnTo>
                    <a:close/>
                  </a:path>
                </a:pathLst>
              </a:custGeom>
              <a:solidFill>
                <a:srgbClr val="0071AB"/>
              </a:solidFill>
              <a:ln w="9525">
                <a:noFill/>
                <a:round/>
                <a:headEnd/>
                <a:tailEnd/>
              </a:ln>
            </p:spPr>
            <p:txBody>
              <a:bodyPr/>
              <a:lstStyle/>
              <a:p>
                <a:endParaRPr lang="en-US"/>
              </a:p>
            </p:txBody>
          </p:sp>
          <p:sp>
            <p:nvSpPr>
              <p:cNvPr id="27053" name="Freeform 68"/>
              <p:cNvSpPr>
                <a:spLocks/>
              </p:cNvSpPr>
              <p:nvPr/>
            </p:nvSpPr>
            <p:spPr bwMode="auto">
              <a:xfrm>
                <a:off x="359" y="711"/>
                <a:ext cx="1241" cy="1157"/>
              </a:xfrm>
              <a:custGeom>
                <a:avLst/>
                <a:gdLst>
                  <a:gd name="T0" fmla="*/ 684 w 1241"/>
                  <a:gd name="T1" fmla="*/ 1153 h 1157"/>
                  <a:gd name="T2" fmla="*/ 775 w 1241"/>
                  <a:gd name="T3" fmla="*/ 1138 h 1157"/>
                  <a:gd name="T4" fmla="*/ 862 w 1241"/>
                  <a:gd name="T5" fmla="*/ 1111 h 1157"/>
                  <a:gd name="T6" fmla="*/ 942 w 1241"/>
                  <a:gd name="T7" fmla="*/ 1073 h 1157"/>
                  <a:gd name="T8" fmla="*/ 1015 w 1241"/>
                  <a:gd name="T9" fmla="*/ 1024 h 1157"/>
                  <a:gd name="T10" fmla="*/ 1079 w 1241"/>
                  <a:gd name="T11" fmla="*/ 967 h 1157"/>
                  <a:gd name="T12" fmla="*/ 1135 w 1241"/>
                  <a:gd name="T13" fmla="*/ 901 h 1157"/>
                  <a:gd name="T14" fmla="*/ 1180 w 1241"/>
                  <a:gd name="T15" fmla="*/ 828 h 1157"/>
                  <a:gd name="T16" fmla="*/ 1213 w 1241"/>
                  <a:gd name="T17" fmla="*/ 750 h 1157"/>
                  <a:gd name="T18" fmla="*/ 1234 w 1241"/>
                  <a:gd name="T19" fmla="*/ 666 h 1157"/>
                  <a:gd name="T20" fmla="*/ 1241 w 1241"/>
                  <a:gd name="T21" fmla="*/ 578 h 1157"/>
                  <a:gd name="T22" fmla="*/ 1234 w 1241"/>
                  <a:gd name="T23" fmla="*/ 490 h 1157"/>
                  <a:gd name="T24" fmla="*/ 1213 w 1241"/>
                  <a:gd name="T25" fmla="*/ 406 h 1157"/>
                  <a:gd name="T26" fmla="*/ 1180 w 1241"/>
                  <a:gd name="T27" fmla="*/ 328 h 1157"/>
                  <a:gd name="T28" fmla="*/ 1135 w 1241"/>
                  <a:gd name="T29" fmla="*/ 255 h 1157"/>
                  <a:gd name="T30" fmla="*/ 1079 w 1241"/>
                  <a:gd name="T31" fmla="*/ 190 h 1157"/>
                  <a:gd name="T32" fmla="*/ 1015 w 1241"/>
                  <a:gd name="T33" fmla="*/ 132 h 1157"/>
                  <a:gd name="T34" fmla="*/ 942 w 1241"/>
                  <a:gd name="T35" fmla="*/ 84 h 1157"/>
                  <a:gd name="T36" fmla="*/ 862 w 1241"/>
                  <a:gd name="T37" fmla="*/ 45 h 1157"/>
                  <a:gd name="T38" fmla="*/ 775 w 1241"/>
                  <a:gd name="T39" fmla="*/ 18 h 1157"/>
                  <a:gd name="T40" fmla="*/ 684 w 1241"/>
                  <a:gd name="T41" fmla="*/ 3 h 1157"/>
                  <a:gd name="T42" fmla="*/ 589 w 1241"/>
                  <a:gd name="T43" fmla="*/ 0 h 1157"/>
                  <a:gd name="T44" fmla="*/ 496 w 1241"/>
                  <a:gd name="T45" fmla="*/ 11 h 1157"/>
                  <a:gd name="T46" fmla="*/ 408 w 1241"/>
                  <a:gd name="T47" fmla="*/ 35 h 1157"/>
                  <a:gd name="T48" fmla="*/ 325 w 1241"/>
                  <a:gd name="T49" fmla="*/ 70 h 1157"/>
                  <a:gd name="T50" fmla="*/ 250 w 1241"/>
                  <a:gd name="T51" fmla="*/ 115 h 1157"/>
                  <a:gd name="T52" fmla="*/ 182 w 1241"/>
                  <a:gd name="T53" fmla="*/ 169 h 1157"/>
                  <a:gd name="T54" fmla="*/ 124 w 1241"/>
                  <a:gd name="T55" fmla="*/ 232 h 1157"/>
                  <a:gd name="T56" fmla="*/ 75 w 1241"/>
                  <a:gd name="T57" fmla="*/ 303 h 1157"/>
                  <a:gd name="T58" fmla="*/ 38 w 1241"/>
                  <a:gd name="T59" fmla="*/ 380 h 1157"/>
                  <a:gd name="T60" fmla="*/ 13 w 1241"/>
                  <a:gd name="T61" fmla="*/ 462 h 1157"/>
                  <a:gd name="T62" fmla="*/ 1 w 1241"/>
                  <a:gd name="T63" fmla="*/ 548 h 1157"/>
                  <a:gd name="T64" fmla="*/ 3 w 1241"/>
                  <a:gd name="T65" fmla="*/ 637 h 1157"/>
                  <a:gd name="T66" fmla="*/ 20 w 1241"/>
                  <a:gd name="T67" fmla="*/ 722 h 1157"/>
                  <a:gd name="T68" fmla="*/ 49 w 1241"/>
                  <a:gd name="T69" fmla="*/ 803 h 1157"/>
                  <a:gd name="T70" fmla="*/ 90 w 1241"/>
                  <a:gd name="T71" fmla="*/ 878 h 1157"/>
                  <a:gd name="T72" fmla="*/ 142 w 1241"/>
                  <a:gd name="T73" fmla="*/ 946 h 1157"/>
                  <a:gd name="T74" fmla="*/ 204 w 1241"/>
                  <a:gd name="T75" fmla="*/ 1006 h 1157"/>
                  <a:gd name="T76" fmla="*/ 274 w 1241"/>
                  <a:gd name="T77" fmla="*/ 1057 h 1157"/>
                  <a:gd name="T78" fmla="*/ 352 w 1241"/>
                  <a:gd name="T79" fmla="*/ 1099 h 1157"/>
                  <a:gd name="T80" fmla="*/ 436 w 1241"/>
                  <a:gd name="T81" fmla="*/ 1130 h 1157"/>
                  <a:gd name="T82" fmla="*/ 526 w 1241"/>
                  <a:gd name="T83" fmla="*/ 1150 h 1157"/>
                  <a:gd name="T84" fmla="*/ 621 w 1241"/>
                  <a:gd name="T85" fmla="*/ 1157 h 11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1"/>
                  <a:gd name="T130" fmla="*/ 0 h 1157"/>
                  <a:gd name="T131" fmla="*/ 1241 w 1241"/>
                  <a:gd name="T132" fmla="*/ 1157 h 11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1" h="1157">
                    <a:moveTo>
                      <a:pt x="621" y="1157"/>
                    </a:moveTo>
                    <a:lnTo>
                      <a:pt x="652" y="1156"/>
                    </a:lnTo>
                    <a:lnTo>
                      <a:pt x="684" y="1153"/>
                    </a:lnTo>
                    <a:lnTo>
                      <a:pt x="715" y="1150"/>
                    </a:lnTo>
                    <a:lnTo>
                      <a:pt x="745" y="1145"/>
                    </a:lnTo>
                    <a:lnTo>
                      <a:pt x="775" y="1138"/>
                    </a:lnTo>
                    <a:lnTo>
                      <a:pt x="805" y="1130"/>
                    </a:lnTo>
                    <a:lnTo>
                      <a:pt x="833" y="1121"/>
                    </a:lnTo>
                    <a:lnTo>
                      <a:pt x="862" y="1111"/>
                    </a:lnTo>
                    <a:lnTo>
                      <a:pt x="889" y="1099"/>
                    </a:lnTo>
                    <a:lnTo>
                      <a:pt x="916" y="1087"/>
                    </a:lnTo>
                    <a:lnTo>
                      <a:pt x="942" y="1073"/>
                    </a:lnTo>
                    <a:lnTo>
                      <a:pt x="967" y="1057"/>
                    </a:lnTo>
                    <a:lnTo>
                      <a:pt x="991" y="1041"/>
                    </a:lnTo>
                    <a:lnTo>
                      <a:pt x="1015" y="1024"/>
                    </a:lnTo>
                    <a:lnTo>
                      <a:pt x="1037" y="1006"/>
                    </a:lnTo>
                    <a:lnTo>
                      <a:pt x="1059" y="987"/>
                    </a:lnTo>
                    <a:lnTo>
                      <a:pt x="1079" y="967"/>
                    </a:lnTo>
                    <a:lnTo>
                      <a:pt x="1099" y="946"/>
                    </a:lnTo>
                    <a:lnTo>
                      <a:pt x="1117" y="924"/>
                    </a:lnTo>
                    <a:lnTo>
                      <a:pt x="1135" y="901"/>
                    </a:lnTo>
                    <a:lnTo>
                      <a:pt x="1151" y="878"/>
                    </a:lnTo>
                    <a:lnTo>
                      <a:pt x="1166" y="853"/>
                    </a:lnTo>
                    <a:lnTo>
                      <a:pt x="1180" y="828"/>
                    </a:lnTo>
                    <a:lnTo>
                      <a:pt x="1192" y="803"/>
                    </a:lnTo>
                    <a:lnTo>
                      <a:pt x="1203" y="777"/>
                    </a:lnTo>
                    <a:lnTo>
                      <a:pt x="1213" y="750"/>
                    </a:lnTo>
                    <a:lnTo>
                      <a:pt x="1221" y="722"/>
                    </a:lnTo>
                    <a:lnTo>
                      <a:pt x="1228" y="694"/>
                    </a:lnTo>
                    <a:lnTo>
                      <a:pt x="1234" y="666"/>
                    </a:lnTo>
                    <a:lnTo>
                      <a:pt x="1238" y="637"/>
                    </a:lnTo>
                    <a:lnTo>
                      <a:pt x="1240" y="608"/>
                    </a:lnTo>
                    <a:lnTo>
                      <a:pt x="1241" y="578"/>
                    </a:lnTo>
                    <a:lnTo>
                      <a:pt x="1240" y="548"/>
                    </a:lnTo>
                    <a:lnTo>
                      <a:pt x="1238" y="519"/>
                    </a:lnTo>
                    <a:lnTo>
                      <a:pt x="1234" y="490"/>
                    </a:lnTo>
                    <a:lnTo>
                      <a:pt x="1228" y="462"/>
                    </a:lnTo>
                    <a:lnTo>
                      <a:pt x="1221" y="434"/>
                    </a:lnTo>
                    <a:lnTo>
                      <a:pt x="1213" y="406"/>
                    </a:lnTo>
                    <a:lnTo>
                      <a:pt x="1203" y="380"/>
                    </a:lnTo>
                    <a:lnTo>
                      <a:pt x="1192" y="353"/>
                    </a:lnTo>
                    <a:lnTo>
                      <a:pt x="1180" y="328"/>
                    </a:lnTo>
                    <a:lnTo>
                      <a:pt x="1166" y="303"/>
                    </a:lnTo>
                    <a:lnTo>
                      <a:pt x="1151" y="279"/>
                    </a:lnTo>
                    <a:lnTo>
                      <a:pt x="1135" y="255"/>
                    </a:lnTo>
                    <a:lnTo>
                      <a:pt x="1117" y="232"/>
                    </a:lnTo>
                    <a:lnTo>
                      <a:pt x="1099" y="211"/>
                    </a:lnTo>
                    <a:lnTo>
                      <a:pt x="1079" y="190"/>
                    </a:lnTo>
                    <a:lnTo>
                      <a:pt x="1059" y="169"/>
                    </a:lnTo>
                    <a:lnTo>
                      <a:pt x="1037" y="150"/>
                    </a:lnTo>
                    <a:lnTo>
                      <a:pt x="1015" y="132"/>
                    </a:lnTo>
                    <a:lnTo>
                      <a:pt x="991" y="115"/>
                    </a:lnTo>
                    <a:lnTo>
                      <a:pt x="967" y="99"/>
                    </a:lnTo>
                    <a:lnTo>
                      <a:pt x="942" y="84"/>
                    </a:lnTo>
                    <a:lnTo>
                      <a:pt x="916" y="70"/>
                    </a:lnTo>
                    <a:lnTo>
                      <a:pt x="889" y="57"/>
                    </a:lnTo>
                    <a:lnTo>
                      <a:pt x="862" y="45"/>
                    </a:lnTo>
                    <a:lnTo>
                      <a:pt x="833" y="35"/>
                    </a:lnTo>
                    <a:lnTo>
                      <a:pt x="805" y="26"/>
                    </a:lnTo>
                    <a:lnTo>
                      <a:pt x="775" y="18"/>
                    </a:lnTo>
                    <a:lnTo>
                      <a:pt x="745" y="11"/>
                    </a:lnTo>
                    <a:lnTo>
                      <a:pt x="715" y="6"/>
                    </a:lnTo>
                    <a:lnTo>
                      <a:pt x="684" y="3"/>
                    </a:lnTo>
                    <a:lnTo>
                      <a:pt x="652" y="0"/>
                    </a:lnTo>
                    <a:lnTo>
                      <a:pt x="621" y="0"/>
                    </a:lnTo>
                    <a:lnTo>
                      <a:pt x="589" y="0"/>
                    </a:lnTo>
                    <a:lnTo>
                      <a:pt x="557" y="3"/>
                    </a:lnTo>
                    <a:lnTo>
                      <a:pt x="526" y="6"/>
                    </a:lnTo>
                    <a:lnTo>
                      <a:pt x="496" y="11"/>
                    </a:lnTo>
                    <a:lnTo>
                      <a:pt x="466" y="18"/>
                    </a:lnTo>
                    <a:lnTo>
                      <a:pt x="436" y="26"/>
                    </a:lnTo>
                    <a:lnTo>
                      <a:pt x="408" y="35"/>
                    </a:lnTo>
                    <a:lnTo>
                      <a:pt x="379" y="45"/>
                    </a:lnTo>
                    <a:lnTo>
                      <a:pt x="352" y="57"/>
                    </a:lnTo>
                    <a:lnTo>
                      <a:pt x="325" y="70"/>
                    </a:lnTo>
                    <a:lnTo>
                      <a:pt x="299" y="84"/>
                    </a:lnTo>
                    <a:lnTo>
                      <a:pt x="274" y="99"/>
                    </a:lnTo>
                    <a:lnTo>
                      <a:pt x="250" y="115"/>
                    </a:lnTo>
                    <a:lnTo>
                      <a:pt x="226" y="132"/>
                    </a:lnTo>
                    <a:lnTo>
                      <a:pt x="204" y="150"/>
                    </a:lnTo>
                    <a:lnTo>
                      <a:pt x="182" y="169"/>
                    </a:lnTo>
                    <a:lnTo>
                      <a:pt x="162" y="190"/>
                    </a:lnTo>
                    <a:lnTo>
                      <a:pt x="142" y="211"/>
                    </a:lnTo>
                    <a:lnTo>
                      <a:pt x="124" y="232"/>
                    </a:lnTo>
                    <a:lnTo>
                      <a:pt x="106" y="255"/>
                    </a:lnTo>
                    <a:lnTo>
                      <a:pt x="90" y="279"/>
                    </a:lnTo>
                    <a:lnTo>
                      <a:pt x="75" y="303"/>
                    </a:lnTo>
                    <a:lnTo>
                      <a:pt x="62" y="328"/>
                    </a:lnTo>
                    <a:lnTo>
                      <a:pt x="49" y="353"/>
                    </a:lnTo>
                    <a:lnTo>
                      <a:pt x="38" y="380"/>
                    </a:lnTo>
                    <a:lnTo>
                      <a:pt x="28" y="406"/>
                    </a:lnTo>
                    <a:lnTo>
                      <a:pt x="20" y="434"/>
                    </a:lnTo>
                    <a:lnTo>
                      <a:pt x="13" y="462"/>
                    </a:lnTo>
                    <a:lnTo>
                      <a:pt x="7" y="490"/>
                    </a:lnTo>
                    <a:lnTo>
                      <a:pt x="3" y="519"/>
                    </a:lnTo>
                    <a:lnTo>
                      <a:pt x="1" y="548"/>
                    </a:lnTo>
                    <a:lnTo>
                      <a:pt x="0" y="578"/>
                    </a:lnTo>
                    <a:lnTo>
                      <a:pt x="1" y="608"/>
                    </a:lnTo>
                    <a:lnTo>
                      <a:pt x="3" y="637"/>
                    </a:lnTo>
                    <a:lnTo>
                      <a:pt x="7" y="666"/>
                    </a:lnTo>
                    <a:lnTo>
                      <a:pt x="13" y="694"/>
                    </a:lnTo>
                    <a:lnTo>
                      <a:pt x="20" y="722"/>
                    </a:lnTo>
                    <a:lnTo>
                      <a:pt x="28" y="750"/>
                    </a:lnTo>
                    <a:lnTo>
                      <a:pt x="38" y="777"/>
                    </a:lnTo>
                    <a:lnTo>
                      <a:pt x="49" y="803"/>
                    </a:lnTo>
                    <a:lnTo>
                      <a:pt x="62" y="828"/>
                    </a:lnTo>
                    <a:lnTo>
                      <a:pt x="75" y="853"/>
                    </a:lnTo>
                    <a:lnTo>
                      <a:pt x="90" y="878"/>
                    </a:lnTo>
                    <a:lnTo>
                      <a:pt x="106" y="901"/>
                    </a:lnTo>
                    <a:lnTo>
                      <a:pt x="124" y="924"/>
                    </a:lnTo>
                    <a:lnTo>
                      <a:pt x="142" y="946"/>
                    </a:lnTo>
                    <a:lnTo>
                      <a:pt x="162" y="967"/>
                    </a:lnTo>
                    <a:lnTo>
                      <a:pt x="182" y="987"/>
                    </a:lnTo>
                    <a:lnTo>
                      <a:pt x="204" y="1006"/>
                    </a:lnTo>
                    <a:lnTo>
                      <a:pt x="226" y="1024"/>
                    </a:lnTo>
                    <a:lnTo>
                      <a:pt x="250" y="1041"/>
                    </a:lnTo>
                    <a:lnTo>
                      <a:pt x="274" y="1057"/>
                    </a:lnTo>
                    <a:lnTo>
                      <a:pt x="299" y="1073"/>
                    </a:lnTo>
                    <a:lnTo>
                      <a:pt x="325" y="1087"/>
                    </a:lnTo>
                    <a:lnTo>
                      <a:pt x="352" y="1099"/>
                    </a:lnTo>
                    <a:lnTo>
                      <a:pt x="379" y="1111"/>
                    </a:lnTo>
                    <a:lnTo>
                      <a:pt x="408" y="1121"/>
                    </a:lnTo>
                    <a:lnTo>
                      <a:pt x="436" y="1130"/>
                    </a:lnTo>
                    <a:lnTo>
                      <a:pt x="466" y="1138"/>
                    </a:lnTo>
                    <a:lnTo>
                      <a:pt x="496" y="1145"/>
                    </a:lnTo>
                    <a:lnTo>
                      <a:pt x="526" y="1150"/>
                    </a:lnTo>
                    <a:lnTo>
                      <a:pt x="557" y="1153"/>
                    </a:lnTo>
                    <a:lnTo>
                      <a:pt x="589" y="1156"/>
                    </a:lnTo>
                    <a:lnTo>
                      <a:pt x="621" y="1157"/>
                    </a:lnTo>
                    <a:close/>
                  </a:path>
                </a:pathLst>
              </a:custGeom>
              <a:solidFill>
                <a:srgbClr val="0072AD"/>
              </a:solidFill>
              <a:ln w="9525">
                <a:noFill/>
                <a:round/>
                <a:headEnd/>
                <a:tailEnd/>
              </a:ln>
            </p:spPr>
            <p:txBody>
              <a:bodyPr/>
              <a:lstStyle/>
              <a:p>
                <a:endParaRPr lang="en-US"/>
              </a:p>
            </p:txBody>
          </p:sp>
          <p:sp>
            <p:nvSpPr>
              <p:cNvPr id="27054" name="Freeform 69"/>
              <p:cNvSpPr>
                <a:spLocks/>
              </p:cNvSpPr>
              <p:nvPr/>
            </p:nvSpPr>
            <p:spPr bwMode="auto">
              <a:xfrm>
                <a:off x="360" y="711"/>
                <a:ext cx="1239" cy="1156"/>
              </a:xfrm>
              <a:custGeom>
                <a:avLst/>
                <a:gdLst>
                  <a:gd name="T0" fmla="*/ 683 w 1239"/>
                  <a:gd name="T1" fmla="*/ 1153 h 1156"/>
                  <a:gd name="T2" fmla="*/ 774 w 1239"/>
                  <a:gd name="T3" fmla="*/ 1138 h 1156"/>
                  <a:gd name="T4" fmla="*/ 860 w 1239"/>
                  <a:gd name="T5" fmla="*/ 1110 h 1156"/>
                  <a:gd name="T6" fmla="*/ 941 w 1239"/>
                  <a:gd name="T7" fmla="*/ 1072 h 1156"/>
                  <a:gd name="T8" fmla="*/ 1013 w 1239"/>
                  <a:gd name="T9" fmla="*/ 1024 h 1156"/>
                  <a:gd name="T10" fmla="*/ 1078 w 1239"/>
                  <a:gd name="T11" fmla="*/ 966 h 1156"/>
                  <a:gd name="T12" fmla="*/ 1133 w 1239"/>
                  <a:gd name="T13" fmla="*/ 901 h 1156"/>
                  <a:gd name="T14" fmla="*/ 1178 w 1239"/>
                  <a:gd name="T15" fmla="*/ 828 h 1156"/>
                  <a:gd name="T16" fmla="*/ 1211 w 1239"/>
                  <a:gd name="T17" fmla="*/ 749 h 1156"/>
                  <a:gd name="T18" fmla="*/ 1232 w 1239"/>
                  <a:gd name="T19" fmla="*/ 666 h 1156"/>
                  <a:gd name="T20" fmla="*/ 1239 w 1239"/>
                  <a:gd name="T21" fmla="*/ 578 h 1156"/>
                  <a:gd name="T22" fmla="*/ 1232 w 1239"/>
                  <a:gd name="T23" fmla="*/ 490 h 1156"/>
                  <a:gd name="T24" fmla="*/ 1211 w 1239"/>
                  <a:gd name="T25" fmla="*/ 406 h 1156"/>
                  <a:gd name="T26" fmla="*/ 1178 w 1239"/>
                  <a:gd name="T27" fmla="*/ 328 h 1156"/>
                  <a:gd name="T28" fmla="*/ 1133 w 1239"/>
                  <a:gd name="T29" fmla="*/ 255 h 1156"/>
                  <a:gd name="T30" fmla="*/ 1078 w 1239"/>
                  <a:gd name="T31" fmla="*/ 190 h 1156"/>
                  <a:gd name="T32" fmla="*/ 1013 w 1239"/>
                  <a:gd name="T33" fmla="*/ 132 h 1156"/>
                  <a:gd name="T34" fmla="*/ 941 w 1239"/>
                  <a:gd name="T35" fmla="*/ 84 h 1156"/>
                  <a:gd name="T36" fmla="*/ 860 w 1239"/>
                  <a:gd name="T37" fmla="*/ 46 h 1156"/>
                  <a:gd name="T38" fmla="*/ 774 w 1239"/>
                  <a:gd name="T39" fmla="*/ 18 h 1156"/>
                  <a:gd name="T40" fmla="*/ 683 w 1239"/>
                  <a:gd name="T41" fmla="*/ 3 h 1156"/>
                  <a:gd name="T42" fmla="*/ 588 w 1239"/>
                  <a:gd name="T43" fmla="*/ 1 h 1156"/>
                  <a:gd name="T44" fmla="*/ 495 w 1239"/>
                  <a:gd name="T45" fmla="*/ 12 h 1156"/>
                  <a:gd name="T46" fmla="*/ 407 w 1239"/>
                  <a:gd name="T47" fmla="*/ 35 h 1156"/>
                  <a:gd name="T48" fmla="*/ 325 w 1239"/>
                  <a:gd name="T49" fmla="*/ 70 h 1156"/>
                  <a:gd name="T50" fmla="*/ 249 w 1239"/>
                  <a:gd name="T51" fmla="*/ 115 h 1156"/>
                  <a:gd name="T52" fmla="*/ 182 w 1239"/>
                  <a:gd name="T53" fmla="*/ 170 h 1156"/>
                  <a:gd name="T54" fmla="*/ 123 w 1239"/>
                  <a:gd name="T55" fmla="*/ 233 h 1156"/>
                  <a:gd name="T56" fmla="*/ 75 w 1239"/>
                  <a:gd name="T57" fmla="*/ 303 h 1156"/>
                  <a:gd name="T58" fmla="*/ 38 w 1239"/>
                  <a:gd name="T59" fmla="*/ 380 h 1156"/>
                  <a:gd name="T60" fmla="*/ 13 w 1239"/>
                  <a:gd name="T61" fmla="*/ 462 h 1156"/>
                  <a:gd name="T62" fmla="*/ 1 w 1239"/>
                  <a:gd name="T63" fmla="*/ 548 h 1156"/>
                  <a:gd name="T64" fmla="*/ 3 w 1239"/>
                  <a:gd name="T65" fmla="*/ 637 h 1156"/>
                  <a:gd name="T66" fmla="*/ 19 w 1239"/>
                  <a:gd name="T67" fmla="*/ 722 h 1156"/>
                  <a:gd name="T68" fmla="*/ 49 w 1239"/>
                  <a:gd name="T69" fmla="*/ 803 h 1156"/>
                  <a:gd name="T70" fmla="*/ 90 w 1239"/>
                  <a:gd name="T71" fmla="*/ 877 h 1156"/>
                  <a:gd name="T72" fmla="*/ 142 w 1239"/>
                  <a:gd name="T73" fmla="*/ 945 h 1156"/>
                  <a:gd name="T74" fmla="*/ 203 w 1239"/>
                  <a:gd name="T75" fmla="*/ 1005 h 1156"/>
                  <a:gd name="T76" fmla="*/ 274 w 1239"/>
                  <a:gd name="T77" fmla="*/ 1057 h 1156"/>
                  <a:gd name="T78" fmla="*/ 351 w 1239"/>
                  <a:gd name="T79" fmla="*/ 1099 h 1156"/>
                  <a:gd name="T80" fmla="*/ 436 w 1239"/>
                  <a:gd name="T81" fmla="*/ 1130 h 1156"/>
                  <a:gd name="T82" fmla="*/ 525 w 1239"/>
                  <a:gd name="T83" fmla="*/ 1149 h 1156"/>
                  <a:gd name="T84" fmla="*/ 620 w 1239"/>
                  <a:gd name="T85" fmla="*/ 1156 h 1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9"/>
                  <a:gd name="T130" fmla="*/ 0 h 1156"/>
                  <a:gd name="T131" fmla="*/ 1239 w 1239"/>
                  <a:gd name="T132" fmla="*/ 1156 h 11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9" h="1156">
                    <a:moveTo>
                      <a:pt x="620" y="1156"/>
                    </a:moveTo>
                    <a:lnTo>
                      <a:pt x="651" y="1155"/>
                    </a:lnTo>
                    <a:lnTo>
                      <a:pt x="683" y="1153"/>
                    </a:lnTo>
                    <a:lnTo>
                      <a:pt x="714" y="1149"/>
                    </a:lnTo>
                    <a:lnTo>
                      <a:pt x="744" y="1144"/>
                    </a:lnTo>
                    <a:lnTo>
                      <a:pt x="774" y="1138"/>
                    </a:lnTo>
                    <a:lnTo>
                      <a:pt x="804" y="1130"/>
                    </a:lnTo>
                    <a:lnTo>
                      <a:pt x="832" y="1121"/>
                    </a:lnTo>
                    <a:lnTo>
                      <a:pt x="860" y="1110"/>
                    </a:lnTo>
                    <a:lnTo>
                      <a:pt x="888" y="1099"/>
                    </a:lnTo>
                    <a:lnTo>
                      <a:pt x="915" y="1086"/>
                    </a:lnTo>
                    <a:lnTo>
                      <a:pt x="941" y="1072"/>
                    </a:lnTo>
                    <a:lnTo>
                      <a:pt x="966" y="1057"/>
                    </a:lnTo>
                    <a:lnTo>
                      <a:pt x="990" y="1041"/>
                    </a:lnTo>
                    <a:lnTo>
                      <a:pt x="1013" y="1024"/>
                    </a:lnTo>
                    <a:lnTo>
                      <a:pt x="1036" y="1005"/>
                    </a:lnTo>
                    <a:lnTo>
                      <a:pt x="1057" y="986"/>
                    </a:lnTo>
                    <a:lnTo>
                      <a:pt x="1078" y="966"/>
                    </a:lnTo>
                    <a:lnTo>
                      <a:pt x="1097" y="945"/>
                    </a:lnTo>
                    <a:lnTo>
                      <a:pt x="1116" y="923"/>
                    </a:lnTo>
                    <a:lnTo>
                      <a:pt x="1133" y="901"/>
                    </a:lnTo>
                    <a:lnTo>
                      <a:pt x="1149" y="877"/>
                    </a:lnTo>
                    <a:lnTo>
                      <a:pt x="1164" y="853"/>
                    </a:lnTo>
                    <a:lnTo>
                      <a:pt x="1178" y="828"/>
                    </a:lnTo>
                    <a:lnTo>
                      <a:pt x="1190" y="803"/>
                    </a:lnTo>
                    <a:lnTo>
                      <a:pt x="1202" y="776"/>
                    </a:lnTo>
                    <a:lnTo>
                      <a:pt x="1211" y="749"/>
                    </a:lnTo>
                    <a:lnTo>
                      <a:pt x="1220" y="722"/>
                    </a:lnTo>
                    <a:lnTo>
                      <a:pt x="1227" y="694"/>
                    </a:lnTo>
                    <a:lnTo>
                      <a:pt x="1232" y="666"/>
                    </a:lnTo>
                    <a:lnTo>
                      <a:pt x="1236" y="637"/>
                    </a:lnTo>
                    <a:lnTo>
                      <a:pt x="1238" y="608"/>
                    </a:lnTo>
                    <a:lnTo>
                      <a:pt x="1239" y="578"/>
                    </a:lnTo>
                    <a:lnTo>
                      <a:pt x="1238" y="548"/>
                    </a:lnTo>
                    <a:lnTo>
                      <a:pt x="1236" y="519"/>
                    </a:lnTo>
                    <a:lnTo>
                      <a:pt x="1232" y="490"/>
                    </a:lnTo>
                    <a:lnTo>
                      <a:pt x="1227" y="462"/>
                    </a:lnTo>
                    <a:lnTo>
                      <a:pt x="1220" y="434"/>
                    </a:lnTo>
                    <a:lnTo>
                      <a:pt x="1211" y="406"/>
                    </a:lnTo>
                    <a:lnTo>
                      <a:pt x="1202" y="380"/>
                    </a:lnTo>
                    <a:lnTo>
                      <a:pt x="1190" y="353"/>
                    </a:lnTo>
                    <a:lnTo>
                      <a:pt x="1178" y="328"/>
                    </a:lnTo>
                    <a:lnTo>
                      <a:pt x="1164" y="303"/>
                    </a:lnTo>
                    <a:lnTo>
                      <a:pt x="1149" y="279"/>
                    </a:lnTo>
                    <a:lnTo>
                      <a:pt x="1133" y="255"/>
                    </a:lnTo>
                    <a:lnTo>
                      <a:pt x="1116" y="233"/>
                    </a:lnTo>
                    <a:lnTo>
                      <a:pt x="1097" y="211"/>
                    </a:lnTo>
                    <a:lnTo>
                      <a:pt x="1078" y="190"/>
                    </a:lnTo>
                    <a:lnTo>
                      <a:pt x="1057" y="170"/>
                    </a:lnTo>
                    <a:lnTo>
                      <a:pt x="1036" y="151"/>
                    </a:lnTo>
                    <a:lnTo>
                      <a:pt x="1013" y="132"/>
                    </a:lnTo>
                    <a:lnTo>
                      <a:pt x="990" y="115"/>
                    </a:lnTo>
                    <a:lnTo>
                      <a:pt x="966" y="99"/>
                    </a:lnTo>
                    <a:lnTo>
                      <a:pt x="941" y="84"/>
                    </a:lnTo>
                    <a:lnTo>
                      <a:pt x="915" y="70"/>
                    </a:lnTo>
                    <a:lnTo>
                      <a:pt x="888" y="57"/>
                    </a:lnTo>
                    <a:lnTo>
                      <a:pt x="860" y="46"/>
                    </a:lnTo>
                    <a:lnTo>
                      <a:pt x="832" y="35"/>
                    </a:lnTo>
                    <a:lnTo>
                      <a:pt x="804" y="26"/>
                    </a:lnTo>
                    <a:lnTo>
                      <a:pt x="774" y="18"/>
                    </a:lnTo>
                    <a:lnTo>
                      <a:pt x="744" y="12"/>
                    </a:lnTo>
                    <a:lnTo>
                      <a:pt x="714" y="7"/>
                    </a:lnTo>
                    <a:lnTo>
                      <a:pt x="683" y="3"/>
                    </a:lnTo>
                    <a:lnTo>
                      <a:pt x="651" y="1"/>
                    </a:lnTo>
                    <a:lnTo>
                      <a:pt x="620" y="0"/>
                    </a:lnTo>
                    <a:lnTo>
                      <a:pt x="588" y="1"/>
                    </a:lnTo>
                    <a:lnTo>
                      <a:pt x="556" y="3"/>
                    </a:lnTo>
                    <a:lnTo>
                      <a:pt x="525" y="7"/>
                    </a:lnTo>
                    <a:lnTo>
                      <a:pt x="495" y="12"/>
                    </a:lnTo>
                    <a:lnTo>
                      <a:pt x="465" y="18"/>
                    </a:lnTo>
                    <a:lnTo>
                      <a:pt x="436" y="26"/>
                    </a:lnTo>
                    <a:lnTo>
                      <a:pt x="407" y="35"/>
                    </a:lnTo>
                    <a:lnTo>
                      <a:pt x="379" y="46"/>
                    </a:lnTo>
                    <a:lnTo>
                      <a:pt x="351" y="57"/>
                    </a:lnTo>
                    <a:lnTo>
                      <a:pt x="325" y="70"/>
                    </a:lnTo>
                    <a:lnTo>
                      <a:pt x="299" y="84"/>
                    </a:lnTo>
                    <a:lnTo>
                      <a:pt x="274" y="99"/>
                    </a:lnTo>
                    <a:lnTo>
                      <a:pt x="249" y="115"/>
                    </a:lnTo>
                    <a:lnTo>
                      <a:pt x="226" y="132"/>
                    </a:lnTo>
                    <a:lnTo>
                      <a:pt x="203" y="151"/>
                    </a:lnTo>
                    <a:lnTo>
                      <a:pt x="182" y="170"/>
                    </a:lnTo>
                    <a:lnTo>
                      <a:pt x="161" y="190"/>
                    </a:lnTo>
                    <a:lnTo>
                      <a:pt x="142" y="211"/>
                    </a:lnTo>
                    <a:lnTo>
                      <a:pt x="123" y="233"/>
                    </a:lnTo>
                    <a:lnTo>
                      <a:pt x="106" y="255"/>
                    </a:lnTo>
                    <a:lnTo>
                      <a:pt x="90" y="279"/>
                    </a:lnTo>
                    <a:lnTo>
                      <a:pt x="75" y="303"/>
                    </a:lnTo>
                    <a:lnTo>
                      <a:pt x="61" y="328"/>
                    </a:lnTo>
                    <a:lnTo>
                      <a:pt x="49" y="353"/>
                    </a:lnTo>
                    <a:lnTo>
                      <a:pt x="38" y="380"/>
                    </a:lnTo>
                    <a:lnTo>
                      <a:pt x="28" y="406"/>
                    </a:lnTo>
                    <a:lnTo>
                      <a:pt x="19" y="434"/>
                    </a:lnTo>
                    <a:lnTo>
                      <a:pt x="13" y="462"/>
                    </a:lnTo>
                    <a:lnTo>
                      <a:pt x="7" y="490"/>
                    </a:lnTo>
                    <a:lnTo>
                      <a:pt x="3" y="519"/>
                    </a:lnTo>
                    <a:lnTo>
                      <a:pt x="1" y="548"/>
                    </a:lnTo>
                    <a:lnTo>
                      <a:pt x="0" y="578"/>
                    </a:lnTo>
                    <a:lnTo>
                      <a:pt x="1" y="608"/>
                    </a:lnTo>
                    <a:lnTo>
                      <a:pt x="3" y="637"/>
                    </a:lnTo>
                    <a:lnTo>
                      <a:pt x="7" y="666"/>
                    </a:lnTo>
                    <a:lnTo>
                      <a:pt x="13" y="694"/>
                    </a:lnTo>
                    <a:lnTo>
                      <a:pt x="19" y="722"/>
                    </a:lnTo>
                    <a:lnTo>
                      <a:pt x="28" y="749"/>
                    </a:lnTo>
                    <a:lnTo>
                      <a:pt x="38" y="776"/>
                    </a:lnTo>
                    <a:lnTo>
                      <a:pt x="49" y="803"/>
                    </a:lnTo>
                    <a:lnTo>
                      <a:pt x="61" y="828"/>
                    </a:lnTo>
                    <a:lnTo>
                      <a:pt x="75" y="853"/>
                    </a:lnTo>
                    <a:lnTo>
                      <a:pt x="90" y="877"/>
                    </a:lnTo>
                    <a:lnTo>
                      <a:pt x="106" y="901"/>
                    </a:lnTo>
                    <a:lnTo>
                      <a:pt x="123" y="923"/>
                    </a:lnTo>
                    <a:lnTo>
                      <a:pt x="142" y="945"/>
                    </a:lnTo>
                    <a:lnTo>
                      <a:pt x="161" y="966"/>
                    </a:lnTo>
                    <a:lnTo>
                      <a:pt x="182" y="986"/>
                    </a:lnTo>
                    <a:lnTo>
                      <a:pt x="203" y="1005"/>
                    </a:lnTo>
                    <a:lnTo>
                      <a:pt x="226" y="1024"/>
                    </a:lnTo>
                    <a:lnTo>
                      <a:pt x="249" y="1041"/>
                    </a:lnTo>
                    <a:lnTo>
                      <a:pt x="274" y="1057"/>
                    </a:lnTo>
                    <a:lnTo>
                      <a:pt x="299" y="1072"/>
                    </a:lnTo>
                    <a:lnTo>
                      <a:pt x="325" y="1086"/>
                    </a:lnTo>
                    <a:lnTo>
                      <a:pt x="351" y="1099"/>
                    </a:lnTo>
                    <a:lnTo>
                      <a:pt x="379" y="1110"/>
                    </a:lnTo>
                    <a:lnTo>
                      <a:pt x="407" y="1121"/>
                    </a:lnTo>
                    <a:lnTo>
                      <a:pt x="436" y="1130"/>
                    </a:lnTo>
                    <a:lnTo>
                      <a:pt x="465" y="1138"/>
                    </a:lnTo>
                    <a:lnTo>
                      <a:pt x="495" y="1144"/>
                    </a:lnTo>
                    <a:lnTo>
                      <a:pt x="525" y="1149"/>
                    </a:lnTo>
                    <a:lnTo>
                      <a:pt x="556" y="1153"/>
                    </a:lnTo>
                    <a:lnTo>
                      <a:pt x="588" y="1155"/>
                    </a:lnTo>
                    <a:lnTo>
                      <a:pt x="620" y="1156"/>
                    </a:lnTo>
                    <a:close/>
                  </a:path>
                </a:pathLst>
              </a:custGeom>
              <a:solidFill>
                <a:srgbClr val="0073AF"/>
              </a:solidFill>
              <a:ln w="9525">
                <a:noFill/>
                <a:round/>
                <a:headEnd/>
                <a:tailEnd/>
              </a:ln>
            </p:spPr>
            <p:txBody>
              <a:bodyPr/>
              <a:lstStyle/>
              <a:p>
                <a:endParaRPr lang="en-US"/>
              </a:p>
            </p:txBody>
          </p:sp>
          <p:sp>
            <p:nvSpPr>
              <p:cNvPr id="27055" name="Freeform 70"/>
              <p:cNvSpPr>
                <a:spLocks/>
              </p:cNvSpPr>
              <p:nvPr/>
            </p:nvSpPr>
            <p:spPr bwMode="auto">
              <a:xfrm>
                <a:off x="361" y="712"/>
                <a:ext cx="1238" cy="1154"/>
              </a:xfrm>
              <a:custGeom>
                <a:avLst/>
                <a:gdLst>
                  <a:gd name="T0" fmla="*/ 682 w 1238"/>
                  <a:gd name="T1" fmla="*/ 1151 h 1154"/>
                  <a:gd name="T2" fmla="*/ 773 w 1238"/>
                  <a:gd name="T3" fmla="*/ 1136 h 1154"/>
                  <a:gd name="T4" fmla="*/ 859 w 1238"/>
                  <a:gd name="T5" fmla="*/ 1109 h 1154"/>
                  <a:gd name="T6" fmla="*/ 939 w 1238"/>
                  <a:gd name="T7" fmla="*/ 1070 h 1154"/>
                  <a:gd name="T8" fmla="*/ 1012 w 1238"/>
                  <a:gd name="T9" fmla="*/ 1022 h 1154"/>
                  <a:gd name="T10" fmla="*/ 1076 w 1238"/>
                  <a:gd name="T11" fmla="*/ 965 h 1154"/>
                  <a:gd name="T12" fmla="*/ 1132 w 1238"/>
                  <a:gd name="T13" fmla="*/ 899 h 1154"/>
                  <a:gd name="T14" fmla="*/ 1176 w 1238"/>
                  <a:gd name="T15" fmla="*/ 827 h 1154"/>
                  <a:gd name="T16" fmla="*/ 1210 w 1238"/>
                  <a:gd name="T17" fmla="*/ 748 h 1154"/>
                  <a:gd name="T18" fmla="*/ 1230 w 1238"/>
                  <a:gd name="T19" fmla="*/ 665 h 1154"/>
                  <a:gd name="T20" fmla="*/ 1238 w 1238"/>
                  <a:gd name="T21" fmla="*/ 577 h 1154"/>
                  <a:gd name="T22" fmla="*/ 1230 w 1238"/>
                  <a:gd name="T23" fmla="*/ 489 h 1154"/>
                  <a:gd name="T24" fmla="*/ 1210 w 1238"/>
                  <a:gd name="T25" fmla="*/ 406 h 1154"/>
                  <a:gd name="T26" fmla="*/ 1176 w 1238"/>
                  <a:gd name="T27" fmla="*/ 327 h 1154"/>
                  <a:gd name="T28" fmla="*/ 1132 w 1238"/>
                  <a:gd name="T29" fmla="*/ 255 h 1154"/>
                  <a:gd name="T30" fmla="*/ 1076 w 1238"/>
                  <a:gd name="T31" fmla="*/ 189 h 1154"/>
                  <a:gd name="T32" fmla="*/ 1012 w 1238"/>
                  <a:gd name="T33" fmla="*/ 132 h 1154"/>
                  <a:gd name="T34" fmla="*/ 939 w 1238"/>
                  <a:gd name="T35" fmla="*/ 84 h 1154"/>
                  <a:gd name="T36" fmla="*/ 859 w 1238"/>
                  <a:gd name="T37" fmla="*/ 45 h 1154"/>
                  <a:gd name="T38" fmla="*/ 773 w 1238"/>
                  <a:gd name="T39" fmla="*/ 18 h 1154"/>
                  <a:gd name="T40" fmla="*/ 682 w 1238"/>
                  <a:gd name="T41" fmla="*/ 3 h 1154"/>
                  <a:gd name="T42" fmla="*/ 587 w 1238"/>
                  <a:gd name="T43" fmla="*/ 1 h 1154"/>
                  <a:gd name="T44" fmla="*/ 494 w 1238"/>
                  <a:gd name="T45" fmla="*/ 11 h 1154"/>
                  <a:gd name="T46" fmla="*/ 406 w 1238"/>
                  <a:gd name="T47" fmla="*/ 35 h 1154"/>
                  <a:gd name="T48" fmla="*/ 324 w 1238"/>
                  <a:gd name="T49" fmla="*/ 70 h 1154"/>
                  <a:gd name="T50" fmla="*/ 249 w 1238"/>
                  <a:gd name="T51" fmla="*/ 115 h 1154"/>
                  <a:gd name="T52" fmla="*/ 181 w 1238"/>
                  <a:gd name="T53" fmla="*/ 169 h 1154"/>
                  <a:gd name="T54" fmla="*/ 123 w 1238"/>
                  <a:gd name="T55" fmla="*/ 232 h 1154"/>
                  <a:gd name="T56" fmla="*/ 75 w 1238"/>
                  <a:gd name="T57" fmla="*/ 302 h 1154"/>
                  <a:gd name="T58" fmla="*/ 37 w 1238"/>
                  <a:gd name="T59" fmla="*/ 379 h 1154"/>
                  <a:gd name="T60" fmla="*/ 12 w 1238"/>
                  <a:gd name="T61" fmla="*/ 461 h 1154"/>
                  <a:gd name="T62" fmla="*/ 0 w 1238"/>
                  <a:gd name="T63" fmla="*/ 547 h 1154"/>
                  <a:gd name="T64" fmla="*/ 3 w 1238"/>
                  <a:gd name="T65" fmla="*/ 636 h 1154"/>
                  <a:gd name="T66" fmla="*/ 19 w 1238"/>
                  <a:gd name="T67" fmla="*/ 721 h 1154"/>
                  <a:gd name="T68" fmla="*/ 48 w 1238"/>
                  <a:gd name="T69" fmla="*/ 801 h 1154"/>
                  <a:gd name="T70" fmla="*/ 89 w 1238"/>
                  <a:gd name="T71" fmla="*/ 876 h 1154"/>
                  <a:gd name="T72" fmla="*/ 141 w 1238"/>
                  <a:gd name="T73" fmla="*/ 944 h 1154"/>
                  <a:gd name="T74" fmla="*/ 203 w 1238"/>
                  <a:gd name="T75" fmla="*/ 1004 h 1154"/>
                  <a:gd name="T76" fmla="*/ 273 w 1238"/>
                  <a:gd name="T77" fmla="*/ 1055 h 1154"/>
                  <a:gd name="T78" fmla="*/ 351 w 1238"/>
                  <a:gd name="T79" fmla="*/ 1097 h 1154"/>
                  <a:gd name="T80" fmla="*/ 435 w 1238"/>
                  <a:gd name="T81" fmla="*/ 1128 h 1154"/>
                  <a:gd name="T82" fmla="*/ 525 w 1238"/>
                  <a:gd name="T83" fmla="*/ 1147 h 1154"/>
                  <a:gd name="T84" fmla="*/ 619 w 1238"/>
                  <a:gd name="T85" fmla="*/ 1154 h 1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8"/>
                  <a:gd name="T130" fmla="*/ 0 h 1154"/>
                  <a:gd name="T131" fmla="*/ 1238 w 1238"/>
                  <a:gd name="T132" fmla="*/ 1154 h 1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8" h="1154">
                    <a:moveTo>
                      <a:pt x="619" y="1154"/>
                    </a:moveTo>
                    <a:lnTo>
                      <a:pt x="650" y="1153"/>
                    </a:lnTo>
                    <a:lnTo>
                      <a:pt x="682" y="1151"/>
                    </a:lnTo>
                    <a:lnTo>
                      <a:pt x="713" y="1147"/>
                    </a:lnTo>
                    <a:lnTo>
                      <a:pt x="743" y="1142"/>
                    </a:lnTo>
                    <a:lnTo>
                      <a:pt x="773" y="1136"/>
                    </a:lnTo>
                    <a:lnTo>
                      <a:pt x="802" y="1128"/>
                    </a:lnTo>
                    <a:lnTo>
                      <a:pt x="831" y="1119"/>
                    </a:lnTo>
                    <a:lnTo>
                      <a:pt x="859" y="1109"/>
                    </a:lnTo>
                    <a:lnTo>
                      <a:pt x="887" y="1097"/>
                    </a:lnTo>
                    <a:lnTo>
                      <a:pt x="913" y="1084"/>
                    </a:lnTo>
                    <a:lnTo>
                      <a:pt x="939" y="1070"/>
                    </a:lnTo>
                    <a:lnTo>
                      <a:pt x="964" y="1055"/>
                    </a:lnTo>
                    <a:lnTo>
                      <a:pt x="989" y="1039"/>
                    </a:lnTo>
                    <a:lnTo>
                      <a:pt x="1012" y="1022"/>
                    </a:lnTo>
                    <a:lnTo>
                      <a:pt x="1034" y="1004"/>
                    </a:lnTo>
                    <a:lnTo>
                      <a:pt x="1056" y="985"/>
                    </a:lnTo>
                    <a:lnTo>
                      <a:pt x="1076" y="965"/>
                    </a:lnTo>
                    <a:lnTo>
                      <a:pt x="1096" y="944"/>
                    </a:lnTo>
                    <a:lnTo>
                      <a:pt x="1114" y="922"/>
                    </a:lnTo>
                    <a:lnTo>
                      <a:pt x="1132" y="899"/>
                    </a:lnTo>
                    <a:lnTo>
                      <a:pt x="1148" y="876"/>
                    </a:lnTo>
                    <a:lnTo>
                      <a:pt x="1163" y="852"/>
                    </a:lnTo>
                    <a:lnTo>
                      <a:pt x="1176" y="827"/>
                    </a:lnTo>
                    <a:lnTo>
                      <a:pt x="1189" y="801"/>
                    </a:lnTo>
                    <a:lnTo>
                      <a:pt x="1200" y="775"/>
                    </a:lnTo>
                    <a:lnTo>
                      <a:pt x="1210" y="748"/>
                    </a:lnTo>
                    <a:lnTo>
                      <a:pt x="1218" y="721"/>
                    </a:lnTo>
                    <a:lnTo>
                      <a:pt x="1225" y="693"/>
                    </a:lnTo>
                    <a:lnTo>
                      <a:pt x="1230" y="665"/>
                    </a:lnTo>
                    <a:lnTo>
                      <a:pt x="1234" y="636"/>
                    </a:lnTo>
                    <a:lnTo>
                      <a:pt x="1237" y="607"/>
                    </a:lnTo>
                    <a:lnTo>
                      <a:pt x="1238" y="577"/>
                    </a:lnTo>
                    <a:lnTo>
                      <a:pt x="1237" y="547"/>
                    </a:lnTo>
                    <a:lnTo>
                      <a:pt x="1234" y="518"/>
                    </a:lnTo>
                    <a:lnTo>
                      <a:pt x="1230" y="489"/>
                    </a:lnTo>
                    <a:lnTo>
                      <a:pt x="1225" y="461"/>
                    </a:lnTo>
                    <a:lnTo>
                      <a:pt x="1218" y="433"/>
                    </a:lnTo>
                    <a:lnTo>
                      <a:pt x="1210" y="406"/>
                    </a:lnTo>
                    <a:lnTo>
                      <a:pt x="1200" y="379"/>
                    </a:lnTo>
                    <a:lnTo>
                      <a:pt x="1189" y="353"/>
                    </a:lnTo>
                    <a:lnTo>
                      <a:pt x="1176" y="327"/>
                    </a:lnTo>
                    <a:lnTo>
                      <a:pt x="1163" y="302"/>
                    </a:lnTo>
                    <a:lnTo>
                      <a:pt x="1148" y="278"/>
                    </a:lnTo>
                    <a:lnTo>
                      <a:pt x="1132" y="255"/>
                    </a:lnTo>
                    <a:lnTo>
                      <a:pt x="1114" y="232"/>
                    </a:lnTo>
                    <a:lnTo>
                      <a:pt x="1096" y="210"/>
                    </a:lnTo>
                    <a:lnTo>
                      <a:pt x="1076" y="189"/>
                    </a:lnTo>
                    <a:lnTo>
                      <a:pt x="1056" y="169"/>
                    </a:lnTo>
                    <a:lnTo>
                      <a:pt x="1034" y="150"/>
                    </a:lnTo>
                    <a:lnTo>
                      <a:pt x="1012" y="132"/>
                    </a:lnTo>
                    <a:lnTo>
                      <a:pt x="989" y="115"/>
                    </a:lnTo>
                    <a:lnTo>
                      <a:pt x="964" y="99"/>
                    </a:lnTo>
                    <a:lnTo>
                      <a:pt x="939" y="84"/>
                    </a:lnTo>
                    <a:lnTo>
                      <a:pt x="913" y="70"/>
                    </a:lnTo>
                    <a:lnTo>
                      <a:pt x="887" y="57"/>
                    </a:lnTo>
                    <a:lnTo>
                      <a:pt x="859" y="45"/>
                    </a:lnTo>
                    <a:lnTo>
                      <a:pt x="831" y="35"/>
                    </a:lnTo>
                    <a:lnTo>
                      <a:pt x="802" y="26"/>
                    </a:lnTo>
                    <a:lnTo>
                      <a:pt x="773" y="18"/>
                    </a:lnTo>
                    <a:lnTo>
                      <a:pt x="743" y="11"/>
                    </a:lnTo>
                    <a:lnTo>
                      <a:pt x="713" y="6"/>
                    </a:lnTo>
                    <a:lnTo>
                      <a:pt x="682" y="3"/>
                    </a:lnTo>
                    <a:lnTo>
                      <a:pt x="650" y="1"/>
                    </a:lnTo>
                    <a:lnTo>
                      <a:pt x="619" y="0"/>
                    </a:lnTo>
                    <a:lnTo>
                      <a:pt x="587" y="1"/>
                    </a:lnTo>
                    <a:lnTo>
                      <a:pt x="555" y="3"/>
                    </a:lnTo>
                    <a:lnTo>
                      <a:pt x="525" y="6"/>
                    </a:lnTo>
                    <a:lnTo>
                      <a:pt x="494" y="11"/>
                    </a:lnTo>
                    <a:lnTo>
                      <a:pt x="464" y="18"/>
                    </a:lnTo>
                    <a:lnTo>
                      <a:pt x="435" y="26"/>
                    </a:lnTo>
                    <a:lnTo>
                      <a:pt x="406" y="35"/>
                    </a:lnTo>
                    <a:lnTo>
                      <a:pt x="378" y="45"/>
                    </a:lnTo>
                    <a:lnTo>
                      <a:pt x="351" y="57"/>
                    </a:lnTo>
                    <a:lnTo>
                      <a:pt x="324" y="70"/>
                    </a:lnTo>
                    <a:lnTo>
                      <a:pt x="298" y="84"/>
                    </a:lnTo>
                    <a:lnTo>
                      <a:pt x="273" y="99"/>
                    </a:lnTo>
                    <a:lnTo>
                      <a:pt x="249" y="115"/>
                    </a:lnTo>
                    <a:lnTo>
                      <a:pt x="225" y="132"/>
                    </a:lnTo>
                    <a:lnTo>
                      <a:pt x="203" y="150"/>
                    </a:lnTo>
                    <a:lnTo>
                      <a:pt x="181" y="169"/>
                    </a:lnTo>
                    <a:lnTo>
                      <a:pt x="161" y="189"/>
                    </a:lnTo>
                    <a:lnTo>
                      <a:pt x="141" y="210"/>
                    </a:lnTo>
                    <a:lnTo>
                      <a:pt x="123" y="232"/>
                    </a:lnTo>
                    <a:lnTo>
                      <a:pt x="106" y="255"/>
                    </a:lnTo>
                    <a:lnTo>
                      <a:pt x="89" y="278"/>
                    </a:lnTo>
                    <a:lnTo>
                      <a:pt x="75" y="302"/>
                    </a:lnTo>
                    <a:lnTo>
                      <a:pt x="61" y="327"/>
                    </a:lnTo>
                    <a:lnTo>
                      <a:pt x="48" y="353"/>
                    </a:lnTo>
                    <a:lnTo>
                      <a:pt x="37" y="379"/>
                    </a:lnTo>
                    <a:lnTo>
                      <a:pt x="28" y="406"/>
                    </a:lnTo>
                    <a:lnTo>
                      <a:pt x="19" y="433"/>
                    </a:lnTo>
                    <a:lnTo>
                      <a:pt x="12" y="461"/>
                    </a:lnTo>
                    <a:lnTo>
                      <a:pt x="7" y="489"/>
                    </a:lnTo>
                    <a:lnTo>
                      <a:pt x="3" y="518"/>
                    </a:lnTo>
                    <a:lnTo>
                      <a:pt x="0" y="547"/>
                    </a:lnTo>
                    <a:lnTo>
                      <a:pt x="0" y="577"/>
                    </a:lnTo>
                    <a:lnTo>
                      <a:pt x="0" y="607"/>
                    </a:lnTo>
                    <a:lnTo>
                      <a:pt x="3" y="636"/>
                    </a:lnTo>
                    <a:lnTo>
                      <a:pt x="7" y="665"/>
                    </a:lnTo>
                    <a:lnTo>
                      <a:pt x="12" y="693"/>
                    </a:lnTo>
                    <a:lnTo>
                      <a:pt x="19" y="721"/>
                    </a:lnTo>
                    <a:lnTo>
                      <a:pt x="28" y="748"/>
                    </a:lnTo>
                    <a:lnTo>
                      <a:pt x="37" y="775"/>
                    </a:lnTo>
                    <a:lnTo>
                      <a:pt x="48" y="801"/>
                    </a:lnTo>
                    <a:lnTo>
                      <a:pt x="61" y="827"/>
                    </a:lnTo>
                    <a:lnTo>
                      <a:pt x="75" y="852"/>
                    </a:lnTo>
                    <a:lnTo>
                      <a:pt x="89" y="876"/>
                    </a:lnTo>
                    <a:lnTo>
                      <a:pt x="106" y="899"/>
                    </a:lnTo>
                    <a:lnTo>
                      <a:pt x="123" y="922"/>
                    </a:lnTo>
                    <a:lnTo>
                      <a:pt x="141" y="944"/>
                    </a:lnTo>
                    <a:lnTo>
                      <a:pt x="161" y="965"/>
                    </a:lnTo>
                    <a:lnTo>
                      <a:pt x="181" y="985"/>
                    </a:lnTo>
                    <a:lnTo>
                      <a:pt x="203" y="1004"/>
                    </a:lnTo>
                    <a:lnTo>
                      <a:pt x="225" y="1022"/>
                    </a:lnTo>
                    <a:lnTo>
                      <a:pt x="249" y="1039"/>
                    </a:lnTo>
                    <a:lnTo>
                      <a:pt x="273" y="1055"/>
                    </a:lnTo>
                    <a:lnTo>
                      <a:pt x="298" y="1070"/>
                    </a:lnTo>
                    <a:lnTo>
                      <a:pt x="324" y="1084"/>
                    </a:lnTo>
                    <a:lnTo>
                      <a:pt x="351" y="1097"/>
                    </a:lnTo>
                    <a:lnTo>
                      <a:pt x="378" y="1109"/>
                    </a:lnTo>
                    <a:lnTo>
                      <a:pt x="406" y="1119"/>
                    </a:lnTo>
                    <a:lnTo>
                      <a:pt x="435" y="1128"/>
                    </a:lnTo>
                    <a:lnTo>
                      <a:pt x="464" y="1136"/>
                    </a:lnTo>
                    <a:lnTo>
                      <a:pt x="494" y="1142"/>
                    </a:lnTo>
                    <a:lnTo>
                      <a:pt x="525" y="1147"/>
                    </a:lnTo>
                    <a:lnTo>
                      <a:pt x="555" y="1151"/>
                    </a:lnTo>
                    <a:lnTo>
                      <a:pt x="587" y="1153"/>
                    </a:lnTo>
                    <a:lnTo>
                      <a:pt x="619" y="1154"/>
                    </a:lnTo>
                    <a:close/>
                  </a:path>
                </a:pathLst>
              </a:custGeom>
              <a:solidFill>
                <a:srgbClr val="0074B2"/>
              </a:solidFill>
              <a:ln w="9525">
                <a:noFill/>
                <a:round/>
                <a:headEnd/>
                <a:tailEnd/>
              </a:ln>
            </p:spPr>
            <p:txBody>
              <a:bodyPr/>
              <a:lstStyle/>
              <a:p>
                <a:endParaRPr lang="en-US"/>
              </a:p>
            </p:txBody>
          </p:sp>
          <p:sp>
            <p:nvSpPr>
              <p:cNvPr id="27056" name="Freeform 71"/>
              <p:cNvSpPr>
                <a:spLocks/>
              </p:cNvSpPr>
              <p:nvPr/>
            </p:nvSpPr>
            <p:spPr bwMode="auto">
              <a:xfrm>
                <a:off x="361" y="712"/>
                <a:ext cx="1237" cy="1153"/>
              </a:xfrm>
              <a:custGeom>
                <a:avLst/>
                <a:gdLst>
                  <a:gd name="T0" fmla="*/ 682 w 1237"/>
                  <a:gd name="T1" fmla="*/ 1150 h 1153"/>
                  <a:gd name="T2" fmla="*/ 773 w 1237"/>
                  <a:gd name="T3" fmla="*/ 1135 h 1153"/>
                  <a:gd name="T4" fmla="*/ 859 w 1237"/>
                  <a:gd name="T5" fmla="*/ 1108 h 1153"/>
                  <a:gd name="T6" fmla="*/ 939 w 1237"/>
                  <a:gd name="T7" fmla="*/ 1070 h 1153"/>
                  <a:gd name="T8" fmla="*/ 1012 w 1237"/>
                  <a:gd name="T9" fmla="*/ 1021 h 1153"/>
                  <a:gd name="T10" fmla="*/ 1076 w 1237"/>
                  <a:gd name="T11" fmla="*/ 964 h 1153"/>
                  <a:gd name="T12" fmla="*/ 1131 w 1237"/>
                  <a:gd name="T13" fmla="*/ 899 h 1153"/>
                  <a:gd name="T14" fmla="*/ 1176 w 1237"/>
                  <a:gd name="T15" fmla="*/ 826 h 1153"/>
                  <a:gd name="T16" fmla="*/ 1209 w 1237"/>
                  <a:gd name="T17" fmla="*/ 748 h 1153"/>
                  <a:gd name="T18" fmla="*/ 1230 w 1237"/>
                  <a:gd name="T19" fmla="*/ 664 h 1153"/>
                  <a:gd name="T20" fmla="*/ 1237 w 1237"/>
                  <a:gd name="T21" fmla="*/ 577 h 1153"/>
                  <a:gd name="T22" fmla="*/ 1230 w 1237"/>
                  <a:gd name="T23" fmla="*/ 489 h 1153"/>
                  <a:gd name="T24" fmla="*/ 1209 w 1237"/>
                  <a:gd name="T25" fmla="*/ 406 h 1153"/>
                  <a:gd name="T26" fmla="*/ 1176 w 1237"/>
                  <a:gd name="T27" fmla="*/ 327 h 1153"/>
                  <a:gd name="T28" fmla="*/ 1131 w 1237"/>
                  <a:gd name="T29" fmla="*/ 255 h 1153"/>
                  <a:gd name="T30" fmla="*/ 1076 w 1237"/>
                  <a:gd name="T31" fmla="*/ 189 h 1153"/>
                  <a:gd name="T32" fmla="*/ 1012 w 1237"/>
                  <a:gd name="T33" fmla="*/ 132 h 1153"/>
                  <a:gd name="T34" fmla="*/ 939 w 1237"/>
                  <a:gd name="T35" fmla="*/ 84 h 1153"/>
                  <a:gd name="T36" fmla="*/ 859 w 1237"/>
                  <a:gd name="T37" fmla="*/ 46 h 1153"/>
                  <a:gd name="T38" fmla="*/ 773 w 1237"/>
                  <a:gd name="T39" fmla="*/ 18 h 1153"/>
                  <a:gd name="T40" fmla="*/ 682 w 1237"/>
                  <a:gd name="T41" fmla="*/ 3 h 1153"/>
                  <a:gd name="T42" fmla="*/ 587 w 1237"/>
                  <a:gd name="T43" fmla="*/ 1 h 1153"/>
                  <a:gd name="T44" fmla="*/ 494 w 1237"/>
                  <a:gd name="T45" fmla="*/ 12 h 1153"/>
                  <a:gd name="T46" fmla="*/ 406 w 1237"/>
                  <a:gd name="T47" fmla="*/ 35 h 1153"/>
                  <a:gd name="T48" fmla="*/ 324 w 1237"/>
                  <a:gd name="T49" fmla="*/ 70 h 1153"/>
                  <a:gd name="T50" fmla="*/ 249 w 1237"/>
                  <a:gd name="T51" fmla="*/ 115 h 1153"/>
                  <a:gd name="T52" fmla="*/ 182 w 1237"/>
                  <a:gd name="T53" fmla="*/ 169 h 1153"/>
                  <a:gd name="T54" fmla="*/ 123 w 1237"/>
                  <a:gd name="T55" fmla="*/ 232 h 1153"/>
                  <a:gd name="T56" fmla="*/ 75 w 1237"/>
                  <a:gd name="T57" fmla="*/ 302 h 1153"/>
                  <a:gd name="T58" fmla="*/ 38 w 1237"/>
                  <a:gd name="T59" fmla="*/ 379 h 1153"/>
                  <a:gd name="T60" fmla="*/ 13 w 1237"/>
                  <a:gd name="T61" fmla="*/ 461 h 1153"/>
                  <a:gd name="T62" fmla="*/ 1 w 1237"/>
                  <a:gd name="T63" fmla="*/ 547 h 1153"/>
                  <a:gd name="T64" fmla="*/ 3 w 1237"/>
                  <a:gd name="T65" fmla="*/ 636 h 1153"/>
                  <a:gd name="T66" fmla="*/ 20 w 1237"/>
                  <a:gd name="T67" fmla="*/ 721 h 1153"/>
                  <a:gd name="T68" fmla="*/ 49 w 1237"/>
                  <a:gd name="T69" fmla="*/ 801 h 1153"/>
                  <a:gd name="T70" fmla="*/ 90 w 1237"/>
                  <a:gd name="T71" fmla="*/ 875 h 1153"/>
                  <a:gd name="T72" fmla="*/ 142 w 1237"/>
                  <a:gd name="T73" fmla="*/ 943 h 1153"/>
                  <a:gd name="T74" fmla="*/ 203 w 1237"/>
                  <a:gd name="T75" fmla="*/ 1003 h 1153"/>
                  <a:gd name="T76" fmla="*/ 273 w 1237"/>
                  <a:gd name="T77" fmla="*/ 1055 h 1153"/>
                  <a:gd name="T78" fmla="*/ 351 w 1237"/>
                  <a:gd name="T79" fmla="*/ 1096 h 1153"/>
                  <a:gd name="T80" fmla="*/ 435 w 1237"/>
                  <a:gd name="T81" fmla="*/ 1127 h 1153"/>
                  <a:gd name="T82" fmla="*/ 525 w 1237"/>
                  <a:gd name="T83" fmla="*/ 1147 h 1153"/>
                  <a:gd name="T84" fmla="*/ 619 w 1237"/>
                  <a:gd name="T85" fmla="*/ 1153 h 1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7"/>
                  <a:gd name="T130" fmla="*/ 0 h 1153"/>
                  <a:gd name="T131" fmla="*/ 1237 w 1237"/>
                  <a:gd name="T132" fmla="*/ 1153 h 11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7" h="1153">
                    <a:moveTo>
                      <a:pt x="619" y="1153"/>
                    </a:moveTo>
                    <a:lnTo>
                      <a:pt x="650" y="1153"/>
                    </a:lnTo>
                    <a:lnTo>
                      <a:pt x="682" y="1150"/>
                    </a:lnTo>
                    <a:lnTo>
                      <a:pt x="713" y="1147"/>
                    </a:lnTo>
                    <a:lnTo>
                      <a:pt x="743" y="1142"/>
                    </a:lnTo>
                    <a:lnTo>
                      <a:pt x="773" y="1135"/>
                    </a:lnTo>
                    <a:lnTo>
                      <a:pt x="802" y="1127"/>
                    </a:lnTo>
                    <a:lnTo>
                      <a:pt x="831" y="1118"/>
                    </a:lnTo>
                    <a:lnTo>
                      <a:pt x="859" y="1108"/>
                    </a:lnTo>
                    <a:lnTo>
                      <a:pt x="886" y="1096"/>
                    </a:lnTo>
                    <a:lnTo>
                      <a:pt x="913" y="1084"/>
                    </a:lnTo>
                    <a:lnTo>
                      <a:pt x="939" y="1070"/>
                    </a:lnTo>
                    <a:lnTo>
                      <a:pt x="964" y="1055"/>
                    </a:lnTo>
                    <a:lnTo>
                      <a:pt x="988" y="1039"/>
                    </a:lnTo>
                    <a:lnTo>
                      <a:pt x="1012" y="1021"/>
                    </a:lnTo>
                    <a:lnTo>
                      <a:pt x="1034" y="1003"/>
                    </a:lnTo>
                    <a:lnTo>
                      <a:pt x="1056" y="984"/>
                    </a:lnTo>
                    <a:lnTo>
                      <a:pt x="1076" y="964"/>
                    </a:lnTo>
                    <a:lnTo>
                      <a:pt x="1096" y="943"/>
                    </a:lnTo>
                    <a:lnTo>
                      <a:pt x="1114" y="921"/>
                    </a:lnTo>
                    <a:lnTo>
                      <a:pt x="1131" y="899"/>
                    </a:lnTo>
                    <a:lnTo>
                      <a:pt x="1147" y="875"/>
                    </a:lnTo>
                    <a:lnTo>
                      <a:pt x="1162" y="851"/>
                    </a:lnTo>
                    <a:lnTo>
                      <a:pt x="1176" y="826"/>
                    </a:lnTo>
                    <a:lnTo>
                      <a:pt x="1188" y="801"/>
                    </a:lnTo>
                    <a:lnTo>
                      <a:pt x="1199" y="775"/>
                    </a:lnTo>
                    <a:lnTo>
                      <a:pt x="1209" y="748"/>
                    </a:lnTo>
                    <a:lnTo>
                      <a:pt x="1218" y="721"/>
                    </a:lnTo>
                    <a:lnTo>
                      <a:pt x="1224" y="693"/>
                    </a:lnTo>
                    <a:lnTo>
                      <a:pt x="1230" y="664"/>
                    </a:lnTo>
                    <a:lnTo>
                      <a:pt x="1234" y="636"/>
                    </a:lnTo>
                    <a:lnTo>
                      <a:pt x="1236" y="606"/>
                    </a:lnTo>
                    <a:lnTo>
                      <a:pt x="1237" y="577"/>
                    </a:lnTo>
                    <a:lnTo>
                      <a:pt x="1236" y="547"/>
                    </a:lnTo>
                    <a:lnTo>
                      <a:pt x="1234" y="518"/>
                    </a:lnTo>
                    <a:lnTo>
                      <a:pt x="1230" y="489"/>
                    </a:lnTo>
                    <a:lnTo>
                      <a:pt x="1224" y="461"/>
                    </a:lnTo>
                    <a:lnTo>
                      <a:pt x="1218" y="433"/>
                    </a:lnTo>
                    <a:lnTo>
                      <a:pt x="1209" y="406"/>
                    </a:lnTo>
                    <a:lnTo>
                      <a:pt x="1199" y="379"/>
                    </a:lnTo>
                    <a:lnTo>
                      <a:pt x="1188" y="353"/>
                    </a:lnTo>
                    <a:lnTo>
                      <a:pt x="1176" y="327"/>
                    </a:lnTo>
                    <a:lnTo>
                      <a:pt x="1162" y="302"/>
                    </a:lnTo>
                    <a:lnTo>
                      <a:pt x="1147" y="278"/>
                    </a:lnTo>
                    <a:lnTo>
                      <a:pt x="1131" y="255"/>
                    </a:lnTo>
                    <a:lnTo>
                      <a:pt x="1114" y="232"/>
                    </a:lnTo>
                    <a:lnTo>
                      <a:pt x="1096" y="210"/>
                    </a:lnTo>
                    <a:lnTo>
                      <a:pt x="1076" y="189"/>
                    </a:lnTo>
                    <a:lnTo>
                      <a:pt x="1056" y="169"/>
                    </a:lnTo>
                    <a:lnTo>
                      <a:pt x="1034" y="150"/>
                    </a:lnTo>
                    <a:lnTo>
                      <a:pt x="1012" y="132"/>
                    </a:lnTo>
                    <a:lnTo>
                      <a:pt x="988" y="115"/>
                    </a:lnTo>
                    <a:lnTo>
                      <a:pt x="964" y="99"/>
                    </a:lnTo>
                    <a:lnTo>
                      <a:pt x="939" y="84"/>
                    </a:lnTo>
                    <a:lnTo>
                      <a:pt x="913" y="70"/>
                    </a:lnTo>
                    <a:lnTo>
                      <a:pt x="886" y="57"/>
                    </a:lnTo>
                    <a:lnTo>
                      <a:pt x="859" y="46"/>
                    </a:lnTo>
                    <a:lnTo>
                      <a:pt x="831" y="35"/>
                    </a:lnTo>
                    <a:lnTo>
                      <a:pt x="802" y="26"/>
                    </a:lnTo>
                    <a:lnTo>
                      <a:pt x="773" y="18"/>
                    </a:lnTo>
                    <a:lnTo>
                      <a:pt x="743" y="12"/>
                    </a:lnTo>
                    <a:lnTo>
                      <a:pt x="713" y="7"/>
                    </a:lnTo>
                    <a:lnTo>
                      <a:pt x="682" y="3"/>
                    </a:lnTo>
                    <a:lnTo>
                      <a:pt x="650" y="1"/>
                    </a:lnTo>
                    <a:lnTo>
                      <a:pt x="619" y="0"/>
                    </a:lnTo>
                    <a:lnTo>
                      <a:pt x="587" y="1"/>
                    </a:lnTo>
                    <a:lnTo>
                      <a:pt x="556" y="3"/>
                    </a:lnTo>
                    <a:lnTo>
                      <a:pt x="525" y="7"/>
                    </a:lnTo>
                    <a:lnTo>
                      <a:pt x="494" y="12"/>
                    </a:lnTo>
                    <a:lnTo>
                      <a:pt x="464" y="18"/>
                    </a:lnTo>
                    <a:lnTo>
                      <a:pt x="435" y="26"/>
                    </a:lnTo>
                    <a:lnTo>
                      <a:pt x="406" y="35"/>
                    </a:lnTo>
                    <a:lnTo>
                      <a:pt x="378" y="46"/>
                    </a:lnTo>
                    <a:lnTo>
                      <a:pt x="351" y="57"/>
                    </a:lnTo>
                    <a:lnTo>
                      <a:pt x="324" y="70"/>
                    </a:lnTo>
                    <a:lnTo>
                      <a:pt x="298" y="84"/>
                    </a:lnTo>
                    <a:lnTo>
                      <a:pt x="273" y="99"/>
                    </a:lnTo>
                    <a:lnTo>
                      <a:pt x="249" y="115"/>
                    </a:lnTo>
                    <a:lnTo>
                      <a:pt x="226" y="132"/>
                    </a:lnTo>
                    <a:lnTo>
                      <a:pt x="203" y="150"/>
                    </a:lnTo>
                    <a:lnTo>
                      <a:pt x="182" y="169"/>
                    </a:lnTo>
                    <a:lnTo>
                      <a:pt x="161" y="189"/>
                    </a:lnTo>
                    <a:lnTo>
                      <a:pt x="142" y="210"/>
                    </a:lnTo>
                    <a:lnTo>
                      <a:pt x="123" y="232"/>
                    </a:lnTo>
                    <a:lnTo>
                      <a:pt x="106" y="255"/>
                    </a:lnTo>
                    <a:lnTo>
                      <a:pt x="90" y="278"/>
                    </a:lnTo>
                    <a:lnTo>
                      <a:pt x="75" y="302"/>
                    </a:lnTo>
                    <a:lnTo>
                      <a:pt x="61" y="327"/>
                    </a:lnTo>
                    <a:lnTo>
                      <a:pt x="49" y="353"/>
                    </a:lnTo>
                    <a:lnTo>
                      <a:pt x="38" y="379"/>
                    </a:lnTo>
                    <a:lnTo>
                      <a:pt x="28" y="406"/>
                    </a:lnTo>
                    <a:lnTo>
                      <a:pt x="20" y="433"/>
                    </a:lnTo>
                    <a:lnTo>
                      <a:pt x="13" y="461"/>
                    </a:lnTo>
                    <a:lnTo>
                      <a:pt x="7" y="489"/>
                    </a:lnTo>
                    <a:lnTo>
                      <a:pt x="3" y="518"/>
                    </a:lnTo>
                    <a:lnTo>
                      <a:pt x="1" y="547"/>
                    </a:lnTo>
                    <a:lnTo>
                      <a:pt x="0" y="577"/>
                    </a:lnTo>
                    <a:lnTo>
                      <a:pt x="1" y="606"/>
                    </a:lnTo>
                    <a:lnTo>
                      <a:pt x="3" y="636"/>
                    </a:lnTo>
                    <a:lnTo>
                      <a:pt x="7" y="664"/>
                    </a:lnTo>
                    <a:lnTo>
                      <a:pt x="13" y="693"/>
                    </a:lnTo>
                    <a:lnTo>
                      <a:pt x="20" y="721"/>
                    </a:lnTo>
                    <a:lnTo>
                      <a:pt x="28" y="748"/>
                    </a:lnTo>
                    <a:lnTo>
                      <a:pt x="38" y="775"/>
                    </a:lnTo>
                    <a:lnTo>
                      <a:pt x="49" y="801"/>
                    </a:lnTo>
                    <a:lnTo>
                      <a:pt x="61" y="826"/>
                    </a:lnTo>
                    <a:lnTo>
                      <a:pt x="75" y="851"/>
                    </a:lnTo>
                    <a:lnTo>
                      <a:pt x="90" y="875"/>
                    </a:lnTo>
                    <a:lnTo>
                      <a:pt x="106" y="899"/>
                    </a:lnTo>
                    <a:lnTo>
                      <a:pt x="123" y="921"/>
                    </a:lnTo>
                    <a:lnTo>
                      <a:pt x="142" y="943"/>
                    </a:lnTo>
                    <a:lnTo>
                      <a:pt x="161" y="964"/>
                    </a:lnTo>
                    <a:lnTo>
                      <a:pt x="182" y="984"/>
                    </a:lnTo>
                    <a:lnTo>
                      <a:pt x="203" y="1003"/>
                    </a:lnTo>
                    <a:lnTo>
                      <a:pt x="226" y="1021"/>
                    </a:lnTo>
                    <a:lnTo>
                      <a:pt x="249" y="1039"/>
                    </a:lnTo>
                    <a:lnTo>
                      <a:pt x="273" y="1055"/>
                    </a:lnTo>
                    <a:lnTo>
                      <a:pt x="298" y="1070"/>
                    </a:lnTo>
                    <a:lnTo>
                      <a:pt x="324" y="1084"/>
                    </a:lnTo>
                    <a:lnTo>
                      <a:pt x="351" y="1096"/>
                    </a:lnTo>
                    <a:lnTo>
                      <a:pt x="378" y="1108"/>
                    </a:lnTo>
                    <a:lnTo>
                      <a:pt x="406" y="1118"/>
                    </a:lnTo>
                    <a:lnTo>
                      <a:pt x="435" y="1127"/>
                    </a:lnTo>
                    <a:lnTo>
                      <a:pt x="464" y="1135"/>
                    </a:lnTo>
                    <a:lnTo>
                      <a:pt x="494" y="1142"/>
                    </a:lnTo>
                    <a:lnTo>
                      <a:pt x="525" y="1147"/>
                    </a:lnTo>
                    <a:lnTo>
                      <a:pt x="556" y="1150"/>
                    </a:lnTo>
                    <a:lnTo>
                      <a:pt x="587" y="1153"/>
                    </a:lnTo>
                    <a:lnTo>
                      <a:pt x="619" y="1153"/>
                    </a:lnTo>
                    <a:close/>
                  </a:path>
                </a:pathLst>
              </a:custGeom>
              <a:solidFill>
                <a:srgbClr val="0075B4"/>
              </a:solidFill>
              <a:ln w="9525">
                <a:noFill/>
                <a:round/>
                <a:headEnd/>
                <a:tailEnd/>
              </a:ln>
            </p:spPr>
            <p:txBody>
              <a:bodyPr/>
              <a:lstStyle/>
              <a:p>
                <a:endParaRPr lang="en-US"/>
              </a:p>
            </p:txBody>
          </p:sp>
          <p:sp>
            <p:nvSpPr>
              <p:cNvPr id="27057" name="Freeform 72"/>
              <p:cNvSpPr>
                <a:spLocks/>
              </p:cNvSpPr>
              <p:nvPr/>
            </p:nvSpPr>
            <p:spPr bwMode="auto">
              <a:xfrm>
                <a:off x="362" y="713"/>
                <a:ext cx="1235" cy="1152"/>
              </a:xfrm>
              <a:custGeom>
                <a:avLst/>
                <a:gdLst>
                  <a:gd name="T0" fmla="*/ 681 w 1235"/>
                  <a:gd name="T1" fmla="*/ 1149 h 1152"/>
                  <a:gd name="T2" fmla="*/ 772 w 1235"/>
                  <a:gd name="T3" fmla="*/ 1133 h 1152"/>
                  <a:gd name="T4" fmla="*/ 858 w 1235"/>
                  <a:gd name="T5" fmla="*/ 1106 h 1152"/>
                  <a:gd name="T6" fmla="*/ 938 w 1235"/>
                  <a:gd name="T7" fmla="*/ 1068 h 1152"/>
                  <a:gd name="T8" fmla="*/ 1010 w 1235"/>
                  <a:gd name="T9" fmla="*/ 1020 h 1152"/>
                  <a:gd name="T10" fmla="*/ 1075 w 1235"/>
                  <a:gd name="T11" fmla="*/ 963 h 1152"/>
                  <a:gd name="T12" fmla="*/ 1130 w 1235"/>
                  <a:gd name="T13" fmla="*/ 897 h 1152"/>
                  <a:gd name="T14" fmla="*/ 1174 w 1235"/>
                  <a:gd name="T15" fmla="*/ 825 h 1152"/>
                  <a:gd name="T16" fmla="*/ 1208 w 1235"/>
                  <a:gd name="T17" fmla="*/ 747 h 1152"/>
                  <a:gd name="T18" fmla="*/ 1228 w 1235"/>
                  <a:gd name="T19" fmla="*/ 663 h 1152"/>
                  <a:gd name="T20" fmla="*/ 1235 w 1235"/>
                  <a:gd name="T21" fmla="*/ 576 h 1152"/>
                  <a:gd name="T22" fmla="*/ 1228 w 1235"/>
                  <a:gd name="T23" fmla="*/ 488 h 1152"/>
                  <a:gd name="T24" fmla="*/ 1208 w 1235"/>
                  <a:gd name="T25" fmla="*/ 405 h 1152"/>
                  <a:gd name="T26" fmla="*/ 1174 w 1235"/>
                  <a:gd name="T27" fmla="*/ 326 h 1152"/>
                  <a:gd name="T28" fmla="*/ 1130 w 1235"/>
                  <a:gd name="T29" fmla="*/ 254 h 1152"/>
                  <a:gd name="T30" fmla="*/ 1075 w 1235"/>
                  <a:gd name="T31" fmla="*/ 189 h 1152"/>
                  <a:gd name="T32" fmla="*/ 1010 w 1235"/>
                  <a:gd name="T33" fmla="*/ 132 h 1152"/>
                  <a:gd name="T34" fmla="*/ 938 w 1235"/>
                  <a:gd name="T35" fmla="*/ 83 h 1152"/>
                  <a:gd name="T36" fmla="*/ 858 w 1235"/>
                  <a:gd name="T37" fmla="*/ 45 h 1152"/>
                  <a:gd name="T38" fmla="*/ 772 w 1235"/>
                  <a:gd name="T39" fmla="*/ 18 h 1152"/>
                  <a:gd name="T40" fmla="*/ 681 w 1235"/>
                  <a:gd name="T41" fmla="*/ 3 h 1152"/>
                  <a:gd name="T42" fmla="*/ 586 w 1235"/>
                  <a:gd name="T43" fmla="*/ 0 h 1152"/>
                  <a:gd name="T44" fmla="*/ 493 w 1235"/>
                  <a:gd name="T45" fmla="*/ 12 h 1152"/>
                  <a:gd name="T46" fmla="*/ 406 w 1235"/>
                  <a:gd name="T47" fmla="*/ 35 h 1152"/>
                  <a:gd name="T48" fmla="*/ 324 w 1235"/>
                  <a:gd name="T49" fmla="*/ 69 h 1152"/>
                  <a:gd name="T50" fmla="*/ 249 w 1235"/>
                  <a:gd name="T51" fmla="*/ 114 h 1152"/>
                  <a:gd name="T52" fmla="*/ 181 w 1235"/>
                  <a:gd name="T53" fmla="*/ 169 h 1152"/>
                  <a:gd name="T54" fmla="*/ 123 w 1235"/>
                  <a:gd name="T55" fmla="*/ 231 h 1152"/>
                  <a:gd name="T56" fmla="*/ 75 w 1235"/>
                  <a:gd name="T57" fmla="*/ 302 h 1152"/>
                  <a:gd name="T58" fmla="*/ 38 w 1235"/>
                  <a:gd name="T59" fmla="*/ 378 h 1152"/>
                  <a:gd name="T60" fmla="*/ 13 w 1235"/>
                  <a:gd name="T61" fmla="*/ 460 h 1152"/>
                  <a:gd name="T62" fmla="*/ 1 w 1235"/>
                  <a:gd name="T63" fmla="*/ 546 h 1152"/>
                  <a:gd name="T64" fmla="*/ 3 w 1235"/>
                  <a:gd name="T65" fmla="*/ 634 h 1152"/>
                  <a:gd name="T66" fmla="*/ 20 w 1235"/>
                  <a:gd name="T67" fmla="*/ 719 h 1152"/>
                  <a:gd name="T68" fmla="*/ 49 w 1235"/>
                  <a:gd name="T69" fmla="*/ 800 h 1152"/>
                  <a:gd name="T70" fmla="*/ 90 w 1235"/>
                  <a:gd name="T71" fmla="*/ 874 h 1152"/>
                  <a:gd name="T72" fmla="*/ 141 w 1235"/>
                  <a:gd name="T73" fmla="*/ 942 h 1152"/>
                  <a:gd name="T74" fmla="*/ 203 w 1235"/>
                  <a:gd name="T75" fmla="*/ 1002 h 1152"/>
                  <a:gd name="T76" fmla="*/ 273 w 1235"/>
                  <a:gd name="T77" fmla="*/ 1053 h 1152"/>
                  <a:gd name="T78" fmla="*/ 350 w 1235"/>
                  <a:gd name="T79" fmla="*/ 1095 h 1152"/>
                  <a:gd name="T80" fmla="*/ 434 w 1235"/>
                  <a:gd name="T81" fmla="*/ 1126 h 1152"/>
                  <a:gd name="T82" fmla="*/ 524 w 1235"/>
                  <a:gd name="T83" fmla="*/ 1145 h 1152"/>
                  <a:gd name="T84" fmla="*/ 618 w 1235"/>
                  <a:gd name="T85" fmla="*/ 1152 h 11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5"/>
                  <a:gd name="T130" fmla="*/ 0 h 1152"/>
                  <a:gd name="T131" fmla="*/ 1235 w 1235"/>
                  <a:gd name="T132" fmla="*/ 1152 h 11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5" h="1152">
                    <a:moveTo>
                      <a:pt x="618" y="1152"/>
                    </a:moveTo>
                    <a:lnTo>
                      <a:pt x="649" y="1151"/>
                    </a:lnTo>
                    <a:lnTo>
                      <a:pt x="681" y="1149"/>
                    </a:lnTo>
                    <a:lnTo>
                      <a:pt x="712" y="1145"/>
                    </a:lnTo>
                    <a:lnTo>
                      <a:pt x="742" y="1140"/>
                    </a:lnTo>
                    <a:lnTo>
                      <a:pt x="772" y="1133"/>
                    </a:lnTo>
                    <a:lnTo>
                      <a:pt x="801" y="1126"/>
                    </a:lnTo>
                    <a:lnTo>
                      <a:pt x="830" y="1117"/>
                    </a:lnTo>
                    <a:lnTo>
                      <a:pt x="858" y="1106"/>
                    </a:lnTo>
                    <a:lnTo>
                      <a:pt x="885" y="1095"/>
                    </a:lnTo>
                    <a:lnTo>
                      <a:pt x="912" y="1082"/>
                    </a:lnTo>
                    <a:lnTo>
                      <a:pt x="938" y="1068"/>
                    </a:lnTo>
                    <a:lnTo>
                      <a:pt x="963" y="1053"/>
                    </a:lnTo>
                    <a:lnTo>
                      <a:pt x="987" y="1037"/>
                    </a:lnTo>
                    <a:lnTo>
                      <a:pt x="1010" y="1020"/>
                    </a:lnTo>
                    <a:lnTo>
                      <a:pt x="1033" y="1002"/>
                    </a:lnTo>
                    <a:lnTo>
                      <a:pt x="1054" y="983"/>
                    </a:lnTo>
                    <a:lnTo>
                      <a:pt x="1075" y="963"/>
                    </a:lnTo>
                    <a:lnTo>
                      <a:pt x="1094" y="942"/>
                    </a:lnTo>
                    <a:lnTo>
                      <a:pt x="1112" y="920"/>
                    </a:lnTo>
                    <a:lnTo>
                      <a:pt x="1130" y="897"/>
                    </a:lnTo>
                    <a:lnTo>
                      <a:pt x="1146" y="874"/>
                    </a:lnTo>
                    <a:lnTo>
                      <a:pt x="1161" y="850"/>
                    </a:lnTo>
                    <a:lnTo>
                      <a:pt x="1174" y="825"/>
                    </a:lnTo>
                    <a:lnTo>
                      <a:pt x="1187" y="800"/>
                    </a:lnTo>
                    <a:lnTo>
                      <a:pt x="1198" y="773"/>
                    </a:lnTo>
                    <a:lnTo>
                      <a:pt x="1208" y="747"/>
                    </a:lnTo>
                    <a:lnTo>
                      <a:pt x="1216" y="719"/>
                    </a:lnTo>
                    <a:lnTo>
                      <a:pt x="1223" y="692"/>
                    </a:lnTo>
                    <a:lnTo>
                      <a:pt x="1228" y="663"/>
                    </a:lnTo>
                    <a:lnTo>
                      <a:pt x="1232" y="634"/>
                    </a:lnTo>
                    <a:lnTo>
                      <a:pt x="1235" y="605"/>
                    </a:lnTo>
                    <a:lnTo>
                      <a:pt x="1235" y="576"/>
                    </a:lnTo>
                    <a:lnTo>
                      <a:pt x="1235" y="546"/>
                    </a:lnTo>
                    <a:lnTo>
                      <a:pt x="1232" y="517"/>
                    </a:lnTo>
                    <a:lnTo>
                      <a:pt x="1228" y="488"/>
                    </a:lnTo>
                    <a:lnTo>
                      <a:pt x="1223" y="460"/>
                    </a:lnTo>
                    <a:lnTo>
                      <a:pt x="1216" y="432"/>
                    </a:lnTo>
                    <a:lnTo>
                      <a:pt x="1208" y="405"/>
                    </a:lnTo>
                    <a:lnTo>
                      <a:pt x="1198" y="378"/>
                    </a:lnTo>
                    <a:lnTo>
                      <a:pt x="1187" y="352"/>
                    </a:lnTo>
                    <a:lnTo>
                      <a:pt x="1174" y="326"/>
                    </a:lnTo>
                    <a:lnTo>
                      <a:pt x="1161" y="302"/>
                    </a:lnTo>
                    <a:lnTo>
                      <a:pt x="1146" y="277"/>
                    </a:lnTo>
                    <a:lnTo>
                      <a:pt x="1130" y="254"/>
                    </a:lnTo>
                    <a:lnTo>
                      <a:pt x="1112" y="231"/>
                    </a:lnTo>
                    <a:lnTo>
                      <a:pt x="1094" y="210"/>
                    </a:lnTo>
                    <a:lnTo>
                      <a:pt x="1075" y="189"/>
                    </a:lnTo>
                    <a:lnTo>
                      <a:pt x="1054" y="169"/>
                    </a:lnTo>
                    <a:lnTo>
                      <a:pt x="1033" y="150"/>
                    </a:lnTo>
                    <a:lnTo>
                      <a:pt x="1010" y="132"/>
                    </a:lnTo>
                    <a:lnTo>
                      <a:pt x="987" y="114"/>
                    </a:lnTo>
                    <a:lnTo>
                      <a:pt x="963" y="98"/>
                    </a:lnTo>
                    <a:lnTo>
                      <a:pt x="938" y="83"/>
                    </a:lnTo>
                    <a:lnTo>
                      <a:pt x="912" y="69"/>
                    </a:lnTo>
                    <a:lnTo>
                      <a:pt x="885" y="57"/>
                    </a:lnTo>
                    <a:lnTo>
                      <a:pt x="858" y="45"/>
                    </a:lnTo>
                    <a:lnTo>
                      <a:pt x="830" y="35"/>
                    </a:lnTo>
                    <a:lnTo>
                      <a:pt x="801" y="26"/>
                    </a:lnTo>
                    <a:lnTo>
                      <a:pt x="772" y="18"/>
                    </a:lnTo>
                    <a:lnTo>
                      <a:pt x="742" y="12"/>
                    </a:lnTo>
                    <a:lnTo>
                      <a:pt x="712" y="6"/>
                    </a:lnTo>
                    <a:lnTo>
                      <a:pt x="681" y="3"/>
                    </a:lnTo>
                    <a:lnTo>
                      <a:pt x="649" y="0"/>
                    </a:lnTo>
                    <a:lnTo>
                      <a:pt x="618" y="0"/>
                    </a:lnTo>
                    <a:lnTo>
                      <a:pt x="586" y="0"/>
                    </a:lnTo>
                    <a:lnTo>
                      <a:pt x="555" y="3"/>
                    </a:lnTo>
                    <a:lnTo>
                      <a:pt x="524" y="6"/>
                    </a:lnTo>
                    <a:lnTo>
                      <a:pt x="493" y="12"/>
                    </a:lnTo>
                    <a:lnTo>
                      <a:pt x="464" y="18"/>
                    </a:lnTo>
                    <a:lnTo>
                      <a:pt x="434" y="26"/>
                    </a:lnTo>
                    <a:lnTo>
                      <a:pt x="406" y="35"/>
                    </a:lnTo>
                    <a:lnTo>
                      <a:pt x="378" y="45"/>
                    </a:lnTo>
                    <a:lnTo>
                      <a:pt x="350" y="57"/>
                    </a:lnTo>
                    <a:lnTo>
                      <a:pt x="324" y="69"/>
                    </a:lnTo>
                    <a:lnTo>
                      <a:pt x="298" y="83"/>
                    </a:lnTo>
                    <a:lnTo>
                      <a:pt x="273" y="98"/>
                    </a:lnTo>
                    <a:lnTo>
                      <a:pt x="249" y="114"/>
                    </a:lnTo>
                    <a:lnTo>
                      <a:pt x="225" y="132"/>
                    </a:lnTo>
                    <a:lnTo>
                      <a:pt x="203" y="150"/>
                    </a:lnTo>
                    <a:lnTo>
                      <a:pt x="181" y="169"/>
                    </a:lnTo>
                    <a:lnTo>
                      <a:pt x="161" y="189"/>
                    </a:lnTo>
                    <a:lnTo>
                      <a:pt x="141" y="210"/>
                    </a:lnTo>
                    <a:lnTo>
                      <a:pt x="123" y="231"/>
                    </a:lnTo>
                    <a:lnTo>
                      <a:pt x="106" y="254"/>
                    </a:lnTo>
                    <a:lnTo>
                      <a:pt x="90" y="277"/>
                    </a:lnTo>
                    <a:lnTo>
                      <a:pt x="75" y="302"/>
                    </a:lnTo>
                    <a:lnTo>
                      <a:pt x="61" y="326"/>
                    </a:lnTo>
                    <a:lnTo>
                      <a:pt x="49" y="352"/>
                    </a:lnTo>
                    <a:lnTo>
                      <a:pt x="38" y="378"/>
                    </a:lnTo>
                    <a:lnTo>
                      <a:pt x="28" y="405"/>
                    </a:lnTo>
                    <a:lnTo>
                      <a:pt x="20" y="432"/>
                    </a:lnTo>
                    <a:lnTo>
                      <a:pt x="13" y="460"/>
                    </a:lnTo>
                    <a:lnTo>
                      <a:pt x="7" y="488"/>
                    </a:lnTo>
                    <a:lnTo>
                      <a:pt x="3" y="517"/>
                    </a:lnTo>
                    <a:lnTo>
                      <a:pt x="1" y="546"/>
                    </a:lnTo>
                    <a:lnTo>
                      <a:pt x="0" y="576"/>
                    </a:lnTo>
                    <a:lnTo>
                      <a:pt x="1" y="605"/>
                    </a:lnTo>
                    <a:lnTo>
                      <a:pt x="3" y="634"/>
                    </a:lnTo>
                    <a:lnTo>
                      <a:pt x="7" y="663"/>
                    </a:lnTo>
                    <a:lnTo>
                      <a:pt x="13" y="692"/>
                    </a:lnTo>
                    <a:lnTo>
                      <a:pt x="20" y="719"/>
                    </a:lnTo>
                    <a:lnTo>
                      <a:pt x="28" y="747"/>
                    </a:lnTo>
                    <a:lnTo>
                      <a:pt x="38" y="773"/>
                    </a:lnTo>
                    <a:lnTo>
                      <a:pt x="49" y="800"/>
                    </a:lnTo>
                    <a:lnTo>
                      <a:pt x="61" y="825"/>
                    </a:lnTo>
                    <a:lnTo>
                      <a:pt x="75" y="850"/>
                    </a:lnTo>
                    <a:lnTo>
                      <a:pt x="90" y="874"/>
                    </a:lnTo>
                    <a:lnTo>
                      <a:pt x="106" y="897"/>
                    </a:lnTo>
                    <a:lnTo>
                      <a:pt x="123" y="920"/>
                    </a:lnTo>
                    <a:lnTo>
                      <a:pt x="141" y="942"/>
                    </a:lnTo>
                    <a:lnTo>
                      <a:pt x="161" y="963"/>
                    </a:lnTo>
                    <a:lnTo>
                      <a:pt x="181" y="983"/>
                    </a:lnTo>
                    <a:lnTo>
                      <a:pt x="203" y="1002"/>
                    </a:lnTo>
                    <a:lnTo>
                      <a:pt x="225" y="1020"/>
                    </a:lnTo>
                    <a:lnTo>
                      <a:pt x="249" y="1037"/>
                    </a:lnTo>
                    <a:lnTo>
                      <a:pt x="273" y="1053"/>
                    </a:lnTo>
                    <a:lnTo>
                      <a:pt x="298" y="1068"/>
                    </a:lnTo>
                    <a:lnTo>
                      <a:pt x="324" y="1082"/>
                    </a:lnTo>
                    <a:lnTo>
                      <a:pt x="350" y="1095"/>
                    </a:lnTo>
                    <a:lnTo>
                      <a:pt x="378" y="1106"/>
                    </a:lnTo>
                    <a:lnTo>
                      <a:pt x="406" y="1117"/>
                    </a:lnTo>
                    <a:lnTo>
                      <a:pt x="434" y="1126"/>
                    </a:lnTo>
                    <a:lnTo>
                      <a:pt x="464" y="1133"/>
                    </a:lnTo>
                    <a:lnTo>
                      <a:pt x="493" y="1140"/>
                    </a:lnTo>
                    <a:lnTo>
                      <a:pt x="524" y="1145"/>
                    </a:lnTo>
                    <a:lnTo>
                      <a:pt x="555" y="1149"/>
                    </a:lnTo>
                    <a:lnTo>
                      <a:pt x="586" y="1151"/>
                    </a:lnTo>
                    <a:lnTo>
                      <a:pt x="618" y="1152"/>
                    </a:lnTo>
                    <a:close/>
                  </a:path>
                </a:pathLst>
              </a:custGeom>
              <a:solidFill>
                <a:srgbClr val="0076B7"/>
              </a:solidFill>
              <a:ln w="9525">
                <a:noFill/>
                <a:round/>
                <a:headEnd/>
                <a:tailEnd/>
              </a:ln>
            </p:spPr>
            <p:txBody>
              <a:bodyPr/>
              <a:lstStyle/>
              <a:p>
                <a:endParaRPr lang="en-US"/>
              </a:p>
            </p:txBody>
          </p:sp>
          <p:sp>
            <p:nvSpPr>
              <p:cNvPr id="27058" name="Freeform 73"/>
              <p:cNvSpPr>
                <a:spLocks/>
              </p:cNvSpPr>
              <p:nvPr/>
            </p:nvSpPr>
            <p:spPr bwMode="auto">
              <a:xfrm>
                <a:off x="363" y="713"/>
                <a:ext cx="1234" cy="1151"/>
              </a:xfrm>
              <a:custGeom>
                <a:avLst/>
                <a:gdLst>
                  <a:gd name="T0" fmla="*/ 680 w 1234"/>
                  <a:gd name="T1" fmla="*/ 1148 h 1151"/>
                  <a:gd name="T2" fmla="*/ 771 w 1234"/>
                  <a:gd name="T3" fmla="*/ 1133 h 1151"/>
                  <a:gd name="T4" fmla="*/ 857 w 1234"/>
                  <a:gd name="T5" fmla="*/ 1106 h 1151"/>
                  <a:gd name="T6" fmla="*/ 936 w 1234"/>
                  <a:gd name="T7" fmla="*/ 1067 h 1151"/>
                  <a:gd name="T8" fmla="*/ 1009 w 1234"/>
                  <a:gd name="T9" fmla="*/ 1019 h 1151"/>
                  <a:gd name="T10" fmla="*/ 1073 w 1234"/>
                  <a:gd name="T11" fmla="*/ 962 h 1151"/>
                  <a:gd name="T12" fmla="*/ 1128 w 1234"/>
                  <a:gd name="T13" fmla="*/ 897 h 1151"/>
                  <a:gd name="T14" fmla="*/ 1173 w 1234"/>
                  <a:gd name="T15" fmla="*/ 825 h 1151"/>
                  <a:gd name="T16" fmla="*/ 1206 w 1234"/>
                  <a:gd name="T17" fmla="*/ 746 h 1151"/>
                  <a:gd name="T18" fmla="*/ 1227 w 1234"/>
                  <a:gd name="T19" fmla="*/ 663 h 1151"/>
                  <a:gd name="T20" fmla="*/ 1234 w 1234"/>
                  <a:gd name="T21" fmla="*/ 576 h 1151"/>
                  <a:gd name="T22" fmla="*/ 1227 w 1234"/>
                  <a:gd name="T23" fmla="*/ 488 h 1151"/>
                  <a:gd name="T24" fmla="*/ 1206 w 1234"/>
                  <a:gd name="T25" fmla="*/ 405 h 1151"/>
                  <a:gd name="T26" fmla="*/ 1173 w 1234"/>
                  <a:gd name="T27" fmla="*/ 327 h 1151"/>
                  <a:gd name="T28" fmla="*/ 1128 w 1234"/>
                  <a:gd name="T29" fmla="*/ 254 h 1151"/>
                  <a:gd name="T30" fmla="*/ 1073 w 1234"/>
                  <a:gd name="T31" fmla="*/ 189 h 1151"/>
                  <a:gd name="T32" fmla="*/ 1009 w 1234"/>
                  <a:gd name="T33" fmla="*/ 132 h 1151"/>
                  <a:gd name="T34" fmla="*/ 936 w 1234"/>
                  <a:gd name="T35" fmla="*/ 84 h 1151"/>
                  <a:gd name="T36" fmla="*/ 857 w 1234"/>
                  <a:gd name="T37" fmla="*/ 46 h 1151"/>
                  <a:gd name="T38" fmla="*/ 771 w 1234"/>
                  <a:gd name="T39" fmla="*/ 18 h 1151"/>
                  <a:gd name="T40" fmla="*/ 680 w 1234"/>
                  <a:gd name="T41" fmla="*/ 3 h 1151"/>
                  <a:gd name="T42" fmla="*/ 585 w 1234"/>
                  <a:gd name="T43" fmla="*/ 1 h 1151"/>
                  <a:gd name="T44" fmla="*/ 493 w 1234"/>
                  <a:gd name="T45" fmla="*/ 12 h 1151"/>
                  <a:gd name="T46" fmla="*/ 405 w 1234"/>
                  <a:gd name="T47" fmla="*/ 35 h 1151"/>
                  <a:gd name="T48" fmla="*/ 323 w 1234"/>
                  <a:gd name="T49" fmla="*/ 70 h 1151"/>
                  <a:gd name="T50" fmla="*/ 248 w 1234"/>
                  <a:gd name="T51" fmla="*/ 115 h 1151"/>
                  <a:gd name="T52" fmla="*/ 181 w 1234"/>
                  <a:gd name="T53" fmla="*/ 169 h 1151"/>
                  <a:gd name="T54" fmla="*/ 123 w 1234"/>
                  <a:gd name="T55" fmla="*/ 232 h 1151"/>
                  <a:gd name="T56" fmla="*/ 74 w 1234"/>
                  <a:gd name="T57" fmla="*/ 302 h 1151"/>
                  <a:gd name="T58" fmla="*/ 37 w 1234"/>
                  <a:gd name="T59" fmla="*/ 378 h 1151"/>
                  <a:gd name="T60" fmla="*/ 12 w 1234"/>
                  <a:gd name="T61" fmla="*/ 460 h 1151"/>
                  <a:gd name="T62" fmla="*/ 1 w 1234"/>
                  <a:gd name="T63" fmla="*/ 546 h 1151"/>
                  <a:gd name="T64" fmla="*/ 3 w 1234"/>
                  <a:gd name="T65" fmla="*/ 634 h 1151"/>
                  <a:gd name="T66" fmla="*/ 19 w 1234"/>
                  <a:gd name="T67" fmla="*/ 719 h 1151"/>
                  <a:gd name="T68" fmla="*/ 48 w 1234"/>
                  <a:gd name="T69" fmla="*/ 799 h 1151"/>
                  <a:gd name="T70" fmla="*/ 89 w 1234"/>
                  <a:gd name="T71" fmla="*/ 874 h 1151"/>
                  <a:gd name="T72" fmla="*/ 141 w 1234"/>
                  <a:gd name="T73" fmla="*/ 941 h 1151"/>
                  <a:gd name="T74" fmla="*/ 202 w 1234"/>
                  <a:gd name="T75" fmla="*/ 1001 h 1151"/>
                  <a:gd name="T76" fmla="*/ 272 w 1234"/>
                  <a:gd name="T77" fmla="*/ 1052 h 1151"/>
                  <a:gd name="T78" fmla="*/ 350 w 1234"/>
                  <a:gd name="T79" fmla="*/ 1094 h 1151"/>
                  <a:gd name="T80" fmla="*/ 434 w 1234"/>
                  <a:gd name="T81" fmla="*/ 1125 h 1151"/>
                  <a:gd name="T82" fmla="*/ 523 w 1234"/>
                  <a:gd name="T83" fmla="*/ 1144 h 1151"/>
                  <a:gd name="T84" fmla="*/ 617 w 1234"/>
                  <a:gd name="T85" fmla="*/ 1151 h 1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4"/>
                  <a:gd name="T130" fmla="*/ 0 h 1151"/>
                  <a:gd name="T131" fmla="*/ 1234 w 1234"/>
                  <a:gd name="T132" fmla="*/ 1151 h 1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4" h="1151">
                    <a:moveTo>
                      <a:pt x="617" y="1151"/>
                    </a:moveTo>
                    <a:lnTo>
                      <a:pt x="648" y="1150"/>
                    </a:lnTo>
                    <a:lnTo>
                      <a:pt x="680" y="1148"/>
                    </a:lnTo>
                    <a:lnTo>
                      <a:pt x="711" y="1144"/>
                    </a:lnTo>
                    <a:lnTo>
                      <a:pt x="741" y="1139"/>
                    </a:lnTo>
                    <a:lnTo>
                      <a:pt x="771" y="1133"/>
                    </a:lnTo>
                    <a:lnTo>
                      <a:pt x="800" y="1125"/>
                    </a:lnTo>
                    <a:lnTo>
                      <a:pt x="829" y="1116"/>
                    </a:lnTo>
                    <a:lnTo>
                      <a:pt x="857" y="1106"/>
                    </a:lnTo>
                    <a:lnTo>
                      <a:pt x="884" y="1094"/>
                    </a:lnTo>
                    <a:lnTo>
                      <a:pt x="910" y="1081"/>
                    </a:lnTo>
                    <a:lnTo>
                      <a:pt x="936" y="1067"/>
                    </a:lnTo>
                    <a:lnTo>
                      <a:pt x="961" y="1052"/>
                    </a:lnTo>
                    <a:lnTo>
                      <a:pt x="986" y="1036"/>
                    </a:lnTo>
                    <a:lnTo>
                      <a:pt x="1009" y="1019"/>
                    </a:lnTo>
                    <a:lnTo>
                      <a:pt x="1031" y="1001"/>
                    </a:lnTo>
                    <a:lnTo>
                      <a:pt x="1053" y="982"/>
                    </a:lnTo>
                    <a:lnTo>
                      <a:pt x="1073" y="962"/>
                    </a:lnTo>
                    <a:lnTo>
                      <a:pt x="1093" y="941"/>
                    </a:lnTo>
                    <a:lnTo>
                      <a:pt x="1111" y="919"/>
                    </a:lnTo>
                    <a:lnTo>
                      <a:pt x="1128" y="897"/>
                    </a:lnTo>
                    <a:lnTo>
                      <a:pt x="1144" y="874"/>
                    </a:lnTo>
                    <a:lnTo>
                      <a:pt x="1159" y="849"/>
                    </a:lnTo>
                    <a:lnTo>
                      <a:pt x="1173" y="825"/>
                    </a:lnTo>
                    <a:lnTo>
                      <a:pt x="1185" y="799"/>
                    </a:lnTo>
                    <a:lnTo>
                      <a:pt x="1196" y="773"/>
                    </a:lnTo>
                    <a:lnTo>
                      <a:pt x="1206" y="746"/>
                    </a:lnTo>
                    <a:lnTo>
                      <a:pt x="1214" y="719"/>
                    </a:lnTo>
                    <a:lnTo>
                      <a:pt x="1221" y="691"/>
                    </a:lnTo>
                    <a:lnTo>
                      <a:pt x="1227" y="663"/>
                    </a:lnTo>
                    <a:lnTo>
                      <a:pt x="1231" y="634"/>
                    </a:lnTo>
                    <a:lnTo>
                      <a:pt x="1233" y="605"/>
                    </a:lnTo>
                    <a:lnTo>
                      <a:pt x="1234" y="576"/>
                    </a:lnTo>
                    <a:lnTo>
                      <a:pt x="1233" y="546"/>
                    </a:lnTo>
                    <a:lnTo>
                      <a:pt x="1231" y="517"/>
                    </a:lnTo>
                    <a:lnTo>
                      <a:pt x="1227" y="488"/>
                    </a:lnTo>
                    <a:lnTo>
                      <a:pt x="1221" y="460"/>
                    </a:lnTo>
                    <a:lnTo>
                      <a:pt x="1214" y="432"/>
                    </a:lnTo>
                    <a:lnTo>
                      <a:pt x="1206" y="405"/>
                    </a:lnTo>
                    <a:lnTo>
                      <a:pt x="1196" y="378"/>
                    </a:lnTo>
                    <a:lnTo>
                      <a:pt x="1185" y="352"/>
                    </a:lnTo>
                    <a:lnTo>
                      <a:pt x="1173" y="327"/>
                    </a:lnTo>
                    <a:lnTo>
                      <a:pt x="1159" y="302"/>
                    </a:lnTo>
                    <a:lnTo>
                      <a:pt x="1144" y="278"/>
                    </a:lnTo>
                    <a:lnTo>
                      <a:pt x="1128" y="254"/>
                    </a:lnTo>
                    <a:lnTo>
                      <a:pt x="1111" y="232"/>
                    </a:lnTo>
                    <a:lnTo>
                      <a:pt x="1093" y="210"/>
                    </a:lnTo>
                    <a:lnTo>
                      <a:pt x="1073" y="189"/>
                    </a:lnTo>
                    <a:lnTo>
                      <a:pt x="1053" y="169"/>
                    </a:lnTo>
                    <a:lnTo>
                      <a:pt x="1031" y="150"/>
                    </a:lnTo>
                    <a:lnTo>
                      <a:pt x="1009" y="132"/>
                    </a:lnTo>
                    <a:lnTo>
                      <a:pt x="986" y="115"/>
                    </a:lnTo>
                    <a:lnTo>
                      <a:pt x="961" y="99"/>
                    </a:lnTo>
                    <a:lnTo>
                      <a:pt x="936" y="84"/>
                    </a:lnTo>
                    <a:lnTo>
                      <a:pt x="910" y="70"/>
                    </a:lnTo>
                    <a:lnTo>
                      <a:pt x="884" y="57"/>
                    </a:lnTo>
                    <a:lnTo>
                      <a:pt x="857" y="46"/>
                    </a:lnTo>
                    <a:lnTo>
                      <a:pt x="829" y="35"/>
                    </a:lnTo>
                    <a:lnTo>
                      <a:pt x="800" y="26"/>
                    </a:lnTo>
                    <a:lnTo>
                      <a:pt x="771" y="18"/>
                    </a:lnTo>
                    <a:lnTo>
                      <a:pt x="741" y="12"/>
                    </a:lnTo>
                    <a:lnTo>
                      <a:pt x="711" y="7"/>
                    </a:lnTo>
                    <a:lnTo>
                      <a:pt x="680" y="3"/>
                    </a:lnTo>
                    <a:lnTo>
                      <a:pt x="648" y="1"/>
                    </a:lnTo>
                    <a:lnTo>
                      <a:pt x="617" y="0"/>
                    </a:lnTo>
                    <a:lnTo>
                      <a:pt x="585" y="1"/>
                    </a:lnTo>
                    <a:lnTo>
                      <a:pt x="554" y="3"/>
                    </a:lnTo>
                    <a:lnTo>
                      <a:pt x="523" y="7"/>
                    </a:lnTo>
                    <a:lnTo>
                      <a:pt x="493" y="12"/>
                    </a:lnTo>
                    <a:lnTo>
                      <a:pt x="463" y="18"/>
                    </a:lnTo>
                    <a:lnTo>
                      <a:pt x="434" y="26"/>
                    </a:lnTo>
                    <a:lnTo>
                      <a:pt x="405" y="35"/>
                    </a:lnTo>
                    <a:lnTo>
                      <a:pt x="377" y="46"/>
                    </a:lnTo>
                    <a:lnTo>
                      <a:pt x="350" y="57"/>
                    </a:lnTo>
                    <a:lnTo>
                      <a:pt x="323" y="70"/>
                    </a:lnTo>
                    <a:lnTo>
                      <a:pt x="297" y="84"/>
                    </a:lnTo>
                    <a:lnTo>
                      <a:pt x="272" y="99"/>
                    </a:lnTo>
                    <a:lnTo>
                      <a:pt x="248" y="115"/>
                    </a:lnTo>
                    <a:lnTo>
                      <a:pt x="225" y="132"/>
                    </a:lnTo>
                    <a:lnTo>
                      <a:pt x="202" y="150"/>
                    </a:lnTo>
                    <a:lnTo>
                      <a:pt x="181" y="169"/>
                    </a:lnTo>
                    <a:lnTo>
                      <a:pt x="160" y="189"/>
                    </a:lnTo>
                    <a:lnTo>
                      <a:pt x="141" y="210"/>
                    </a:lnTo>
                    <a:lnTo>
                      <a:pt x="123" y="232"/>
                    </a:lnTo>
                    <a:lnTo>
                      <a:pt x="105" y="254"/>
                    </a:lnTo>
                    <a:lnTo>
                      <a:pt x="89" y="278"/>
                    </a:lnTo>
                    <a:lnTo>
                      <a:pt x="74" y="302"/>
                    </a:lnTo>
                    <a:lnTo>
                      <a:pt x="61" y="327"/>
                    </a:lnTo>
                    <a:lnTo>
                      <a:pt x="48" y="352"/>
                    </a:lnTo>
                    <a:lnTo>
                      <a:pt x="37" y="378"/>
                    </a:lnTo>
                    <a:lnTo>
                      <a:pt x="27" y="405"/>
                    </a:lnTo>
                    <a:lnTo>
                      <a:pt x="19" y="432"/>
                    </a:lnTo>
                    <a:lnTo>
                      <a:pt x="12" y="460"/>
                    </a:lnTo>
                    <a:lnTo>
                      <a:pt x="7" y="488"/>
                    </a:lnTo>
                    <a:lnTo>
                      <a:pt x="3" y="517"/>
                    </a:lnTo>
                    <a:lnTo>
                      <a:pt x="1" y="546"/>
                    </a:lnTo>
                    <a:lnTo>
                      <a:pt x="0" y="576"/>
                    </a:lnTo>
                    <a:lnTo>
                      <a:pt x="1" y="605"/>
                    </a:lnTo>
                    <a:lnTo>
                      <a:pt x="3" y="634"/>
                    </a:lnTo>
                    <a:lnTo>
                      <a:pt x="7" y="663"/>
                    </a:lnTo>
                    <a:lnTo>
                      <a:pt x="12" y="691"/>
                    </a:lnTo>
                    <a:lnTo>
                      <a:pt x="19" y="719"/>
                    </a:lnTo>
                    <a:lnTo>
                      <a:pt x="27" y="746"/>
                    </a:lnTo>
                    <a:lnTo>
                      <a:pt x="37" y="773"/>
                    </a:lnTo>
                    <a:lnTo>
                      <a:pt x="48" y="799"/>
                    </a:lnTo>
                    <a:lnTo>
                      <a:pt x="61" y="825"/>
                    </a:lnTo>
                    <a:lnTo>
                      <a:pt x="74" y="849"/>
                    </a:lnTo>
                    <a:lnTo>
                      <a:pt x="89" y="874"/>
                    </a:lnTo>
                    <a:lnTo>
                      <a:pt x="105" y="897"/>
                    </a:lnTo>
                    <a:lnTo>
                      <a:pt x="123" y="919"/>
                    </a:lnTo>
                    <a:lnTo>
                      <a:pt x="141" y="941"/>
                    </a:lnTo>
                    <a:lnTo>
                      <a:pt x="160" y="962"/>
                    </a:lnTo>
                    <a:lnTo>
                      <a:pt x="181" y="982"/>
                    </a:lnTo>
                    <a:lnTo>
                      <a:pt x="202" y="1001"/>
                    </a:lnTo>
                    <a:lnTo>
                      <a:pt x="225" y="1019"/>
                    </a:lnTo>
                    <a:lnTo>
                      <a:pt x="248" y="1036"/>
                    </a:lnTo>
                    <a:lnTo>
                      <a:pt x="272" y="1052"/>
                    </a:lnTo>
                    <a:lnTo>
                      <a:pt x="297" y="1067"/>
                    </a:lnTo>
                    <a:lnTo>
                      <a:pt x="323" y="1081"/>
                    </a:lnTo>
                    <a:lnTo>
                      <a:pt x="350" y="1094"/>
                    </a:lnTo>
                    <a:lnTo>
                      <a:pt x="377" y="1106"/>
                    </a:lnTo>
                    <a:lnTo>
                      <a:pt x="405" y="1116"/>
                    </a:lnTo>
                    <a:lnTo>
                      <a:pt x="434" y="1125"/>
                    </a:lnTo>
                    <a:lnTo>
                      <a:pt x="463" y="1133"/>
                    </a:lnTo>
                    <a:lnTo>
                      <a:pt x="493" y="1139"/>
                    </a:lnTo>
                    <a:lnTo>
                      <a:pt x="523" y="1144"/>
                    </a:lnTo>
                    <a:lnTo>
                      <a:pt x="554" y="1148"/>
                    </a:lnTo>
                    <a:lnTo>
                      <a:pt x="585" y="1150"/>
                    </a:lnTo>
                    <a:lnTo>
                      <a:pt x="617" y="1151"/>
                    </a:lnTo>
                    <a:close/>
                  </a:path>
                </a:pathLst>
              </a:custGeom>
              <a:solidFill>
                <a:srgbClr val="0078B9"/>
              </a:solidFill>
              <a:ln w="9525">
                <a:noFill/>
                <a:round/>
                <a:headEnd/>
                <a:tailEnd/>
              </a:ln>
            </p:spPr>
            <p:txBody>
              <a:bodyPr/>
              <a:lstStyle/>
              <a:p>
                <a:endParaRPr lang="en-US"/>
              </a:p>
            </p:txBody>
          </p:sp>
          <p:sp>
            <p:nvSpPr>
              <p:cNvPr id="27059" name="Freeform 74"/>
              <p:cNvSpPr>
                <a:spLocks/>
              </p:cNvSpPr>
              <p:nvPr/>
            </p:nvSpPr>
            <p:spPr bwMode="auto">
              <a:xfrm>
                <a:off x="363" y="714"/>
                <a:ext cx="1233" cy="1149"/>
              </a:xfrm>
              <a:custGeom>
                <a:avLst/>
                <a:gdLst>
                  <a:gd name="T0" fmla="*/ 680 w 1233"/>
                  <a:gd name="T1" fmla="*/ 1146 h 1149"/>
                  <a:gd name="T2" fmla="*/ 770 w 1233"/>
                  <a:gd name="T3" fmla="*/ 1131 h 1149"/>
                  <a:gd name="T4" fmla="*/ 856 w 1233"/>
                  <a:gd name="T5" fmla="*/ 1104 h 1149"/>
                  <a:gd name="T6" fmla="*/ 936 w 1233"/>
                  <a:gd name="T7" fmla="*/ 1066 h 1149"/>
                  <a:gd name="T8" fmla="*/ 1008 w 1233"/>
                  <a:gd name="T9" fmla="*/ 1018 h 1149"/>
                  <a:gd name="T10" fmla="*/ 1073 w 1233"/>
                  <a:gd name="T11" fmla="*/ 961 h 1149"/>
                  <a:gd name="T12" fmla="*/ 1128 w 1233"/>
                  <a:gd name="T13" fmla="*/ 896 h 1149"/>
                  <a:gd name="T14" fmla="*/ 1172 w 1233"/>
                  <a:gd name="T15" fmla="*/ 823 h 1149"/>
                  <a:gd name="T16" fmla="*/ 1205 w 1233"/>
                  <a:gd name="T17" fmla="*/ 745 h 1149"/>
                  <a:gd name="T18" fmla="*/ 1226 w 1233"/>
                  <a:gd name="T19" fmla="*/ 662 h 1149"/>
                  <a:gd name="T20" fmla="*/ 1233 w 1233"/>
                  <a:gd name="T21" fmla="*/ 575 h 1149"/>
                  <a:gd name="T22" fmla="*/ 1226 w 1233"/>
                  <a:gd name="T23" fmla="*/ 487 h 1149"/>
                  <a:gd name="T24" fmla="*/ 1205 w 1233"/>
                  <a:gd name="T25" fmla="*/ 404 h 1149"/>
                  <a:gd name="T26" fmla="*/ 1172 w 1233"/>
                  <a:gd name="T27" fmla="*/ 326 h 1149"/>
                  <a:gd name="T28" fmla="*/ 1128 w 1233"/>
                  <a:gd name="T29" fmla="*/ 254 h 1149"/>
                  <a:gd name="T30" fmla="*/ 1073 w 1233"/>
                  <a:gd name="T31" fmla="*/ 188 h 1149"/>
                  <a:gd name="T32" fmla="*/ 1008 w 1233"/>
                  <a:gd name="T33" fmla="*/ 131 h 1149"/>
                  <a:gd name="T34" fmla="*/ 936 w 1233"/>
                  <a:gd name="T35" fmla="*/ 83 h 1149"/>
                  <a:gd name="T36" fmla="*/ 856 w 1233"/>
                  <a:gd name="T37" fmla="*/ 45 h 1149"/>
                  <a:gd name="T38" fmla="*/ 770 w 1233"/>
                  <a:gd name="T39" fmla="*/ 18 h 1149"/>
                  <a:gd name="T40" fmla="*/ 680 w 1233"/>
                  <a:gd name="T41" fmla="*/ 3 h 1149"/>
                  <a:gd name="T42" fmla="*/ 585 w 1233"/>
                  <a:gd name="T43" fmla="*/ 1 h 1149"/>
                  <a:gd name="T44" fmla="*/ 493 w 1233"/>
                  <a:gd name="T45" fmla="*/ 11 h 1149"/>
                  <a:gd name="T46" fmla="*/ 405 w 1233"/>
                  <a:gd name="T47" fmla="*/ 35 h 1149"/>
                  <a:gd name="T48" fmla="*/ 323 w 1233"/>
                  <a:gd name="T49" fmla="*/ 69 h 1149"/>
                  <a:gd name="T50" fmla="*/ 248 w 1233"/>
                  <a:gd name="T51" fmla="*/ 114 h 1149"/>
                  <a:gd name="T52" fmla="*/ 181 w 1233"/>
                  <a:gd name="T53" fmla="*/ 168 h 1149"/>
                  <a:gd name="T54" fmla="*/ 123 w 1233"/>
                  <a:gd name="T55" fmla="*/ 231 h 1149"/>
                  <a:gd name="T56" fmla="*/ 75 w 1233"/>
                  <a:gd name="T57" fmla="*/ 301 h 1149"/>
                  <a:gd name="T58" fmla="*/ 38 w 1233"/>
                  <a:gd name="T59" fmla="*/ 377 h 1149"/>
                  <a:gd name="T60" fmla="*/ 13 w 1233"/>
                  <a:gd name="T61" fmla="*/ 459 h 1149"/>
                  <a:gd name="T62" fmla="*/ 1 w 1233"/>
                  <a:gd name="T63" fmla="*/ 545 h 1149"/>
                  <a:gd name="T64" fmla="*/ 4 w 1233"/>
                  <a:gd name="T65" fmla="*/ 633 h 1149"/>
                  <a:gd name="T66" fmla="*/ 20 w 1233"/>
                  <a:gd name="T67" fmla="*/ 718 h 1149"/>
                  <a:gd name="T68" fmla="*/ 49 w 1233"/>
                  <a:gd name="T69" fmla="*/ 798 h 1149"/>
                  <a:gd name="T70" fmla="*/ 90 w 1233"/>
                  <a:gd name="T71" fmla="*/ 872 h 1149"/>
                  <a:gd name="T72" fmla="*/ 141 w 1233"/>
                  <a:gd name="T73" fmla="*/ 940 h 1149"/>
                  <a:gd name="T74" fmla="*/ 203 w 1233"/>
                  <a:gd name="T75" fmla="*/ 1000 h 1149"/>
                  <a:gd name="T76" fmla="*/ 273 w 1233"/>
                  <a:gd name="T77" fmla="*/ 1051 h 1149"/>
                  <a:gd name="T78" fmla="*/ 350 w 1233"/>
                  <a:gd name="T79" fmla="*/ 1092 h 1149"/>
                  <a:gd name="T80" fmla="*/ 434 w 1233"/>
                  <a:gd name="T81" fmla="*/ 1123 h 1149"/>
                  <a:gd name="T82" fmla="*/ 523 w 1233"/>
                  <a:gd name="T83" fmla="*/ 1143 h 1149"/>
                  <a:gd name="T84" fmla="*/ 617 w 1233"/>
                  <a:gd name="T85" fmla="*/ 1149 h 1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3"/>
                  <a:gd name="T130" fmla="*/ 0 h 1149"/>
                  <a:gd name="T131" fmla="*/ 1233 w 1233"/>
                  <a:gd name="T132" fmla="*/ 1149 h 1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3" h="1149">
                    <a:moveTo>
                      <a:pt x="617" y="1149"/>
                    </a:moveTo>
                    <a:lnTo>
                      <a:pt x="648" y="1148"/>
                    </a:lnTo>
                    <a:lnTo>
                      <a:pt x="680" y="1146"/>
                    </a:lnTo>
                    <a:lnTo>
                      <a:pt x="710" y="1143"/>
                    </a:lnTo>
                    <a:lnTo>
                      <a:pt x="741" y="1138"/>
                    </a:lnTo>
                    <a:lnTo>
                      <a:pt x="770" y="1131"/>
                    </a:lnTo>
                    <a:lnTo>
                      <a:pt x="800" y="1123"/>
                    </a:lnTo>
                    <a:lnTo>
                      <a:pt x="828" y="1114"/>
                    </a:lnTo>
                    <a:lnTo>
                      <a:pt x="856" y="1104"/>
                    </a:lnTo>
                    <a:lnTo>
                      <a:pt x="884" y="1092"/>
                    </a:lnTo>
                    <a:lnTo>
                      <a:pt x="910" y="1080"/>
                    </a:lnTo>
                    <a:lnTo>
                      <a:pt x="936" y="1066"/>
                    </a:lnTo>
                    <a:lnTo>
                      <a:pt x="961" y="1051"/>
                    </a:lnTo>
                    <a:lnTo>
                      <a:pt x="985" y="1035"/>
                    </a:lnTo>
                    <a:lnTo>
                      <a:pt x="1008" y="1018"/>
                    </a:lnTo>
                    <a:lnTo>
                      <a:pt x="1031" y="1000"/>
                    </a:lnTo>
                    <a:lnTo>
                      <a:pt x="1052" y="981"/>
                    </a:lnTo>
                    <a:lnTo>
                      <a:pt x="1073" y="961"/>
                    </a:lnTo>
                    <a:lnTo>
                      <a:pt x="1092" y="940"/>
                    </a:lnTo>
                    <a:lnTo>
                      <a:pt x="1110" y="918"/>
                    </a:lnTo>
                    <a:lnTo>
                      <a:pt x="1128" y="896"/>
                    </a:lnTo>
                    <a:lnTo>
                      <a:pt x="1144" y="872"/>
                    </a:lnTo>
                    <a:lnTo>
                      <a:pt x="1159" y="848"/>
                    </a:lnTo>
                    <a:lnTo>
                      <a:pt x="1172" y="823"/>
                    </a:lnTo>
                    <a:lnTo>
                      <a:pt x="1185" y="798"/>
                    </a:lnTo>
                    <a:lnTo>
                      <a:pt x="1196" y="772"/>
                    </a:lnTo>
                    <a:lnTo>
                      <a:pt x="1205" y="745"/>
                    </a:lnTo>
                    <a:lnTo>
                      <a:pt x="1214" y="718"/>
                    </a:lnTo>
                    <a:lnTo>
                      <a:pt x="1221" y="690"/>
                    </a:lnTo>
                    <a:lnTo>
                      <a:pt x="1226" y="662"/>
                    </a:lnTo>
                    <a:lnTo>
                      <a:pt x="1230" y="633"/>
                    </a:lnTo>
                    <a:lnTo>
                      <a:pt x="1232" y="604"/>
                    </a:lnTo>
                    <a:lnTo>
                      <a:pt x="1233" y="575"/>
                    </a:lnTo>
                    <a:lnTo>
                      <a:pt x="1232" y="545"/>
                    </a:lnTo>
                    <a:lnTo>
                      <a:pt x="1230" y="516"/>
                    </a:lnTo>
                    <a:lnTo>
                      <a:pt x="1226" y="487"/>
                    </a:lnTo>
                    <a:lnTo>
                      <a:pt x="1221" y="459"/>
                    </a:lnTo>
                    <a:lnTo>
                      <a:pt x="1214" y="431"/>
                    </a:lnTo>
                    <a:lnTo>
                      <a:pt x="1205" y="404"/>
                    </a:lnTo>
                    <a:lnTo>
                      <a:pt x="1196" y="377"/>
                    </a:lnTo>
                    <a:lnTo>
                      <a:pt x="1185" y="351"/>
                    </a:lnTo>
                    <a:lnTo>
                      <a:pt x="1172" y="326"/>
                    </a:lnTo>
                    <a:lnTo>
                      <a:pt x="1159" y="301"/>
                    </a:lnTo>
                    <a:lnTo>
                      <a:pt x="1144" y="277"/>
                    </a:lnTo>
                    <a:lnTo>
                      <a:pt x="1128" y="254"/>
                    </a:lnTo>
                    <a:lnTo>
                      <a:pt x="1110" y="231"/>
                    </a:lnTo>
                    <a:lnTo>
                      <a:pt x="1092" y="209"/>
                    </a:lnTo>
                    <a:lnTo>
                      <a:pt x="1073" y="188"/>
                    </a:lnTo>
                    <a:lnTo>
                      <a:pt x="1052" y="168"/>
                    </a:lnTo>
                    <a:lnTo>
                      <a:pt x="1031" y="149"/>
                    </a:lnTo>
                    <a:lnTo>
                      <a:pt x="1008" y="131"/>
                    </a:lnTo>
                    <a:lnTo>
                      <a:pt x="985" y="114"/>
                    </a:lnTo>
                    <a:lnTo>
                      <a:pt x="961" y="98"/>
                    </a:lnTo>
                    <a:lnTo>
                      <a:pt x="936" y="83"/>
                    </a:lnTo>
                    <a:lnTo>
                      <a:pt x="910" y="69"/>
                    </a:lnTo>
                    <a:lnTo>
                      <a:pt x="884" y="57"/>
                    </a:lnTo>
                    <a:lnTo>
                      <a:pt x="856" y="45"/>
                    </a:lnTo>
                    <a:lnTo>
                      <a:pt x="828" y="35"/>
                    </a:lnTo>
                    <a:lnTo>
                      <a:pt x="800" y="26"/>
                    </a:lnTo>
                    <a:lnTo>
                      <a:pt x="770" y="18"/>
                    </a:lnTo>
                    <a:lnTo>
                      <a:pt x="741" y="11"/>
                    </a:lnTo>
                    <a:lnTo>
                      <a:pt x="710" y="6"/>
                    </a:lnTo>
                    <a:lnTo>
                      <a:pt x="680" y="3"/>
                    </a:lnTo>
                    <a:lnTo>
                      <a:pt x="648" y="1"/>
                    </a:lnTo>
                    <a:lnTo>
                      <a:pt x="617" y="0"/>
                    </a:lnTo>
                    <a:lnTo>
                      <a:pt x="585" y="1"/>
                    </a:lnTo>
                    <a:lnTo>
                      <a:pt x="554" y="3"/>
                    </a:lnTo>
                    <a:lnTo>
                      <a:pt x="523" y="6"/>
                    </a:lnTo>
                    <a:lnTo>
                      <a:pt x="493" y="11"/>
                    </a:lnTo>
                    <a:lnTo>
                      <a:pt x="463" y="18"/>
                    </a:lnTo>
                    <a:lnTo>
                      <a:pt x="434" y="26"/>
                    </a:lnTo>
                    <a:lnTo>
                      <a:pt x="405" y="35"/>
                    </a:lnTo>
                    <a:lnTo>
                      <a:pt x="377" y="45"/>
                    </a:lnTo>
                    <a:lnTo>
                      <a:pt x="350" y="57"/>
                    </a:lnTo>
                    <a:lnTo>
                      <a:pt x="323" y="69"/>
                    </a:lnTo>
                    <a:lnTo>
                      <a:pt x="298" y="83"/>
                    </a:lnTo>
                    <a:lnTo>
                      <a:pt x="273" y="98"/>
                    </a:lnTo>
                    <a:lnTo>
                      <a:pt x="248" y="114"/>
                    </a:lnTo>
                    <a:lnTo>
                      <a:pt x="225" y="131"/>
                    </a:lnTo>
                    <a:lnTo>
                      <a:pt x="203" y="149"/>
                    </a:lnTo>
                    <a:lnTo>
                      <a:pt x="181" y="168"/>
                    </a:lnTo>
                    <a:lnTo>
                      <a:pt x="161" y="188"/>
                    </a:lnTo>
                    <a:lnTo>
                      <a:pt x="141" y="209"/>
                    </a:lnTo>
                    <a:lnTo>
                      <a:pt x="123" y="231"/>
                    </a:lnTo>
                    <a:lnTo>
                      <a:pt x="106" y="254"/>
                    </a:lnTo>
                    <a:lnTo>
                      <a:pt x="90" y="277"/>
                    </a:lnTo>
                    <a:lnTo>
                      <a:pt x="75" y="301"/>
                    </a:lnTo>
                    <a:lnTo>
                      <a:pt x="61" y="326"/>
                    </a:lnTo>
                    <a:lnTo>
                      <a:pt x="49" y="351"/>
                    </a:lnTo>
                    <a:lnTo>
                      <a:pt x="38" y="377"/>
                    </a:lnTo>
                    <a:lnTo>
                      <a:pt x="28" y="404"/>
                    </a:lnTo>
                    <a:lnTo>
                      <a:pt x="20" y="431"/>
                    </a:lnTo>
                    <a:lnTo>
                      <a:pt x="13" y="459"/>
                    </a:lnTo>
                    <a:lnTo>
                      <a:pt x="7" y="487"/>
                    </a:lnTo>
                    <a:lnTo>
                      <a:pt x="4" y="516"/>
                    </a:lnTo>
                    <a:lnTo>
                      <a:pt x="1" y="545"/>
                    </a:lnTo>
                    <a:lnTo>
                      <a:pt x="0" y="575"/>
                    </a:lnTo>
                    <a:lnTo>
                      <a:pt x="1" y="604"/>
                    </a:lnTo>
                    <a:lnTo>
                      <a:pt x="4" y="633"/>
                    </a:lnTo>
                    <a:lnTo>
                      <a:pt x="7" y="662"/>
                    </a:lnTo>
                    <a:lnTo>
                      <a:pt x="13" y="690"/>
                    </a:lnTo>
                    <a:lnTo>
                      <a:pt x="20" y="718"/>
                    </a:lnTo>
                    <a:lnTo>
                      <a:pt x="28" y="745"/>
                    </a:lnTo>
                    <a:lnTo>
                      <a:pt x="38" y="772"/>
                    </a:lnTo>
                    <a:lnTo>
                      <a:pt x="49" y="798"/>
                    </a:lnTo>
                    <a:lnTo>
                      <a:pt x="61" y="823"/>
                    </a:lnTo>
                    <a:lnTo>
                      <a:pt x="75" y="848"/>
                    </a:lnTo>
                    <a:lnTo>
                      <a:pt x="90" y="872"/>
                    </a:lnTo>
                    <a:lnTo>
                      <a:pt x="106" y="896"/>
                    </a:lnTo>
                    <a:lnTo>
                      <a:pt x="123" y="918"/>
                    </a:lnTo>
                    <a:lnTo>
                      <a:pt x="141" y="940"/>
                    </a:lnTo>
                    <a:lnTo>
                      <a:pt x="161" y="961"/>
                    </a:lnTo>
                    <a:lnTo>
                      <a:pt x="181" y="981"/>
                    </a:lnTo>
                    <a:lnTo>
                      <a:pt x="203" y="1000"/>
                    </a:lnTo>
                    <a:lnTo>
                      <a:pt x="225" y="1018"/>
                    </a:lnTo>
                    <a:lnTo>
                      <a:pt x="248" y="1035"/>
                    </a:lnTo>
                    <a:lnTo>
                      <a:pt x="273" y="1051"/>
                    </a:lnTo>
                    <a:lnTo>
                      <a:pt x="298" y="1066"/>
                    </a:lnTo>
                    <a:lnTo>
                      <a:pt x="323" y="1080"/>
                    </a:lnTo>
                    <a:lnTo>
                      <a:pt x="350" y="1092"/>
                    </a:lnTo>
                    <a:lnTo>
                      <a:pt x="377" y="1104"/>
                    </a:lnTo>
                    <a:lnTo>
                      <a:pt x="405" y="1114"/>
                    </a:lnTo>
                    <a:lnTo>
                      <a:pt x="434" y="1123"/>
                    </a:lnTo>
                    <a:lnTo>
                      <a:pt x="463" y="1131"/>
                    </a:lnTo>
                    <a:lnTo>
                      <a:pt x="493" y="1138"/>
                    </a:lnTo>
                    <a:lnTo>
                      <a:pt x="523" y="1143"/>
                    </a:lnTo>
                    <a:lnTo>
                      <a:pt x="554" y="1146"/>
                    </a:lnTo>
                    <a:lnTo>
                      <a:pt x="585" y="1148"/>
                    </a:lnTo>
                    <a:lnTo>
                      <a:pt x="617" y="1149"/>
                    </a:lnTo>
                    <a:close/>
                  </a:path>
                </a:pathLst>
              </a:custGeom>
              <a:solidFill>
                <a:srgbClr val="0079BB"/>
              </a:solidFill>
              <a:ln w="9525">
                <a:noFill/>
                <a:round/>
                <a:headEnd/>
                <a:tailEnd/>
              </a:ln>
            </p:spPr>
            <p:txBody>
              <a:bodyPr/>
              <a:lstStyle/>
              <a:p>
                <a:endParaRPr lang="en-US"/>
              </a:p>
            </p:txBody>
          </p:sp>
          <p:sp>
            <p:nvSpPr>
              <p:cNvPr id="27060" name="Freeform 75"/>
              <p:cNvSpPr>
                <a:spLocks/>
              </p:cNvSpPr>
              <p:nvPr/>
            </p:nvSpPr>
            <p:spPr bwMode="auto">
              <a:xfrm>
                <a:off x="364" y="714"/>
                <a:ext cx="1232" cy="1149"/>
              </a:xfrm>
              <a:custGeom>
                <a:avLst/>
                <a:gdLst>
                  <a:gd name="T0" fmla="*/ 679 w 1232"/>
                  <a:gd name="T1" fmla="*/ 1146 h 1149"/>
                  <a:gd name="T2" fmla="*/ 769 w 1232"/>
                  <a:gd name="T3" fmla="*/ 1130 h 1149"/>
                  <a:gd name="T4" fmla="*/ 855 w 1232"/>
                  <a:gd name="T5" fmla="*/ 1103 h 1149"/>
                  <a:gd name="T6" fmla="*/ 935 w 1232"/>
                  <a:gd name="T7" fmla="*/ 1065 h 1149"/>
                  <a:gd name="T8" fmla="*/ 1007 w 1232"/>
                  <a:gd name="T9" fmla="*/ 1017 h 1149"/>
                  <a:gd name="T10" fmla="*/ 1071 w 1232"/>
                  <a:gd name="T11" fmla="*/ 960 h 1149"/>
                  <a:gd name="T12" fmla="*/ 1126 w 1232"/>
                  <a:gd name="T13" fmla="*/ 895 h 1149"/>
                  <a:gd name="T14" fmla="*/ 1171 w 1232"/>
                  <a:gd name="T15" fmla="*/ 823 h 1149"/>
                  <a:gd name="T16" fmla="*/ 1204 w 1232"/>
                  <a:gd name="T17" fmla="*/ 745 h 1149"/>
                  <a:gd name="T18" fmla="*/ 1224 w 1232"/>
                  <a:gd name="T19" fmla="*/ 662 h 1149"/>
                  <a:gd name="T20" fmla="*/ 1232 w 1232"/>
                  <a:gd name="T21" fmla="*/ 574 h 1149"/>
                  <a:gd name="T22" fmla="*/ 1224 w 1232"/>
                  <a:gd name="T23" fmla="*/ 487 h 1149"/>
                  <a:gd name="T24" fmla="*/ 1204 w 1232"/>
                  <a:gd name="T25" fmla="*/ 404 h 1149"/>
                  <a:gd name="T26" fmla="*/ 1171 w 1232"/>
                  <a:gd name="T27" fmla="*/ 326 h 1149"/>
                  <a:gd name="T28" fmla="*/ 1126 w 1232"/>
                  <a:gd name="T29" fmla="*/ 254 h 1149"/>
                  <a:gd name="T30" fmla="*/ 1071 w 1232"/>
                  <a:gd name="T31" fmla="*/ 189 h 1149"/>
                  <a:gd name="T32" fmla="*/ 1007 w 1232"/>
                  <a:gd name="T33" fmla="*/ 132 h 1149"/>
                  <a:gd name="T34" fmla="*/ 935 w 1232"/>
                  <a:gd name="T35" fmla="*/ 84 h 1149"/>
                  <a:gd name="T36" fmla="*/ 855 w 1232"/>
                  <a:gd name="T37" fmla="*/ 46 h 1149"/>
                  <a:gd name="T38" fmla="*/ 769 w 1232"/>
                  <a:gd name="T39" fmla="*/ 18 h 1149"/>
                  <a:gd name="T40" fmla="*/ 679 w 1232"/>
                  <a:gd name="T41" fmla="*/ 3 h 1149"/>
                  <a:gd name="T42" fmla="*/ 584 w 1232"/>
                  <a:gd name="T43" fmla="*/ 1 h 1149"/>
                  <a:gd name="T44" fmla="*/ 492 w 1232"/>
                  <a:gd name="T45" fmla="*/ 12 h 1149"/>
                  <a:gd name="T46" fmla="*/ 404 w 1232"/>
                  <a:gd name="T47" fmla="*/ 35 h 1149"/>
                  <a:gd name="T48" fmla="*/ 323 w 1232"/>
                  <a:gd name="T49" fmla="*/ 70 h 1149"/>
                  <a:gd name="T50" fmla="*/ 248 w 1232"/>
                  <a:gd name="T51" fmla="*/ 115 h 1149"/>
                  <a:gd name="T52" fmla="*/ 181 w 1232"/>
                  <a:gd name="T53" fmla="*/ 169 h 1149"/>
                  <a:gd name="T54" fmla="*/ 123 w 1232"/>
                  <a:gd name="T55" fmla="*/ 231 h 1149"/>
                  <a:gd name="T56" fmla="*/ 75 w 1232"/>
                  <a:gd name="T57" fmla="*/ 301 h 1149"/>
                  <a:gd name="T58" fmla="*/ 38 w 1232"/>
                  <a:gd name="T59" fmla="*/ 377 h 1149"/>
                  <a:gd name="T60" fmla="*/ 13 w 1232"/>
                  <a:gd name="T61" fmla="*/ 459 h 1149"/>
                  <a:gd name="T62" fmla="*/ 1 w 1232"/>
                  <a:gd name="T63" fmla="*/ 545 h 1149"/>
                  <a:gd name="T64" fmla="*/ 3 w 1232"/>
                  <a:gd name="T65" fmla="*/ 633 h 1149"/>
                  <a:gd name="T66" fmla="*/ 20 w 1232"/>
                  <a:gd name="T67" fmla="*/ 718 h 1149"/>
                  <a:gd name="T68" fmla="*/ 49 w 1232"/>
                  <a:gd name="T69" fmla="*/ 798 h 1149"/>
                  <a:gd name="T70" fmla="*/ 89 w 1232"/>
                  <a:gd name="T71" fmla="*/ 872 h 1149"/>
                  <a:gd name="T72" fmla="*/ 141 w 1232"/>
                  <a:gd name="T73" fmla="*/ 939 h 1149"/>
                  <a:gd name="T74" fmla="*/ 202 w 1232"/>
                  <a:gd name="T75" fmla="*/ 999 h 1149"/>
                  <a:gd name="T76" fmla="*/ 272 w 1232"/>
                  <a:gd name="T77" fmla="*/ 1050 h 1149"/>
                  <a:gd name="T78" fmla="*/ 349 w 1232"/>
                  <a:gd name="T79" fmla="*/ 1092 h 1149"/>
                  <a:gd name="T80" fmla="*/ 433 w 1232"/>
                  <a:gd name="T81" fmla="*/ 1123 h 1149"/>
                  <a:gd name="T82" fmla="*/ 522 w 1232"/>
                  <a:gd name="T83" fmla="*/ 1142 h 1149"/>
                  <a:gd name="T84" fmla="*/ 616 w 1232"/>
                  <a:gd name="T85" fmla="*/ 1149 h 1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2"/>
                  <a:gd name="T130" fmla="*/ 0 h 1149"/>
                  <a:gd name="T131" fmla="*/ 1232 w 1232"/>
                  <a:gd name="T132" fmla="*/ 1149 h 1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2" h="1149">
                    <a:moveTo>
                      <a:pt x="616" y="1149"/>
                    </a:moveTo>
                    <a:lnTo>
                      <a:pt x="647" y="1148"/>
                    </a:lnTo>
                    <a:lnTo>
                      <a:pt x="679" y="1146"/>
                    </a:lnTo>
                    <a:lnTo>
                      <a:pt x="709" y="1142"/>
                    </a:lnTo>
                    <a:lnTo>
                      <a:pt x="740" y="1137"/>
                    </a:lnTo>
                    <a:lnTo>
                      <a:pt x="769" y="1130"/>
                    </a:lnTo>
                    <a:lnTo>
                      <a:pt x="799" y="1123"/>
                    </a:lnTo>
                    <a:lnTo>
                      <a:pt x="827" y="1114"/>
                    </a:lnTo>
                    <a:lnTo>
                      <a:pt x="855" y="1103"/>
                    </a:lnTo>
                    <a:lnTo>
                      <a:pt x="882" y="1092"/>
                    </a:lnTo>
                    <a:lnTo>
                      <a:pt x="909" y="1079"/>
                    </a:lnTo>
                    <a:lnTo>
                      <a:pt x="935" y="1065"/>
                    </a:lnTo>
                    <a:lnTo>
                      <a:pt x="960" y="1050"/>
                    </a:lnTo>
                    <a:lnTo>
                      <a:pt x="984" y="1034"/>
                    </a:lnTo>
                    <a:lnTo>
                      <a:pt x="1007" y="1017"/>
                    </a:lnTo>
                    <a:lnTo>
                      <a:pt x="1029" y="999"/>
                    </a:lnTo>
                    <a:lnTo>
                      <a:pt x="1051" y="980"/>
                    </a:lnTo>
                    <a:lnTo>
                      <a:pt x="1071" y="960"/>
                    </a:lnTo>
                    <a:lnTo>
                      <a:pt x="1091" y="939"/>
                    </a:lnTo>
                    <a:lnTo>
                      <a:pt x="1109" y="918"/>
                    </a:lnTo>
                    <a:lnTo>
                      <a:pt x="1126" y="895"/>
                    </a:lnTo>
                    <a:lnTo>
                      <a:pt x="1142" y="872"/>
                    </a:lnTo>
                    <a:lnTo>
                      <a:pt x="1157" y="848"/>
                    </a:lnTo>
                    <a:lnTo>
                      <a:pt x="1171" y="823"/>
                    </a:lnTo>
                    <a:lnTo>
                      <a:pt x="1183" y="798"/>
                    </a:lnTo>
                    <a:lnTo>
                      <a:pt x="1194" y="771"/>
                    </a:lnTo>
                    <a:lnTo>
                      <a:pt x="1204" y="745"/>
                    </a:lnTo>
                    <a:lnTo>
                      <a:pt x="1212" y="718"/>
                    </a:lnTo>
                    <a:lnTo>
                      <a:pt x="1219" y="690"/>
                    </a:lnTo>
                    <a:lnTo>
                      <a:pt x="1224" y="662"/>
                    </a:lnTo>
                    <a:lnTo>
                      <a:pt x="1228" y="633"/>
                    </a:lnTo>
                    <a:lnTo>
                      <a:pt x="1231" y="604"/>
                    </a:lnTo>
                    <a:lnTo>
                      <a:pt x="1232" y="574"/>
                    </a:lnTo>
                    <a:lnTo>
                      <a:pt x="1231" y="545"/>
                    </a:lnTo>
                    <a:lnTo>
                      <a:pt x="1228" y="516"/>
                    </a:lnTo>
                    <a:lnTo>
                      <a:pt x="1224" y="487"/>
                    </a:lnTo>
                    <a:lnTo>
                      <a:pt x="1219" y="459"/>
                    </a:lnTo>
                    <a:lnTo>
                      <a:pt x="1212" y="431"/>
                    </a:lnTo>
                    <a:lnTo>
                      <a:pt x="1204" y="404"/>
                    </a:lnTo>
                    <a:lnTo>
                      <a:pt x="1194" y="377"/>
                    </a:lnTo>
                    <a:lnTo>
                      <a:pt x="1183" y="351"/>
                    </a:lnTo>
                    <a:lnTo>
                      <a:pt x="1171" y="326"/>
                    </a:lnTo>
                    <a:lnTo>
                      <a:pt x="1157" y="301"/>
                    </a:lnTo>
                    <a:lnTo>
                      <a:pt x="1142" y="277"/>
                    </a:lnTo>
                    <a:lnTo>
                      <a:pt x="1126" y="254"/>
                    </a:lnTo>
                    <a:lnTo>
                      <a:pt x="1109" y="231"/>
                    </a:lnTo>
                    <a:lnTo>
                      <a:pt x="1091" y="210"/>
                    </a:lnTo>
                    <a:lnTo>
                      <a:pt x="1071" y="189"/>
                    </a:lnTo>
                    <a:lnTo>
                      <a:pt x="1051" y="169"/>
                    </a:lnTo>
                    <a:lnTo>
                      <a:pt x="1029" y="150"/>
                    </a:lnTo>
                    <a:lnTo>
                      <a:pt x="1007" y="132"/>
                    </a:lnTo>
                    <a:lnTo>
                      <a:pt x="984" y="115"/>
                    </a:lnTo>
                    <a:lnTo>
                      <a:pt x="960" y="99"/>
                    </a:lnTo>
                    <a:lnTo>
                      <a:pt x="935" y="84"/>
                    </a:lnTo>
                    <a:lnTo>
                      <a:pt x="909" y="70"/>
                    </a:lnTo>
                    <a:lnTo>
                      <a:pt x="882" y="57"/>
                    </a:lnTo>
                    <a:lnTo>
                      <a:pt x="855" y="46"/>
                    </a:lnTo>
                    <a:lnTo>
                      <a:pt x="827" y="35"/>
                    </a:lnTo>
                    <a:lnTo>
                      <a:pt x="799" y="26"/>
                    </a:lnTo>
                    <a:lnTo>
                      <a:pt x="769" y="18"/>
                    </a:lnTo>
                    <a:lnTo>
                      <a:pt x="740" y="12"/>
                    </a:lnTo>
                    <a:lnTo>
                      <a:pt x="709" y="7"/>
                    </a:lnTo>
                    <a:lnTo>
                      <a:pt x="679" y="3"/>
                    </a:lnTo>
                    <a:lnTo>
                      <a:pt x="647" y="1"/>
                    </a:lnTo>
                    <a:lnTo>
                      <a:pt x="616" y="0"/>
                    </a:lnTo>
                    <a:lnTo>
                      <a:pt x="584" y="1"/>
                    </a:lnTo>
                    <a:lnTo>
                      <a:pt x="553" y="3"/>
                    </a:lnTo>
                    <a:lnTo>
                      <a:pt x="522" y="7"/>
                    </a:lnTo>
                    <a:lnTo>
                      <a:pt x="492" y="12"/>
                    </a:lnTo>
                    <a:lnTo>
                      <a:pt x="462" y="18"/>
                    </a:lnTo>
                    <a:lnTo>
                      <a:pt x="433" y="26"/>
                    </a:lnTo>
                    <a:lnTo>
                      <a:pt x="404" y="35"/>
                    </a:lnTo>
                    <a:lnTo>
                      <a:pt x="377" y="46"/>
                    </a:lnTo>
                    <a:lnTo>
                      <a:pt x="349" y="57"/>
                    </a:lnTo>
                    <a:lnTo>
                      <a:pt x="323" y="70"/>
                    </a:lnTo>
                    <a:lnTo>
                      <a:pt x="297" y="84"/>
                    </a:lnTo>
                    <a:lnTo>
                      <a:pt x="272" y="99"/>
                    </a:lnTo>
                    <a:lnTo>
                      <a:pt x="248" y="115"/>
                    </a:lnTo>
                    <a:lnTo>
                      <a:pt x="225" y="132"/>
                    </a:lnTo>
                    <a:lnTo>
                      <a:pt x="202" y="150"/>
                    </a:lnTo>
                    <a:lnTo>
                      <a:pt x="181" y="169"/>
                    </a:lnTo>
                    <a:lnTo>
                      <a:pt x="160" y="189"/>
                    </a:lnTo>
                    <a:lnTo>
                      <a:pt x="141" y="210"/>
                    </a:lnTo>
                    <a:lnTo>
                      <a:pt x="123" y="231"/>
                    </a:lnTo>
                    <a:lnTo>
                      <a:pt x="105" y="254"/>
                    </a:lnTo>
                    <a:lnTo>
                      <a:pt x="89" y="277"/>
                    </a:lnTo>
                    <a:lnTo>
                      <a:pt x="75" y="301"/>
                    </a:lnTo>
                    <a:lnTo>
                      <a:pt x="61" y="326"/>
                    </a:lnTo>
                    <a:lnTo>
                      <a:pt x="49" y="351"/>
                    </a:lnTo>
                    <a:lnTo>
                      <a:pt x="38" y="377"/>
                    </a:lnTo>
                    <a:lnTo>
                      <a:pt x="28" y="404"/>
                    </a:lnTo>
                    <a:lnTo>
                      <a:pt x="20" y="431"/>
                    </a:lnTo>
                    <a:lnTo>
                      <a:pt x="13" y="459"/>
                    </a:lnTo>
                    <a:lnTo>
                      <a:pt x="7" y="487"/>
                    </a:lnTo>
                    <a:lnTo>
                      <a:pt x="3" y="516"/>
                    </a:lnTo>
                    <a:lnTo>
                      <a:pt x="1" y="545"/>
                    </a:lnTo>
                    <a:lnTo>
                      <a:pt x="0" y="574"/>
                    </a:lnTo>
                    <a:lnTo>
                      <a:pt x="1" y="604"/>
                    </a:lnTo>
                    <a:lnTo>
                      <a:pt x="3" y="633"/>
                    </a:lnTo>
                    <a:lnTo>
                      <a:pt x="7" y="662"/>
                    </a:lnTo>
                    <a:lnTo>
                      <a:pt x="13" y="690"/>
                    </a:lnTo>
                    <a:lnTo>
                      <a:pt x="20" y="718"/>
                    </a:lnTo>
                    <a:lnTo>
                      <a:pt x="28" y="745"/>
                    </a:lnTo>
                    <a:lnTo>
                      <a:pt x="38" y="771"/>
                    </a:lnTo>
                    <a:lnTo>
                      <a:pt x="49" y="798"/>
                    </a:lnTo>
                    <a:lnTo>
                      <a:pt x="61" y="823"/>
                    </a:lnTo>
                    <a:lnTo>
                      <a:pt x="75" y="848"/>
                    </a:lnTo>
                    <a:lnTo>
                      <a:pt x="89" y="872"/>
                    </a:lnTo>
                    <a:lnTo>
                      <a:pt x="105" y="895"/>
                    </a:lnTo>
                    <a:lnTo>
                      <a:pt x="123" y="918"/>
                    </a:lnTo>
                    <a:lnTo>
                      <a:pt x="141" y="939"/>
                    </a:lnTo>
                    <a:lnTo>
                      <a:pt x="160" y="960"/>
                    </a:lnTo>
                    <a:lnTo>
                      <a:pt x="181" y="980"/>
                    </a:lnTo>
                    <a:lnTo>
                      <a:pt x="202" y="999"/>
                    </a:lnTo>
                    <a:lnTo>
                      <a:pt x="225" y="1017"/>
                    </a:lnTo>
                    <a:lnTo>
                      <a:pt x="248" y="1034"/>
                    </a:lnTo>
                    <a:lnTo>
                      <a:pt x="272" y="1050"/>
                    </a:lnTo>
                    <a:lnTo>
                      <a:pt x="297" y="1065"/>
                    </a:lnTo>
                    <a:lnTo>
                      <a:pt x="323" y="1079"/>
                    </a:lnTo>
                    <a:lnTo>
                      <a:pt x="349" y="1092"/>
                    </a:lnTo>
                    <a:lnTo>
                      <a:pt x="377" y="1103"/>
                    </a:lnTo>
                    <a:lnTo>
                      <a:pt x="404" y="1114"/>
                    </a:lnTo>
                    <a:lnTo>
                      <a:pt x="433" y="1123"/>
                    </a:lnTo>
                    <a:lnTo>
                      <a:pt x="462" y="1130"/>
                    </a:lnTo>
                    <a:lnTo>
                      <a:pt x="492" y="1137"/>
                    </a:lnTo>
                    <a:lnTo>
                      <a:pt x="522" y="1142"/>
                    </a:lnTo>
                    <a:lnTo>
                      <a:pt x="553" y="1146"/>
                    </a:lnTo>
                    <a:lnTo>
                      <a:pt x="584" y="1148"/>
                    </a:lnTo>
                    <a:lnTo>
                      <a:pt x="616" y="1149"/>
                    </a:lnTo>
                    <a:close/>
                  </a:path>
                </a:pathLst>
              </a:custGeom>
              <a:solidFill>
                <a:srgbClr val="007ABE"/>
              </a:solidFill>
              <a:ln w="9525">
                <a:noFill/>
                <a:round/>
                <a:headEnd/>
                <a:tailEnd/>
              </a:ln>
            </p:spPr>
            <p:txBody>
              <a:bodyPr/>
              <a:lstStyle/>
              <a:p>
                <a:endParaRPr lang="en-US"/>
              </a:p>
            </p:txBody>
          </p:sp>
          <p:sp>
            <p:nvSpPr>
              <p:cNvPr id="27061" name="Freeform 76"/>
              <p:cNvSpPr>
                <a:spLocks/>
              </p:cNvSpPr>
              <p:nvPr/>
            </p:nvSpPr>
            <p:spPr bwMode="auto">
              <a:xfrm>
                <a:off x="365" y="715"/>
                <a:ext cx="1230" cy="1147"/>
              </a:xfrm>
              <a:custGeom>
                <a:avLst/>
                <a:gdLst>
                  <a:gd name="T0" fmla="*/ 678 w 1230"/>
                  <a:gd name="T1" fmla="*/ 1144 h 1147"/>
                  <a:gd name="T2" fmla="*/ 768 w 1230"/>
                  <a:gd name="T3" fmla="*/ 1129 h 1147"/>
                  <a:gd name="T4" fmla="*/ 854 w 1230"/>
                  <a:gd name="T5" fmla="*/ 1102 h 1147"/>
                  <a:gd name="T6" fmla="*/ 933 w 1230"/>
                  <a:gd name="T7" fmla="*/ 1064 h 1147"/>
                  <a:gd name="T8" fmla="*/ 1006 w 1230"/>
                  <a:gd name="T9" fmla="*/ 1016 h 1147"/>
                  <a:gd name="T10" fmla="*/ 1070 w 1230"/>
                  <a:gd name="T11" fmla="*/ 959 h 1147"/>
                  <a:gd name="T12" fmla="*/ 1125 w 1230"/>
                  <a:gd name="T13" fmla="*/ 894 h 1147"/>
                  <a:gd name="T14" fmla="*/ 1169 w 1230"/>
                  <a:gd name="T15" fmla="*/ 822 h 1147"/>
                  <a:gd name="T16" fmla="*/ 1202 w 1230"/>
                  <a:gd name="T17" fmla="*/ 744 h 1147"/>
                  <a:gd name="T18" fmla="*/ 1223 w 1230"/>
                  <a:gd name="T19" fmla="*/ 660 h 1147"/>
                  <a:gd name="T20" fmla="*/ 1230 w 1230"/>
                  <a:gd name="T21" fmla="*/ 573 h 1147"/>
                  <a:gd name="T22" fmla="*/ 1223 w 1230"/>
                  <a:gd name="T23" fmla="*/ 486 h 1147"/>
                  <a:gd name="T24" fmla="*/ 1202 w 1230"/>
                  <a:gd name="T25" fmla="*/ 403 h 1147"/>
                  <a:gd name="T26" fmla="*/ 1169 w 1230"/>
                  <a:gd name="T27" fmla="*/ 325 h 1147"/>
                  <a:gd name="T28" fmla="*/ 1125 w 1230"/>
                  <a:gd name="T29" fmla="*/ 253 h 1147"/>
                  <a:gd name="T30" fmla="*/ 1070 w 1230"/>
                  <a:gd name="T31" fmla="*/ 188 h 1147"/>
                  <a:gd name="T32" fmla="*/ 1006 w 1230"/>
                  <a:gd name="T33" fmla="*/ 131 h 1147"/>
                  <a:gd name="T34" fmla="*/ 933 w 1230"/>
                  <a:gd name="T35" fmla="*/ 83 h 1147"/>
                  <a:gd name="T36" fmla="*/ 854 w 1230"/>
                  <a:gd name="T37" fmla="*/ 45 h 1147"/>
                  <a:gd name="T38" fmla="*/ 768 w 1230"/>
                  <a:gd name="T39" fmla="*/ 18 h 1147"/>
                  <a:gd name="T40" fmla="*/ 678 w 1230"/>
                  <a:gd name="T41" fmla="*/ 3 h 1147"/>
                  <a:gd name="T42" fmla="*/ 583 w 1230"/>
                  <a:gd name="T43" fmla="*/ 1 h 1147"/>
                  <a:gd name="T44" fmla="*/ 491 w 1230"/>
                  <a:gd name="T45" fmla="*/ 12 h 1147"/>
                  <a:gd name="T46" fmla="*/ 404 w 1230"/>
                  <a:gd name="T47" fmla="*/ 35 h 1147"/>
                  <a:gd name="T48" fmla="*/ 322 w 1230"/>
                  <a:gd name="T49" fmla="*/ 69 h 1147"/>
                  <a:gd name="T50" fmla="*/ 247 w 1230"/>
                  <a:gd name="T51" fmla="*/ 114 h 1147"/>
                  <a:gd name="T52" fmla="*/ 180 w 1230"/>
                  <a:gd name="T53" fmla="*/ 168 h 1147"/>
                  <a:gd name="T54" fmla="*/ 122 w 1230"/>
                  <a:gd name="T55" fmla="*/ 231 h 1147"/>
                  <a:gd name="T56" fmla="*/ 74 w 1230"/>
                  <a:gd name="T57" fmla="*/ 300 h 1147"/>
                  <a:gd name="T58" fmla="*/ 37 w 1230"/>
                  <a:gd name="T59" fmla="*/ 377 h 1147"/>
                  <a:gd name="T60" fmla="*/ 12 w 1230"/>
                  <a:gd name="T61" fmla="*/ 458 h 1147"/>
                  <a:gd name="T62" fmla="*/ 1 w 1230"/>
                  <a:gd name="T63" fmla="*/ 544 h 1147"/>
                  <a:gd name="T64" fmla="*/ 3 w 1230"/>
                  <a:gd name="T65" fmla="*/ 632 h 1147"/>
                  <a:gd name="T66" fmla="*/ 19 w 1230"/>
                  <a:gd name="T67" fmla="*/ 716 h 1147"/>
                  <a:gd name="T68" fmla="*/ 48 w 1230"/>
                  <a:gd name="T69" fmla="*/ 796 h 1147"/>
                  <a:gd name="T70" fmla="*/ 89 w 1230"/>
                  <a:gd name="T71" fmla="*/ 870 h 1147"/>
                  <a:gd name="T72" fmla="*/ 141 w 1230"/>
                  <a:gd name="T73" fmla="*/ 938 h 1147"/>
                  <a:gd name="T74" fmla="*/ 202 w 1230"/>
                  <a:gd name="T75" fmla="*/ 998 h 1147"/>
                  <a:gd name="T76" fmla="*/ 271 w 1230"/>
                  <a:gd name="T77" fmla="*/ 1049 h 1147"/>
                  <a:gd name="T78" fmla="*/ 349 w 1230"/>
                  <a:gd name="T79" fmla="*/ 1090 h 1147"/>
                  <a:gd name="T80" fmla="*/ 432 w 1230"/>
                  <a:gd name="T81" fmla="*/ 1121 h 1147"/>
                  <a:gd name="T82" fmla="*/ 521 w 1230"/>
                  <a:gd name="T83" fmla="*/ 1140 h 1147"/>
                  <a:gd name="T84" fmla="*/ 615 w 1230"/>
                  <a:gd name="T85" fmla="*/ 1147 h 1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0"/>
                  <a:gd name="T130" fmla="*/ 0 h 1147"/>
                  <a:gd name="T131" fmla="*/ 1230 w 1230"/>
                  <a:gd name="T132" fmla="*/ 1147 h 11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0" h="1147">
                    <a:moveTo>
                      <a:pt x="615" y="1147"/>
                    </a:moveTo>
                    <a:lnTo>
                      <a:pt x="646" y="1146"/>
                    </a:lnTo>
                    <a:lnTo>
                      <a:pt x="678" y="1144"/>
                    </a:lnTo>
                    <a:lnTo>
                      <a:pt x="708" y="1140"/>
                    </a:lnTo>
                    <a:lnTo>
                      <a:pt x="739" y="1135"/>
                    </a:lnTo>
                    <a:lnTo>
                      <a:pt x="768" y="1129"/>
                    </a:lnTo>
                    <a:lnTo>
                      <a:pt x="797" y="1121"/>
                    </a:lnTo>
                    <a:lnTo>
                      <a:pt x="826" y="1112"/>
                    </a:lnTo>
                    <a:lnTo>
                      <a:pt x="854" y="1102"/>
                    </a:lnTo>
                    <a:lnTo>
                      <a:pt x="881" y="1090"/>
                    </a:lnTo>
                    <a:lnTo>
                      <a:pt x="908" y="1077"/>
                    </a:lnTo>
                    <a:lnTo>
                      <a:pt x="933" y="1064"/>
                    </a:lnTo>
                    <a:lnTo>
                      <a:pt x="958" y="1049"/>
                    </a:lnTo>
                    <a:lnTo>
                      <a:pt x="982" y="1033"/>
                    </a:lnTo>
                    <a:lnTo>
                      <a:pt x="1006" y="1016"/>
                    </a:lnTo>
                    <a:lnTo>
                      <a:pt x="1028" y="998"/>
                    </a:lnTo>
                    <a:lnTo>
                      <a:pt x="1049" y="978"/>
                    </a:lnTo>
                    <a:lnTo>
                      <a:pt x="1070" y="959"/>
                    </a:lnTo>
                    <a:lnTo>
                      <a:pt x="1089" y="938"/>
                    </a:lnTo>
                    <a:lnTo>
                      <a:pt x="1107" y="916"/>
                    </a:lnTo>
                    <a:lnTo>
                      <a:pt x="1125" y="894"/>
                    </a:lnTo>
                    <a:lnTo>
                      <a:pt x="1141" y="870"/>
                    </a:lnTo>
                    <a:lnTo>
                      <a:pt x="1156" y="846"/>
                    </a:lnTo>
                    <a:lnTo>
                      <a:pt x="1169" y="822"/>
                    </a:lnTo>
                    <a:lnTo>
                      <a:pt x="1181" y="796"/>
                    </a:lnTo>
                    <a:lnTo>
                      <a:pt x="1192" y="770"/>
                    </a:lnTo>
                    <a:lnTo>
                      <a:pt x="1202" y="744"/>
                    </a:lnTo>
                    <a:lnTo>
                      <a:pt x="1211" y="716"/>
                    </a:lnTo>
                    <a:lnTo>
                      <a:pt x="1217" y="689"/>
                    </a:lnTo>
                    <a:lnTo>
                      <a:pt x="1223" y="660"/>
                    </a:lnTo>
                    <a:lnTo>
                      <a:pt x="1227" y="632"/>
                    </a:lnTo>
                    <a:lnTo>
                      <a:pt x="1229" y="603"/>
                    </a:lnTo>
                    <a:lnTo>
                      <a:pt x="1230" y="573"/>
                    </a:lnTo>
                    <a:lnTo>
                      <a:pt x="1229" y="544"/>
                    </a:lnTo>
                    <a:lnTo>
                      <a:pt x="1227" y="515"/>
                    </a:lnTo>
                    <a:lnTo>
                      <a:pt x="1223" y="486"/>
                    </a:lnTo>
                    <a:lnTo>
                      <a:pt x="1217" y="458"/>
                    </a:lnTo>
                    <a:lnTo>
                      <a:pt x="1211" y="430"/>
                    </a:lnTo>
                    <a:lnTo>
                      <a:pt x="1202" y="403"/>
                    </a:lnTo>
                    <a:lnTo>
                      <a:pt x="1192" y="377"/>
                    </a:lnTo>
                    <a:lnTo>
                      <a:pt x="1181" y="350"/>
                    </a:lnTo>
                    <a:lnTo>
                      <a:pt x="1169" y="325"/>
                    </a:lnTo>
                    <a:lnTo>
                      <a:pt x="1156" y="300"/>
                    </a:lnTo>
                    <a:lnTo>
                      <a:pt x="1141" y="276"/>
                    </a:lnTo>
                    <a:lnTo>
                      <a:pt x="1125" y="253"/>
                    </a:lnTo>
                    <a:lnTo>
                      <a:pt x="1107" y="231"/>
                    </a:lnTo>
                    <a:lnTo>
                      <a:pt x="1089" y="209"/>
                    </a:lnTo>
                    <a:lnTo>
                      <a:pt x="1070" y="188"/>
                    </a:lnTo>
                    <a:lnTo>
                      <a:pt x="1049" y="168"/>
                    </a:lnTo>
                    <a:lnTo>
                      <a:pt x="1028" y="149"/>
                    </a:lnTo>
                    <a:lnTo>
                      <a:pt x="1006" y="131"/>
                    </a:lnTo>
                    <a:lnTo>
                      <a:pt x="982" y="114"/>
                    </a:lnTo>
                    <a:lnTo>
                      <a:pt x="958" y="98"/>
                    </a:lnTo>
                    <a:lnTo>
                      <a:pt x="933" y="83"/>
                    </a:lnTo>
                    <a:lnTo>
                      <a:pt x="908" y="69"/>
                    </a:lnTo>
                    <a:lnTo>
                      <a:pt x="881" y="57"/>
                    </a:lnTo>
                    <a:lnTo>
                      <a:pt x="854" y="45"/>
                    </a:lnTo>
                    <a:lnTo>
                      <a:pt x="826" y="35"/>
                    </a:lnTo>
                    <a:lnTo>
                      <a:pt x="797" y="26"/>
                    </a:lnTo>
                    <a:lnTo>
                      <a:pt x="768" y="18"/>
                    </a:lnTo>
                    <a:lnTo>
                      <a:pt x="739" y="12"/>
                    </a:lnTo>
                    <a:lnTo>
                      <a:pt x="708" y="6"/>
                    </a:lnTo>
                    <a:lnTo>
                      <a:pt x="678" y="3"/>
                    </a:lnTo>
                    <a:lnTo>
                      <a:pt x="646" y="1"/>
                    </a:lnTo>
                    <a:lnTo>
                      <a:pt x="615" y="0"/>
                    </a:lnTo>
                    <a:lnTo>
                      <a:pt x="583" y="1"/>
                    </a:lnTo>
                    <a:lnTo>
                      <a:pt x="552" y="3"/>
                    </a:lnTo>
                    <a:lnTo>
                      <a:pt x="521" y="6"/>
                    </a:lnTo>
                    <a:lnTo>
                      <a:pt x="491" y="12"/>
                    </a:lnTo>
                    <a:lnTo>
                      <a:pt x="461" y="18"/>
                    </a:lnTo>
                    <a:lnTo>
                      <a:pt x="432" y="26"/>
                    </a:lnTo>
                    <a:lnTo>
                      <a:pt x="404" y="35"/>
                    </a:lnTo>
                    <a:lnTo>
                      <a:pt x="376" y="45"/>
                    </a:lnTo>
                    <a:lnTo>
                      <a:pt x="349" y="57"/>
                    </a:lnTo>
                    <a:lnTo>
                      <a:pt x="322" y="69"/>
                    </a:lnTo>
                    <a:lnTo>
                      <a:pt x="296" y="83"/>
                    </a:lnTo>
                    <a:lnTo>
                      <a:pt x="271" y="98"/>
                    </a:lnTo>
                    <a:lnTo>
                      <a:pt x="247" y="114"/>
                    </a:lnTo>
                    <a:lnTo>
                      <a:pt x="224" y="131"/>
                    </a:lnTo>
                    <a:lnTo>
                      <a:pt x="202" y="149"/>
                    </a:lnTo>
                    <a:lnTo>
                      <a:pt x="180" y="168"/>
                    </a:lnTo>
                    <a:lnTo>
                      <a:pt x="160" y="188"/>
                    </a:lnTo>
                    <a:lnTo>
                      <a:pt x="141" y="209"/>
                    </a:lnTo>
                    <a:lnTo>
                      <a:pt x="122" y="231"/>
                    </a:lnTo>
                    <a:lnTo>
                      <a:pt x="105" y="253"/>
                    </a:lnTo>
                    <a:lnTo>
                      <a:pt x="89" y="276"/>
                    </a:lnTo>
                    <a:lnTo>
                      <a:pt x="74" y="300"/>
                    </a:lnTo>
                    <a:lnTo>
                      <a:pt x="61" y="325"/>
                    </a:lnTo>
                    <a:lnTo>
                      <a:pt x="48" y="350"/>
                    </a:lnTo>
                    <a:lnTo>
                      <a:pt x="37" y="377"/>
                    </a:lnTo>
                    <a:lnTo>
                      <a:pt x="28" y="403"/>
                    </a:lnTo>
                    <a:lnTo>
                      <a:pt x="19" y="430"/>
                    </a:lnTo>
                    <a:lnTo>
                      <a:pt x="12" y="458"/>
                    </a:lnTo>
                    <a:lnTo>
                      <a:pt x="7" y="486"/>
                    </a:lnTo>
                    <a:lnTo>
                      <a:pt x="3" y="515"/>
                    </a:lnTo>
                    <a:lnTo>
                      <a:pt x="1" y="544"/>
                    </a:lnTo>
                    <a:lnTo>
                      <a:pt x="0" y="573"/>
                    </a:lnTo>
                    <a:lnTo>
                      <a:pt x="1" y="603"/>
                    </a:lnTo>
                    <a:lnTo>
                      <a:pt x="3" y="632"/>
                    </a:lnTo>
                    <a:lnTo>
                      <a:pt x="7" y="660"/>
                    </a:lnTo>
                    <a:lnTo>
                      <a:pt x="12" y="689"/>
                    </a:lnTo>
                    <a:lnTo>
                      <a:pt x="19" y="716"/>
                    </a:lnTo>
                    <a:lnTo>
                      <a:pt x="28" y="744"/>
                    </a:lnTo>
                    <a:lnTo>
                      <a:pt x="37" y="770"/>
                    </a:lnTo>
                    <a:lnTo>
                      <a:pt x="48" y="796"/>
                    </a:lnTo>
                    <a:lnTo>
                      <a:pt x="61" y="822"/>
                    </a:lnTo>
                    <a:lnTo>
                      <a:pt x="74" y="846"/>
                    </a:lnTo>
                    <a:lnTo>
                      <a:pt x="89" y="870"/>
                    </a:lnTo>
                    <a:lnTo>
                      <a:pt x="105" y="894"/>
                    </a:lnTo>
                    <a:lnTo>
                      <a:pt x="122" y="916"/>
                    </a:lnTo>
                    <a:lnTo>
                      <a:pt x="141" y="938"/>
                    </a:lnTo>
                    <a:lnTo>
                      <a:pt x="160" y="959"/>
                    </a:lnTo>
                    <a:lnTo>
                      <a:pt x="180" y="978"/>
                    </a:lnTo>
                    <a:lnTo>
                      <a:pt x="202" y="998"/>
                    </a:lnTo>
                    <a:lnTo>
                      <a:pt x="224" y="1016"/>
                    </a:lnTo>
                    <a:lnTo>
                      <a:pt x="247" y="1033"/>
                    </a:lnTo>
                    <a:lnTo>
                      <a:pt x="271" y="1049"/>
                    </a:lnTo>
                    <a:lnTo>
                      <a:pt x="296" y="1064"/>
                    </a:lnTo>
                    <a:lnTo>
                      <a:pt x="322" y="1077"/>
                    </a:lnTo>
                    <a:lnTo>
                      <a:pt x="349" y="1090"/>
                    </a:lnTo>
                    <a:lnTo>
                      <a:pt x="376" y="1102"/>
                    </a:lnTo>
                    <a:lnTo>
                      <a:pt x="404" y="1112"/>
                    </a:lnTo>
                    <a:lnTo>
                      <a:pt x="432" y="1121"/>
                    </a:lnTo>
                    <a:lnTo>
                      <a:pt x="461" y="1129"/>
                    </a:lnTo>
                    <a:lnTo>
                      <a:pt x="491" y="1135"/>
                    </a:lnTo>
                    <a:lnTo>
                      <a:pt x="521" y="1140"/>
                    </a:lnTo>
                    <a:lnTo>
                      <a:pt x="552" y="1144"/>
                    </a:lnTo>
                    <a:lnTo>
                      <a:pt x="583" y="1146"/>
                    </a:lnTo>
                    <a:lnTo>
                      <a:pt x="615" y="1147"/>
                    </a:lnTo>
                    <a:close/>
                  </a:path>
                </a:pathLst>
              </a:custGeom>
              <a:solidFill>
                <a:srgbClr val="007BC0"/>
              </a:solidFill>
              <a:ln w="9525">
                <a:noFill/>
                <a:round/>
                <a:headEnd/>
                <a:tailEnd/>
              </a:ln>
            </p:spPr>
            <p:txBody>
              <a:bodyPr/>
              <a:lstStyle/>
              <a:p>
                <a:endParaRPr lang="en-US"/>
              </a:p>
            </p:txBody>
          </p:sp>
          <p:sp>
            <p:nvSpPr>
              <p:cNvPr id="27062" name="Freeform 77"/>
              <p:cNvSpPr>
                <a:spLocks/>
              </p:cNvSpPr>
              <p:nvPr/>
            </p:nvSpPr>
            <p:spPr bwMode="auto">
              <a:xfrm>
                <a:off x="365" y="715"/>
                <a:ext cx="1229" cy="1146"/>
              </a:xfrm>
              <a:custGeom>
                <a:avLst/>
                <a:gdLst>
                  <a:gd name="T0" fmla="*/ 678 w 1229"/>
                  <a:gd name="T1" fmla="*/ 1143 h 1146"/>
                  <a:gd name="T2" fmla="*/ 768 w 1229"/>
                  <a:gd name="T3" fmla="*/ 1128 h 1146"/>
                  <a:gd name="T4" fmla="*/ 854 w 1229"/>
                  <a:gd name="T5" fmla="*/ 1101 h 1146"/>
                  <a:gd name="T6" fmla="*/ 933 w 1229"/>
                  <a:gd name="T7" fmla="*/ 1063 h 1146"/>
                  <a:gd name="T8" fmla="*/ 1005 w 1229"/>
                  <a:gd name="T9" fmla="*/ 1015 h 1146"/>
                  <a:gd name="T10" fmla="*/ 1069 w 1229"/>
                  <a:gd name="T11" fmla="*/ 958 h 1146"/>
                  <a:gd name="T12" fmla="*/ 1124 w 1229"/>
                  <a:gd name="T13" fmla="*/ 893 h 1146"/>
                  <a:gd name="T14" fmla="*/ 1169 w 1229"/>
                  <a:gd name="T15" fmla="*/ 821 h 1146"/>
                  <a:gd name="T16" fmla="*/ 1202 w 1229"/>
                  <a:gd name="T17" fmla="*/ 743 h 1146"/>
                  <a:gd name="T18" fmla="*/ 1222 w 1229"/>
                  <a:gd name="T19" fmla="*/ 660 h 1146"/>
                  <a:gd name="T20" fmla="*/ 1229 w 1229"/>
                  <a:gd name="T21" fmla="*/ 573 h 1146"/>
                  <a:gd name="T22" fmla="*/ 1222 w 1229"/>
                  <a:gd name="T23" fmla="*/ 486 h 1146"/>
                  <a:gd name="T24" fmla="*/ 1202 w 1229"/>
                  <a:gd name="T25" fmla="*/ 403 h 1146"/>
                  <a:gd name="T26" fmla="*/ 1169 w 1229"/>
                  <a:gd name="T27" fmla="*/ 325 h 1146"/>
                  <a:gd name="T28" fmla="*/ 1124 w 1229"/>
                  <a:gd name="T29" fmla="*/ 253 h 1146"/>
                  <a:gd name="T30" fmla="*/ 1069 w 1229"/>
                  <a:gd name="T31" fmla="*/ 188 h 1146"/>
                  <a:gd name="T32" fmla="*/ 1005 w 1229"/>
                  <a:gd name="T33" fmla="*/ 131 h 1146"/>
                  <a:gd name="T34" fmla="*/ 933 w 1229"/>
                  <a:gd name="T35" fmla="*/ 83 h 1146"/>
                  <a:gd name="T36" fmla="*/ 854 w 1229"/>
                  <a:gd name="T37" fmla="*/ 45 h 1146"/>
                  <a:gd name="T38" fmla="*/ 768 w 1229"/>
                  <a:gd name="T39" fmla="*/ 18 h 1146"/>
                  <a:gd name="T40" fmla="*/ 678 w 1229"/>
                  <a:gd name="T41" fmla="*/ 3 h 1146"/>
                  <a:gd name="T42" fmla="*/ 583 w 1229"/>
                  <a:gd name="T43" fmla="*/ 1 h 1146"/>
                  <a:gd name="T44" fmla="*/ 491 w 1229"/>
                  <a:gd name="T45" fmla="*/ 12 h 1146"/>
                  <a:gd name="T46" fmla="*/ 404 w 1229"/>
                  <a:gd name="T47" fmla="*/ 35 h 1146"/>
                  <a:gd name="T48" fmla="*/ 322 w 1229"/>
                  <a:gd name="T49" fmla="*/ 70 h 1146"/>
                  <a:gd name="T50" fmla="*/ 248 w 1229"/>
                  <a:gd name="T51" fmla="*/ 114 h 1146"/>
                  <a:gd name="T52" fmla="*/ 181 w 1229"/>
                  <a:gd name="T53" fmla="*/ 169 h 1146"/>
                  <a:gd name="T54" fmla="*/ 123 w 1229"/>
                  <a:gd name="T55" fmla="*/ 231 h 1146"/>
                  <a:gd name="T56" fmla="*/ 75 w 1229"/>
                  <a:gd name="T57" fmla="*/ 301 h 1146"/>
                  <a:gd name="T58" fmla="*/ 38 w 1229"/>
                  <a:gd name="T59" fmla="*/ 377 h 1146"/>
                  <a:gd name="T60" fmla="*/ 13 w 1229"/>
                  <a:gd name="T61" fmla="*/ 458 h 1146"/>
                  <a:gd name="T62" fmla="*/ 1 w 1229"/>
                  <a:gd name="T63" fmla="*/ 544 h 1146"/>
                  <a:gd name="T64" fmla="*/ 4 w 1229"/>
                  <a:gd name="T65" fmla="*/ 632 h 1146"/>
                  <a:gd name="T66" fmla="*/ 20 w 1229"/>
                  <a:gd name="T67" fmla="*/ 716 h 1146"/>
                  <a:gd name="T68" fmla="*/ 49 w 1229"/>
                  <a:gd name="T69" fmla="*/ 796 h 1146"/>
                  <a:gd name="T70" fmla="*/ 90 w 1229"/>
                  <a:gd name="T71" fmla="*/ 870 h 1146"/>
                  <a:gd name="T72" fmla="*/ 141 w 1229"/>
                  <a:gd name="T73" fmla="*/ 937 h 1146"/>
                  <a:gd name="T74" fmla="*/ 202 w 1229"/>
                  <a:gd name="T75" fmla="*/ 997 h 1146"/>
                  <a:gd name="T76" fmla="*/ 272 w 1229"/>
                  <a:gd name="T77" fmla="*/ 1048 h 1146"/>
                  <a:gd name="T78" fmla="*/ 349 w 1229"/>
                  <a:gd name="T79" fmla="*/ 1089 h 1146"/>
                  <a:gd name="T80" fmla="*/ 433 w 1229"/>
                  <a:gd name="T81" fmla="*/ 1120 h 1146"/>
                  <a:gd name="T82" fmla="*/ 521 w 1229"/>
                  <a:gd name="T83" fmla="*/ 1139 h 1146"/>
                  <a:gd name="T84" fmla="*/ 615 w 1229"/>
                  <a:gd name="T85" fmla="*/ 1146 h 11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9"/>
                  <a:gd name="T130" fmla="*/ 0 h 1146"/>
                  <a:gd name="T131" fmla="*/ 1229 w 1229"/>
                  <a:gd name="T132" fmla="*/ 1146 h 11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9" h="1146">
                    <a:moveTo>
                      <a:pt x="615" y="1146"/>
                    </a:moveTo>
                    <a:lnTo>
                      <a:pt x="646" y="1145"/>
                    </a:lnTo>
                    <a:lnTo>
                      <a:pt x="678" y="1143"/>
                    </a:lnTo>
                    <a:lnTo>
                      <a:pt x="708" y="1139"/>
                    </a:lnTo>
                    <a:lnTo>
                      <a:pt x="738" y="1134"/>
                    </a:lnTo>
                    <a:lnTo>
                      <a:pt x="768" y="1128"/>
                    </a:lnTo>
                    <a:lnTo>
                      <a:pt x="797" y="1120"/>
                    </a:lnTo>
                    <a:lnTo>
                      <a:pt x="826" y="1111"/>
                    </a:lnTo>
                    <a:lnTo>
                      <a:pt x="854" y="1101"/>
                    </a:lnTo>
                    <a:lnTo>
                      <a:pt x="881" y="1089"/>
                    </a:lnTo>
                    <a:lnTo>
                      <a:pt x="907" y="1077"/>
                    </a:lnTo>
                    <a:lnTo>
                      <a:pt x="933" y="1063"/>
                    </a:lnTo>
                    <a:lnTo>
                      <a:pt x="958" y="1048"/>
                    </a:lnTo>
                    <a:lnTo>
                      <a:pt x="982" y="1032"/>
                    </a:lnTo>
                    <a:lnTo>
                      <a:pt x="1005" y="1015"/>
                    </a:lnTo>
                    <a:lnTo>
                      <a:pt x="1028" y="997"/>
                    </a:lnTo>
                    <a:lnTo>
                      <a:pt x="1049" y="978"/>
                    </a:lnTo>
                    <a:lnTo>
                      <a:pt x="1069" y="958"/>
                    </a:lnTo>
                    <a:lnTo>
                      <a:pt x="1089" y="937"/>
                    </a:lnTo>
                    <a:lnTo>
                      <a:pt x="1107" y="916"/>
                    </a:lnTo>
                    <a:lnTo>
                      <a:pt x="1124" y="893"/>
                    </a:lnTo>
                    <a:lnTo>
                      <a:pt x="1140" y="870"/>
                    </a:lnTo>
                    <a:lnTo>
                      <a:pt x="1155" y="846"/>
                    </a:lnTo>
                    <a:lnTo>
                      <a:pt x="1169" y="821"/>
                    </a:lnTo>
                    <a:lnTo>
                      <a:pt x="1181" y="796"/>
                    </a:lnTo>
                    <a:lnTo>
                      <a:pt x="1192" y="770"/>
                    </a:lnTo>
                    <a:lnTo>
                      <a:pt x="1202" y="743"/>
                    </a:lnTo>
                    <a:lnTo>
                      <a:pt x="1210" y="716"/>
                    </a:lnTo>
                    <a:lnTo>
                      <a:pt x="1217" y="688"/>
                    </a:lnTo>
                    <a:lnTo>
                      <a:pt x="1222" y="660"/>
                    </a:lnTo>
                    <a:lnTo>
                      <a:pt x="1226" y="632"/>
                    </a:lnTo>
                    <a:lnTo>
                      <a:pt x="1229" y="603"/>
                    </a:lnTo>
                    <a:lnTo>
                      <a:pt x="1229" y="573"/>
                    </a:lnTo>
                    <a:lnTo>
                      <a:pt x="1229" y="544"/>
                    </a:lnTo>
                    <a:lnTo>
                      <a:pt x="1226" y="515"/>
                    </a:lnTo>
                    <a:lnTo>
                      <a:pt x="1222" y="486"/>
                    </a:lnTo>
                    <a:lnTo>
                      <a:pt x="1217" y="458"/>
                    </a:lnTo>
                    <a:lnTo>
                      <a:pt x="1210" y="430"/>
                    </a:lnTo>
                    <a:lnTo>
                      <a:pt x="1202" y="403"/>
                    </a:lnTo>
                    <a:lnTo>
                      <a:pt x="1192" y="377"/>
                    </a:lnTo>
                    <a:lnTo>
                      <a:pt x="1181" y="351"/>
                    </a:lnTo>
                    <a:lnTo>
                      <a:pt x="1169" y="325"/>
                    </a:lnTo>
                    <a:lnTo>
                      <a:pt x="1155" y="301"/>
                    </a:lnTo>
                    <a:lnTo>
                      <a:pt x="1140" y="277"/>
                    </a:lnTo>
                    <a:lnTo>
                      <a:pt x="1124" y="253"/>
                    </a:lnTo>
                    <a:lnTo>
                      <a:pt x="1107" y="231"/>
                    </a:lnTo>
                    <a:lnTo>
                      <a:pt x="1089" y="209"/>
                    </a:lnTo>
                    <a:lnTo>
                      <a:pt x="1069" y="188"/>
                    </a:lnTo>
                    <a:lnTo>
                      <a:pt x="1049" y="169"/>
                    </a:lnTo>
                    <a:lnTo>
                      <a:pt x="1028" y="149"/>
                    </a:lnTo>
                    <a:lnTo>
                      <a:pt x="1005" y="131"/>
                    </a:lnTo>
                    <a:lnTo>
                      <a:pt x="982" y="114"/>
                    </a:lnTo>
                    <a:lnTo>
                      <a:pt x="958" y="98"/>
                    </a:lnTo>
                    <a:lnTo>
                      <a:pt x="933" y="83"/>
                    </a:lnTo>
                    <a:lnTo>
                      <a:pt x="907" y="70"/>
                    </a:lnTo>
                    <a:lnTo>
                      <a:pt x="881" y="57"/>
                    </a:lnTo>
                    <a:lnTo>
                      <a:pt x="854" y="45"/>
                    </a:lnTo>
                    <a:lnTo>
                      <a:pt x="826" y="35"/>
                    </a:lnTo>
                    <a:lnTo>
                      <a:pt x="797" y="26"/>
                    </a:lnTo>
                    <a:lnTo>
                      <a:pt x="768" y="18"/>
                    </a:lnTo>
                    <a:lnTo>
                      <a:pt x="738" y="12"/>
                    </a:lnTo>
                    <a:lnTo>
                      <a:pt x="708" y="7"/>
                    </a:lnTo>
                    <a:lnTo>
                      <a:pt x="678" y="3"/>
                    </a:lnTo>
                    <a:lnTo>
                      <a:pt x="646" y="1"/>
                    </a:lnTo>
                    <a:lnTo>
                      <a:pt x="615" y="0"/>
                    </a:lnTo>
                    <a:lnTo>
                      <a:pt x="583" y="1"/>
                    </a:lnTo>
                    <a:lnTo>
                      <a:pt x="552" y="3"/>
                    </a:lnTo>
                    <a:lnTo>
                      <a:pt x="521" y="7"/>
                    </a:lnTo>
                    <a:lnTo>
                      <a:pt x="491" y="12"/>
                    </a:lnTo>
                    <a:lnTo>
                      <a:pt x="462" y="18"/>
                    </a:lnTo>
                    <a:lnTo>
                      <a:pt x="433" y="26"/>
                    </a:lnTo>
                    <a:lnTo>
                      <a:pt x="404" y="35"/>
                    </a:lnTo>
                    <a:lnTo>
                      <a:pt x="376" y="45"/>
                    </a:lnTo>
                    <a:lnTo>
                      <a:pt x="349" y="57"/>
                    </a:lnTo>
                    <a:lnTo>
                      <a:pt x="322" y="70"/>
                    </a:lnTo>
                    <a:lnTo>
                      <a:pt x="297" y="83"/>
                    </a:lnTo>
                    <a:lnTo>
                      <a:pt x="272" y="98"/>
                    </a:lnTo>
                    <a:lnTo>
                      <a:pt x="248" y="114"/>
                    </a:lnTo>
                    <a:lnTo>
                      <a:pt x="224" y="131"/>
                    </a:lnTo>
                    <a:lnTo>
                      <a:pt x="202" y="149"/>
                    </a:lnTo>
                    <a:lnTo>
                      <a:pt x="181" y="169"/>
                    </a:lnTo>
                    <a:lnTo>
                      <a:pt x="160" y="188"/>
                    </a:lnTo>
                    <a:lnTo>
                      <a:pt x="141" y="209"/>
                    </a:lnTo>
                    <a:lnTo>
                      <a:pt x="123" y="231"/>
                    </a:lnTo>
                    <a:lnTo>
                      <a:pt x="106" y="253"/>
                    </a:lnTo>
                    <a:lnTo>
                      <a:pt x="90" y="277"/>
                    </a:lnTo>
                    <a:lnTo>
                      <a:pt x="75" y="301"/>
                    </a:lnTo>
                    <a:lnTo>
                      <a:pt x="61" y="325"/>
                    </a:lnTo>
                    <a:lnTo>
                      <a:pt x="49" y="351"/>
                    </a:lnTo>
                    <a:lnTo>
                      <a:pt x="38" y="377"/>
                    </a:lnTo>
                    <a:lnTo>
                      <a:pt x="28" y="403"/>
                    </a:lnTo>
                    <a:lnTo>
                      <a:pt x="20" y="430"/>
                    </a:lnTo>
                    <a:lnTo>
                      <a:pt x="13" y="458"/>
                    </a:lnTo>
                    <a:lnTo>
                      <a:pt x="8" y="486"/>
                    </a:lnTo>
                    <a:lnTo>
                      <a:pt x="4" y="515"/>
                    </a:lnTo>
                    <a:lnTo>
                      <a:pt x="1" y="544"/>
                    </a:lnTo>
                    <a:lnTo>
                      <a:pt x="0" y="573"/>
                    </a:lnTo>
                    <a:lnTo>
                      <a:pt x="1" y="603"/>
                    </a:lnTo>
                    <a:lnTo>
                      <a:pt x="4" y="632"/>
                    </a:lnTo>
                    <a:lnTo>
                      <a:pt x="8" y="660"/>
                    </a:lnTo>
                    <a:lnTo>
                      <a:pt x="13" y="688"/>
                    </a:lnTo>
                    <a:lnTo>
                      <a:pt x="20" y="716"/>
                    </a:lnTo>
                    <a:lnTo>
                      <a:pt x="28" y="743"/>
                    </a:lnTo>
                    <a:lnTo>
                      <a:pt x="38" y="770"/>
                    </a:lnTo>
                    <a:lnTo>
                      <a:pt x="49" y="796"/>
                    </a:lnTo>
                    <a:lnTo>
                      <a:pt x="61" y="821"/>
                    </a:lnTo>
                    <a:lnTo>
                      <a:pt x="75" y="846"/>
                    </a:lnTo>
                    <a:lnTo>
                      <a:pt x="90" y="870"/>
                    </a:lnTo>
                    <a:lnTo>
                      <a:pt x="106" y="893"/>
                    </a:lnTo>
                    <a:lnTo>
                      <a:pt x="123" y="916"/>
                    </a:lnTo>
                    <a:lnTo>
                      <a:pt x="141" y="937"/>
                    </a:lnTo>
                    <a:lnTo>
                      <a:pt x="160" y="958"/>
                    </a:lnTo>
                    <a:lnTo>
                      <a:pt x="181" y="978"/>
                    </a:lnTo>
                    <a:lnTo>
                      <a:pt x="202" y="997"/>
                    </a:lnTo>
                    <a:lnTo>
                      <a:pt x="224" y="1015"/>
                    </a:lnTo>
                    <a:lnTo>
                      <a:pt x="248" y="1032"/>
                    </a:lnTo>
                    <a:lnTo>
                      <a:pt x="272" y="1048"/>
                    </a:lnTo>
                    <a:lnTo>
                      <a:pt x="297" y="1063"/>
                    </a:lnTo>
                    <a:lnTo>
                      <a:pt x="322" y="1077"/>
                    </a:lnTo>
                    <a:lnTo>
                      <a:pt x="349" y="1089"/>
                    </a:lnTo>
                    <a:lnTo>
                      <a:pt x="376" y="1101"/>
                    </a:lnTo>
                    <a:lnTo>
                      <a:pt x="404" y="1111"/>
                    </a:lnTo>
                    <a:lnTo>
                      <a:pt x="433" y="1120"/>
                    </a:lnTo>
                    <a:lnTo>
                      <a:pt x="462" y="1128"/>
                    </a:lnTo>
                    <a:lnTo>
                      <a:pt x="491" y="1134"/>
                    </a:lnTo>
                    <a:lnTo>
                      <a:pt x="521" y="1139"/>
                    </a:lnTo>
                    <a:lnTo>
                      <a:pt x="552" y="1143"/>
                    </a:lnTo>
                    <a:lnTo>
                      <a:pt x="583" y="1145"/>
                    </a:lnTo>
                    <a:lnTo>
                      <a:pt x="615" y="1146"/>
                    </a:lnTo>
                    <a:close/>
                  </a:path>
                </a:pathLst>
              </a:custGeom>
              <a:solidFill>
                <a:srgbClr val="007CC3"/>
              </a:solidFill>
              <a:ln w="9525">
                <a:noFill/>
                <a:round/>
                <a:headEnd/>
                <a:tailEnd/>
              </a:ln>
            </p:spPr>
            <p:txBody>
              <a:bodyPr/>
              <a:lstStyle/>
              <a:p>
                <a:endParaRPr lang="en-US"/>
              </a:p>
            </p:txBody>
          </p:sp>
          <p:sp>
            <p:nvSpPr>
              <p:cNvPr id="27063" name="Freeform 78"/>
              <p:cNvSpPr>
                <a:spLocks/>
              </p:cNvSpPr>
              <p:nvPr/>
            </p:nvSpPr>
            <p:spPr bwMode="auto">
              <a:xfrm>
                <a:off x="964" y="1816"/>
                <a:ext cx="21" cy="19"/>
              </a:xfrm>
              <a:custGeom>
                <a:avLst/>
                <a:gdLst>
                  <a:gd name="T0" fmla="*/ 6 w 21"/>
                  <a:gd name="T1" fmla="*/ 19 h 19"/>
                  <a:gd name="T2" fmla="*/ 5 w 21"/>
                  <a:gd name="T3" fmla="*/ 18 h 19"/>
                  <a:gd name="T4" fmla="*/ 4 w 21"/>
                  <a:gd name="T5" fmla="*/ 17 h 19"/>
                  <a:gd name="T6" fmla="*/ 2 w 21"/>
                  <a:gd name="T7" fmla="*/ 16 h 19"/>
                  <a:gd name="T8" fmla="*/ 1 w 21"/>
                  <a:gd name="T9" fmla="*/ 15 h 19"/>
                  <a:gd name="T10" fmla="*/ 1 w 21"/>
                  <a:gd name="T11" fmla="*/ 13 h 19"/>
                  <a:gd name="T12" fmla="*/ 0 w 21"/>
                  <a:gd name="T13" fmla="*/ 11 h 19"/>
                  <a:gd name="T14" fmla="*/ 0 w 21"/>
                  <a:gd name="T15" fmla="*/ 11 h 19"/>
                  <a:gd name="T16" fmla="*/ 0 w 21"/>
                  <a:gd name="T17" fmla="*/ 10 h 19"/>
                  <a:gd name="T18" fmla="*/ 0 w 21"/>
                  <a:gd name="T19" fmla="*/ 9 h 19"/>
                  <a:gd name="T20" fmla="*/ 0 w 21"/>
                  <a:gd name="T21" fmla="*/ 8 h 19"/>
                  <a:gd name="T22" fmla="*/ 0 w 21"/>
                  <a:gd name="T23" fmla="*/ 8 h 19"/>
                  <a:gd name="T24" fmla="*/ 0 w 21"/>
                  <a:gd name="T25" fmla="*/ 7 h 19"/>
                  <a:gd name="T26" fmla="*/ 1 w 21"/>
                  <a:gd name="T27" fmla="*/ 6 h 19"/>
                  <a:gd name="T28" fmla="*/ 1 w 21"/>
                  <a:gd name="T29" fmla="*/ 6 h 19"/>
                  <a:gd name="T30" fmla="*/ 1 w 21"/>
                  <a:gd name="T31" fmla="*/ 5 h 19"/>
                  <a:gd name="T32" fmla="*/ 1 w 21"/>
                  <a:gd name="T33" fmla="*/ 5 h 19"/>
                  <a:gd name="T34" fmla="*/ 2 w 21"/>
                  <a:gd name="T35" fmla="*/ 4 h 19"/>
                  <a:gd name="T36" fmla="*/ 2 w 21"/>
                  <a:gd name="T37" fmla="*/ 4 h 19"/>
                  <a:gd name="T38" fmla="*/ 3 w 21"/>
                  <a:gd name="T39" fmla="*/ 3 h 19"/>
                  <a:gd name="T40" fmla="*/ 3 w 21"/>
                  <a:gd name="T41" fmla="*/ 3 h 19"/>
                  <a:gd name="T42" fmla="*/ 4 w 21"/>
                  <a:gd name="T43" fmla="*/ 3 h 19"/>
                  <a:gd name="T44" fmla="*/ 4 w 21"/>
                  <a:gd name="T45" fmla="*/ 2 h 19"/>
                  <a:gd name="T46" fmla="*/ 5 w 21"/>
                  <a:gd name="T47" fmla="*/ 2 h 19"/>
                  <a:gd name="T48" fmla="*/ 5 w 21"/>
                  <a:gd name="T49" fmla="*/ 1 h 19"/>
                  <a:gd name="T50" fmla="*/ 6 w 21"/>
                  <a:gd name="T51" fmla="*/ 1 h 19"/>
                  <a:gd name="T52" fmla="*/ 7 w 21"/>
                  <a:gd name="T53" fmla="*/ 1 h 19"/>
                  <a:gd name="T54" fmla="*/ 8 w 21"/>
                  <a:gd name="T55" fmla="*/ 0 h 19"/>
                  <a:gd name="T56" fmla="*/ 10 w 21"/>
                  <a:gd name="T57" fmla="*/ 0 h 19"/>
                  <a:gd name="T58" fmla="*/ 11 w 21"/>
                  <a:gd name="T59" fmla="*/ 0 h 19"/>
                  <a:gd name="T60" fmla="*/ 13 w 21"/>
                  <a:gd name="T61" fmla="*/ 0 h 19"/>
                  <a:gd name="T62" fmla="*/ 15 w 21"/>
                  <a:gd name="T63" fmla="*/ 0 h 19"/>
                  <a:gd name="T64" fmla="*/ 16 w 21"/>
                  <a:gd name="T65" fmla="*/ 1 h 19"/>
                  <a:gd name="T66" fmla="*/ 17 w 21"/>
                  <a:gd name="T67" fmla="*/ 1 h 19"/>
                  <a:gd name="T68" fmla="*/ 17 w 21"/>
                  <a:gd name="T69" fmla="*/ 1 h 19"/>
                  <a:gd name="T70" fmla="*/ 18 w 21"/>
                  <a:gd name="T71" fmla="*/ 1 h 19"/>
                  <a:gd name="T72" fmla="*/ 18 w 21"/>
                  <a:gd name="T73" fmla="*/ 2 h 19"/>
                  <a:gd name="T74" fmla="*/ 18 w 21"/>
                  <a:gd name="T75" fmla="*/ 2 h 19"/>
                  <a:gd name="T76" fmla="*/ 19 w 21"/>
                  <a:gd name="T77" fmla="*/ 2 h 19"/>
                  <a:gd name="T78" fmla="*/ 19 w 21"/>
                  <a:gd name="T79" fmla="*/ 3 h 19"/>
                  <a:gd name="T80" fmla="*/ 19 w 21"/>
                  <a:gd name="T81" fmla="*/ 3 h 19"/>
                  <a:gd name="T82" fmla="*/ 20 w 21"/>
                  <a:gd name="T83" fmla="*/ 4 h 19"/>
                  <a:gd name="T84" fmla="*/ 20 w 21"/>
                  <a:gd name="T85" fmla="*/ 5 h 19"/>
                  <a:gd name="T86" fmla="*/ 20 w 21"/>
                  <a:gd name="T87" fmla="*/ 6 h 19"/>
                  <a:gd name="T88" fmla="*/ 21 w 21"/>
                  <a:gd name="T89" fmla="*/ 7 h 19"/>
                  <a:gd name="T90" fmla="*/ 21 w 21"/>
                  <a:gd name="T91" fmla="*/ 8 h 19"/>
                  <a:gd name="T92" fmla="*/ 21 w 21"/>
                  <a:gd name="T93" fmla="*/ 9 h 19"/>
                  <a:gd name="T94" fmla="*/ 21 w 21"/>
                  <a:gd name="T95" fmla="*/ 12 h 19"/>
                  <a:gd name="T96" fmla="*/ 21 w 21"/>
                  <a:gd name="T97" fmla="*/ 15 h 19"/>
                  <a:gd name="T98" fmla="*/ 19 w 21"/>
                  <a:gd name="T99" fmla="*/ 16 h 19"/>
                  <a:gd name="T100" fmla="*/ 18 w 21"/>
                  <a:gd name="T101" fmla="*/ 17 h 19"/>
                  <a:gd name="T102" fmla="*/ 17 w 21"/>
                  <a:gd name="T103" fmla="*/ 18 h 19"/>
                  <a:gd name="T104" fmla="*/ 16 w 21"/>
                  <a:gd name="T105" fmla="*/ 19 h 19"/>
                  <a:gd name="T106" fmla="*/ 13 w 21"/>
                  <a:gd name="T107" fmla="*/ 19 h 19"/>
                  <a:gd name="T108" fmla="*/ 11 w 21"/>
                  <a:gd name="T109" fmla="*/ 19 h 19"/>
                  <a:gd name="T110" fmla="*/ 8 w 21"/>
                  <a:gd name="T111" fmla="*/ 19 h 19"/>
                  <a:gd name="T112" fmla="*/ 6 w 21"/>
                  <a:gd name="T113" fmla="*/ 19 h 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19"/>
                  <a:gd name="T173" fmla="*/ 21 w 21"/>
                  <a:gd name="T174" fmla="*/ 19 h 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19">
                    <a:moveTo>
                      <a:pt x="6" y="19"/>
                    </a:moveTo>
                    <a:lnTo>
                      <a:pt x="5" y="18"/>
                    </a:lnTo>
                    <a:lnTo>
                      <a:pt x="4" y="17"/>
                    </a:lnTo>
                    <a:lnTo>
                      <a:pt x="2" y="16"/>
                    </a:lnTo>
                    <a:lnTo>
                      <a:pt x="1" y="15"/>
                    </a:lnTo>
                    <a:lnTo>
                      <a:pt x="1" y="13"/>
                    </a:lnTo>
                    <a:lnTo>
                      <a:pt x="0" y="11"/>
                    </a:lnTo>
                    <a:lnTo>
                      <a:pt x="0" y="10"/>
                    </a:lnTo>
                    <a:lnTo>
                      <a:pt x="0" y="9"/>
                    </a:lnTo>
                    <a:lnTo>
                      <a:pt x="0" y="8"/>
                    </a:lnTo>
                    <a:lnTo>
                      <a:pt x="0" y="7"/>
                    </a:lnTo>
                    <a:lnTo>
                      <a:pt x="1" y="6"/>
                    </a:lnTo>
                    <a:lnTo>
                      <a:pt x="1" y="5"/>
                    </a:lnTo>
                    <a:lnTo>
                      <a:pt x="2" y="4"/>
                    </a:lnTo>
                    <a:lnTo>
                      <a:pt x="3" y="3"/>
                    </a:lnTo>
                    <a:lnTo>
                      <a:pt x="4" y="3"/>
                    </a:lnTo>
                    <a:lnTo>
                      <a:pt x="4" y="2"/>
                    </a:lnTo>
                    <a:lnTo>
                      <a:pt x="5" y="2"/>
                    </a:lnTo>
                    <a:lnTo>
                      <a:pt x="5" y="1"/>
                    </a:lnTo>
                    <a:lnTo>
                      <a:pt x="6" y="1"/>
                    </a:lnTo>
                    <a:lnTo>
                      <a:pt x="7" y="1"/>
                    </a:lnTo>
                    <a:lnTo>
                      <a:pt x="8" y="0"/>
                    </a:lnTo>
                    <a:lnTo>
                      <a:pt x="10" y="0"/>
                    </a:lnTo>
                    <a:lnTo>
                      <a:pt x="11" y="0"/>
                    </a:lnTo>
                    <a:lnTo>
                      <a:pt x="13" y="0"/>
                    </a:lnTo>
                    <a:lnTo>
                      <a:pt x="15" y="0"/>
                    </a:lnTo>
                    <a:lnTo>
                      <a:pt x="16" y="1"/>
                    </a:lnTo>
                    <a:lnTo>
                      <a:pt x="17" y="1"/>
                    </a:lnTo>
                    <a:lnTo>
                      <a:pt x="18" y="1"/>
                    </a:lnTo>
                    <a:lnTo>
                      <a:pt x="18" y="2"/>
                    </a:lnTo>
                    <a:lnTo>
                      <a:pt x="19" y="2"/>
                    </a:lnTo>
                    <a:lnTo>
                      <a:pt x="19" y="3"/>
                    </a:lnTo>
                    <a:lnTo>
                      <a:pt x="20" y="4"/>
                    </a:lnTo>
                    <a:lnTo>
                      <a:pt x="20" y="5"/>
                    </a:lnTo>
                    <a:lnTo>
                      <a:pt x="20" y="6"/>
                    </a:lnTo>
                    <a:lnTo>
                      <a:pt x="21" y="7"/>
                    </a:lnTo>
                    <a:lnTo>
                      <a:pt x="21" y="8"/>
                    </a:lnTo>
                    <a:lnTo>
                      <a:pt x="21" y="9"/>
                    </a:lnTo>
                    <a:lnTo>
                      <a:pt x="21" y="12"/>
                    </a:lnTo>
                    <a:lnTo>
                      <a:pt x="21" y="15"/>
                    </a:lnTo>
                    <a:lnTo>
                      <a:pt x="19" y="16"/>
                    </a:lnTo>
                    <a:lnTo>
                      <a:pt x="18" y="17"/>
                    </a:lnTo>
                    <a:lnTo>
                      <a:pt x="17" y="18"/>
                    </a:lnTo>
                    <a:lnTo>
                      <a:pt x="16" y="19"/>
                    </a:lnTo>
                    <a:lnTo>
                      <a:pt x="13" y="19"/>
                    </a:lnTo>
                    <a:lnTo>
                      <a:pt x="11" y="19"/>
                    </a:lnTo>
                    <a:lnTo>
                      <a:pt x="8" y="19"/>
                    </a:lnTo>
                    <a:lnTo>
                      <a:pt x="6" y="19"/>
                    </a:lnTo>
                    <a:close/>
                  </a:path>
                </a:pathLst>
              </a:custGeom>
              <a:solidFill>
                <a:srgbClr val="F8C400"/>
              </a:solidFill>
              <a:ln w="9525">
                <a:noFill/>
                <a:round/>
                <a:headEnd/>
                <a:tailEnd/>
              </a:ln>
            </p:spPr>
            <p:txBody>
              <a:bodyPr/>
              <a:lstStyle/>
              <a:p>
                <a:endParaRPr lang="en-US"/>
              </a:p>
            </p:txBody>
          </p:sp>
          <p:sp>
            <p:nvSpPr>
              <p:cNvPr id="27064" name="Freeform 79"/>
              <p:cNvSpPr>
                <a:spLocks/>
              </p:cNvSpPr>
              <p:nvPr/>
            </p:nvSpPr>
            <p:spPr bwMode="auto">
              <a:xfrm>
                <a:off x="993" y="1816"/>
                <a:ext cx="22" cy="19"/>
              </a:xfrm>
              <a:custGeom>
                <a:avLst/>
                <a:gdLst>
                  <a:gd name="T0" fmla="*/ 6 w 22"/>
                  <a:gd name="T1" fmla="*/ 19 h 19"/>
                  <a:gd name="T2" fmla="*/ 5 w 22"/>
                  <a:gd name="T3" fmla="*/ 18 h 19"/>
                  <a:gd name="T4" fmla="*/ 3 w 22"/>
                  <a:gd name="T5" fmla="*/ 17 h 19"/>
                  <a:gd name="T6" fmla="*/ 2 w 22"/>
                  <a:gd name="T7" fmla="*/ 16 h 19"/>
                  <a:gd name="T8" fmla="*/ 2 w 22"/>
                  <a:gd name="T9" fmla="*/ 15 h 19"/>
                  <a:gd name="T10" fmla="*/ 1 w 22"/>
                  <a:gd name="T11" fmla="*/ 15 h 19"/>
                  <a:gd name="T12" fmla="*/ 0 w 22"/>
                  <a:gd name="T13" fmla="*/ 14 h 19"/>
                  <a:gd name="T14" fmla="*/ 0 w 22"/>
                  <a:gd name="T15" fmla="*/ 11 h 19"/>
                  <a:gd name="T16" fmla="*/ 1 w 22"/>
                  <a:gd name="T17" fmla="*/ 9 h 19"/>
                  <a:gd name="T18" fmla="*/ 1 w 22"/>
                  <a:gd name="T19" fmla="*/ 8 h 19"/>
                  <a:gd name="T20" fmla="*/ 1 w 22"/>
                  <a:gd name="T21" fmla="*/ 7 h 19"/>
                  <a:gd name="T22" fmla="*/ 1 w 22"/>
                  <a:gd name="T23" fmla="*/ 7 h 19"/>
                  <a:gd name="T24" fmla="*/ 1 w 22"/>
                  <a:gd name="T25" fmla="*/ 6 h 19"/>
                  <a:gd name="T26" fmla="*/ 2 w 22"/>
                  <a:gd name="T27" fmla="*/ 5 h 19"/>
                  <a:gd name="T28" fmla="*/ 2 w 22"/>
                  <a:gd name="T29" fmla="*/ 4 h 19"/>
                  <a:gd name="T30" fmla="*/ 2 w 22"/>
                  <a:gd name="T31" fmla="*/ 4 h 19"/>
                  <a:gd name="T32" fmla="*/ 3 w 22"/>
                  <a:gd name="T33" fmla="*/ 3 h 19"/>
                  <a:gd name="T34" fmla="*/ 3 w 22"/>
                  <a:gd name="T35" fmla="*/ 3 h 19"/>
                  <a:gd name="T36" fmla="*/ 4 w 22"/>
                  <a:gd name="T37" fmla="*/ 2 h 19"/>
                  <a:gd name="T38" fmla="*/ 4 w 22"/>
                  <a:gd name="T39" fmla="*/ 2 h 19"/>
                  <a:gd name="T40" fmla="*/ 5 w 22"/>
                  <a:gd name="T41" fmla="*/ 2 h 19"/>
                  <a:gd name="T42" fmla="*/ 5 w 22"/>
                  <a:gd name="T43" fmla="*/ 1 h 19"/>
                  <a:gd name="T44" fmla="*/ 6 w 22"/>
                  <a:gd name="T45" fmla="*/ 1 h 19"/>
                  <a:gd name="T46" fmla="*/ 6 w 22"/>
                  <a:gd name="T47" fmla="*/ 1 h 19"/>
                  <a:gd name="T48" fmla="*/ 7 w 22"/>
                  <a:gd name="T49" fmla="*/ 0 h 19"/>
                  <a:gd name="T50" fmla="*/ 8 w 22"/>
                  <a:gd name="T51" fmla="*/ 0 h 19"/>
                  <a:gd name="T52" fmla="*/ 9 w 22"/>
                  <a:gd name="T53" fmla="*/ 0 h 19"/>
                  <a:gd name="T54" fmla="*/ 9 w 22"/>
                  <a:gd name="T55" fmla="*/ 0 h 19"/>
                  <a:gd name="T56" fmla="*/ 10 w 22"/>
                  <a:gd name="T57" fmla="*/ 0 h 19"/>
                  <a:gd name="T58" fmla="*/ 12 w 22"/>
                  <a:gd name="T59" fmla="*/ 0 h 19"/>
                  <a:gd name="T60" fmla="*/ 14 w 22"/>
                  <a:gd name="T61" fmla="*/ 0 h 19"/>
                  <a:gd name="T62" fmla="*/ 16 w 22"/>
                  <a:gd name="T63" fmla="*/ 1 h 19"/>
                  <a:gd name="T64" fmla="*/ 19 w 22"/>
                  <a:gd name="T65" fmla="*/ 1 h 19"/>
                  <a:gd name="T66" fmla="*/ 19 w 22"/>
                  <a:gd name="T67" fmla="*/ 2 h 19"/>
                  <a:gd name="T68" fmla="*/ 19 w 22"/>
                  <a:gd name="T69" fmla="*/ 3 h 19"/>
                  <a:gd name="T70" fmla="*/ 20 w 22"/>
                  <a:gd name="T71" fmla="*/ 3 h 19"/>
                  <a:gd name="T72" fmla="*/ 21 w 22"/>
                  <a:gd name="T73" fmla="*/ 4 h 19"/>
                  <a:gd name="T74" fmla="*/ 21 w 22"/>
                  <a:gd name="T75" fmla="*/ 5 h 19"/>
                  <a:gd name="T76" fmla="*/ 21 w 22"/>
                  <a:gd name="T77" fmla="*/ 6 h 19"/>
                  <a:gd name="T78" fmla="*/ 22 w 22"/>
                  <a:gd name="T79" fmla="*/ 7 h 19"/>
                  <a:gd name="T80" fmla="*/ 22 w 22"/>
                  <a:gd name="T81" fmla="*/ 8 h 19"/>
                  <a:gd name="T82" fmla="*/ 22 w 22"/>
                  <a:gd name="T83" fmla="*/ 9 h 19"/>
                  <a:gd name="T84" fmla="*/ 21 w 22"/>
                  <a:gd name="T85" fmla="*/ 10 h 19"/>
                  <a:gd name="T86" fmla="*/ 21 w 22"/>
                  <a:gd name="T87" fmla="*/ 11 h 19"/>
                  <a:gd name="T88" fmla="*/ 21 w 22"/>
                  <a:gd name="T89" fmla="*/ 12 h 19"/>
                  <a:gd name="T90" fmla="*/ 21 w 22"/>
                  <a:gd name="T91" fmla="*/ 13 h 19"/>
                  <a:gd name="T92" fmla="*/ 20 w 22"/>
                  <a:gd name="T93" fmla="*/ 14 h 19"/>
                  <a:gd name="T94" fmla="*/ 20 w 22"/>
                  <a:gd name="T95" fmla="*/ 15 h 19"/>
                  <a:gd name="T96" fmla="*/ 19 w 22"/>
                  <a:gd name="T97" fmla="*/ 16 h 19"/>
                  <a:gd name="T98" fmla="*/ 18 w 22"/>
                  <a:gd name="T99" fmla="*/ 17 h 19"/>
                  <a:gd name="T100" fmla="*/ 18 w 22"/>
                  <a:gd name="T101" fmla="*/ 18 h 19"/>
                  <a:gd name="T102" fmla="*/ 17 w 22"/>
                  <a:gd name="T103" fmla="*/ 19 h 19"/>
                  <a:gd name="T104" fmla="*/ 16 w 22"/>
                  <a:gd name="T105" fmla="*/ 19 h 19"/>
                  <a:gd name="T106" fmla="*/ 13 w 22"/>
                  <a:gd name="T107" fmla="*/ 19 h 19"/>
                  <a:gd name="T108" fmla="*/ 11 w 22"/>
                  <a:gd name="T109" fmla="*/ 19 h 19"/>
                  <a:gd name="T110" fmla="*/ 9 w 22"/>
                  <a:gd name="T111" fmla="*/ 19 h 19"/>
                  <a:gd name="T112" fmla="*/ 6 w 22"/>
                  <a:gd name="T113" fmla="*/ 19 h 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
                  <a:gd name="T172" fmla="*/ 0 h 19"/>
                  <a:gd name="T173" fmla="*/ 22 w 22"/>
                  <a:gd name="T174" fmla="*/ 19 h 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 h="19">
                    <a:moveTo>
                      <a:pt x="6" y="19"/>
                    </a:moveTo>
                    <a:lnTo>
                      <a:pt x="5" y="18"/>
                    </a:lnTo>
                    <a:lnTo>
                      <a:pt x="3" y="17"/>
                    </a:lnTo>
                    <a:lnTo>
                      <a:pt x="2" y="16"/>
                    </a:lnTo>
                    <a:lnTo>
                      <a:pt x="2" y="15"/>
                    </a:lnTo>
                    <a:lnTo>
                      <a:pt x="1" y="15"/>
                    </a:lnTo>
                    <a:lnTo>
                      <a:pt x="0" y="14"/>
                    </a:lnTo>
                    <a:lnTo>
                      <a:pt x="0" y="11"/>
                    </a:lnTo>
                    <a:lnTo>
                      <a:pt x="1" y="9"/>
                    </a:lnTo>
                    <a:lnTo>
                      <a:pt x="1" y="8"/>
                    </a:lnTo>
                    <a:lnTo>
                      <a:pt x="1" y="7"/>
                    </a:lnTo>
                    <a:lnTo>
                      <a:pt x="1" y="6"/>
                    </a:lnTo>
                    <a:lnTo>
                      <a:pt x="2" y="5"/>
                    </a:lnTo>
                    <a:lnTo>
                      <a:pt x="2" y="4"/>
                    </a:lnTo>
                    <a:lnTo>
                      <a:pt x="3" y="3"/>
                    </a:lnTo>
                    <a:lnTo>
                      <a:pt x="4" y="2"/>
                    </a:lnTo>
                    <a:lnTo>
                      <a:pt x="5" y="2"/>
                    </a:lnTo>
                    <a:lnTo>
                      <a:pt x="5" y="1"/>
                    </a:lnTo>
                    <a:lnTo>
                      <a:pt x="6" y="1"/>
                    </a:lnTo>
                    <a:lnTo>
                      <a:pt x="7" y="0"/>
                    </a:lnTo>
                    <a:lnTo>
                      <a:pt x="8" y="0"/>
                    </a:lnTo>
                    <a:lnTo>
                      <a:pt x="9" y="0"/>
                    </a:lnTo>
                    <a:lnTo>
                      <a:pt x="10" y="0"/>
                    </a:lnTo>
                    <a:lnTo>
                      <a:pt x="12" y="0"/>
                    </a:lnTo>
                    <a:lnTo>
                      <a:pt x="14" y="0"/>
                    </a:lnTo>
                    <a:lnTo>
                      <a:pt x="16" y="1"/>
                    </a:lnTo>
                    <a:lnTo>
                      <a:pt x="19" y="1"/>
                    </a:lnTo>
                    <a:lnTo>
                      <a:pt x="19" y="2"/>
                    </a:lnTo>
                    <a:lnTo>
                      <a:pt x="19" y="3"/>
                    </a:lnTo>
                    <a:lnTo>
                      <a:pt x="20" y="3"/>
                    </a:lnTo>
                    <a:lnTo>
                      <a:pt x="21" y="4"/>
                    </a:lnTo>
                    <a:lnTo>
                      <a:pt x="21" y="5"/>
                    </a:lnTo>
                    <a:lnTo>
                      <a:pt x="21" y="6"/>
                    </a:lnTo>
                    <a:lnTo>
                      <a:pt x="22" y="7"/>
                    </a:lnTo>
                    <a:lnTo>
                      <a:pt x="22" y="8"/>
                    </a:lnTo>
                    <a:lnTo>
                      <a:pt x="22" y="9"/>
                    </a:lnTo>
                    <a:lnTo>
                      <a:pt x="21" y="10"/>
                    </a:lnTo>
                    <a:lnTo>
                      <a:pt x="21" y="11"/>
                    </a:lnTo>
                    <a:lnTo>
                      <a:pt x="21" y="12"/>
                    </a:lnTo>
                    <a:lnTo>
                      <a:pt x="21" y="13"/>
                    </a:lnTo>
                    <a:lnTo>
                      <a:pt x="20" y="14"/>
                    </a:lnTo>
                    <a:lnTo>
                      <a:pt x="20" y="15"/>
                    </a:lnTo>
                    <a:lnTo>
                      <a:pt x="19" y="16"/>
                    </a:lnTo>
                    <a:lnTo>
                      <a:pt x="18" y="17"/>
                    </a:lnTo>
                    <a:lnTo>
                      <a:pt x="18" y="18"/>
                    </a:lnTo>
                    <a:lnTo>
                      <a:pt x="17" y="19"/>
                    </a:lnTo>
                    <a:lnTo>
                      <a:pt x="16" y="19"/>
                    </a:lnTo>
                    <a:lnTo>
                      <a:pt x="13" y="19"/>
                    </a:lnTo>
                    <a:lnTo>
                      <a:pt x="11" y="19"/>
                    </a:lnTo>
                    <a:lnTo>
                      <a:pt x="9" y="19"/>
                    </a:lnTo>
                    <a:lnTo>
                      <a:pt x="6" y="19"/>
                    </a:lnTo>
                    <a:close/>
                  </a:path>
                </a:pathLst>
              </a:custGeom>
              <a:solidFill>
                <a:srgbClr val="F8C400"/>
              </a:solidFill>
              <a:ln w="9525">
                <a:noFill/>
                <a:round/>
                <a:headEnd/>
                <a:tailEnd/>
              </a:ln>
            </p:spPr>
            <p:txBody>
              <a:bodyPr/>
              <a:lstStyle/>
              <a:p>
                <a:endParaRPr lang="en-US"/>
              </a:p>
            </p:txBody>
          </p:sp>
          <p:sp>
            <p:nvSpPr>
              <p:cNvPr id="27065" name="Freeform 80"/>
              <p:cNvSpPr>
                <a:spLocks/>
              </p:cNvSpPr>
              <p:nvPr/>
            </p:nvSpPr>
            <p:spPr bwMode="auto">
              <a:xfrm>
                <a:off x="938" y="1815"/>
                <a:ext cx="22" cy="20"/>
              </a:xfrm>
              <a:custGeom>
                <a:avLst/>
                <a:gdLst>
                  <a:gd name="T0" fmla="*/ 8 w 22"/>
                  <a:gd name="T1" fmla="*/ 20 h 20"/>
                  <a:gd name="T2" fmla="*/ 6 w 22"/>
                  <a:gd name="T3" fmla="*/ 19 h 20"/>
                  <a:gd name="T4" fmla="*/ 5 w 22"/>
                  <a:gd name="T5" fmla="*/ 18 h 20"/>
                  <a:gd name="T6" fmla="*/ 3 w 22"/>
                  <a:gd name="T7" fmla="*/ 17 h 20"/>
                  <a:gd name="T8" fmla="*/ 2 w 22"/>
                  <a:gd name="T9" fmla="*/ 16 h 20"/>
                  <a:gd name="T10" fmla="*/ 2 w 22"/>
                  <a:gd name="T11" fmla="*/ 14 h 20"/>
                  <a:gd name="T12" fmla="*/ 1 w 22"/>
                  <a:gd name="T13" fmla="*/ 13 h 20"/>
                  <a:gd name="T14" fmla="*/ 0 w 22"/>
                  <a:gd name="T15" fmla="*/ 12 h 20"/>
                  <a:gd name="T16" fmla="*/ 0 w 22"/>
                  <a:gd name="T17" fmla="*/ 11 h 20"/>
                  <a:gd name="T18" fmla="*/ 0 w 22"/>
                  <a:gd name="T19" fmla="*/ 10 h 20"/>
                  <a:gd name="T20" fmla="*/ 0 w 22"/>
                  <a:gd name="T21" fmla="*/ 9 h 20"/>
                  <a:gd name="T22" fmla="*/ 0 w 22"/>
                  <a:gd name="T23" fmla="*/ 8 h 20"/>
                  <a:gd name="T24" fmla="*/ 1 w 22"/>
                  <a:gd name="T25" fmla="*/ 7 h 20"/>
                  <a:gd name="T26" fmla="*/ 1 w 22"/>
                  <a:gd name="T27" fmla="*/ 6 h 20"/>
                  <a:gd name="T28" fmla="*/ 2 w 22"/>
                  <a:gd name="T29" fmla="*/ 5 h 20"/>
                  <a:gd name="T30" fmla="*/ 3 w 22"/>
                  <a:gd name="T31" fmla="*/ 4 h 20"/>
                  <a:gd name="T32" fmla="*/ 3 w 22"/>
                  <a:gd name="T33" fmla="*/ 3 h 20"/>
                  <a:gd name="T34" fmla="*/ 4 w 22"/>
                  <a:gd name="T35" fmla="*/ 2 h 20"/>
                  <a:gd name="T36" fmla="*/ 5 w 22"/>
                  <a:gd name="T37" fmla="*/ 1 h 20"/>
                  <a:gd name="T38" fmla="*/ 6 w 22"/>
                  <a:gd name="T39" fmla="*/ 1 h 20"/>
                  <a:gd name="T40" fmla="*/ 7 w 22"/>
                  <a:gd name="T41" fmla="*/ 0 h 20"/>
                  <a:gd name="T42" fmla="*/ 9 w 22"/>
                  <a:gd name="T43" fmla="*/ 0 h 20"/>
                  <a:gd name="T44" fmla="*/ 10 w 22"/>
                  <a:gd name="T45" fmla="*/ 0 h 20"/>
                  <a:gd name="T46" fmla="*/ 11 w 22"/>
                  <a:gd name="T47" fmla="*/ 0 h 20"/>
                  <a:gd name="T48" fmla="*/ 12 w 22"/>
                  <a:gd name="T49" fmla="*/ 0 h 20"/>
                  <a:gd name="T50" fmla="*/ 14 w 22"/>
                  <a:gd name="T51" fmla="*/ 0 h 20"/>
                  <a:gd name="T52" fmla="*/ 15 w 22"/>
                  <a:gd name="T53" fmla="*/ 0 h 20"/>
                  <a:gd name="T54" fmla="*/ 16 w 22"/>
                  <a:gd name="T55" fmla="*/ 1 h 20"/>
                  <a:gd name="T56" fmla="*/ 17 w 22"/>
                  <a:gd name="T57" fmla="*/ 1 h 20"/>
                  <a:gd name="T58" fmla="*/ 18 w 22"/>
                  <a:gd name="T59" fmla="*/ 2 h 20"/>
                  <a:gd name="T60" fmla="*/ 20 w 22"/>
                  <a:gd name="T61" fmla="*/ 3 h 20"/>
                  <a:gd name="T62" fmla="*/ 21 w 22"/>
                  <a:gd name="T63" fmla="*/ 4 h 20"/>
                  <a:gd name="T64" fmla="*/ 22 w 22"/>
                  <a:gd name="T65" fmla="*/ 6 h 20"/>
                  <a:gd name="T66" fmla="*/ 22 w 22"/>
                  <a:gd name="T67" fmla="*/ 7 h 20"/>
                  <a:gd name="T68" fmla="*/ 22 w 22"/>
                  <a:gd name="T69" fmla="*/ 9 h 20"/>
                  <a:gd name="T70" fmla="*/ 22 w 22"/>
                  <a:gd name="T71" fmla="*/ 11 h 20"/>
                  <a:gd name="T72" fmla="*/ 22 w 22"/>
                  <a:gd name="T73" fmla="*/ 12 h 20"/>
                  <a:gd name="T74" fmla="*/ 21 w 22"/>
                  <a:gd name="T75" fmla="*/ 13 h 20"/>
                  <a:gd name="T76" fmla="*/ 20 w 22"/>
                  <a:gd name="T77" fmla="*/ 15 h 20"/>
                  <a:gd name="T78" fmla="*/ 20 w 22"/>
                  <a:gd name="T79" fmla="*/ 15 h 20"/>
                  <a:gd name="T80" fmla="*/ 19 w 22"/>
                  <a:gd name="T81" fmla="*/ 16 h 20"/>
                  <a:gd name="T82" fmla="*/ 18 w 22"/>
                  <a:gd name="T83" fmla="*/ 17 h 20"/>
                  <a:gd name="T84" fmla="*/ 18 w 22"/>
                  <a:gd name="T85" fmla="*/ 17 h 20"/>
                  <a:gd name="T86" fmla="*/ 18 w 22"/>
                  <a:gd name="T87" fmla="*/ 18 h 20"/>
                  <a:gd name="T88" fmla="*/ 18 w 22"/>
                  <a:gd name="T89" fmla="*/ 18 h 20"/>
                  <a:gd name="T90" fmla="*/ 15 w 22"/>
                  <a:gd name="T91" fmla="*/ 19 h 20"/>
                  <a:gd name="T92" fmla="*/ 13 w 22"/>
                  <a:gd name="T93" fmla="*/ 19 h 20"/>
                  <a:gd name="T94" fmla="*/ 10 w 22"/>
                  <a:gd name="T95" fmla="*/ 19 h 20"/>
                  <a:gd name="T96" fmla="*/ 8 w 22"/>
                  <a:gd name="T97" fmla="*/ 20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20"/>
                  <a:gd name="T149" fmla="*/ 22 w 22"/>
                  <a:gd name="T150" fmla="*/ 20 h 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20">
                    <a:moveTo>
                      <a:pt x="8" y="20"/>
                    </a:moveTo>
                    <a:lnTo>
                      <a:pt x="6" y="19"/>
                    </a:lnTo>
                    <a:lnTo>
                      <a:pt x="5" y="18"/>
                    </a:lnTo>
                    <a:lnTo>
                      <a:pt x="3" y="17"/>
                    </a:lnTo>
                    <a:lnTo>
                      <a:pt x="2" y="16"/>
                    </a:lnTo>
                    <a:lnTo>
                      <a:pt x="2" y="14"/>
                    </a:lnTo>
                    <a:lnTo>
                      <a:pt x="1" y="13"/>
                    </a:lnTo>
                    <a:lnTo>
                      <a:pt x="0" y="12"/>
                    </a:lnTo>
                    <a:lnTo>
                      <a:pt x="0" y="11"/>
                    </a:lnTo>
                    <a:lnTo>
                      <a:pt x="0" y="10"/>
                    </a:lnTo>
                    <a:lnTo>
                      <a:pt x="0" y="9"/>
                    </a:lnTo>
                    <a:lnTo>
                      <a:pt x="0" y="8"/>
                    </a:lnTo>
                    <a:lnTo>
                      <a:pt x="1" y="7"/>
                    </a:lnTo>
                    <a:lnTo>
                      <a:pt x="1" y="6"/>
                    </a:lnTo>
                    <a:lnTo>
                      <a:pt x="2" y="5"/>
                    </a:lnTo>
                    <a:lnTo>
                      <a:pt x="3" y="4"/>
                    </a:lnTo>
                    <a:lnTo>
                      <a:pt x="3" y="3"/>
                    </a:lnTo>
                    <a:lnTo>
                      <a:pt x="4" y="2"/>
                    </a:lnTo>
                    <a:lnTo>
                      <a:pt x="5" y="1"/>
                    </a:lnTo>
                    <a:lnTo>
                      <a:pt x="6" y="1"/>
                    </a:lnTo>
                    <a:lnTo>
                      <a:pt x="7" y="0"/>
                    </a:lnTo>
                    <a:lnTo>
                      <a:pt x="9" y="0"/>
                    </a:lnTo>
                    <a:lnTo>
                      <a:pt x="10" y="0"/>
                    </a:lnTo>
                    <a:lnTo>
                      <a:pt x="11" y="0"/>
                    </a:lnTo>
                    <a:lnTo>
                      <a:pt x="12" y="0"/>
                    </a:lnTo>
                    <a:lnTo>
                      <a:pt x="14" y="0"/>
                    </a:lnTo>
                    <a:lnTo>
                      <a:pt x="15" y="0"/>
                    </a:lnTo>
                    <a:lnTo>
                      <a:pt x="16" y="1"/>
                    </a:lnTo>
                    <a:lnTo>
                      <a:pt x="17" y="1"/>
                    </a:lnTo>
                    <a:lnTo>
                      <a:pt x="18" y="2"/>
                    </a:lnTo>
                    <a:lnTo>
                      <a:pt x="20" y="3"/>
                    </a:lnTo>
                    <a:lnTo>
                      <a:pt x="21" y="4"/>
                    </a:lnTo>
                    <a:lnTo>
                      <a:pt x="22" y="6"/>
                    </a:lnTo>
                    <a:lnTo>
                      <a:pt x="22" y="7"/>
                    </a:lnTo>
                    <a:lnTo>
                      <a:pt x="22" y="9"/>
                    </a:lnTo>
                    <a:lnTo>
                      <a:pt x="22" y="11"/>
                    </a:lnTo>
                    <a:lnTo>
                      <a:pt x="22" y="12"/>
                    </a:lnTo>
                    <a:lnTo>
                      <a:pt x="21" y="13"/>
                    </a:lnTo>
                    <a:lnTo>
                      <a:pt x="20" y="15"/>
                    </a:lnTo>
                    <a:lnTo>
                      <a:pt x="19" y="16"/>
                    </a:lnTo>
                    <a:lnTo>
                      <a:pt x="18" y="17"/>
                    </a:lnTo>
                    <a:lnTo>
                      <a:pt x="18" y="18"/>
                    </a:lnTo>
                    <a:lnTo>
                      <a:pt x="15" y="19"/>
                    </a:lnTo>
                    <a:lnTo>
                      <a:pt x="13" y="19"/>
                    </a:lnTo>
                    <a:lnTo>
                      <a:pt x="10" y="19"/>
                    </a:lnTo>
                    <a:lnTo>
                      <a:pt x="8" y="20"/>
                    </a:lnTo>
                    <a:close/>
                  </a:path>
                </a:pathLst>
              </a:custGeom>
              <a:solidFill>
                <a:srgbClr val="F8C400"/>
              </a:solidFill>
              <a:ln w="9525">
                <a:noFill/>
                <a:round/>
                <a:headEnd/>
                <a:tailEnd/>
              </a:ln>
            </p:spPr>
            <p:txBody>
              <a:bodyPr/>
              <a:lstStyle/>
              <a:p>
                <a:endParaRPr lang="en-US"/>
              </a:p>
            </p:txBody>
          </p:sp>
          <p:sp>
            <p:nvSpPr>
              <p:cNvPr id="27066" name="Freeform 81"/>
              <p:cNvSpPr>
                <a:spLocks/>
              </p:cNvSpPr>
              <p:nvPr/>
            </p:nvSpPr>
            <p:spPr bwMode="auto">
              <a:xfrm>
                <a:off x="1023" y="1814"/>
                <a:ext cx="21" cy="19"/>
              </a:xfrm>
              <a:custGeom>
                <a:avLst/>
                <a:gdLst>
                  <a:gd name="T0" fmla="*/ 6 w 21"/>
                  <a:gd name="T1" fmla="*/ 19 h 19"/>
                  <a:gd name="T2" fmla="*/ 4 w 21"/>
                  <a:gd name="T3" fmla="*/ 18 h 19"/>
                  <a:gd name="T4" fmla="*/ 4 w 21"/>
                  <a:gd name="T5" fmla="*/ 17 h 19"/>
                  <a:gd name="T6" fmla="*/ 3 w 21"/>
                  <a:gd name="T7" fmla="*/ 17 h 19"/>
                  <a:gd name="T8" fmla="*/ 3 w 21"/>
                  <a:gd name="T9" fmla="*/ 17 h 19"/>
                  <a:gd name="T10" fmla="*/ 2 w 21"/>
                  <a:gd name="T11" fmla="*/ 17 h 19"/>
                  <a:gd name="T12" fmla="*/ 2 w 21"/>
                  <a:gd name="T13" fmla="*/ 17 h 19"/>
                  <a:gd name="T14" fmla="*/ 1 w 21"/>
                  <a:gd name="T15" fmla="*/ 16 h 19"/>
                  <a:gd name="T16" fmla="*/ 1 w 21"/>
                  <a:gd name="T17" fmla="*/ 15 h 19"/>
                  <a:gd name="T18" fmla="*/ 1 w 21"/>
                  <a:gd name="T19" fmla="*/ 14 h 19"/>
                  <a:gd name="T20" fmla="*/ 0 w 21"/>
                  <a:gd name="T21" fmla="*/ 13 h 19"/>
                  <a:gd name="T22" fmla="*/ 0 w 21"/>
                  <a:gd name="T23" fmla="*/ 12 h 19"/>
                  <a:gd name="T24" fmla="*/ 0 w 21"/>
                  <a:gd name="T25" fmla="*/ 11 h 19"/>
                  <a:gd name="T26" fmla="*/ 0 w 21"/>
                  <a:gd name="T27" fmla="*/ 11 h 19"/>
                  <a:gd name="T28" fmla="*/ 0 w 21"/>
                  <a:gd name="T29" fmla="*/ 10 h 19"/>
                  <a:gd name="T30" fmla="*/ 0 w 21"/>
                  <a:gd name="T31" fmla="*/ 9 h 19"/>
                  <a:gd name="T32" fmla="*/ 0 w 21"/>
                  <a:gd name="T33" fmla="*/ 8 h 19"/>
                  <a:gd name="T34" fmla="*/ 1 w 21"/>
                  <a:gd name="T35" fmla="*/ 8 h 19"/>
                  <a:gd name="T36" fmla="*/ 1 w 21"/>
                  <a:gd name="T37" fmla="*/ 7 h 19"/>
                  <a:gd name="T38" fmla="*/ 2 w 21"/>
                  <a:gd name="T39" fmla="*/ 5 h 19"/>
                  <a:gd name="T40" fmla="*/ 2 w 21"/>
                  <a:gd name="T41" fmla="*/ 3 h 19"/>
                  <a:gd name="T42" fmla="*/ 3 w 21"/>
                  <a:gd name="T43" fmla="*/ 3 h 19"/>
                  <a:gd name="T44" fmla="*/ 3 w 21"/>
                  <a:gd name="T45" fmla="*/ 2 h 19"/>
                  <a:gd name="T46" fmla="*/ 4 w 21"/>
                  <a:gd name="T47" fmla="*/ 2 h 19"/>
                  <a:gd name="T48" fmla="*/ 4 w 21"/>
                  <a:gd name="T49" fmla="*/ 2 h 19"/>
                  <a:gd name="T50" fmla="*/ 4 w 21"/>
                  <a:gd name="T51" fmla="*/ 1 h 19"/>
                  <a:gd name="T52" fmla="*/ 4 w 21"/>
                  <a:gd name="T53" fmla="*/ 1 h 19"/>
                  <a:gd name="T54" fmla="*/ 7 w 21"/>
                  <a:gd name="T55" fmla="*/ 0 h 19"/>
                  <a:gd name="T56" fmla="*/ 9 w 21"/>
                  <a:gd name="T57" fmla="*/ 0 h 19"/>
                  <a:gd name="T58" fmla="*/ 10 w 21"/>
                  <a:gd name="T59" fmla="*/ 0 h 19"/>
                  <a:gd name="T60" fmla="*/ 11 w 21"/>
                  <a:gd name="T61" fmla="*/ 0 h 19"/>
                  <a:gd name="T62" fmla="*/ 11 w 21"/>
                  <a:gd name="T63" fmla="*/ 0 h 19"/>
                  <a:gd name="T64" fmla="*/ 12 w 21"/>
                  <a:gd name="T65" fmla="*/ 0 h 19"/>
                  <a:gd name="T66" fmla="*/ 13 w 21"/>
                  <a:gd name="T67" fmla="*/ 0 h 19"/>
                  <a:gd name="T68" fmla="*/ 14 w 21"/>
                  <a:gd name="T69" fmla="*/ 0 h 19"/>
                  <a:gd name="T70" fmla="*/ 15 w 21"/>
                  <a:gd name="T71" fmla="*/ 0 h 19"/>
                  <a:gd name="T72" fmla="*/ 16 w 21"/>
                  <a:gd name="T73" fmla="*/ 1 h 19"/>
                  <a:gd name="T74" fmla="*/ 17 w 21"/>
                  <a:gd name="T75" fmla="*/ 1 h 19"/>
                  <a:gd name="T76" fmla="*/ 18 w 21"/>
                  <a:gd name="T77" fmla="*/ 1 h 19"/>
                  <a:gd name="T78" fmla="*/ 19 w 21"/>
                  <a:gd name="T79" fmla="*/ 2 h 19"/>
                  <a:gd name="T80" fmla="*/ 20 w 21"/>
                  <a:gd name="T81" fmla="*/ 2 h 19"/>
                  <a:gd name="T82" fmla="*/ 20 w 21"/>
                  <a:gd name="T83" fmla="*/ 5 h 19"/>
                  <a:gd name="T84" fmla="*/ 21 w 21"/>
                  <a:gd name="T85" fmla="*/ 7 h 19"/>
                  <a:gd name="T86" fmla="*/ 21 w 21"/>
                  <a:gd name="T87" fmla="*/ 8 h 19"/>
                  <a:gd name="T88" fmla="*/ 21 w 21"/>
                  <a:gd name="T89" fmla="*/ 9 h 19"/>
                  <a:gd name="T90" fmla="*/ 21 w 21"/>
                  <a:gd name="T91" fmla="*/ 10 h 19"/>
                  <a:gd name="T92" fmla="*/ 21 w 21"/>
                  <a:gd name="T93" fmla="*/ 11 h 19"/>
                  <a:gd name="T94" fmla="*/ 21 w 21"/>
                  <a:gd name="T95" fmla="*/ 12 h 19"/>
                  <a:gd name="T96" fmla="*/ 21 w 21"/>
                  <a:gd name="T97" fmla="*/ 13 h 19"/>
                  <a:gd name="T98" fmla="*/ 20 w 21"/>
                  <a:gd name="T99" fmla="*/ 14 h 19"/>
                  <a:gd name="T100" fmla="*/ 20 w 21"/>
                  <a:gd name="T101" fmla="*/ 15 h 19"/>
                  <a:gd name="T102" fmla="*/ 19 w 21"/>
                  <a:gd name="T103" fmla="*/ 16 h 19"/>
                  <a:gd name="T104" fmla="*/ 18 w 21"/>
                  <a:gd name="T105" fmla="*/ 17 h 19"/>
                  <a:gd name="T106" fmla="*/ 17 w 21"/>
                  <a:gd name="T107" fmla="*/ 18 h 19"/>
                  <a:gd name="T108" fmla="*/ 16 w 21"/>
                  <a:gd name="T109" fmla="*/ 19 h 19"/>
                  <a:gd name="T110" fmla="*/ 13 w 21"/>
                  <a:gd name="T111" fmla="*/ 19 h 19"/>
                  <a:gd name="T112" fmla="*/ 11 w 21"/>
                  <a:gd name="T113" fmla="*/ 19 h 19"/>
                  <a:gd name="T114" fmla="*/ 8 w 21"/>
                  <a:gd name="T115" fmla="*/ 19 h 19"/>
                  <a:gd name="T116" fmla="*/ 6 w 21"/>
                  <a:gd name="T117" fmla="*/ 19 h 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19"/>
                  <a:gd name="T179" fmla="*/ 21 w 21"/>
                  <a:gd name="T180" fmla="*/ 19 h 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19">
                    <a:moveTo>
                      <a:pt x="6" y="19"/>
                    </a:moveTo>
                    <a:lnTo>
                      <a:pt x="4" y="18"/>
                    </a:lnTo>
                    <a:lnTo>
                      <a:pt x="4" y="17"/>
                    </a:lnTo>
                    <a:lnTo>
                      <a:pt x="3" y="17"/>
                    </a:lnTo>
                    <a:lnTo>
                      <a:pt x="2" y="17"/>
                    </a:lnTo>
                    <a:lnTo>
                      <a:pt x="1" y="16"/>
                    </a:lnTo>
                    <a:lnTo>
                      <a:pt x="1" y="15"/>
                    </a:lnTo>
                    <a:lnTo>
                      <a:pt x="1" y="14"/>
                    </a:lnTo>
                    <a:lnTo>
                      <a:pt x="0" y="13"/>
                    </a:lnTo>
                    <a:lnTo>
                      <a:pt x="0" y="12"/>
                    </a:lnTo>
                    <a:lnTo>
                      <a:pt x="0" y="11"/>
                    </a:lnTo>
                    <a:lnTo>
                      <a:pt x="0" y="10"/>
                    </a:lnTo>
                    <a:lnTo>
                      <a:pt x="0" y="9"/>
                    </a:lnTo>
                    <a:lnTo>
                      <a:pt x="0" y="8"/>
                    </a:lnTo>
                    <a:lnTo>
                      <a:pt x="1" y="8"/>
                    </a:lnTo>
                    <a:lnTo>
                      <a:pt x="1" y="7"/>
                    </a:lnTo>
                    <a:lnTo>
                      <a:pt x="2" y="5"/>
                    </a:lnTo>
                    <a:lnTo>
                      <a:pt x="2" y="3"/>
                    </a:lnTo>
                    <a:lnTo>
                      <a:pt x="3" y="3"/>
                    </a:lnTo>
                    <a:lnTo>
                      <a:pt x="3" y="2"/>
                    </a:lnTo>
                    <a:lnTo>
                      <a:pt x="4" y="2"/>
                    </a:lnTo>
                    <a:lnTo>
                      <a:pt x="4" y="1"/>
                    </a:lnTo>
                    <a:lnTo>
                      <a:pt x="7" y="0"/>
                    </a:lnTo>
                    <a:lnTo>
                      <a:pt x="9" y="0"/>
                    </a:lnTo>
                    <a:lnTo>
                      <a:pt x="10" y="0"/>
                    </a:lnTo>
                    <a:lnTo>
                      <a:pt x="11" y="0"/>
                    </a:lnTo>
                    <a:lnTo>
                      <a:pt x="12" y="0"/>
                    </a:lnTo>
                    <a:lnTo>
                      <a:pt x="13" y="0"/>
                    </a:lnTo>
                    <a:lnTo>
                      <a:pt x="14" y="0"/>
                    </a:lnTo>
                    <a:lnTo>
                      <a:pt x="15" y="0"/>
                    </a:lnTo>
                    <a:lnTo>
                      <a:pt x="16" y="1"/>
                    </a:lnTo>
                    <a:lnTo>
                      <a:pt x="17" y="1"/>
                    </a:lnTo>
                    <a:lnTo>
                      <a:pt x="18" y="1"/>
                    </a:lnTo>
                    <a:lnTo>
                      <a:pt x="19" y="2"/>
                    </a:lnTo>
                    <a:lnTo>
                      <a:pt x="20" y="2"/>
                    </a:lnTo>
                    <a:lnTo>
                      <a:pt x="20" y="5"/>
                    </a:lnTo>
                    <a:lnTo>
                      <a:pt x="21" y="7"/>
                    </a:lnTo>
                    <a:lnTo>
                      <a:pt x="21" y="8"/>
                    </a:lnTo>
                    <a:lnTo>
                      <a:pt x="21" y="9"/>
                    </a:lnTo>
                    <a:lnTo>
                      <a:pt x="21" y="10"/>
                    </a:lnTo>
                    <a:lnTo>
                      <a:pt x="21" y="11"/>
                    </a:lnTo>
                    <a:lnTo>
                      <a:pt x="21" y="12"/>
                    </a:lnTo>
                    <a:lnTo>
                      <a:pt x="21" y="13"/>
                    </a:lnTo>
                    <a:lnTo>
                      <a:pt x="20" y="14"/>
                    </a:lnTo>
                    <a:lnTo>
                      <a:pt x="20" y="15"/>
                    </a:lnTo>
                    <a:lnTo>
                      <a:pt x="19" y="16"/>
                    </a:lnTo>
                    <a:lnTo>
                      <a:pt x="18" y="17"/>
                    </a:lnTo>
                    <a:lnTo>
                      <a:pt x="17" y="18"/>
                    </a:lnTo>
                    <a:lnTo>
                      <a:pt x="16" y="19"/>
                    </a:lnTo>
                    <a:lnTo>
                      <a:pt x="13" y="19"/>
                    </a:lnTo>
                    <a:lnTo>
                      <a:pt x="11" y="19"/>
                    </a:lnTo>
                    <a:lnTo>
                      <a:pt x="8" y="19"/>
                    </a:lnTo>
                    <a:lnTo>
                      <a:pt x="6" y="19"/>
                    </a:lnTo>
                    <a:close/>
                  </a:path>
                </a:pathLst>
              </a:custGeom>
              <a:solidFill>
                <a:srgbClr val="F8C400"/>
              </a:solidFill>
              <a:ln w="9525">
                <a:noFill/>
                <a:round/>
                <a:headEnd/>
                <a:tailEnd/>
              </a:ln>
            </p:spPr>
            <p:txBody>
              <a:bodyPr/>
              <a:lstStyle/>
              <a:p>
                <a:endParaRPr lang="en-US"/>
              </a:p>
            </p:txBody>
          </p:sp>
          <p:sp>
            <p:nvSpPr>
              <p:cNvPr id="27067" name="Freeform 82"/>
              <p:cNvSpPr>
                <a:spLocks/>
              </p:cNvSpPr>
              <p:nvPr/>
            </p:nvSpPr>
            <p:spPr bwMode="auto">
              <a:xfrm>
                <a:off x="1052" y="1813"/>
                <a:ext cx="22" cy="20"/>
              </a:xfrm>
              <a:custGeom>
                <a:avLst/>
                <a:gdLst>
                  <a:gd name="T0" fmla="*/ 8 w 22"/>
                  <a:gd name="T1" fmla="*/ 20 h 20"/>
                  <a:gd name="T2" fmla="*/ 6 w 22"/>
                  <a:gd name="T3" fmla="*/ 19 h 20"/>
                  <a:gd name="T4" fmla="*/ 5 w 22"/>
                  <a:gd name="T5" fmla="*/ 18 h 20"/>
                  <a:gd name="T6" fmla="*/ 4 w 22"/>
                  <a:gd name="T7" fmla="*/ 17 h 20"/>
                  <a:gd name="T8" fmla="*/ 3 w 22"/>
                  <a:gd name="T9" fmla="*/ 16 h 20"/>
                  <a:gd name="T10" fmla="*/ 2 w 22"/>
                  <a:gd name="T11" fmla="*/ 15 h 20"/>
                  <a:gd name="T12" fmla="*/ 2 w 22"/>
                  <a:gd name="T13" fmla="*/ 14 h 20"/>
                  <a:gd name="T14" fmla="*/ 1 w 22"/>
                  <a:gd name="T15" fmla="*/ 13 h 20"/>
                  <a:gd name="T16" fmla="*/ 0 w 22"/>
                  <a:gd name="T17" fmla="*/ 11 h 20"/>
                  <a:gd name="T18" fmla="*/ 0 w 22"/>
                  <a:gd name="T19" fmla="*/ 9 h 20"/>
                  <a:gd name="T20" fmla="*/ 1 w 22"/>
                  <a:gd name="T21" fmla="*/ 8 h 20"/>
                  <a:gd name="T22" fmla="*/ 1 w 22"/>
                  <a:gd name="T23" fmla="*/ 7 h 20"/>
                  <a:gd name="T24" fmla="*/ 2 w 22"/>
                  <a:gd name="T25" fmla="*/ 5 h 20"/>
                  <a:gd name="T26" fmla="*/ 2 w 22"/>
                  <a:gd name="T27" fmla="*/ 4 h 20"/>
                  <a:gd name="T28" fmla="*/ 3 w 22"/>
                  <a:gd name="T29" fmla="*/ 3 h 20"/>
                  <a:gd name="T30" fmla="*/ 3 w 22"/>
                  <a:gd name="T31" fmla="*/ 3 h 20"/>
                  <a:gd name="T32" fmla="*/ 4 w 22"/>
                  <a:gd name="T33" fmla="*/ 2 h 20"/>
                  <a:gd name="T34" fmla="*/ 5 w 22"/>
                  <a:gd name="T35" fmla="*/ 1 h 20"/>
                  <a:gd name="T36" fmla="*/ 6 w 22"/>
                  <a:gd name="T37" fmla="*/ 1 h 20"/>
                  <a:gd name="T38" fmla="*/ 7 w 22"/>
                  <a:gd name="T39" fmla="*/ 0 h 20"/>
                  <a:gd name="T40" fmla="*/ 8 w 22"/>
                  <a:gd name="T41" fmla="*/ 0 h 20"/>
                  <a:gd name="T42" fmla="*/ 9 w 22"/>
                  <a:gd name="T43" fmla="*/ 0 h 20"/>
                  <a:gd name="T44" fmla="*/ 11 w 22"/>
                  <a:gd name="T45" fmla="*/ 0 h 20"/>
                  <a:gd name="T46" fmla="*/ 12 w 22"/>
                  <a:gd name="T47" fmla="*/ 0 h 20"/>
                  <a:gd name="T48" fmla="*/ 14 w 22"/>
                  <a:gd name="T49" fmla="*/ 0 h 20"/>
                  <a:gd name="T50" fmla="*/ 15 w 22"/>
                  <a:gd name="T51" fmla="*/ 0 h 20"/>
                  <a:gd name="T52" fmla="*/ 15 w 22"/>
                  <a:gd name="T53" fmla="*/ 0 h 20"/>
                  <a:gd name="T54" fmla="*/ 16 w 22"/>
                  <a:gd name="T55" fmla="*/ 0 h 20"/>
                  <a:gd name="T56" fmla="*/ 17 w 22"/>
                  <a:gd name="T57" fmla="*/ 1 h 20"/>
                  <a:gd name="T58" fmla="*/ 17 w 22"/>
                  <a:gd name="T59" fmla="*/ 1 h 20"/>
                  <a:gd name="T60" fmla="*/ 18 w 22"/>
                  <a:gd name="T61" fmla="*/ 1 h 20"/>
                  <a:gd name="T62" fmla="*/ 19 w 22"/>
                  <a:gd name="T63" fmla="*/ 1 h 20"/>
                  <a:gd name="T64" fmla="*/ 19 w 22"/>
                  <a:gd name="T65" fmla="*/ 2 h 20"/>
                  <a:gd name="T66" fmla="*/ 20 w 22"/>
                  <a:gd name="T67" fmla="*/ 2 h 20"/>
                  <a:gd name="T68" fmla="*/ 20 w 22"/>
                  <a:gd name="T69" fmla="*/ 3 h 20"/>
                  <a:gd name="T70" fmla="*/ 20 w 22"/>
                  <a:gd name="T71" fmla="*/ 3 h 20"/>
                  <a:gd name="T72" fmla="*/ 21 w 22"/>
                  <a:gd name="T73" fmla="*/ 4 h 20"/>
                  <a:gd name="T74" fmla="*/ 21 w 22"/>
                  <a:gd name="T75" fmla="*/ 4 h 20"/>
                  <a:gd name="T76" fmla="*/ 21 w 22"/>
                  <a:gd name="T77" fmla="*/ 5 h 20"/>
                  <a:gd name="T78" fmla="*/ 22 w 22"/>
                  <a:gd name="T79" fmla="*/ 6 h 20"/>
                  <a:gd name="T80" fmla="*/ 22 w 22"/>
                  <a:gd name="T81" fmla="*/ 8 h 20"/>
                  <a:gd name="T82" fmla="*/ 22 w 22"/>
                  <a:gd name="T83" fmla="*/ 9 h 20"/>
                  <a:gd name="T84" fmla="*/ 22 w 22"/>
                  <a:gd name="T85" fmla="*/ 10 h 20"/>
                  <a:gd name="T86" fmla="*/ 22 w 22"/>
                  <a:gd name="T87" fmla="*/ 11 h 20"/>
                  <a:gd name="T88" fmla="*/ 22 w 22"/>
                  <a:gd name="T89" fmla="*/ 13 h 20"/>
                  <a:gd name="T90" fmla="*/ 21 w 22"/>
                  <a:gd name="T91" fmla="*/ 14 h 20"/>
                  <a:gd name="T92" fmla="*/ 21 w 22"/>
                  <a:gd name="T93" fmla="*/ 15 h 20"/>
                  <a:gd name="T94" fmla="*/ 20 w 22"/>
                  <a:gd name="T95" fmla="*/ 15 h 20"/>
                  <a:gd name="T96" fmla="*/ 20 w 22"/>
                  <a:gd name="T97" fmla="*/ 15 h 20"/>
                  <a:gd name="T98" fmla="*/ 20 w 22"/>
                  <a:gd name="T99" fmla="*/ 16 h 20"/>
                  <a:gd name="T100" fmla="*/ 20 w 22"/>
                  <a:gd name="T101" fmla="*/ 17 h 20"/>
                  <a:gd name="T102" fmla="*/ 19 w 22"/>
                  <a:gd name="T103" fmla="*/ 17 h 20"/>
                  <a:gd name="T104" fmla="*/ 18 w 22"/>
                  <a:gd name="T105" fmla="*/ 17 h 20"/>
                  <a:gd name="T106" fmla="*/ 18 w 22"/>
                  <a:gd name="T107" fmla="*/ 17 h 20"/>
                  <a:gd name="T108" fmla="*/ 18 w 22"/>
                  <a:gd name="T109" fmla="*/ 18 h 20"/>
                  <a:gd name="T110" fmla="*/ 16 w 22"/>
                  <a:gd name="T111" fmla="*/ 18 h 20"/>
                  <a:gd name="T112" fmla="*/ 13 w 22"/>
                  <a:gd name="T113" fmla="*/ 19 h 20"/>
                  <a:gd name="T114" fmla="*/ 12 w 22"/>
                  <a:gd name="T115" fmla="*/ 19 h 20"/>
                  <a:gd name="T116" fmla="*/ 11 w 22"/>
                  <a:gd name="T117" fmla="*/ 19 h 20"/>
                  <a:gd name="T118" fmla="*/ 9 w 22"/>
                  <a:gd name="T119" fmla="*/ 20 h 20"/>
                  <a:gd name="T120" fmla="*/ 8 w 22"/>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
                  <a:gd name="T184" fmla="*/ 0 h 20"/>
                  <a:gd name="T185" fmla="*/ 22 w 22"/>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 h="20">
                    <a:moveTo>
                      <a:pt x="8" y="20"/>
                    </a:moveTo>
                    <a:lnTo>
                      <a:pt x="6" y="19"/>
                    </a:lnTo>
                    <a:lnTo>
                      <a:pt x="5" y="18"/>
                    </a:lnTo>
                    <a:lnTo>
                      <a:pt x="4" y="17"/>
                    </a:lnTo>
                    <a:lnTo>
                      <a:pt x="3" y="16"/>
                    </a:lnTo>
                    <a:lnTo>
                      <a:pt x="2" y="15"/>
                    </a:lnTo>
                    <a:lnTo>
                      <a:pt x="2" y="14"/>
                    </a:lnTo>
                    <a:lnTo>
                      <a:pt x="1" y="13"/>
                    </a:lnTo>
                    <a:lnTo>
                      <a:pt x="0" y="11"/>
                    </a:lnTo>
                    <a:lnTo>
                      <a:pt x="0" y="9"/>
                    </a:lnTo>
                    <a:lnTo>
                      <a:pt x="1" y="8"/>
                    </a:lnTo>
                    <a:lnTo>
                      <a:pt x="1" y="7"/>
                    </a:lnTo>
                    <a:lnTo>
                      <a:pt x="2" y="5"/>
                    </a:lnTo>
                    <a:lnTo>
                      <a:pt x="2" y="4"/>
                    </a:lnTo>
                    <a:lnTo>
                      <a:pt x="3" y="3"/>
                    </a:lnTo>
                    <a:lnTo>
                      <a:pt x="4" y="2"/>
                    </a:lnTo>
                    <a:lnTo>
                      <a:pt x="5" y="1"/>
                    </a:lnTo>
                    <a:lnTo>
                      <a:pt x="6" y="1"/>
                    </a:lnTo>
                    <a:lnTo>
                      <a:pt x="7" y="0"/>
                    </a:lnTo>
                    <a:lnTo>
                      <a:pt x="8" y="0"/>
                    </a:lnTo>
                    <a:lnTo>
                      <a:pt x="9" y="0"/>
                    </a:lnTo>
                    <a:lnTo>
                      <a:pt x="11" y="0"/>
                    </a:lnTo>
                    <a:lnTo>
                      <a:pt x="12" y="0"/>
                    </a:lnTo>
                    <a:lnTo>
                      <a:pt x="14" y="0"/>
                    </a:lnTo>
                    <a:lnTo>
                      <a:pt x="15" y="0"/>
                    </a:lnTo>
                    <a:lnTo>
                      <a:pt x="16" y="0"/>
                    </a:lnTo>
                    <a:lnTo>
                      <a:pt x="17" y="1"/>
                    </a:lnTo>
                    <a:lnTo>
                      <a:pt x="18" y="1"/>
                    </a:lnTo>
                    <a:lnTo>
                      <a:pt x="19" y="1"/>
                    </a:lnTo>
                    <a:lnTo>
                      <a:pt x="19" y="2"/>
                    </a:lnTo>
                    <a:lnTo>
                      <a:pt x="20" y="2"/>
                    </a:lnTo>
                    <a:lnTo>
                      <a:pt x="20" y="3"/>
                    </a:lnTo>
                    <a:lnTo>
                      <a:pt x="21" y="4"/>
                    </a:lnTo>
                    <a:lnTo>
                      <a:pt x="21" y="5"/>
                    </a:lnTo>
                    <a:lnTo>
                      <a:pt x="22" y="6"/>
                    </a:lnTo>
                    <a:lnTo>
                      <a:pt x="22" y="8"/>
                    </a:lnTo>
                    <a:lnTo>
                      <a:pt x="22" y="9"/>
                    </a:lnTo>
                    <a:lnTo>
                      <a:pt x="22" y="10"/>
                    </a:lnTo>
                    <a:lnTo>
                      <a:pt x="22" y="11"/>
                    </a:lnTo>
                    <a:lnTo>
                      <a:pt x="22" y="13"/>
                    </a:lnTo>
                    <a:lnTo>
                      <a:pt x="21" y="14"/>
                    </a:lnTo>
                    <a:lnTo>
                      <a:pt x="21" y="15"/>
                    </a:lnTo>
                    <a:lnTo>
                      <a:pt x="20" y="15"/>
                    </a:lnTo>
                    <a:lnTo>
                      <a:pt x="20" y="16"/>
                    </a:lnTo>
                    <a:lnTo>
                      <a:pt x="20" y="17"/>
                    </a:lnTo>
                    <a:lnTo>
                      <a:pt x="19" y="17"/>
                    </a:lnTo>
                    <a:lnTo>
                      <a:pt x="18" y="17"/>
                    </a:lnTo>
                    <a:lnTo>
                      <a:pt x="18" y="18"/>
                    </a:lnTo>
                    <a:lnTo>
                      <a:pt x="16" y="18"/>
                    </a:lnTo>
                    <a:lnTo>
                      <a:pt x="13" y="19"/>
                    </a:lnTo>
                    <a:lnTo>
                      <a:pt x="12" y="19"/>
                    </a:lnTo>
                    <a:lnTo>
                      <a:pt x="11" y="19"/>
                    </a:lnTo>
                    <a:lnTo>
                      <a:pt x="9" y="20"/>
                    </a:lnTo>
                    <a:lnTo>
                      <a:pt x="8" y="20"/>
                    </a:lnTo>
                    <a:close/>
                  </a:path>
                </a:pathLst>
              </a:custGeom>
              <a:solidFill>
                <a:srgbClr val="F8C400"/>
              </a:solidFill>
              <a:ln w="9525">
                <a:noFill/>
                <a:round/>
                <a:headEnd/>
                <a:tailEnd/>
              </a:ln>
            </p:spPr>
            <p:txBody>
              <a:bodyPr/>
              <a:lstStyle/>
              <a:p>
                <a:endParaRPr lang="en-US"/>
              </a:p>
            </p:txBody>
          </p:sp>
          <p:sp>
            <p:nvSpPr>
              <p:cNvPr id="27068" name="Freeform 83"/>
              <p:cNvSpPr>
                <a:spLocks/>
              </p:cNvSpPr>
              <p:nvPr/>
            </p:nvSpPr>
            <p:spPr bwMode="auto">
              <a:xfrm>
                <a:off x="911" y="1812"/>
                <a:ext cx="22" cy="20"/>
              </a:xfrm>
              <a:custGeom>
                <a:avLst/>
                <a:gdLst>
                  <a:gd name="T0" fmla="*/ 7 w 22"/>
                  <a:gd name="T1" fmla="*/ 20 h 20"/>
                  <a:gd name="T2" fmla="*/ 5 w 22"/>
                  <a:gd name="T3" fmla="*/ 19 h 20"/>
                  <a:gd name="T4" fmla="*/ 4 w 22"/>
                  <a:gd name="T5" fmla="*/ 18 h 20"/>
                  <a:gd name="T6" fmla="*/ 3 w 22"/>
                  <a:gd name="T7" fmla="*/ 18 h 20"/>
                  <a:gd name="T8" fmla="*/ 2 w 22"/>
                  <a:gd name="T9" fmla="*/ 17 h 20"/>
                  <a:gd name="T10" fmla="*/ 2 w 22"/>
                  <a:gd name="T11" fmla="*/ 16 h 20"/>
                  <a:gd name="T12" fmla="*/ 1 w 22"/>
                  <a:gd name="T13" fmla="*/ 15 h 20"/>
                  <a:gd name="T14" fmla="*/ 1 w 22"/>
                  <a:gd name="T15" fmla="*/ 14 h 20"/>
                  <a:gd name="T16" fmla="*/ 0 w 22"/>
                  <a:gd name="T17" fmla="*/ 13 h 20"/>
                  <a:gd name="T18" fmla="*/ 0 w 22"/>
                  <a:gd name="T19" fmla="*/ 12 h 20"/>
                  <a:gd name="T20" fmla="*/ 0 w 22"/>
                  <a:gd name="T21" fmla="*/ 11 h 20"/>
                  <a:gd name="T22" fmla="*/ 0 w 22"/>
                  <a:gd name="T23" fmla="*/ 10 h 20"/>
                  <a:gd name="T24" fmla="*/ 0 w 22"/>
                  <a:gd name="T25" fmla="*/ 9 h 20"/>
                  <a:gd name="T26" fmla="*/ 1 w 22"/>
                  <a:gd name="T27" fmla="*/ 8 h 20"/>
                  <a:gd name="T28" fmla="*/ 1 w 22"/>
                  <a:gd name="T29" fmla="*/ 6 h 20"/>
                  <a:gd name="T30" fmla="*/ 1 w 22"/>
                  <a:gd name="T31" fmla="*/ 5 h 20"/>
                  <a:gd name="T32" fmla="*/ 2 w 22"/>
                  <a:gd name="T33" fmla="*/ 4 h 20"/>
                  <a:gd name="T34" fmla="*/ 4 w 22"/>
                  <a:gd name="T35" fmla="*/ 3 h 20"/>
                  <a:gd name="T36" fmla="*/ 5 w 22"/>
                  <a:gd name="T37" fmla="*/ 2 h 20"/>
                  <a:gd name="T38" fmla="*/ 7 w 22"/>
                  <a:gd name="T39" fmla="*/ 2 h 20"/>
                  <a:gd name="T40" fmla="*/ 8 w 22"/>
                  <a:gd name="T41" fmla="*/ 1 h 20"/>
                  <a:gd name="T42" fmla="*/ 10 w 22"/>
                  <a:gd name="T43" fmla="*/ 1 h 20"/>
                  <a:gd name="T44" fmla="*/ 11 w 22"/>
                  <a:gd name="T45" fmla="*/ 0 h 20"/>
                  <a:gd name="T46" fmla="*/ 11 w 22"/>
                  <a:gd name="T47" fmla="*/ 0 h 20"/>
                  <a:gd name="T48" fmla="*/ 12 w 22"/>
                  <a:gd name="T49" fmla="*/ 0 h 20"/>
                  <a:gd name="T50" fmla="*/ 13 w 22"/>
                  <a:gd name="T51" fmla="*/ 0 h 20"/>
                  <a:gd name="T52" fmla="*/ 13 w 22"/>
                  <a:gd name="T53" fmla="*/ 0 h 20"/>
                  <a:gd name="T54" fmla="*/ 14 w 22"/>
                  <a:gd name="T55" fmla="*/ 0 h 20"/>
                  <a:gd name="T56" fmla="*/ 14 w 22"/>
                  <a:gd name="T57" fmla="*/ 1 h 20"/>
                  <a:gd name="T58" fmla="*/ 15 w 22"/>
                  <a:gd name="T59" fmla="*/ 1 h 20"/>
                  <a:gd name="T60" fmla="*/ 16 w 22"/>
                  <a:gd name="T61" fmla="*/ 1 h 20"/>
                  <a:gd name="T62" fmla="*/ 16 w 22"/>
                  <a:gd name="T63" fmla="*/ 1 h 20"/>
                  <a:gd name="T64" fmla="*/ 17 w 22"/>
                  <a:gd name="T65" fmla="*/ 2 h 20"/>
                  <a:gd name="T66" fmla="*/ 17 w 22"/>
                  <a:gd name="T67" fmla="*/ 2 h 20"/>
                  <a:gd name="T68" fmla="*/ 18 w 22"/>
                  <a:gd name="T69" fmla="*/ 2 h 20"/>
                  <a:gd name="T70" fmla="*/ 18 w 22"/>
                  <a:gd name="T71" fmla="*/ 3 h 20"/>
                  <a:gd name="T72" fmla="*/ 19 w 22"/>
                  <a:gd name="T73" fmla="*/ 3 h 20"/>
                  <a:gd name="T74" fmla="*/ 19 w 22"/>
                  <a:gd name="T75" fmla="*/ 4 h 20"/>
                  <a:gd name="T76" fmla="*/ 20 w 22"/>
                  <a:gd name="T77" fmla="*/ 5 h 20"/>
                  <a:gd name="T78" fmla="*/ 21 w 22"/>
                  <a:gd name="T79" fmla="*/ 6 h 20"/>
                  <a:gd name="T80" fmla="*/ 22 w 22"/>
                  <a:gd name="T81" fmla="*/ 8 h 20"/>
                  <a:gd name="T82" fmla="*/ 22 w 22"/>
                  <a:gd name="T83" fmla="*/ 9 h 20"/>
                  <a:gd name="T84" fmla="*/ 22 w 22"/>
                  <a:gd name="T85" fmla="*/ 10 h 20"/>
                  <a:gd name="T86" fmla="*/ 22 w 22"/>
                  <a:gd name="T87" fmla="*/ 11 h 20"/>
                  <a:gd name="T88" fmla="*/ 22 w 22"/>
                  <a:gd name="T89" fmla="*/ 12 h 20"/>
                  <a:gd name="T90" fmla="*/ 21 w 22"/>
                  <a:gd name="T91" fmla="*/ 13 h 20"/>
                  <a:gd name="T92" fmla="*/ 20 w 22"/>
                  <a:gd name="T93" fmla="*/ 16 h 20"/>
                  <a:gd name="T94" fmla="*/ 18 w 22"/>
                  <a:gd name="T95" fmla="*/ 17 h 20"/>
                  <a:gd name="T96" fmla="*/ 17 w 22"/>
                  <a:gd name="T97" fmla="*/ 18 h 20"/>
                  <a:gd name="T98" fmla="*/ 15 w 22"/>
                  <a:gd name="T99" fmla="*/ 19 h 20"/>
                  <a:gd name="T100" fmla="*/ 14 w 22"/>
                  <a:gd name="T101" fmla="*/ 19 h 20"/>
                  <a:gd name="T102" fmla="*/ 12 w 22"/>
                  <a:gd name="T103" fmla="*/ 19 h 20"/>
                  <a:gd name="T104" fmla="*/ 11 w 22"/>
                  <a:gd name="T105" fmla="*/ 20 h 20"/>
                  <a:gd name="T106" fmla="*/ 9 w 22"/>
                  <a:gd name="T107" fmla="*/ 20 h 20"/>
                  <a:gd name="T108" fmla="*/ 7 w 22"/>
                  <a:gd name="T109" fmla="*/ 20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
                  <a:gd name="T166" fmla="*/ 0 h 20"/>
                  <a:gd name="T167" fmla="*/ 22 w 22"/>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 h="20">
                    <a:moveTo>
                      <a:pt x="7" y="20"/>
                    </a:moveTo>
                    <a:lnTo>
                      <a:pt x="5" y="19"/>
                    </a:lnTo>
                    <a:lnTo>
                      <a:pt x="4" y="18"/>
                    </a:lnTo>
                    <a:lnTo>
                      <a:pt x="3" y="18"/>
                    </a:lnTo>
                    <a:lnTo>
                      <a:pt x="2" y="17"/>
                    </a:lnTo>
                    <a:lnTo>
                      <a:pt x="2" y="16"/>
                    </a:lnTo>
                    <a:lnTo>
                      <a:pt x="1" y="15"/>
                    </a:lnTo>
                    <a:lnTo>
                      <a:pt x="1" y="14"/>
                    </a:lnTo>
                    <a:lnTo>
                      <a:pt x="0" y="13"/>
                    </a:lnTo>
                    <a:lnTo>
                      <a:pt x="0" y="12"/>
                    </a:lnTo>
                    <a:lnTo>
                      <a:pt x="0" y="11"/>
                    </a:lnTo>
                    <a:lnTo>
                      <a:pt x="0" y="10"/>
                    </a:lnTo>
                    <a:lnTo>
                      <a:pt x="0" y="9"/>
                    </a:lnTo>
                    <a:lnTo>
                      <a:pt x="1" y="8"/>
                    </a:lnTo>
                    <a:lnTo>
                      <a:pt x="1" y="6"/>
                    </a:lnTo>
                    <a:lnTo>
                      <a:pt x="1" y="5"/>
                    </a:lnTo>
                    <a:lnTo>
                      <a:pt x="2" y="4"/>
                    </a:lnTo>
                    <a:lnTo>
                      <a:pt x="4" y="3"/>
                    </a:lnTo>
                    <a:lnTo>
                      <a:pt x="5" y="2"/>
                    </a:lnTo>
                    <a:lnTo>
                      <a:pt x="7" y="2"/>
                    </a:lnTo>
                    <a:lnTo>
                      <a:pt x="8" y="1"/>
                    </a:lnTo>
                    <a:lnTo>
                      <a:pt x="10" y="1"/>
                    </a:lnTo>
                    <a:lnTo>
                      <a:pt x="11" y="0"/>
                    </a:lnTo>
                    <a:lnTo>
                      <a:pt x="12" y="0"/>
                    </a:lnTo>
                    <a:lnTo>
                      <a:pt x="13" y="0"/>
                    </a:lnTo>
                    <a:lnTo>
                      <a:pt x="14" y="0"/>
                    </a:lnTo>
                    <a:lnTo>
                      <a:pt x="14" y="1"/>
                    </a:lnTo>
                    <a:lnTo>
                      <a:pt x="15" y="1"/>
                    </a:lnTo>
                    <a:lnTo>
                      <a:pt x="16" y="1"/>
                    </a:lnTo>
                    <a:lnTo>
                      <a:pt x="17" y="2"/>
                    </a:lnTo>
                    <a:lnTo>
                      <a:pt x="18" y="2"/>
                    </a:lnTo>
                    <a:lnTo>
                      <a:pt x="18" y="3"/>
                    </a:lnTo>
                    <a:lnTo>
                      <a:pt x="19" y="3"/>
                    </a:lnTo>
                    <a:lnTo>
                      <a:pt x="19" y="4"/>
                    </a:lnTo>
                    <a:lnTo>
                      <a:pt x="20" y="5"/>
                    </a:lnTo>
                    <a:lnTo>
                      <a:pt x="21" y="6"/>
                    </a:lnTo>
                    <a:lnTo>
                      <a:pt x="22" y="8"/>
                    </a:lnTo>
                    <a:lnTo>
                      <a:pt x="22" y="9"/>
                    </a:lnTo>
                    <a:lnTo>
                      <a:pt x="22" y="10"/>
                    </a:lnTo>
                    <a:lnTo>
                      <a:pt x="22" y="11"/>
                    </a:lnTo>
                    <a:lnTo>
                      <a:pt x="22" y="12"/>
                    </a:lnTo>
                    <a:lnTo>
                      <a:pt x="21" y="13"/>
                    </a:lnTo>
                    <a:lnTo>
                      <a:pt x="20" y="16"/>
                    </a:lnTo>
                    <a:lnTo>
                      <a:pt x="18" y="17"/>
                    </a:lnTo>
                    <a:lnTo>
                      <a:pt x="17" y="18"/>
                    </a:lnTo>
                    <a:lnTo>
                      <a:pt x="15" y="19"/>
                    </a:lnTo>
                    <a:lnTo>
                      <a:pt x="14" y="19"/>
                    </a:lnTo>
                    <a:lnTo>
                      <a:pt x="12" y="19"/>
                    </a:lnTo>
                    <a:lnTo>
                      <a:pt x="11" y="20"/>
                    </a:lnTo>
                    <a:lnTo>
                      <a:pt x="9" y="20"/>
                    </a:lnTo>
                    <a:lnTo>
                      <a:pt x="7" y="20"/>
                    </a:lnTo>
                    <a:close/>
                  </a:path>
                </a:pathLst>
              </a:custGeom>
              <a:solidFill>
                <a:srgbClr val="F8C400"/>
              </a:solidFill>
              <a:ln w="9525">
                <a:noFill/>
                <a:round/>
                <a:headEnd/>
                <a:tailEnd/>
              </a:ln>
            </p:spPr>
            <p:txBody>
              <a:bodyPr/>
              <a:lstStyle/>
              <a:p>
                <a:endParaRPr lang="en-US"/>
              </a:p>
            </p:txBody>
          </p:sp>
          <p:sp>
            <p:nvSpPr>
              <p:cNvPr id="27069" name="Freeform 84"/>
              <p:cNvSpPr>
                <a:spLocks/>
              </p:cNvSpPr>
              <p:nvPr/>
            </p:nvSpPr>
            <p:spPr bwMode="auto">
              <a:xfrm>
                <a:off x="882" y="1810"/>
                <a:ext cx="22" cy="20"/>
              </a:xfrm>
              <a:custGeom>
                <a:avLst/>
                <a:gdLst>
                  <a:gd name="T0" fmla="*/ 10 w 22"/>
                  <a:gd name="T1" fmla="*/ 20 h 20"/>
                  <a:gd name="T2" fmla="*/ 7 w 22"/>
                  <a:gd name="T3" fmla="*/ 19 h 20"/>
                  <a:gd name="T4" fmla="*/ 5 w 22"/>
                  <a:gd name="T5" fmla="*/ 18 h 20"/>
                  <a:gd name="T6" fmla="*/ 4 w 22"/>
                  <a:gd name="T7" fmla="*/ 17 h 20"/>
                  <a:gd name="T8" fmla="*/ 4 w 22"/>
                  <a:gd name="T9" fmla="*/ 17 h 20"/>
                  <a:gd name="T10" fmla="*/ 3 w 22"/>
                  <a:gd name="T11" fmla="*/ 16 h 20"/>
                  <a:gd name="T12" fmla="*/ 2 w 22"/>
                  <a:gd name="T13" fmla="*/ 16 h 20"/>
                  <a:gd name="T14" fmla="*/ 2 w 22"/>
                  <a:gd name="T15" fmla="*/ 15 h 20"/>
                  <a:gd name="T16" fmla="*/ 1 w 22"/>
                  <a:gd name="T17" fmla="*/ 14 h 20"/>
                  <a:gd name="T18" fmla="*/ 1 w 22"/>
                  <a:gd name="T19" fmla="*/ 14 h 20"/>
                  <a:gd name="T20" fmla="*/ 1 w 22"/>
                  <a:gd name="T21" fmla="*/ 13 h 20"/>
                  <a:gd name="T22" fmla="*/ 1 w 22"/>
                  <a:gd name="T23" fmla="*/ 12 h 20"/>
                  <a:gd name="T24" fmla="*/ 1 w 22"/>
                  <a:gd name="T25" fmla="*/ 11 h 20"/>
                  <a:gd name="T26" fmla="*/ 0 w 22"/>
                  <a:gd name="T27" fmla="*/ 10 h 20"/>
                  <a:gd name="T28" fmla="*/ 0 w 22"/>
                  <a:gd name="T29" fmla="*/ 9 h 20"/>
                  <a:gd name="T30" fmla="*/ 1 w 22"/>
                  <a:gd name="T31" fmla="*/ 8 h 20"/>
                  <a:gd name="T32" fmla="*/ 1 w 22"/>
                  <a:gd name="T33" fmla="*/ 7 h 20"/>
                  <a:gd name="T34" fmla="*/ 2 w 22"/>
                  <a:gd name="T35" fmla="*/ 6 h 20"/>
                  <a:gd name="T36" fmla="*/ 2 w 22"/>
                  <a:gd name="T37" fmla="*/ 5 h 20"/>
                  <a:gd name="T38" fmla="*/ 3 w 22"/>
                  <a:gd name="T39" fmla="*/ 4 h 20"/>
                  <a:gd name="T40" fmla="*/ 3 w 22"/>
                  <a:gd name="T41" fmla="*/ 3 h 20"/>
                  <a:gd name="T42" fmla="*/ 4 w 22"/>
                  <a:gd name="T43" fmla="*/ 3 h 20"/>
                  <a:gd name="T44" fmla="*/ 4 w 22"/>
                  <a:gd name="T45" fmla="*/ 2 h 20"/>
                  <a:gd name="T46" fmla="*/ 5 w 22"/>
                  <a:gd name="T47" fmla="*/ 2 h 20"/>
                  <a:gd name="T48" fmla="*/ 6 w 22"/>
                  <a:gd name="T49" fmla="*/ 1 h 20"/>
                  <a:gd name="T50" fmla="*/ 6 w 22"/>
                  <a:gd name="T51" fmla="*/ 1 h 20"/>
                  <a:gd name="T52" fmla="*/ 7 w 22"/>
                  <a:gd name="T53" fmla="*/ 1 h 20"/>
                  <a:gd name="T54" fmla="*/ 8 w 22"/>
                  <a:gd name="T55" fmla="*/ 0 h 20"/>
                  <a:gd name="T56" fmla="*/ 9 w 22"/>
                  <a:gd name="T57" fmla="*/ 0 h 20"/>
                  <a:gd name="T58" fmla="*/ 9 w 22"/>
                  <a:gd name="T59" fmla="*/ 0 h 20"/>
                  <a:gd name="T60" fmla="*/ 10 w 22"/>
                  <a:gd name="T61" fmla="*/ 0 h 20"/>
                  <a:gd name="T62" fmla="*/ 11 w 22"/>
                  <a:gd name="T63" fmla="*/ 0 h 20"/>
                  <a:gd name="T64" fmla="*/ 12 w 22"/>
                  <a:gd name="T65" fmla="*/ 0 h 20"/>
                  <a:gd name="T66" fmla="*/ 12 w 22"/>
                  <a:gd name="T67" fmla="*/ 0 h 20"/>
                  <a:gd name="T68" fmla="*/ 13 w 22"/>
                  <a:gd name="T69" fmla="*/ 0 h 20"/>
                  <a:gd name="T70" fmla="*/ 14 w 22"/>
                  <a:gd name="T71" fmla="*/ 0 h 20"/>
                  <a:gd name="T72" fmla="*/ 15 w 22"/>
                  <a:gd name="T73" fmla="*/ 1 h 20"/>
                  <a:gd name="T74" fmla="*/ 16 w 22"/>
                  <a:gd name="T75" fmla="*/ 1 h 20"/>
                  <a:gd name="T76" fmla="*/ 16 w 22"/>
                  <a:gd name="T77" fmla="*/ 1 h 20"/>
                  <a:gd name="T78" fmla="*/ 17 w 22"/>
                  <a:gd name="T79" fmla="*/ 2 h 20"/>
                  <a:gd name="T80" fmla="*/ 18 w 22"/>
                  <a:gd name="T81" fmla="*/ 2 h 20"/>
                  <a:gd name="T82" fmla="*/ 19 w 22"/>
                  <a:gd name="T83" fmla="*/ 3 h 20"/>
                  <a:gd name="T84" fmla="*/ 19 w 22"/>
                  <a:gd name="T85" fmla="*/ 4 h 20"/>
                  <a:gd name="T86" fmla="*/ 20 w 22"/>
                  <a:gd name="T87" fmla="*/ 4 h 20"/>
                  <a:gd name="T88" fmla="*/ 21 w 22"/>
                  <a:gd name="T89" fmla="*/ 5 h 20"/>
                  <a:gd name="T90" fmla="*/ 22 w 22"/>
                  <a:gd name="T91" fmla="*/ 6 h 20"/>
                  <a:gd name="T92" fmla="*/ 22 w 22"/>
                  <a:gd name="T93" fmla="*/ 7 h 20"/>
                  <a:gd name="T94" fmla="*/ 22 w 22"/>
                  <a:gd name="T95" fmla="*/ 8 h 20"/>
                  <a:gd name="T96" fmla="*/ 22 w 22"/>
                  <a:gd name="T97" fmla="*/ 10 h 20"/>
                  <a:gd name="T98" fmla="*/ 22 w 22"/>
                  <a:gd name="T99" fmla="*/ 11 h 20"/>
                  <a:gd name="T100" fmla="*/ 21 w 22"/>
                  <a:gd name="T101" fmla="*/ 12 h 20"/>
                  <a:gd name="T102" fmla="*/ 21 w 22"/>
                  <a:gd name="T103" fmla="*/ 13 h 20"/>
                  <a:gd name="T104" fmla="*/ 20 w 22"/>
                  <a:gd name="T105" fmla="*/ 14 h 20"/>
                  <a:gd name="T106" fmla="*/ 20 w 22"/>
                  <a:gd name="T107" fmla="*/ 15 h 20"/>
                  <a:gd name="T108" fmla="*/ 19 w 22"/>
                  <a:gd name="T109" fmla="*/ 16 h 20"/>
                  <a:gd name="T110" fmla="*/ 18 w 22"/>
                  <a:gd name="T111" fmla="*/ 17 h 20"/>
                  <a:gd name="T112" fmla="*/ 17 w 22"/>
                  <a:gd name="T113" fmla="*/ 18 h 20"/>
                  <a:gd name="T114" fmla="*/ 16 w 22"/>
                  <a:gd name="T115" fmla="*/ 18 h 20"/>
                  <a:gd name="T116" fmla="*/ 15 w 22"/>
                  <a:gd name="T117" fmla="*/ 19 h 20"/>
                  <a:gd name="T118" fmla="*/ 14 w 22"/>
                  <a:gd name="T119" fmla="*/ 19 h 20"/>
                  <a:gd name="T120" fmla="*/ 13 w 22"/>
                  <a:gd name="T121" fmla="*/ 20 h 20"/>
                  <a:gd name="T122" fmla="*/ 11 w 22"/>
                  <a:gd name="T123" fmla="*/ 20 h 20"/>
                  <a:gd name="T124" fmla="*/ 10 w 22"/>
                  <a:gd name="T125" fmla="*/ 2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20"/>
                  <a:gd name="T191" fmla="*/ 22 w 22"/>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20">
                    <a:moveTo>
                      <a:pt x="10" y="20"/>
                    </a:moveTo>
                    <a:lnTo>
                      <a:pt x="7" y="19"/>
                    </a:lnTo>
                    <a:lnTo>
                      <a:pt x="5" y="18"/>
                    </a:lnTo>
                    <a:lnTo>
                      <a:pt x="4" y="17"/>
                    </a:lnTo>
                    <a:lnTo>
                      <a:pt x="3" y="16"/>
                    </a:lnTo>
                    <a:lnTo>
                      <a:pt x="2" y="16"/>
                    </a:lnTo>
                    <a:lnTo>
                      <a:pt x="2" y="15"/>
                    </a:lnTo>
                    <a:lnTo>
                      <a:pt x="1" y="14"/>
                    </a:lnTo>
                    <a:lnTo>
                      <a:pt x="1" y="13"/>
                    </a:lnTo>
                    <a:lnTo>
                      <a:pt x="1" y="12"/>
                    </a:lnTo>
                    <a:lnTo>
                      <a:pt x="1" y="11"/>
                    </a:lnTo>
                    <a:lnTo>
                      <a:pt x="0" y="10"/>
                    </a:lnTo>
                    <a:lnTo>
                      <a:pt x="0" y="9"/>
                    </a:lnTo>
                    <a:lnTo>
                      <a:pt x="1" y="8"/>
                    </a:lnTo>
                    <a:lnTo>
                      <a:pt x="1" y="7"/>
                    </a:lnTo>
                    <a:lnTo>
                      <a:pt x="2" y="6"/>
                    </a:lnTo>
                    <a:lnTo>
                      <a:pt x="2" y="5"/>
                    </a:lnTo>
                    <a:lnTo>
                      <a:pt x="3" y="4"/>
                    </a:lnTo>
                    <a:lnTo>
                      <a:pt x="3" y="3"/>
                    </a:lnTo>
                    <a:lnTo>
                      <a:pt x="4" y="3"/>
                    </a:lnTo>
                    <a:lnTo>
                      <a:pt x="4" y="2"/>
                    </a:lnTo>
                    <a:lnTo>
                      <a:pt x="5" y="2"/>
                    </a:lnTo>
                    <a:lnTo>
                      <a:pt x="6" y="1"/>
                    </a:lnTo>
                    <a:lnTo>
                      <a:pt x="7" y="1"/>
                    </a:lnTo>
                    <a:lnTo>
                      <a:pt x="8" y="0"/>
                    </a:lnTo>
                    <a:lnTo>
                      <a:pt x="9" y="0"/>
                    </a:lnTo>
                    <a:lnTo>
                      <a:pt x="10" y="0"/>
                    </a:lnTo>
                    <a:lnTo>
                      <a:pt x="11" y="0"/>
                    </a:lnTo>
                    <a:lnTo>
                      <a:pt x="12" y="0"/>
                    </a:lnTo>
                    <a:lnTo>
                      <a:pt x="13" y="0"/>
                    </a:lnTo>
                    <a:lnTo>
                      <a:pt x="14" y="0"/>
                    </a:lnTo>
                    <a:lnTo>
                      <a:pt x="15" y="1"/>
                    </a:lnTo>
                    <a:lnTo>
                      <a:pt x="16" y="1"/>
                    </a:lnTo>
                    <a:lnTo>
                      <a:pt x="17" y="2"/>
                    </a:lnTo>
                    <a:lnTo>
                      <a:pt x="18" y="2"/>
                    </a:lnTo>
                    <a:lnTo>
                      <a:pt x="19" y="3"/>
                    </a:lnTo>
                    <a:lnTo>
                      <a:pt x="19" y="4"/>
                    </a:lnTo>
                    <a:lnTo>
                      <a:pt x="20" y="4"/>
                    </a:lnTo>
                    <a:lnTo>
                      <a:pt x="21" y="5"/>
                    </a:lnTo>
                    <a:lnTo>
                      <a:pt x="22" y="6"/>
                    </a:lnTo>
                    <a:lnTo>
                      <a:pt x="22" y="7"/>
                    </a:lnTo>
                    <a:lnTo>
                      <a:pt x="22" y="8"/>
                    </a:lnTo>
                    <a:lnTo>
                      <a:pt x="22" y="10"/>
                    </a:lnTo>
                    <a:lnTo>
                      <a:pt x="22" y="11"/>
                    </a:lnTo>
                    <a:lnTo>
                      <a:pt x="21" y="12"/>
                    </a:lnTo>
                    <a:lnTo>
                      <a:pt x="21" y="13"/>
                    </a:lnTo>
                    <a:lnTo>
                      <a:pt x="20" y="14"/>
                    </a:lnTo>
                    <a:lnTo>
                      <a:pt x="20" y="15"/>
                    </a:lnTo>
                    <a:lnTo>
                      <a:pt x="19" y="16"/>
                    </a:lnTo>
                    <a:lnTo>
                      <a:pt x="18" y="17"/>
                    </a:lnTo>
                    <a:lnTo>
                      <a:pt x="17" y="18"/>
                    </a:lnTo>
                    <a:lnTo>
                      <a:pt x="16" y="18"/>
                    </a:lnTo>
                    <a:lnTo>
                      <a:pt x="15" y="19"/>
                    </a:lnTo>
                    <a:lnTo>
                      <a:pt x="14" y="19"/>
                    </a:lnTo>
                    <a:lnTo>
                      <a:pt x="13" y="20"/>
                    </a:lnTo>
                    <a:lnTo>
                      <a:pt x="11" y="20"/>
                    </a:lnTo>
                    <a:lnTo>
                      <a:pt x="10" y="20"/>
                    </a:lnTo>
                    <a:close/>
                  </a:path>
                </a:pathLst>
              </a:custGeom>
              <a:solidFill>
                <a:srgbClr val="F8C400"/>
              </a:solidFill>
              <a:ln w="9525">
                <a:noFill/>
                <a:round/>
                <a:headEnd/>
                <a:tailEnd/>
              </a:ln>
            </p:spPr>
            <p:txBody>
              <a:bodyPr/>
              <a:lstStyle/>
              <a:p>
                <a:endParaRPr lang="en-US"/>
              </a:p>
            </p:txBody>
          </p:sp>
          <p:sp>
            <p:nvSpPr>
              <p:cNvPr id="27070" name="Freeform 85"/>
              <p:cNvSpPr>
                <a:spLocks/>
              </p:cNvSpPr>
              <p:nvPr/>
            </p:nvSpPr>
            <p:spPr bwMode="auto">
              <a:xfrm>
                <a:off x="1078" y="1809"/>
                <a:ext cx="22" cy="19"/>
              </a:xfrm>
              <a:custGeom>
                <a:avLst/>
                <a:gdLst>
                  <a:gd name="T0" fmla="*/ 7 w 22"/>
                  <a:gd name="T1" fmla="*/ 19 h 19"/>
                  <a:gd name="T2" fmla="*/ 5 w 22"/>
                  <a:gd name="T3" fmla="*/ 18 h 19"/>
                  <a:gd name="T4" fmla="*/ 4 w 22"/>
                  <a:gd name="T5" fmla="*/ 17 h 19"/>
                  <a:gd name="T6" fmla="*/ 3 w 22"/>
                  <a:gd name="T7" fmla="*/ 16 h 19"/>
                  <a:gd name="T8" fmla="*/ 2 w 22"/>
                  <a:gd name="T9" fmla="*/ 15 h 19"/>
                  <a:gd name="T10" fmla="*/ 1 w 22"/>
                  <a:gd name="T11" fmla="*/ 14 h 19"/>
                  <a:gd name="T12" fmla="*/ 1 w 22"/>
                  <a:gd name="T13" fmla="*/ 12 h 19"/>
                  <a:gd name="T14" fmla="*/ 1 w 22"/>
                  <a:gd name="T15" fmla="*/ 11 h 19"/>
                  <a:gd name="T16" fmla="*/ 0 w 22"/>
                  <a:gd name="T17" fmla="*/ 10 h 19"/>
                  <a:gd name="T18" fmla="*/ 0 w 22"/>
                  <a:gd name="T19" fmla="*/ 8 h 19"/>
                  <a:gd name="T20" fmla="*/ 1 w 22"/>
                  <a:gd name="T21" fmla="*/ 7 h 19"/>
                  <a:gd name="T22" fmla="*/ 1 w 22"/>
                  <a:gd name="T23" fmla="*/ 6 h 19"/>
                  <a:gd name="T24" fmla="*/ 2 w 22"/>
                  <a:gd name="T25" fmla="*/ 4 h 19"/>
                  <a:gd name="T26" fmla="*/ 3 w 22"/>
                  <a:gd name="T27" fmla="*/ 3 h 19"/>
                  <a:gd name="T28" fmla="*/ 4 w 22"/>
                  <a:gd name="T29" fmla="*/ 2 h 19"/>
                  <a:gd name="T30" fmla="*/ 5 w 22"/>
                  <a:gd name="T31" fmla="*/ 1 h 19"/>
                  <a:gd name="T32" fmla="*/ 6 w 22"/>
                  <a:gd name="T33" fmla="*/ 0 h 19"/>
                  <a:gd name="T34" fmla="*/ 8 w 22"/>
                  <a:gd name="T35" fmla="*/ 0 h 19"/>
                  <a:gd name="T36" fmla="*/ 12 w 22"/>
                  <a:gd name="T37" fmla="*/ 0 h 19"/>
                  <a:gd name="T38" fmla="*/ 16 w 22"/>
                  <a:gd name="T39" fmla="*/ 0 h 19"/>
                  <a:gd name="T40" fmla="*/ 17 w 22"/>
                  <a:gd name="T41" fmla="*/ 1 h 19"/>
                  <a:gd name="T42" fmla="*/ 19 w 22"/>
                  <a:gd name="T43" fmla="*/ 1 h 19"/>
                  <a:gd name="T44" fmla="*/ 20 w 22"/>
                  <a:gd name="T45" fmla="*/ 2 h 19"/>
                  <a:gd name="T46" fmla="*/ 20 w 22"/>
                  <a:gd name="T47" fmla="*/ 3 h 19"/>
                  <a:gd name="T48" fmla="*/ 21 w 22"/>
                  <a:gd name="T49" fmla="*/ 4 h 19"/>
                  <a:gd name="T50" fmla="*/ 21 w 22"/>
                  <a:gd name="T51" fmla="*/ 5 h 19"/>
                  <a:gd name="T52" fmla="*/ 22 w 22"/>
                  <a:gd name="T53" fmla="*/ 6 h 19"/>
                  <a:gd name="T54" fmla="*/ 22 w 22"/>
                  <a:gd name="T55" fmla="*/ 8 h 19"/>
                  <a:gd name="T56" fmla="*/ 22 w 22"/>
                  <a:gd name="T57" fmla="*/ 11 h 19"/>
                  <a:gd name="T58" fmla="*/ 21 w 22"/>
                  <a:gd name="T59" fmla="*/ 14 h 19"/>
                  <a:gd name="T60" fmla="*/ 20 w 22"/>
                  <a:gd name="T61" fmla="*/ 15 h 19"/>
                  <a:gd name="T62" fmla="*/ 18 w 22"/>
                  <a:gd name="T63" fmla="*/ 17 h 19"/>
                  <a:gd name="T64" fmla="*/ 17 w 22"/>
                  <a:gd name="T65" fmla="*/ 18 h 19"/>
                  <a:gd name="T66" fmla="*/ 15 w 22"/>
                  <a:gd name="T67" fmla="*/ 18 h 19"/>
                  <a:gd name="T68" fmla="*/ 13 w 22"/>
                  <a:gd name="T69" fmla="*/ 19 h 19"/>
                  <a:gd name="T70" fmla="*/ 10 w 22"/>
                  <a:gd name="T71" fmla="*/ 19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19"/>
                  <a:gd name="T110" fmla="*/ 22 w 22"/>
                  <a:gd name="T111" fmla="*/ 19 h 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19">
                    <a:moveTo>
                      <a:pt x="8" y="19"/>
                    </a:moveTo>
                    <a:lnTo>
                      <a:pt x="7" y="19"/>
                    </a:lnTo>
                    <a:lnTo>
                      <a:pt x="6" y="18"/>
                    </a:lnTo>
                    <a:lnTo>
                      <a:pt x="5" y="18"/>
                    </a:lnTo>
                    <a:lnTo>
                      <a:pt x="4" y="17"/>
                    </a:lnTo>
                    <a:lnTo>
                      <a:pt x="3" y="16"/>
                    </a:lnTo>
                    <a:lnTo>
                      <a:pt x="3" y="15"/>
                    </a:lnTo>
                    <a:lnTo>
                      <a:pt x="2" y="15"/>
                    </a:lnTo>
                    <a:lnTo>
                      <a:pt x="2" y="14"/>
                    </a:lnTo>
                    <a:lnTo>
                      <a:pt x="1" y="14"/>
                    </a:lnTo>
                    <a:lnTo>
                      <a:pt x="1" y="13"/>
                    </a:lnTo>
                    <a:lnTo>
                      <a:pt x="1" y="12"/>
                    </a:lnTo>
                    <a:lnTo>
                      <a:pt x="1" y="11"/>
                    </a:lnTo>
                    <a:lnTo>
                      <a:pt x="0" y="10"/>
                    </a:lnTo>
                    <a:lnTo>
                      <a:pt x="0" y="9"/>
                    </a:lnTo>
                    <a:lnTo>
                      <a:pt x="0" y="8"/>
                    </a:lnTo>
                    <a:lnTo>
                      <a:pt x="1" y="7"/>
                    </a:lnTo>
                    <a:lnTo>
                      <a:pt x="1" y="6"/>
                    </a:lnTo>
                    <a:lnTo>
                      <a:pt x="1" y="5"/>
                    </a:lnTo>
                    <a:lnTo>
                      <a:pt x="2" y="4"/>
                    </a:lnTo>
                    <a:lnTo>
                      <a:pt x="3" y="3"/>
                    </a:lnTo>
                    <a:lnTo>
                      <a:pt x="4" y="2"/>
                    </a:lnTo>
                    <a:lnTo>
                      <a:pt x="5" y="2"/>
                    </a:lnTo>
                    <a:lnTo>
                      <a:pt x="5" y="1"/>
                    </a:lnTo>
                    <a:lnTo>
                      <a:pt x="6" y="1"/>
                    </a:lnTo>
                    <a:lnTo>
                      <a:pt x="6" y="0"/>
                    </a:lnTo>
                    <a:lnTo>
                      <a:pt x="8" y="0"/>
                    </a:lnTo>
                    <a:lnTo>
                      <a:pt x="11" y="0"/>
                    </a:lnTo>
                    <a:lnTo>
                      <a:pt x="12" y="0"/>
                    </a:lnTo>
                    <a:lnTo>
                      <a:pt x="14" y="0"/>
                    </a:lnTo>
                    <a:lnTo>
                      <a:pt x="16" y="0"/>
                    </a:lnTo>
                    <a:lnTo>
                      <a:pt x="17" y="0"/>
                    </a:lnTo>
                    <a:lnTo>
                      <a:pt x="17" y="1"/>
                    </a:lnTo>
                    <a:lnTo>
                      <a:pt x="18" y="1"/>
                    </a:lnTo>
                    <a:lnTo>
                      <a:pt x="19" y="1"/>
                    </a:lnTo>
                    <a:lnTo>
                      <a:pt x="19" y="2"/>
                    </a:lnTo>
                    <a:lnTo>
                      <a:pt x="20" y="2"/>
                    </a:lnTo>
                    <a:lnTo>
                      <a:pt x="20" y="3"/>
                    </a:lnTo>
                    <a:lnTo>
                      <a:pt x="21" y="3"/>
                    </a:lnTo>
                    <a:lnTo>
                      <a:pt x="21" y="4"/>
                    </a:lnTo>
                    <a:lnTo>
                      <a:pt x="21" y="5"/>
                    </a:lnTo>
                    <a:lnTo>
                      <a:pt x="22" y="6"/>
                    </a:lnTo>
                    <a:lnTo>
                      <a:pt x="22" y="7"/>
                    </a:lnTo>
                    <a:lnTo>
                      <a:pt x="22" y="8"/>
                    </a:lnTo>
                    <a:lnTo>
                      <a:pt x="22" y="9"/>
                    </a:lnTo>
                    <a:lnTo>
                      <a:pt x="22" y="11"/>
                    </a:lnTo>
                    <a:lnTo>
                      <a:pt x="22" y="13"/>
                    </a:lnTo>
                    <a:lnTo>
                      <a:pt x="21" y="14"/>
                    </a:lnTo>
                    <a:lnTo>
                      <a:pt x="20" y="14"/>
                    </a:lnTo>
                    <a:lnTo>
                      <a:pt x="20" y="15"/>
                    </a:lnTo>
                    <a:lnTo>
                      <a:pt x="19" y="16"/>
                    </a:lnTo>
                    <a:lnTo>
                      <a:pt x="18" y="17"/>
                    </a:lnTo>
                    <a:lnTo>
                      <a:pt x="17" y="17"/>
                    </a:lnTo>
                    <a:lnTo>
                      <a:pt x="17" y="18"/>
                    </a:lnTo>
                    <a:lnTo>
                      <a:pt x="16" y="18"/>
                    </a:lnTo>
                    <a:lnTo>
                      <a:pt x="15" y="18"/>
                    </a:lnTo>
                    <a:lnTo>
                      <a:pt x="14" y="18"/>
                    </a:lnTo>
                    <a:lnTo>
                      <a:pt x="13" y="19"/>
                    </a:lnTo>
                    <a:lnTo>
                      <a:pt x="12" y="19"/>
                    </a:lnTo>
                    <a:lnTo>
                      <a:pt x="10" y="19"/>
                    </a:lnTo>
                    <a:lnTo>
                      <a:pt x="8" y="19"/>
                    </a:lnTo>
                    <a:close/>
                  </a:path>
                </a:pathLst>
              </a:custGeom>
              <a:solidFill>
                <a:srgbClr val="F8C400"/>
              </a:solidFill>
              <a:ln w="9525">
                <a:noFill/>
                <a:round/>
                <a:headEnd/>
                <a:tailEnd/>
              </a:ln>
            </p:spPr>
            <p:txBody>
              <a:bodyPr/>
              <a:lstStyle/>
              <a:p>
                <a:endParaRPr lang="en-US"/>
              </a:p>
            </p:txBody>
          </p:sp>
          <p:sp>
            <p:nvSpPr>
              <p:cNvPr id="27071" name="Freeform 86"/>
              <p:cNvSpPr>
                <a:spLocks/>
              </p:cNvSpPr>
              <p:nvPr/>
            </p:nvSpPr>
            <p:spPr bwMode="auto">
              <a:xfrm>
                <a:off x="852" y="1805"/>
                <a:ext cx="21" cy="21"/>
              </a:xfrm>
              <a:custGeom>
                <a:avLst/>
                <a:gdLst>
                  <a:gd name="T0" fmla="*/ 10 w 21"/>
                  <a:gd name="T1" fmla="*/ 21 h 21"/>
                  <a:gd name="T2" fmla="*/ 8 w 21"/>
                  <a:gd name="T3" fmla="*/ 20 h 21"/>
                  <a:gd name="T4" fmla="*/ 7 w 21"/>
                  <a:gd name="T5" fmla="*/ 20 h 21"/>
                  <a:gd name="T6" fmla="*/ 5 w 21"/>
                  <a:gd name="T7" fmla="*/ 20 h 21"/>
                  <a:gd name="T8" fmla="*/ 4 w 21"/>
                  <a:gd name="T9" fmla="*/ 19 h 21"/>
                  <a:gd name="T10" fmla="*/ 3 w 21"/>
                  <a:gd name="T11" fmla="*/ 18 h 21"/>
                  <a:gd name="T12" fmla="*/ 2 w 21"/>
                  <a:gd name="T13" fmla="*/ 18 h 21"/>
                  <a:gd name="T14" fmla="*/ 2 w 21"/>
                  <a:gd name="T15" fmla="*/ 18 h 21"/>
                  <a:gd name="T16" fmla="*/ 2 w 21"/>
                  <a:gd name="T17" fmla="*/ 17 h 21"/>
                  <a:gd name="T18" fmla="*/ 2 w 21"/>
                  <a:gd name="T19" fmla="*/ 17 h 21"/>
                  <a:gd name="T20" fmla="*/ 1 w 21"/>
                  <a:gd name="T21" fmla="*/ 16 h 21"/>
                  <a:gd name="T22" fmla="*/ 1 w 21"/>
                  <a:gd name="T23" fmla="*/ 16 h 21"/>
                  <a:gd name="T24" fmla="*/ 1 w 21"/>
                  <a:gd name="T25" fmla="*/ 15 h 21"/>
                  <a:gd name="T26" fmla="*/ 0 w 21"/>
                  <a:gd name="T27" fmla="*/ 14 h 21"/>
                  <a:gd name="T28" fmla="*/ 0 w 21"/>
                  <a:gd name="T29" fmla="*/ 12 h 21"/>
                  <a:gd name="T30" fmla="*/ 0 w 21"/>
                  <a:gd name="T31" fmla="*/ 10 h 21"/>
                  <a:gd name="T32" fmla="*/ 0 w 21"/>
                  <a:gd name="T33" fmla="*/ 6 h 21"/>
                  <a:gd name="T34" fmla="*/ 1 w 21"/>
                  <a:gd name="T35" fmla="*/ 6 h 21"/>
                  <a:gd name="T36" fmla="*/ 1 w 21"/>
                  <a:gd name="T37" fmla="*/ 5 h 21"/>
                  <a:gd name="T38" fmla="*/ 2 w 21"/>
                  <a:gd name="T39" fmla="*/ 4 h 21"/>
                  <a:gd name="T40" fmla="*/ 2 w 21"/>
                  <a:gd name="T41" fmla="*/ 4 h 21"/>
                  <a:gd name="T42" fmla="*/ 2 w 21"/>
                  <a:gd name="T43" fmla="*/ 3 h 21"/>
                  <a:gd name="T44" fmla="*/ 3 w 21"/>
                  <a:gd name="T45" fmla="*/ 3 h 21"/>
                  <a:gd name="T46" fmla="*/ 4 w 21"/>
                  <a:gd name="T47" fmla="*/ 3 h 21"/>
                  <a:gd name="T48" fmla="*/ 4 w 21"/>
                  <a:gd name="T49" fmla="*/ 2 h 21"/>
                  <a:gd name="T50" fmla="*/ 5 w 21"/>
                  <a:gd name="T51" fmla="*/ 2 h 21"/>
                  <a:gd name="T52" fmla="*/ 5 w 21"/>
                  <a:gd name="T53" fmla="*/ 1 h 21"/>
                  <a:gd name="T54" fmla="*/ 6 w 21"/>
                  <a:gd name="T55" fmla="*/ 1 h 21"/>
                  <a:gd name="T56" fmla="*/ 7 w 21"/>
                  <a:gd name="T57" fmla="*/ 1 h 21"/>
                  <a:gd name="T58" fmla="*/ 7 w 21"/>
                  <a:gd name="T59" fmla="*/ 1 h 21"/>
                  <a:gd name="T60" fmla="*/ 8 w 21"/>
                  <a:gd name="T61" fmla="*/ 1 h 21"/>
                  <a:gd name="T62" fmla="*/ 9 w 21"/>
                  <a:gd name="T63" fmla="*/ 1 h 21"/>
                  <a:gd name="T64" fmla="*/ 9 w 21"/>
                  <a:gd name="T65" fmla="*/ 1 h 21"/>
                  <a:gd name="T66" fmla="*/ 11 w 21"/>
                  <a:gd name="T67" fmla="*/ 0 h 21"/>
                  <a:gd name="T68" fmla="*/ 12 w 21"/>
                  <a:gd name="T69" fmla="*/ 1 h 21"/>
                  <a:gd name="T70" fmla="*/ 14 w 21"/>
                  <a:gd name="T71" fmla="*/ 1 h 21"/>
                  <a:gd name="T72" fmla="*/ 15 w 21"/>
                  <a:gd name="T73" fmla="*/ 1 h 21"/>
                  <a:gd name="T74" fmla="*/ 16 w 21"/>
                  <a:gd name="T75" fmla="*/ 2 h 21"/>
                  <a:gd name="T76" fmla="*/ 18 w 21"/>
                  <a:gd name="T77" fmla="*/ 2 h 21"/>
                  <a:gd name="T78" fmla="*/ 18 w 21"/>
                  <a:gd name="T79" fmla="*/ 3 h 21"/>
                  <a:gd name="T80" fmla="*/ 19 w 21"/>
                  <a:gd name="T81" fmla="*/ 3 h 21"/>
                  <a:gd name="T82" fmla="*/ 19 w 21"/>
                  <a:gd name="T83" fmla="*/ 4 h 21"/>
                  <a:gd name="T84" fmla="*/ 20 w 21"/>
                  <a:gd name="T85" fmla="*/ 4 h 21"/>
                  <a:gd name="T86" fmla="*/ 20 w 21"/>
                  <a:gd name="T87" fmla="*/ 6 h 21"/>
                  <a:gd name="T88" fmla="*/ 21 w 21"/>
                  <a:gd name="T89" fmla="*/ 7 h 21"/>
                  <a:gd name="T90" fmla="*/ 21 w 21"/>
                  <a:gd name="T91" fmla="*/ 9 h 21"/>
                  <a:gd name="T92" fmla="*/ 21 w 21"/>
                  <a:gd name="T93" fmla="*/ 10 h 21"/>
                  <a:gd name="T94" fmla="*/ 21 w 21"/>
                  <a:gd name="T95" fmla="*/ 12 h 21"/>
                  <a:gd name="T96" fmla="*/ 21 w 21"/>
                  <a:gd name="T97" fmla="*/ 13 h 21"/>
                  <a:gd name="T98" fmla="*/ 21 w 21"/>
                  <a:gd name="T99" fmla="*/ 13 h 21"/>
                  <a:gd name="T100" fmla="*/ 20 w 21"/>
                  <a:gd name="T101" fmla="*/ 14 h 21"/>
                  <a:gd name="T102" fmla="*/ 20 w 21"/>
                  <a:gd name="T103" fmla="*/ 15 h 21"/>
                  <a:gd name="T104" fmla="*/ 20 w 21"/>
                  <a:gd name="T105" fmla="*/ 15 h 21"/>
                  <a:gd name="T106" fmla="*/ 20 w 21"/>
                  <a:gd name="T107" fmla="*/ 16 h 21"/>
                  <a:gd name="T108" fmla="*/ 19 w 21"/>
                  <a:gd name="T109" fmla="*/ 16 h 21"/>
                  <a:gd name="T110" fmla="*/ 19 w 21"/>
                  <a:gd name="T111" fmla="*/ 17 h 21"/>
                  <a:gd name="T112" fmla="*/ 18 w 21"/>
                  <a:gd name="T113" fmla="*/ 17 h 21"/>
                  <a:gd name="T114" fmla="*/ 17 w 21"/>
                  <a:gd name="T115" fmla="*/ 18 h 21"/>
                  <a:gd name="T116" fmla="*/ 16 w 21"/>
                  <a:gd name="T117" fmla="*/ 19 h 21"/>
                  <a:gd name="T118" fmla="*/ 15 w 21"/>
                  <a:gd name="T119" fmla="*/ 19 h 21"/>
                  <a:gd name="T120" fmla="*/ 14 w 21"/>
                  <a:gd name="T121" fmla="*/ 20 h 21"/>
                  <a:gd name="T122" fmla="*/ 12 w 21"/>
                  <a:gd name="T123" fmla="*/ 20 h 21"/>
                  <a:gd name="T124" fmla="*/ 10 w 21"/>
                  <a:gd name="T125" fmla="*/ 21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1"/>
                  <a:gd name="T191" fmla="*/ 21 w 21"/>
                  <a:gd name="T192" fmla="*/ 21 h 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1">
                    <a:moveTo>
                      <a:pt x="10" y="21"/>
                    </a:moveTo>
                    <a:lnTo>
                      <a:pt x="8" y="20"/>
                    </a:lnTo>
                    <a:lnTo>
                      <a:pt x="7" y="20"/>
                    </a:lnTo>
                    <a:lnTo>
                      <a:pt x="5" y="20"/>
                    </a:lnTo>
                    <a:lnTo>
                      <a:pt x="4" y="19"/>
                    </a:lnTo>
                    <a:lnTo>
                      <a:pt x="3" y="18"/>
                    </a:lnTo>
                    <a:lnTo>
                      <a:pt x="2" y="18"/>
                    </a:lnTo>
                    <a:lnTo>
                      <a:pt x="2" y="17"/>
                    </a:lnTo>
                    <a:lnTo>
                      <a:pt x="1" y="16"/>
                    </a:lnTo>
                    <a:lnTo>
                      <a:pt x="1" y="15"/>
                    </a:lnTo>
                    <a:lnTo>
                      <a:pt x="0" y="14"/>
                    </a:lnTo>
                    <a:lnTo>
                      <a:pt x="0" y="12"/>
                    </a:lnTo>
                    <a:lnTo>
                      <a:pt x="0" y="10"/>
                    </a:lnTo>
                    <a:lnTo>
                      <a:pt x="0" y="6"/>
                    </a:lnTo>
                    <a:lnTo>
                      <a:pt x="1" y="6"/>
                    </a:lnTo>
                    <a:lnTo>
                      <a:pt x="1" y="5"/>
                    </a:lnTo>
                    <a:lnTo>
                      <a:pt x="2" y="4"/>
                    </a:lnTo>
                    <a:lnTo>
                      <a:pt x="2" y="3"/>
                    </a:lnTo>
                    <a:lnTo>
                      <a:pt x="3" y="3"/>
                    </a:lnTo>
                    <a:lnTo>
                      <a:pt x="4" y="3"/>
                    </a:lnTo>
                    <a:lnTo>
                      <a:pt x="4" y="2"/>
                    </a:lnTo>
                    <a:lnTo>
                      <a:pt x="5" y="2"/>
                    </a:lnTo>
                    <a:lnTo>
                      <a:pt x="5" y="1"/>
                    </a:lnTo>
                    <a:lnTo>
                      <a:pt x="6" y="1"/>
                    </a:lnTo>
                    <a:lnTo>
                      <a:pt x="7" y="1"/>
                    </a:lnTo>
                    <a:lnTo>
                      <a:pt x="8" y="1"/>
                    </a:lnTo>
                    <a:lnTo>
                      <a:pt x="9" y="1"/>
                    </a:lnTo>
                    <a:lnTo>
                      <a:pt x="11" y="0"/>
                    </a:lnTo>
                    <a:lnTo>
                      <a:pt x="12" y="1"/>
                    </a:lnTo>
                    <a:lnTo>
                      <a:pt x="14" y="1"/>
                    </a:lnTo>
                    <a:lnTo>
                      <a:pt x="15" y="1"/>
                    </a:lnTo>
                    <a:lnTo>
                      <a:pt x="16" y="2"/>
                    </a:lnTo>
                    <a:lnTo>
                      <a:pt x="18" y="2"/>
                    </a:lnTo>
                    <a:lnTo>
                      <a:pt x="18" y="3"/>
                    </a:lnTo>
                    <a:lnTo>
                      <a:pt x="19" y="3"/>
                    </a:lnTo>
                    <a:lnTo>
                      <a:pt x="19" y="4"/>
                    </a:lnTo>
                    <a:lnTo>
                      <a:pt x="20" y="4"/>
                    </a:lnTo>
                    <a:lnTo>
                      <a:pt x="20" y="6"/>
                    </a:lnTo>
                    <a:lnTo>
                      <a:pt x="21" y="7"/>
                    </a:lnTo>
                    <a:lnTo>
                      <a:pt x="21" y="9"/>
                    </a:lnTo>
                    <a:lnTo>
                      <a:pt x="21" y="10"/>
                    </a:lnTo>
                    <a:lnTo>
                      <a:pt x="21" y="12"/>
                    </a:lnTo>
                    <a:lnTo>
                      <a:pt x="21" y="13"/>
                    </a:lnTo>
                    <a:lnTo>
                      <a:pt x="20" y="14"/>
                    </a:lnTo>
                    <a:lnTo>
                      <a:pt x="20" y="15"/>
                    </a:lnTo>
                    <a:lnTo>
                      <a:pt x="20" y="16"/>
                    </a:lnTo>
                    <a:lnTo>
                      <a:pt x="19" y="16"/>
                    </a:lnTo>
                    <a:lnTo>
                      <a:pt x="19" y="17"/>
                    </a:lnTo>
                    <a:lnTo>
                      <a:pt x="18" y="17"/>
                    </a:lnTo>
                    <a:lnTo>
                      <a:pt x="17" y="18"/>
                    </a:lnTo>
                    <a:lnTo>
                      <a:pt x="16" y="19"/>
                    </a:lnTo>
                    <a:lnTo>
                      <a:pt x="15" y="19"/>
                    </a:lnTo>
                    <a:lnTo>
                      <a:pt x="14" y="20"/>
                    </a:lnTo>
                    <a:lnTo>
                      <a:pt x="12" y="20"/>
                    </a:lnTo>
                    <a:lnTo>
                      <a:pt x="10" y="21"/>
                    </a:lnTo>
                    <a:close/>
                  </a:path>
                </a:pathLst>
              </a:custGeom>
              <a:solidFill>
                <a:srgbClr val="F8C400"/>
              </a:solidFill>
              <a:ln w="9525">
                <a:noFill/>
                <a:round/>
                <a:headEnd/>
                <a:tailEnd/>
              </a:ln>
            </p:spPr>
            <p:txBody>
              <a:bodyPr/>
              <a:lstStyle/>
              <a:p>
                <a:endParaRPr lang="en-US"/>
              </a:p>
            </p:txBody>
          </p:sp>
          <p:sp>
            <p:nvSpPr>
              <p:cNvPr id="27072" name="Freeform 87"/>
              <p:cNvSpPr>
                <a:spLocks/>
              </p:cNvSpPr>
              <p:nvPr/>
            </p:nvSpPr>
            <p:spPr bwMode="auto">
              <a:xfrm>
                <a:off x="1105" y="1804"/>
                <a:ext cx="21" cy="20"/>
              </a:xfrm>
              <a:custGeom>
                <a:avLst/>
                <a:gdLst>
                  <a:gd name="T0" fmla="*/ 9 w 21"/>
                  <a:gd name="T1" fmla="*/ 20 h 20"/>
                  <a:gd name="T2" fmla="*/ 7 w 21"/>
                  <a:gd name="T3" fmla="*/ 20 h 20"/>
                  <a:gd name="T4" fmla="*/ 6 w 21"/>
                  <a:gd name="T5" fmla="*/ 19 h 20"/>
                  <a:gd name="T6" fmla="*/ 5 w 21"/>
                  <a:gd name="T7" fmla="*/ 18 h 20"/>
                  <a:gd name="T8" fmla="*/ 4 w 21"/>
                  <a:gd name="T9" fmla="*/ 18 h 20"/>
                  <a:gd name="T10" fmla="*/ 3 w 21"/>
                  <a:gd name="T11" fmla="*/ 17 h 20"/>
                  <a:gd name="T12" fmla="*/ 2 w 21"/>
                  <a:gd name="T13" fmla="*/ 16 h 20"/>
                  <a:gd name="T14" fmla="*/ 1 w 21"/>
                  <a:gd name="T15" fmla="*/ 15 h 20"/>
                  <a:gd name="T16" fmla="*/ 1 w 21"/>
                  <a:gd name="T17" fmla="*/ 15 h 20"/>
                  <a:gd name="T18" fmla="*/ 0 w 21"/>
                  <a:gd name="T19" fmla="*/ 14 h 20"/>
                  <a:gd name="T20" fmla="*/ 0 w 21"/>
                  <a:gd name="T21" fmla="*/ 12 h 20"/>
                  <a:gd name="T22" fmla="*/ 0 w 21"/>
                  <a:gd name="T23" fmla="*/ 11 h 20"/>
                  <a:gd name="T24" fmla="*/ 0 w 21"/>
                  <a:gd name="T25" fmla="*/ 10 h 20"/>
                  <a:gd name="T26" fmla="*/ 0 w 21"/>
                  <a:gd name="T27" fmla="*/ 9 h 20"/>
                  <a:gd name="T28" fmla="*/ 0 w 21"/>
                  <a:gd name="T29" fmla="*/ 8 h 20"/>
                  <a:gd name="T30" fmla="*/ 0 w 21"/>
                  <a:gd name="T31" fmla="*/ 6 h 20"/>
                  <a:gd name="T32" fmla="*/ 1 w 21"/>
                  <a:gd name="T33" fmla="*/ 5 h 20"/>
                  <a:gd name="T34" fmla="*/ 2 w 21"/>
                  <a:gd name="T35" fmla="*/ 5 h 20"/>
                  <a:gd name="T36" fmla="*/ 2 w 21"/>
                  <a:gd name="T37" fmla="*/ 5 h 20"/>
                  <a:gd name="T38" fmla="*/ 2 w 21"/>
                  <a:gd name="T39" fmla="*/ 4 h 20"/>
                  <a:gd name="T40" fmla="*/ 3 w 21"/>
                  <a:gd name="T41" fmla="*/ 4 h 20"/>
                  <a:gd name="T42" fmla="*/ 3 w 21"/>
                  <a:gd name="T43" fmla="*/ 3 h 20"/>
                  <a:gd name="T44" fmla="*/ 3 w 21"/>
                  <a:gd name="T45" fmla="*/ 3 h 20"/>
                  <a:gd name="T46" fmla="*/ 4 w 21"/>
                  <a:gd name="T47" fmla="*/ 2 h 20"/>
                  <a:gd name="T48" fmla="*/ 6 w 21"/>
                  <a:gd name="T49" fmla="*/ 1 h 20"/>
                  <a:gd name="T50" fmla="*/ 7 w 21"/>
                  <a:gd name="T51" fmla="*/ 0 h 20"/>
                  <a:gd name="T52" fmla="*/ 8 w 21"/>
                  <a:gd name="T53" fmla="*/ 0 h 20"/>
                  <a:gd name="T54" fmla="*/ 10 w 21"/>
                  <a:gd name="T55" fmla="*/ 0 h 20"/>
                  <a:gd name="T56" fmla="*/ 11 w 21"/>
                  <a:gd name="T57" fmla="*/ 0 h 20"/>
                  <a:gd name="T58" fmla="*/ 12 w 21"/>
                  <a:gd name="T59" fmla="*/ 0 h 20"/>
                  <a:gd name="T60" fmla="*/ 13 w 21"/>
                  <a:gd name="T61" fmla="*/ 0 h 20"/>
                  <a:gd name="T62" fmla="*/ 14 w 21"/>
                  <a:gd name="T63" fmla="*/ 0 h 20"/>
                  <a:gd name="T64" fmla="*/ 15 w 21"/>
                  <a:gd name="T65" fmla="*/ 1 h 20"/>
                  <a:gd name="T66" fmla="*/ 16 w 21"/>
                  <a:gd name="T67" fmla="*/ 2 h 20"/>
                  <a:gd name="T68" fmla="*/ 17 w 21"/>
                  <a:gd name="T69" fmla="*/ 2 h 20"/>
                  <a:gd name="T70" fmla="*/ 18 w 21"/>
                  <a:gd name="T71" fmla="*/ 3 h 20"/>
                  <a:gd name="T72" fmla="*/ 19 w 21"/>
                  <a:gd name="T73" fmla="*/ 4 h 20"/>
                  <a:gd name="T74" fmla="*/ 19 w 21"/>
                  <a:gd name="T75" fmla="*/ 5 h 20"/>
                  <a:gd name="T76" fmla="*/ 20 w 21"/>
                  <a:gd name="T77" fmla="*/ 6 h 20"/>
                  <a:gd name="T78" fmla="*/ 20 w 21"/>
                  <a:gd name="T79" fmla="*/ 7 h 20"/>
                  <a:gd name="T80" fmla="*/ 21 w 21"/>
                  <a:gd name="T81" fmla="*/ 8 h 20"/>
                  <a:gd name="T82" fmla="*/ 21 w 21"/>
                  <a:gd name="T83" fmla="*/ 9 h 20"/>
                  <a:gd name="T84" fmla="*/ 21 w 21"/>
                  <a:gd name="T85" fmla="*/ 10 h 20"/>
                  <a:gd name="T86" fmla="*/ 21 w 21"/>
                  <a:gd name="T87" fmla="*/ 11 h 20"/>
                  <a:gd name="T88" fmla="*/ 21 w 21"/>
                  <a:gd name="T89" fmla="*/ 12 h 20"/>
                  <a:gd name="T90" fmla="*/ 20 w 21"/>
                  <a:gd name="T91" fmla="*/ 13 h 20"/>
                  <a:gd name="T92" fmla="*/ 20 w 21"/>
                  <a:gd name="T93" fmla="*/ 14 h 20"/>
                  <a:gd name="T94" fmla="*/ 19 w 21"/>
                  <a:gd name="T95" fmla="*/ 15 h 20"/>
                  <a:gd name="T96" fmla="*/ 18 w 21"/>
                  <a:gd name="T97" fmla="*/ 16 h 20"/>
                  <a:gd name="T98" fmla="*/ 17 w 21"/>
                  <a:gd name="T99" fmla="*/ 17 h 20"/>
                  <a:gd name="T100" fmla="*/ 16 w 21"/>
                  <a:gd name="T101" fmla="*/ 18 h 20"/>
                  <a:gd name="T102" fmla="*/ 14 w 21"/>
                  <a:gd name="T103" fmla="*/ 18 h 20"/>
                  <a:gd name="T104" fmla="*/ 13 w 21"/>
                  <a:gd name="T105" fmla="*/ 19 h 20"/>
                  <a:gd name="T106" fmla="*/ 11 w 21"/>
                  <a:gd name="T107" fmla="*/ 20 h 20"/>
                  <a:gd name="T108" fmla="*/ 9 w 21"/>
                  <a:gd name="T109" fmla="*/ 20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
                  <a:gd name="T166" fmla="*/ 0 h 20"/>
                  <a:gd name="T167" fmla="*/ 21 w 21"/>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 h="20">
                    <a:moveTo>
                      <a:pt x="9" y="20"/>
                    </a:moveTo>
                    <a:lnTo>
                      <a:pt x="7" y="20"/>
                    </a:lnTo>
                    <a:lnTo>
                      <a:pt x="6" y="19"/>
                    </a:lnTo>
                    <a:lnTo>
                      <a:pt x="5" y="18"/>
                    </a:lnTo>
                    <a:lnTo>
                      <a:pt x="4" y="18"/>
                    </a:lnTo>
                    <a:lnTo>
                      <a:pt x="3" y="17"/>
                    </a:lnTo>
                    <a:lnTo>
                      <a:pt x="2" y="16"/>
                    </a:lnTo>
                    <a:lnTo>
                      <a:pt x="1" y="15"/>
                    </a:lnTo>
                    <a:lnTo>
                      <a:pt x="0" y="14"/>
                    </a:lnTo>
                    <a:lnTo>
                      <a:pt x="0" y="12"/>
                    </a:lnTo>
                    <a:lnTo>
                      <a:pt x="0" y="11"/>
                    </a:lnTo>
                    <a:lnTo>
                      <a:pt x="0" y="10"/>
                    </a:lnTo>
                    <a:lnTo>
                      <a:pt x="0" y="9"/>
                    </a:lnTo>
                    <a:lnTo>
                      <a:pt x="0" y="8"/>
                    </a:lnTo>
                    <a:lnTo>
                      <a:pt x="0" y="6"/>
                    </a:lnTo>
                    <a:lnTo>
                      <a:pt x="1" y="5"/>
                    </a:lnTo>
                    <a:lnTo>
                      <a:pt x="2" y="5"/>
                    </a:lnTo>
                    <a:lnTo>
                      <a:pt x="2" y="4"/>
                    </a:lnTo>
                    <a:lnTo>
                      <a:pt x="3" y="4"/>
                    </a:lnTo>
                    <a:lnTo>
                      <a:pt x="3" y="3"/>
                    </a:lnTo>
                    <a:lnTo>
                      <a:pt x="4" y="2"/>
                    </a:lnTo>
                    <a:lnTo>
                      <a:pt x="6" y="1"/>
                    </a:lnTo>
                    <a:lnTo>
                      <a:pt x="7" y="0"/>
                    </a:lnTo>
                    <a:lnTo>
                      <a:pt x="8" y="0"/>
                    </a:lnTo>
                    <a:lnTo>
                      <a:pt x="10" y="0"/>
                    </a:lnTo>
                    <a:lnTo>
                      <a:pt x="11" y="0"/>
                    </a:lnTo>
                    <a:lnTo>
                      <a:pt x="12" y="0"/>
                    </a:lnTo>
                    <a:lnTo>
                      <a:pt x="13" y="0"/>
                    </a:lnTo>
                    <a:lnTo>
                      <a:pt x="14" y="0"/>
                    </a:lnTo>
                    <a:lnTo>
                      <a:pt x="15" y="1"/>
                    </a:lnTo>
                    <a:lnTo>
                      <a:pt x="16" y="2"/>
                    </a:lnTo>
                    <a:lnTo>
                      <a:pt x="17" y="2"/>
                    </a:lnTo>
                    <a:lnTo>
                      <a:pt x="18" y="3"/>
                    </a:lnTo>
                    <a:lnTo>
                      <a:pt x="19" y="4"/>
                    </a:lnTo>
                    <a:lnTo>
                      <a:pt x="19" y="5"/>
                    </a:lnTo>
                    <a:lnTo>
                      <a:pt x="20" y="6"/>
                    </a:lnTo>
                    <a:lnTo>
                      <a:pt x="20" y="7"/>
                    </a:lnTo>
                    <a:lnTo>
                      <a:pt x="21" y="8"/>
                    </a:lnTo>
                    <a:lnTo>
                      <a:pt x="21" y="9"/>
                    </a:lnTo>
                    <a:lnTo>
                      <a:pt x="21" y="10"/>
                    </a:lnTo>
                    <a:lnTo>
                      <a:pt x="21" y="11"/>
                    </a:lnTo>
                    <a:lnTo>
                      <a:pt x="21" y="12"/>
                    </a:lnTo>
                    <a:lnTo>
                      <a:pt x="20" y="13"/>
                    </a:lnTo>
                    <a:lnTo>
                      <a:pt x="20" y="14"/>
                    </a:lnTo>
                    <a:lnTo>
                      <a:pt x="19" y="15"/>
                    </a:lnTo>
                    <a:lnTo>
                      <a:pt x="18" y="16"/>
                    </a:lnTo>
                    <a:lnTo>
                      <a:pt x="17" y="17"/>
                    </a:lnTo>
                    <a:lnTo>
                      <a:pt x="16" y="18"/>
                    </a:lnTo>
                    <a:lnTo>
                      <a:pt x="14" y="18"/>
                    </a:lnTo>
                    <a:lnTo>
                      <a:pt x="13" y="19"/>
                    </a:lnTo>
                    <a:lnTo>
                      <a:pt x="11" y="20"/>
                    </a:lnTo>
                    <a:lnTo>
                      <a:pt x="9" y="20"/>
                    </a:lnTo>
                    <a:close/>
                  </a:path>
                </a:pathLst>
              </a:custGeom>
              <a:solidFill>
                <a:srgbClr val="F8C400"/>
              </a:solidFill>
              <a:ln w="9525">
                <a:noFill/>
                <a:round/>
                <a:headEnd/>
                <a:tailEnd/>
              </a:ln>
            </p:spPr>
            <p:txBody>
              <a:bodyPr/>
              <a:lstStyle/>
              <a:p>
                <a:endParaRPr lang="en-US"/>
              </a:p>
            </p:txBody>
          </p:sp>
          <p:sp>
            <p:nvSpPr>
              <p:cNvPr id="27073" name="Freeform 88"/>
              <p:cNvSpPr>
                <a:spLocks/>
              </p:cNvSpPr>
              <p:nvPr/>
            </p:nvSpPr>
            <p:spPr bwMode="auto">
              <a:xfrm>
                <a:off x="824" y="1797"/>
                <a:ext cx="21" cy="21"/>
              </a:xfrm>
              <a:custGeom>
                <a:avLst/>
                <a:gdLst>
                  <a:gd name="T0" fmla="*/ 7 w 21"/>
                  <a:gd name="T1" fmla="*/ 21 h 21"/>
                  <a:gd name="T2" fmla="*/ 6 w 21"/>
                  <a:gd name="T3" fmla="*/ 20 h 21"/>
                  <a:gd name="T4" fmla="*/ 4 w 21"/>
                  <a:gd name="T5" fmla="*/ 19 h 21"/>
                  <a:gd name="T6" fmla="*/ 2 w 21"/>
                  <a:gd name="T7" fmla="*/ 17 h 21"/>
                  <a:gd name="T8" fmla="*/ 1 w 21"/>
                  <a:gd name="T9" fmla="*/ 16 h 21"/>
                  <a:gd name="T10" fmla="*/ 0 w 21"/>
                  <a:gd name="T11" fmla="*/ 14 h 21"/>
                  <a:gd name="T12" fmla="*/ 0 w 21"/>
                  <a:gd name="T13" fmla="*/ 13 h 21"/>
                  <a:gd name="T14" fmla="*/ 0 w 21"/>
                  <a:gd name="T15" fmla="*/ 11 h 21"/>
                  <a:gd name="T16" fmla="*/ 0 w 21"/>
                  <a:gd name="T17" fmla="*/ 9 h 21"/>
                  <a:gd name="T18" fmla="*/ 0 w 21"/>
                  <a:gd name="T19" fmla="*/ 8 h 21"/>
                  <a:gd name="T20" fmla="*/ 1 w 21"/>
                  <a:gd name="T21" fmla="*/ 7 h 21"/>
                  <a:gd name="T22" fmla="*/ 1 w 21"/>
                  <a:gd name="T23" fmla="*/ 5 h 21"/>
                  <a:gd name="T24" fmla="*/ 2 w 21"/>
                  <a:gd name="T25" fmla="*/ 4 h 21"/>
                  <a:gd name="T26" fmla="*/ 3 w 21"/>
                  <a:gd name="T27" fmla="*/ 3 h 21"/>
                  <a:gd name="T28" fmla="*/ 5 w 21"/>
                  <a:gd name="T29" fmla="*/ 2 h 21"/>
                  <a:gd name="T30" fmla="*/ 6 w 21"/>
                  <a:gd name="T31" fmla="*/ 1 h 21"/>
                  <a:gd name="T32" fmla="*/ 8 w 21"/>
                  <a:gd name="T33" fmla="*/ 1 h 21"/>
                  <a:gd name="T34" fmla="*/ 10 w 21"/>
                  <a:gd name="T35" fmla="*/ 1 h 21"/>
                  <a:gd name="T36" fmla="*/ 12 w 21"/>
                  <a:gd name="T37" fmla="*/ 0 h 21"/>
                  <a:gd name="T38" fmla="*/ 14 w 21"/>
                  <a:gd name="T39" fmla="*/ 1 h 21"/>
                  <a:gd name="T40" fmla="*/ 17 w 21"/>
                  <a:gd name="T41" fmla="*/ 2 h 21"/>
                  <a:gd name="T42" fmla="*/ 19 w 21"/>
                  <a:gd name="T43" fmla="*/ 4 h 21"/>
                  <a:gd name="T44" fmla="*/ 20 w 21"/>
                  <a:gd name="T45" fmla="*/ 6 h 21"/>
                  <a:gd name="T46" fmla="*/ 21 w 21"/>
                  <a:gd name="T47" fmla="*/ 7 h 21"/>
                  <a:gd name="T48" fmla="*/ 21 w 21"/>
                  <a:gd name="T49" fmla="*/ 10 h 21"/>
                  <a:gd name="T50" fmla="*/ 21 w 21"/>
                  <a:gd name="T51" fmla="*/ 12 h 21"/>
                  <a:gd name="T52" fmla="*/ 20 w 21"/>
                  <a:gd name="T53" fmla="*/ 15 h 21"/>
                  <a:gd name="T54" fmla="*/ 19 w 21"/>
                  <a:gd name="T55" fmla="*/ 17 h 21"/>
                  <a:gd name="T56" fmla="*/ 18 w 21"/>
                  <a:gd name="T57" fmla="*/ 18 h 21"/>
                  <a:gd name="T58" fmla="*/ 17 w 21"/>
                  <a:gd name="T59" fmla="*/ 19 h 21"/>
                  <a:gd name="T60" fmla="*/ 15 w 21"/>
                  <a:gd name="T61" fmla="*/ 20 h 21"/>
                  <a:gd name="T62" fmla="*/ 12 w 21"/>
                  <a:gd name="T63" fmla="*/ 20 h 21"/>
                  <a:gd name="T64" fmla="*/ 9 w 21"/>
                  <a:gd name="T65" fmla="*/ 2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1"/>
                  <a:gd name="T101" fmla="*/ 21 w 21"/>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1">
                    <a:moveTo>
                      <a:pt x="7" y="21"/>
                    </a:moveTo>
                    <a:lnTo>
                      <a:pt x="7" y="21"/>
                    </a:lnTo>
                    <a:lnTo>
                      <a:pt x="7" y="20"/>
                    </a:lnTo>
                    <a:lnTo>
                      <a:pt x="6" y="20"/>
                    </a:lnTo>
                    <a:lnTo>
                      <a:pt x="4" y="19"/>
                    </a:lnTo>
                    <a:lnTo>
                      <a:pt x="2" y="18"/>
                    </a:lnTo>
                    <a:lnTo>
                      <a:pt x="2" y="17"/>
                    </a:lnTo>
                    <a:lnTo>
                      <a:pt x="1" y="17"/>
                    </a:lnTo>
                    <a:lnTo>
                      <a:pt x="1" y="16"/>
                    </a:lnTo>
                    <a:lnTo>
                      <a:pt x="0" y="15"/>
                    </a:lnTo>
                    <a:lnTo>
                      <a:pt x="0" y="14"/>
                    </a:lnTo>
                    <a:lnTo>
                      <a:pt x="0" y="13"/>
                    </a:lnTo>
                    <a:lnTo>
                      <a:pt x="0" y="12"/>
                    </a:lnTo>
                    <a:lnTo>
                      <a:pt x="0" y="11"/>
                    </a:lnTo>
                    <a:lnTo>
                      <a:pt x="0" y="10"/>
                    </a:lnTo>
                    <a:lnTo>
                      <a:pt x="0" y="9"/>
                    </a:lnTo>
                    <a:lnTo>
                      <a:pt x="0" y="8"/>
                    </a:lnTo>
                    <a:lnTo>
                      <a:pt x="0" y="7"/>
                    </a:lnTo>
                    <a:lnTo>
                      <a:pt x="1" y="7"/>
                    </a:lnTo>
                    <a:lnTo>
                      <a:pt x="1" y="6"/>
                    </a:lnTo>
                    <a:lnTo>
                      <a:pt x="1" y="5"/>
                    </a:lnTo>
                    <a:lnTo>
                      <a:pt x="2" y="5"/>
                    </a:lnTo>
                    <a:lnTo>
                      <a:pt x="2" y="4"/>
                    </a:lnTo>
                    <a:lnTo>
                      <a:pt x="3" y="4"/>
                    </a:lnTo>
                    <a:lnTo>
                      <a:pt x="3" y="3"/>
                    </a:lnTo>
                    <a:lnTo>
                      <a:pt x="4" y="3"/>
                    </a:lnTo>
                    <a:lnTo>
                      <a:pt x="5" y="2"/>
                    </a:lnTo>
                    <a:lnTo>
                      <a:pt x="6" y="1"/>
                    </a:lnTo>
                    <a:lnTo>
                      <a:pt x="7" y="1"/>
                    </a:lnTo>
                    <a:lnTo>
                      <a:pt x="8" y="1"/>
                    </a:lnTo>
                    <a:lnTo>
                      <a:pt x="9" y="1"/>
                    </a:lnTo>
                    <a:lnTo>
                      <a:pt x="10" y="1"/>
                    </a:lnTo>
                    <a:lnTo>
                      <a:pt x="11" y="0"/>
                    </a:lnTo>
                    <a:lnTo>
                      <a:pt x="12" y="0"/>
                    </a:lnTo>
                    <a:lnTo>
                      <a:pt x="13" y="0"/>
                    </a:lnTo>
                    <a:lnTo>
                      <a:pt x="14" y="1"/>
                    </a:lnTo>
                    <a:lnTo>
                      <a:pt x="16" y="2"/>
                    </a:lnTo>
                    <a:lnTo>
                      <a:pt x="17" y="2"/>
                    </a:lnTo>
                    <a:lnTo>
                      <a:pt x="18" y="3"/>
                    </a:lnTo>
                    <a:lnTo>
                      <a:pt x="19" y="4"/>
                    </a:lnTo>
                    <a:lnTo>
                      <a:pt x="19" y="5"/>
                    </a:lnTo>
                    <a:lnTo>
                      <a:pt x="20" y="6"/>
                    </a:lnTo>
                    <a:lnTo>
                      <a:pt x="20" y="7"/>
                    </a:lnTo>
                    <a:lnTo>
                      <a:pt x="21" y="7"/>
                    </a:lnTo>
                    <a:lnTo>
                      <a:pt x="21" y="9"/>
                    </a:lnTo>
                    <a:lnTo>
                      <a:pt x="21" y="10"/>
                    </a:lnTo>
                    <a:lnTo>
                      <a:pt x="21" y="11"/>
                    </a:lnTo>
                    <a:lnTo>
                      <a:pt x="21" y="12"/>
                    </a:lnTo>
                    <a:lnTo>
                      <a:pt x="21" y="13"/>
                    </a:lnTo>
                    <a:lnTo>
                      <a:pt x="20" y="15"/>
                    </a:lnTo>
                    <a:lnTo>
                      <a:pt x="20" y="17"/>
                    </a:lnTo>
                    <a:lnTo>
                      <a:pt x="19" y="17"/>
                    </a:lnTo>
                    <a:lnTo>
                      <a:pt x="18" y="18"/>
                    </a:lnTo>
                    <a:lnTo>
                      <a:pt x="17" y="19"/>
                    </a:lnTo>
                    <a:lnTo>
                      <a:pt x="15" y="20"/>
                    </a:lnTo>
                    <a:lnTo>
                      <a:pt x="13" y="20"/>
                    </a:lnTo>
                    <a:lnTo>
                      <a:pt x="12" y="20"/>
                    </a:lnTo>
                    <a:lnTo>
                      <a:pt x="11" y="21"/>
                    </a:lnTo>
                    <a:lnTo>
                      <a:pt x="9" y="21"/>
                    </a:lnTo>
                    <a:lnTo>
                      <a:pt x="7" y="21"/>
                    </a:lnTo>
                    <a:close/>
                  </a:path>
                </a:pathLst>
              </a:custGeom>
              <a:solidFill>
                <a:srgbClr val="F8C400"/>
              </a:solidFill>
              <a:ln w="9525">
                <a:noFill/>
                <a:round/>
                <a:headEnd/>
                <a:tailEnd/>
              </a:ln>
            </p:spPr>
            <p:txBody>
              <a:bodyPr/>
              <a:lstStyle/>
              <a:p>
                <a:endParaRPr lang="en-US"/>
              </a:p>
            </p:txBody>
          </p:sp>
          <p:sp>
            <p:nvSpPr>
              <p:cNvPr id="27074" name="Freeform 89"/>
              <p:cNvSpPr>
                <a:spLocks/>
              </p:cNvSpPr>
              <p:nvPr/>
            </p:nvSpPr>
            <p:spPr bwMode="auto">
              <a:xfrm>
                <a:off x="1132" y="1798"/>
                <a:ext cx="21" cy="19"/>
              </a:xfrm>
              <a:custGeom>
                <a:avLst/>
                <a:gdLst>
                  <a:gd name="T0" fmla="*/ 4 w 21"/>
                  <a:gd name="T1" fmla="*/ 19 h 19"/>
                  <a:gd name="T2" fmla="*/ 3 w 21"/>
                  <a:gd name="T3" fmla="*/ 17 h 19"/>
                  <a:gd name="T4" fmla="*/ 1 w 21"/>
                  <a:gd name="T5" fmla="*/ 16 h 19"/>
                  <a:gd name="T6" fmla="*/ 0 w 21"/>
                  <a:gd name="T7" fmla="*/ 16 h 19"/>
                  <a:gd name="T8" fmla="*/ 0 w 21"/>
                  <a:gd name="T9" fmla="*/ 14 h 19"/>
                  <a:gd name="T10" fmla="*/ 0 w 21"/>
                  <a:gd name="T11" fmla="*/ 11 h 19"/>
                  <a:gd name="T12" fmla="*/ 0 w 21"/>
                  <a:gd name="T13" fmla="*/ 8 h 19"/>
                  <a:gd name="T14" fmla="*/ 0 w 21"/>
                  <a:gd name="T15" fmla="*/ 6 h 19"/>
                  <a:gd name="T16" fmla="*/ 0 w 21"/>
                  <a:gd name="T17" fmla="*/ 5 h 19"/>
                  <a:gd name="T18" fmla="*/ 1 w 21"/>
                  <a:gd name="T19" fmla="*/ 4 h 19"/>
                  <a:gd name="T20" fmla="*/ 2 w 21"/>
                  <a:gd name="T21" fmla="*/ 3 h 19"/>
                  <a:gd name="T22" fmla="*/ 2 w 21"/>
                  <a:gd name="T23" fmla="*/ 2 h 19"/>
                  <a:gd name="T24" fmla="*/ 4 w 21"/>
                  <a:gd name="T25" fmla="*/ 1 h 19"/>
                  <a:gd name="T26" fmla="*/ 7 w 21"/>
                  <a:gd name="T27" fmla="*/ 0 h 19"/>
                  <a:gd name="T28" fmla="*/ 10 w 21"/>
                  <a:gd name="T29" fmla="*/ 0 h 19"/>
                  <a:gd name="T30" fmla="*/ 11 w 21"/>
                  <a:gd name="T31" fmla="*/ 0 h 19"/>
                  <a:gd name="T32" fmla="*/ 13 w 21"/>
                  <a:gd name="T33" fmla="*/ 0 h 19"/>
                  <a:gd name="T34" fmla="*/ 14 w 21"/>
                  <a:gd name="T35" fmla="*/ 0 h 19"/>
                  <a:gd name="T36" fmla="*/ 15 w 21"/>
                  <a:gd name="T37" fmla="*/ 0 h 19"/>
                  <a:gd name="T38" fmla="*/ 16 w 21"/>
                  <a:gd name="T39" fmla="*/ 1 h 19"/>
                  <a:gd name="T40" fmla="*/ 17 w 21"/>
                  <a:gd name="T41" fmla="*/ 2 h 19"/>
                  <a:gd name="T42" fmla="*/ 18 w 21"/>
                  <a:gd name="T43" fmla="*/ 3 h 19"/>
                  <a:gd name="T44" fmla="*/ 20 w 21"/>
                  <a:gd name="T45" fmla="*/ 6 h 19"/>
                  <a:gd name="T46" fmla="*/ 20 w 21"/>
                  <a:gd name="T47" fmla="*/ 9 h 19"/>
                  <a:gd name="T48" fmla="*/ 20 w 21"/>
                  <a:gd name="T49" fmla="*/ 12 h 19"/>
                  <a:gd name="T50" fmla="*/ 18 w 21"/>
                  <a:gd name="T51" fmla="*/ 15 h 19"/>
                  <a:gd name="T52" fmla="*/ 18 w 21"/>
                  <a:gd name="T53" fmla="*/ 16 h 19"/>
                  <a:gd name="T54" fmla="*/ 17 w 21"/>
                  <a:gd name="T55" fmla="*/ 17 h 19"/>
                  <a:gd name="T56" fmla="*/ 16 w 21"/>
                  <a:gd name="T57" fmla="*/ 18 h 19"/>
                  <a:gd name="T58" fmla="*/ 13 w 21"/>
                  <a:gd name="T59" fmla="*/ 18 h 19"/>
                  <a:gd name="T60" fmla="*/ 11 w 21"/>
                  <a:gd name="T61" fmla="*/ 19 h 19"/>
                  <a:gd name="T62" fmla="*/ 8 w 21"/>
                  <a:gd name="T63" fmla="*/ 19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19"/>
                  <a:gd name="T98" fmla="*/ 21 w 21"/>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19">
                    <a:moveTo>
                      <a:pt x="6" y="19"/>
                    </a:moveTo>
                    <a:lnTo>
                      <a:pt x="4" y="19"/>
                    </a:lnTo>
                    <a:lnTo>
                      <a:pt x="3" y="18"/>
                    </a:lnTo>
                    <a:lnTo>
                      <a:pt x="3" y="17"/>
                    </a:lnTo>
                    <a:lnTo>
                      <a:pt x="2" y="17"/>
                    </a:lnTo>
                    <a:lnTo>
                      <a:pt x="1" y="16"/>
                    </a:lnTo>
                    <a:lnTo>
                      <a:pt x="0" y="16"/>
                    </a:lnTo>
                    <a:lnTo>
                      <a:pt x="0" y="14"/>
                    </a:lnTo>
                    <a:lnTo>
                      <a:pt x="0" y="12"/>
                    </a:lnTo>
                    <a:lnTo>
                      <a:pt x="0" y="11"/>
                    </a:lnTo>
                    <a:lnTo>
                      <a:pt x="0" y="10"/>
                    </a:lnTo>
                    <a:lnTo>
                      <a:pt x="0" y="8"/>
                    </a:lnTo>
                    <a:lnTo>
                      <a:pt x="0" y="7"/>
                    </a:lnTo>
                    <a:lnTo>
                      <a:pt x="0" y="6"/>
                    </a:lnTo>
                    <a:lnTo>
                      <a:pt x="0" y="5"/>
                    </a:lnTo>
                    <a:lnTo>
                      <a:pt x="0" y="4"/>
                    </a:lnTo>
                    <a:lnTo>
                      <a:pt x="1" y="4"/>
                    </a:lnTo>
                    <a:lnTo>
                      <a:pt x="2" y="4"/>
                    </a:lnTo>
                    <a:lnTo>
                      <a:pt x="2" y="3"/>
                    </a:lnTo>
                    <a:lnTo>
                      <a:pt x="2" y="2"/>
                    </a:lnTo>
                    <a:lnTo>
                      <a:pt x="4" y="1"/>
                    </a:lnTo>
                    <a:lnTo>
                      <a:pt x="5" y="1"/>
                    </a:lnTo>
                    <a:lnTo>
                      <a:pt x="7" y="0"/>
                    </a:lnTo>
                    <a:lnTo>
                      <a:pt x="8" y="0"/>
                    </a:lnTo>
                    <a:lnTo>
                      <a:pt x="10" y="0"/>
                    </a:lnTo>
                    <a:lnTo>
                      <a:pt x="11" y="0"/>
                    </a:lnTo>
                    <a:lnTo>
                      <a:pt x="12" y="0"/>
                    </a:lnTo>
                    <a:lnTo>
                      <a:pt x="13" y="0"/>
                    </a:lnTo>
                    <a:lnTo>
                      <a:pt x="14" y="0"/>
                    </a:lnTo>
                    <a:lnTo>
                      <a:pt x="15" y="0"/>
                    </a:lnTo>
                    <a:lnTo>
                      <a:pt x="15" y="1"/>
                    </a:lnTo>
                    <a:lnTo>
                      <a:pt x="16" y="1"/>
                    </a:lnTo>
                    <a:lnTo>
                      <a:pt x="17" y="2"/>
                    </a:lnTo>
                    <a:lnTo>
                      <a:pt x="18" y="3"/>
                    </a:lnTo>
                    <a:lnTo>
                      <a:pt x="19" y="5"/>
                    </a:lnTo>
                    <a:lnTo>
                      <a:pt x="20" y="6"/>
                    </a:lnTo>
                    <a:lnTo>
                      <a:pt x="21" y="8"/>
                    </a:lnTo>
                    <a:lnTo>
                      <a:pt x="20" y="9"/>
                    </a:lnTo>
                    <a:lnTo>
                      <a:pt x="20" y="11"/>
                    </a:lnTo>
                    <a:lnTo>
                      <a:pt x="20" y="12"/>
                    </a:lnTo>
                    <a:lnTo>
                      <a:pt x="19" y="14"/>
                    </a:lnTo>
                    <a:lnTo>
                      <a:pt x="18" y="15"/>
                    </a:lnTo>
                    <a:lnTo>
                      <a:pt x="18" y="16"/>
                    </a:lnTo>
                    <a:lnTo>
                      <a:pt x="17" y="16"/>
                    </a:lnTo>
                    <a:lnTo>
                      <a:pt x="17" y="17"/>
                    </a:lnTo>
                    <a:lnTo>
                      <a:pt x="16" y="17"/>
                    </a:lnTo>
                    <a:lnTo>
                      <a:pt x="16" y="18"/>
                    </a:lnTo>
                    <a:lnTo>
                      <a:pt x="15" y="18"/>
                    </a:lnTo>
                    <a:lnTo>
                      <a:pt x="13" y="18"/>
                    </a:lnTo>
                    <a:lnTo>
                      <a:pt x="12" y="19"/>
                    </a:lnTo>
                    <a:lnTo>
                      <a:pt x="11" y="19"/>
                    </a:lnTo>
                    <a:lnTo>
                      <a:pt x="9" y="19"/>
                    </a:lnTo>
                    <a:lnTo>
                      <a:pt x="8" y="19"/>
                    </a:lnTo>
                    <a:lnTo>
                      <a:pt x="6" y="19"/>
                    </a:lnTo>
                    <a:close/>
                  </a:path>
                </a:pathLst>
              </a:custGeom>
              <a:solidFill>
                <a:srgbClr val="F8C400"/>
              </a:solidFill>
              <a:ln w="9525">
                <a:noFill/>
                <a:round/>
                <a:headEnd/>
                <a:tailEnd/>
              </a:ln>
            </p:spPr>
            <p:txBody>
              <a:bodyPr/>
              <a:lstStyle/>
              <a:p>
                <a:endParaRPr lang="en-US"/>
              </a:p>
            </p:txBody>
          </p:sp>
          <p:sp>
            <p:nvSpPr>
              <p:cNvPr id="27075" name="Freeform 90"/>
              <p:cNvSpPr>
                <a:spLocks/>
              </p:cNvSpPr>
              <p:nvPr/>
            </p:nvSpPr>
            <p:spPr bwMode="auto">
              <a:xfrm>
                <a:off x="793" y="1789"/>
                <a:ext cx="21" cy="20"/>
              </a:xfrm>
              <a:custGeom>
                <a:avLst/>
                <a:gdLst>
                  <a:gd name="T0" fmla="*/ 7 w 21"/>
                  <a:gd name="T1" fmla="*/ 20 h 20"/>
                  <a:gd name="T2" fmla="*/ 5 w 21"/>
                  <a:gd name="T3" fmla="*/ 19 h 20"/>
                  <a:gd name="T4" fmla="*/ 4 w 21"/>
                  <a:gd name="T5" fmla="*/ 18 h 20"/>
                  <a:gd name="T6" fmla="*/ 3 w 21"/>
                  <a:gd name="T7" fmla="*/ 17 h 20"/>
                  <a:gd name="T8" fmla="*/ 2 w 21"/>
                  <a:gd name="T9" fmla="*/ 16 h 20"/>
                  <a:gd name="T10" fmla="*/ 1 w 21"/>
                  <a:gd name="T11" fmla="*/ 16 h 20"/>
                  <a:gd name="T12" fmla="*/ 1 w 21"/>
                  <a:gd name="T13" fmla="*/ 15 h 20"/>
                  <a:gd name="T14" fmla="*/ 0 w 21"/>
                  <a:gd name="T15" fmla="*/ 14 h 20"/>
                  <a:gd name="T16" fmla="*/ 0 w 21"/>
                  <a:gd name="T17" fmla="*/ 13 h 20"/>
                  <a:gd name="T18" fmla="*/ 0 w 21"/>
                  <a:gd name="T19" fmla="*/ 12 h 20"/>
                  <a:gd name="T20" fmla="*/ 0 w 21"/>
                  <a:gd name="T21" fmla="*/ 11 h 20"/>
                  <a:gd name="T22" fmla="*/ 0 w 21"/>
                  <a:gd name="T23" fmla="*/ 10 h 20"/>
                  <a:gd name="T24" fmla="*/ 0 w 21"/>
                  <a:gd name="T25" fmla="*/ 8 h 20"/>
                  <a:gd name="T26" fmla="*/ 0 w 21"/>
                  <a:gd name="T27" fmla="*/ 7 h 20"/>
                  <a:gd name="T28" fmla="*/ 1 w 21"/>
                  <a:gd name="T29" fmla="*/ 6 h 20"/>
                  <a:gd name="T30" fmla="*/ 1 w 21"/>
                  <a:gd name="T31" fmla="*/ 5 h 20"/>
                  <a:gd name="T32" fmla="*/ 2 w 21"/>
                  <a:gd name="T33" fmla="*/ 3 h 20"/>
                  <a:gd name="T34" fmla="*/ 2 w 21"/>
                  <a:gd name="T35" fmla="*/ 3 h 20"/>
                  <a:gd name="T36" fmla="*/ 3 w 21"/>
                  <a:gd name="T37" fmla="*/ 3 h 20"/>
                  <a:gd name="T38" fmla="*/ 3 w 21"/>
                  <a:gd name="T39" fmla="*/ 3 h 20"/>
                  <a:gd name="T40" fmla="*/ 3 w 21"/>
                  <a:gd name="T41" fmla="*/ 3 h 20"/>
                  <a:gd name="T42" fmla="*/ 4 w 21"/>
                  <a:gd name="T43" fmla="*/ 2 h 20"/>
                  <a:gd name="T44" fmla="*/ 4 w 21"/>
                  <a:gd name="T45" fmla="*/ 1 h 20"/>
                  <a:gd name="T46" fmla="*/ 6 w 21"/>
                  <a:gd name="T47" fmla="*/ 1 h 20"/>
                  <a:gd name="T48" fmla="*/ 7 w 21"/>
                  <a:gd name="T49" fmla="*/ 0 h 20"/>
                  <a:gd name="T50" fmla="*/ 9 w 21"/>
                  <a:gd name="T51" fmla="*/ 0 h 20"/>
                  <a:gd name="T52" fmla="*/ 10 w 21"/>
                  <a:gd name="T53" fmla="*/ 0 h 20"/>
                  <a:gd name="T54" fmla="*/ 11 w 21"/>
                  <a:gd name="T55" fmla="*/ 0 h 20"/>
                  <a:gd name="T56" fmla="*/ 12 w 21"/>
                  <a:gd name="T57" fmla="*/ 0 h 20"/>
                  <a:gd name="T58" fmla="*/ 13 w 21"/>
                  <a:gd name="T59" fmla="*/ 1 h 20"/>
                  <a:gd name="T60" fmla="*/ 15 w 21"/>
                  <a:gd name="T61" fmla="*/ 1 h 20"/>
                  <a:gd name="T62" fmla="*/ 15 w 21"/>
                  <a:gd name="T63" fmla="*/ 1 h 20"/>
                  <a:gd name="T64" fmla="*/ 16 w 21"/>
                  <a:gd name="T65" fmla="*/ 2 h 20"/>
                  <a:gd name="T66" fmla="*/ 17 w 21"/>
                  <a:gd name="T67" fmla="*/ 2 h 20"/>
                  <a:gd name="T68" fmla="*/ 18 w 21"/>
                  <a:gd name="T69" fmla="*/ 3 h 20"/>
                  <a:gd name="T70" fmla="*/ 19 w 21"/>
                  <a:gd name="T71" fmla="*/ 3 h 20"/>
                  <a:gd name="T72" fmla="*/ 19 w 21"/>
                  <a:gd name="T73" fmla="*/ 4 h 20"/>
                  <a:gd name="T74" fmla="*/ 20 w 21"/>
                  <a:gd name="T75" fmla="*/ 5 h 20"/>
                  <a:gd name="T76" fmla="*/ 20 w 21"/>
                  <a:gd name="T77" fmla="*/ 5 h 20"/>
                  <a:gd name="T78" fmla="*/ 21 w 21"/>
                  <a:gd name="T79" fmla="*/ 6 h 20"/>
                  <a:gd name="T80" fmla="*/ 21 w 21"/>
                  <a:gd name="T81" fmla="*/ 7 h 20"/>
                  <a:gd name="T82" fmla="*/ 21 w 21"/>
                  <a:gd name="T83" fmla="*/ 8 h 20"/>
                  <a:gd name="T84" fmla="*/ 21 w 21"/>
                  <a:gd name="T85" fmla="*/ 9 h 20"/>
                  <a:gd name="T86" fmla="*/ 21 w 21"/>
                  <a:gd name="T87" fmla="*/ 9 h 20"/>
                  <a:gd name="T88" fmla="*/ 21 w 21"/>
                  <a:gd name="T89" fmla="*/ 10 h 20"/>
                  <a:gd name="T90" fmla="*/ 21 w 21"/>
                  <a:gd name="T91" fmla="*/ 11 h 20"/>
                  <a:gd name="T92" fmla="*/ 21 w 21"/>
                  <a:gd name="T93" fmla="*/ 12 h 20"/>
                  <a:gd name="T94" fmla="*/ 20 w 21"/>
                  <a:gd name="T95" fmla="*/ 13 h 20"/>
                  <a:gd name="T96" fmla="*/ 20 w 21"/>
                  <a:gd name="T97" fmla="*/ 14 h 20"/>
                  <a:gd name="T98" fmla="*/ 19 w 21"/>
                  <a:gd name="T99" fmla="*/ 15 h 20"/>
                  <a:gd name="T100" fmla="*/ 19 w 21"/>
                  <a:gd name="T101" fmla="*/ 16 h 20"/>
                  <a:gd name="T102" fmla="*/ 18 w 21"/>
                  <a:gd name="T103" fmla="*/ 17 h 20"/>
                  <a:gd name="T104" fmla="*/ 17 w 21"/>
                  <a:gd name="T105" fmla="*/ 18 h 20"/>
                  <a:gd name="T106" fmla="*/ 16 w 21"/>
                  <a:gd name="T107" fmla="*/ 18 h 20"/>
                  <a:gd name="T108" fmla="*/ 15 w 21"/>
                  <a:gd name="T109" fmla="*/ 19 h 20"/>
                  <a:gd name="T110" fmla="*/ 12 w 21"/>
                  <a:gd name="T111" fmla="*/ 19 h 20"/>
                  <a:gd name="T112" fmla="*/ 11 w 21"/>
                  <a:gd name="T113" fmla="*/ 19 h 20"/>
                  <a:gd name="T114" fmla="*/ 9 w 21"/>
                  <a:gd name="T115" fmla="*/ 20 h 20"/>
                  <a:gd name="T116" fmla="*/ 7 w 21"/>
                  <a:gd name="T117" fmla="*/ 20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20"/>
                  <a:gd name="T179" fmla="*/ 21 w 21"/>
                  <a:gd name="T180" fmla="*/ 20 h 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20">
                    <a:moveTo>
                      <a:pt x="7" y="20"/>
                    </a:moveTo>
                    <a:lnTo>
                      <a:pt x="5" y="19"/>
                    </a:lnTo>
                    <a:lnTo>
                      <a:pt x="4" y="18"/>
                    </a:lnTo>
                    <a:lnTo>
                      <a:pt x="3" y="17"/>
                    </a:lnTo>
                    <a:lnTo>
                      <a:pt x="2" y="16"/>
                    </a:lnTo>
                    <a:lnTo>
                      <a:pt x="1" y="16"/>
                    </a:lnTo>
                    <a:lnTo>
                      <a:pt x="1" y="15"/>
                    </a:lnTo>
                    <a:lnTo>
                      <a:pt x="0" y="14"/>
                    </a:lnTo>
                    <a:lnTo>
                      <a:pt x="0" y="13"/>
                    </a:lnTo>
                    <a:lnTo>
                      <a:pt x="0" y="12"/>
                    </a:lnTo>
                    <a:lnTo>
                      <a:pt x="0" y="11"/>
                    </a:lnTo>
                    <a:lnTo>
                      <a:pt x="0" y="10"/>
                    </a:lnTo>
                    <a:lnTo>
                      <a:pt x="0" y="8"/>
                    </a:lnTo>
                    <a:lnTo>
                      <a:pt x="0" y="7"/>
                    </a:lnTo>
                    <a:lnTo>
                      <a:pt x="1" y="6"/>
                    </a:lnTo>
                    <a:lnTo>
                      <a:pt x="1" y="5"/>
                    </a:lnTo>
                    <a:lnTo>
                      <a:pt x="2" y="3"/>
                    </a:lnTo>
                    <a:lnTo>
                      <a:pt x="3" y="3"/>
                    </a:lnTo>
                    <a:lnTo>
                      <a:pt x="4" y="2"/>
                    </a:lnTo>
                    <a:lnTo>
                      <a:pt x="4" y="1"/>
                    </a:lnTo>
                    <a:lnTo>
                      <a:pt x="6" y="1"/>
                    </a:lnTo>
                    <a:lnTo>
                      <a:pt x="7" y="0"/>
                    </a:lnTo>
                    <a:lnTo>
                      <a:pt x="9" y="0"/>
                    </a:lnTo>
                    <a:lnTo>
                      <a:pt x="10" y="0"/>
                    </a:lnTo>
                    <a:lnTo>
                      <a:pt x="11" y="0"/>
                    </a:lnTo>
                    <a:lnTo>
                      <a:pt x="12" y="0"/>
                    </a:lnTo>
                    <a:lnTo>
                      <a:pt x="13" y="1"/>
                    </a:lnTo>
                    <a:lnTo>
                      <a:pt x="15" y="1"/>
                    </a:lnTo>
                    <a:lnTo>
                      <a:pt x="16" y="2"/>
                    </a:lnTo>
                    <a:lnTo>
                      <a:pt x="17" y="2"/>
                    </a:lnTo>
                    <a:lnTo>
                      <a:pt x="18" y="3"/>
                    </a:lnTo>
                    <a:lnTo>
                      <a:pt x="19" y="3"/>
                    </a:lnTo>
                    <a:lnTo>
                      <a:pt x="19" y="4"/>
                    </a:lnTo>
                    <a:lnTo>
                      <a:pt x="20" y="5"/>
                    </a:lnTo>
                    <a:lnTo>
                      <a:pt x="21" y="6"/>
                    </a:lnTo>
                    <a:lnTo>
                      <a:pt x="21" y="7"/>
                    </a:lnTo>
                    <a:lnTo>
                      <a:pt x="21" y="8"/>
                    </a:lnTo>
                    <a:lnTo>
                      <a:pt x="21" y="9"/>
                    </a:lnTo>
                    <a:lnTo>
                      <a:pt x="21" y="10"/>
                    </a:lnTo>
                    <a:lnTo>
                      <a:pt x="21" y="11"/>
                    </a:lnTo>
                    <a:lnTo>
                      <a:pt x="21" y="12"/>
                    </a:lnTo>
                    <a:lnTo>
                      <a:pt x="20" y="13"/>
                    </a:lnTo>
                    <a:lnTo>
                      <a:pt x="20" y="14"/>
                    </a:lnTo>
                    <a:lnTo>
                      <a:pt x="19" y="15"/>
                    </a:lnTo>
                    <a:lnTo>
                      <a:pt x="19" y="16"/>
                    </a:lnTo>
                    <a:lnTo>
                      <a:pt x="18" y="17"/>
                    </a:lnTo>
                    <a:lnTo>
                      <a:pt x="17" y="18"/>
                    </a:lnTo>
                    <a:lnTo>
                      <a:pt x="16" y="18"/>
                    </a:lnTo>
                    <a:lnTo>
                      <a:pt x="15" y="19"/>
                    </a:lnTo>
                    <a:lnTo>
                      <a:pt x="12" y="19"/>
                    </a:lnTo>
                    <a:lnTo>
                      <a:pt x="11" y="19"/>
                    </a:lnTo>
                    <a:lnTo>
                      <a:pt x="9" y="20"/>
                    </a:lnTo>
                    <a:lnTo>
                      <a:pt x="7" y="20"/>
                    </a:lnTo>
                    <a:close/>
                  </a:path>
                </a:pathLst>
              </a:custGeom>
              <a:solidFill>
                <a:srgbClr val="F8C400"/>
              </a:solidFill>
              <a:ln w="9525">
                <a:noFill/>
                <a:round/>
                <a:headEnd/>
                <a:tailEnd/>
              </a:ln>
            </p:spPr>
            <p:txBody>
              <a:bodyPr/>
              <a:lstStyle/>
              <a:p>
                <a:endParaRPr lang="en-US"/>
              </a:p>
            </p:txBody>
          </p:sp>
          <p:sp>
            <p:nvSpPr>
              <p:cNvPr id="27076" name="Freeform 91"/>
              <p:cNvSpPr>
                <a:spLocks/>
              </p:cNvSpPr>
              <p:nvPr/>
            </p:nvSpPr>
            <p:spPr bwMode="auto">
              <a:xfrm>
                <a:off x="1158" y="1789"/>
                <a:ext cx="22" cy="20"/>
              </a:xfrm>
              <a:custGeom>
                <a:avLst/>
                <a:gdLst>
                  <a:gd name="T0" fmla="*/ 6 w 22"/>
                  <a:gd name="T1" fmla="*/ 19 h 20"/>
                  <a:gd name="T2" fmla="*/ 5 w 22"/>
                  <a:gd name="T3" fmla="*/ 19 h 20"/>
                  <a:gd name="T4" fmla="*/ 4 w 22"/>
                  <a:gd name="T5" fmla="*/ 18 h 20"/>
                  <a:gd name="T6" fmla="*/ 4 w 22"/>
                  <a:gd name="T7" fmla="*/ 17 h 20"/>
                  <a:gd name="T8" fmla="*/ 2 w 22"/>
                  <a:gd name="T9" fmla="*/ 16 h 20"/>
                  <a:gd name="T10" fmla="*/ 1 w 22"/>
                  <a:gd name="T11" fmla="*/ 15 h 20"/>
                  <a:gd name="T12" fmla="*/ 1 w 22"/>
                  <a:gd name="T13" fmla="*/ 14 h 20"/>
                  <a:gd name="T14" fmla="*/ 0 w 22"/>
                  <a:gd name="T15" fmla="*/ 13 h 20"/>
                  <a:gd name="T16" fmla="*/ 0 w 22"/>
                  <a:gd name="T17" fmla="*/ 11 h 20"/>
                  <a:gd name="T18" fmla="*/ 0 w 22"/>
                  <a:gd name="T19" fmla="*/ 10 h 20"/>
                  <a:gd name="T20" fmla="*/ 0 w 22"/>
                  <a:gd name="T21" fmla="*/ 9 h 20"/>
                  <a:gd name="T22" fmla="*/ 0 w 22"/>
                  <a:gd name="T23" fmla="*/ 8 h 20"/>
                  <a:gd name="T24" fmla="*/ 1 w 22"/>
                  <a:gd name="T25" fmla="*/ 6 h 20"/>
                  <a:gd name="T26" fmla="*/ 1 w 22"/>
                  <a:gd name="T27" fmla="*/ 5 h 20"/>
                  <a:gd name="T28" fmla="*/ 2 w 22"/>
                  <a:gd name="T29" fmla="*/ 4 h 20"/>
                  <a:gd name="T30" fmla="*/ 3 w 22"/>
                  <a:gd name="T31" fmla="*/ 3 h 20"/>
                  <a:gd name="T32" fmla="*/ 4 w 22"/>
                  <a:gd name="T33" fmla="*/ 2 h 20"/>
                  <a:gd name="T34" fmla="*/ 5 w 22"/>
                  <a:gd name="T35" fmla="*/ 1 h 20"/>
                  <a:gd name="T36" fmla="*/ 6 w 22"/>
                  <a:gd name="T37" fmla="*/ 0 h 20"/>
                  <a:gd name="T38" fmla="*/ 8 w 22"/>
                  <a:gd name="T39" fmla="*/ 0 h 20"/>
                  <a:gd name="T40" fmla="*/ 11 w 22"/>
                  <a:gd name="T41" fmla="*/ 0 h 20"/>
                  <a:gd name="T42" fmla="*/ 13 w 22"/>
                  <a:gd name="T43" fmla="*/ 0 h 20"/>
                  <a:gd name="T44" fmla="*/ 15 w 22"/>
                  <a:gd name="T45" fmla="*/ 1 h 20"/>
                  <a:gd name="T46" fmla="*/ 17 w 22"/>
                  <a:gd name="T47" fmla="*/ 2 h 20"/>
                  <a:gd name="T48" fmla="*/ 19 w 22"/>
                  <a:gd name="T49" fmla="*/ 3 h 20"/>
                  <a:gd name="T50" fmla="*/ 20 w 22"/>
                  <a:gd name="T51" fmla="*/ 4 h 20"/>
                  <a:gd name="T52" fmla="*/ 21 w 22"/>
                  <a:gd name="T53" fmla="*/ 5 h 20"/>
                  <a:gd name="T54" fmla="*/ 21 w 22"/>
                  <a:gd name="T55" fmla="*/ 7 h 20"/>
                  <a:gd name="T56" fmla="*/ 21 w 22"/>
                  <a:gd name="T57" fmla="*/ 9 h 20"/>
                  <a:gd name="T58" fmla="*/ 21 w 22"/>
                  <a:gd name="T59" fmla="*/ 10 h 20"/>
                  <a:gd name="T60" fmla="*/ 21 w 22"/>
                  <a:gd name="T61" fmla="*/ 12 h 20"/>
                  <a:gd name="T62" fmla="*/ 20 w 22"/>
                  <a:gd name="T63" fmla="*/ 14 h 20"/>
                  <a:gd name="T64" fmla="*/ 19 w 22"/>
                  <a:gd name="T65" fmla="*/ 15 h 20"/>
                  <a:gd name="T66" fmla="*/ 18 w 22"/>
                  <a:gd name="T67" fmla="*/ 17 h 20"/>
                  <a:gd name="T68" fmla="*/ 16 w 22"/>
                  <a:gd name="T69" fmla="*/ 19 h 20"/>
                  <a:gd name="T70" fmla="*/ 13 w 22"/>
                  <a:gd name="T71" fmla="*/ 19 h 20"/>
                  <a:gd name="T72" fmla="*/ 9 w 22"/>
                  <a:gd name="T73" fmla="*/ 2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0"/>
                  <a:gd name="T113" fmla="*/ 22 w 22"/>
                  <a:gd name="T114" fmla="*/ 20 h 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0">
                    <a:moveTo>
                      <a:pt x="7" y="20"/>
                    </a:moveTo>
                    <a:lnTo>
                      <a:pt x="6" y="19"/>
                    </a:lnTo>
                    <a:lnTo>
                      <a:pt x="5" y="19"/>
                    </a:lnTo>
                    <a:lnTo>
                      <a:pt x="4" y="18"/>
                    </a:lnTo>
                    <a:lnTo>
                      <a:pt x="4" y="17"/>
                    </a:lnTo>
                    <a:lnTo>
                      <a:pt x="3" y="16"/>
                    </a:lnTo>
                    <a:lnTo>
                      <a:pt x="2" y="16"/>
                    </a:lnTo>
                    <a:lnTo>
                      <a:pt x="2" y="15"/>
                    </a:lnTo>
                    <a:lnTo>
                      <a:pt x="1" y="15"/>
                    </a:lnTo>
                    <a:lnTo>
                      <a:pt x="1" y="14"/>
                    </a:lnTo>
                    <a:lnTo>
                      <a:pt x="1" y="13"/>
                    </a:lnTo>
                    <a:lnTo>
                      <a:pt x="0" y="13"/>
                    </a:lnTo>
                    <a:lnTo>
                      <a:pt x="0" y="12"/>
                    </a:lnTo>
                    <a:lnTo>
                      <a:pt x="0" y="11"/>
                    </a:lnTo>
                    <a:lnTo>
                      <a:pt x="0" y="10"/>
                    </a:lnTo>
                    <a:lnTo>
                      <a:pt x="0" y="9"/>
                    </a:lnTo>
                    <a:lnTo>
                      <a:pt x="0" y="8"/>
                    </a:lnTo>
                    <a:lnTo>
                      <a:pt x="0" y="7"/>
                    </a:lnTo>
                    <a:lnTo>
                      <a:pt x="1" y="6"/>
                    </a:lnTo>
                    <a:lnTo>
                      <a:pt x="1" y="5"/>
                    </a:lnTo>
                    <a:lnTo>
                      <a:pt x="2" y="4"/>
                    </a:lnTo>
                    <a:lnTo>
                      <a:pt x="2" y="3"/>
                    </a:lnTo>
                    <a:lnTo>
                      <a:pt x="3" y="3"/>
                    </a:lnTo>
                    <a:lnTo>
                      <a:pt x="3" y="2"/>
                    </a:lnTo>
                    <a:lnTo>
                      <a:pt x="4" y="2"/>
                    </a:lnTo>
                    <a:lnTo>
                      <a:pt x="5" y="1"/>
                    </a:lnTo>
                    <a:lnTo>
                      <a:pt x="6" y="1"/>
                    </a:lnTo>
                    <a:lnTo>
                      <a:pt x="6" y="0"/>
                    </a:lnTo>
                    <a:lnTo>
                      <a:pt x="7" y="0"/>
                    </a:lnTo>
                    <a:lnTo>
                      <a:pt x="8" y="0"/>
                    </a:lnTo>
                    <a:lnTo>
                      <a:pt x="10" y="0"/>
                    </a:lnTo>
                    <a:lnTo>
                      <a:pt x="11" y="0"/>
                    </a:lnTo>
                    <a:lnTo>
                      <a:pt x="12" y="0"/>
                    </a:lnTo>
                    <a:lnTo>
                      <a:pt x="13" y="0"/>
                    </a:lnTo>
                    <a:lnTo>
                      <a:pt x="14" y="1"/>
                    </a:lnTo>
                    <a:lnTo>
                      <a:pt x="15" y="1"/>
                    </a:lnTo>
                    <a:lnTo>
                      <a:pt x="16" y="1"/>
                    </a:lnTo>
                    <a:lnTo>
                      <a:pt x="17" y="2"/>
                    </a:lnTo>
                    <a:lnTo>
                      <a:pt x="18" y="2"/>
                    </a:lnTo>
                    <a:lnTo>
                      <a:pt x="19" y="3"/>
                    </a:lnTo>
                    <a:lnTo>
                      <a:pt x="20" y="4"/>
                    </a:lnTo>
                    <a:lnTo>
                      <a:pt x="20" y="5"/>
                    </a:lnTo>
                    <a:lnTo>
                      <a:pt x="21" y="5"/>
                    </a:lnTo>
                    <a:lnTo>
                      <a:pt x="21" y="6"/>
                    </a:lnTo>
                    <a:lnTo>
                      <a:pt x="21" y="7"/>
                    </a:lnTo>
                    <a:lnTo>
                      <a:pt x="21" y="8"/>
                    </a:lnTo>
                    <a:lnTo>
                      <a:pt x="21" y="9"/>
                    </a:lnTo>
                    <a:lnTo>
                      <a:pt x="22" y="9"/>
                    </a:lnTo>
                    <a:lnTo>
                      <a:pt x="21" y="10"/>
                    </a:lnTo>
                    <a:lnTo>
                      <a:pt x="21" y="11"/>
                    </a:lnTo>
                    <a:lnTo>
                      <a:pt x="21" y="12"/>
                    </a:lnTo>
                    <a:lnTo>
                      <a:pt x="21" y="13"/>
                    </a:lnTo>
                    <a:lnTo>
                      <a:pt x="20" y="14"/>
                    </a:lnTo>
                    <a:lnTo>
                      <a:pt x="19" y="15"/>
                    </a:lnTo>
                    <a:lnTo>
                      <a:pt x="18" y="16"/>
                    </a:lnTo>
                    <a:lnTo>
                      <a:pt x="18" y="17"/>
                    </a:lnTo>
                    <a:lnTo>
                      <a:pt x="17" y="18"/>
                    </a:lnTo>
                    <a:lnTo>
                      <a:pt x="16" y="19"/>
                    </a:lnTo>
                    <a:lnTo>
                      <a:pt x="15" y="19"/>
                    </a:lnTo>
                    <a:lnTo>
                      <a:pt x="13" y="19"/>
                    </a:lnTo>
                    <a:lnTo>
                      <a:pt x="11" y="19"/>
                    </a:lnTo>
                    <a:lnTo>
                      <a:pt x="9" y="20"/>
                    </a:lnTo>
                    <a:lnTo>
                      <a:pt x="7" y="20"/>
                    </a:lnTo>
                    <a:close/>
                  </a:path>
                </a:pathLst>
              </a:custGeom>
              <a:solidFill>
                <a:srgbClr val="F8C400"/>
              </a:solidFill>
              <a:ln w="9525">
                <a:noFill/>
                <a:round/>
                <a:headEnd/>
                <a:tailEnd/>
              </a:ln>
            </p:spPr>
            <p:txBody>
              <a:bodyPr/>
              <a:lstStyle/>
              <a:p>
                <a:endParaRPr lang="en-US"/>
              </a:p>
            </p:txBody>
          </p:sp>
          <p:sp>
            <p:nvSpPr>
              <p:cNvPr id="27077" name="Freeform 92"/>
              <p:cNvSpPr>
                <a:spLocks/>
              </p:cNvSpPr>
              <p:nvPr/>
            </p:nvSpPr>
            <p:spPr bwMode="auto">
              <a:xfrm>
                <a:off x="766" y="1780"/>
                <a:ext cx="21" cy="20"/>
              </a:xfrm>
              <a:custGeom>
                <a:avLst/>
                <a:gdLst>
                  <a:gd name="T0" fmla="*/ 9 w 21"/>
                  <a:gd name="T1" fmla="*/ 20 h 20"/>
                  <a:gd name="T2" fmla="*/ 7 w 21"/>
                  <a:gd name="T3" fmla="*/ 19 h 20"/>
                  <a:gd name="T4" fmla="*/ 6 w 21"/>
                  <a:gd name="T5" fmla="*/ 19 h 20"/>
                  <a:gd name="T6" fmla="*/ 4 w 21"/>
                  <a:gd name="T7" fmla="*/ 18 h 20"/>
                  <a:gd name="T8" fmla="*/ 3 w 21"/>
                  <a:gd name="T9" fmla="*/ 18 h 20"/>
                  <a:gd name="T10" fmla="*/ 2 w 21"/>
                  <a:gd name="T11" fmla="*/ 17 h 20"/>
                  <a:gd name="T12" fmla="*/ 2 w 21"/>
                  <a:gd name="T13" fmla="*/ 16 h 20"/>
                  <a:gd name="T14" fmla="*/ 1 w 21"/>
                  <a:gd name="T15" fmla="*/ 15 h 20"/>
                  <a:gd name="T16" fmla="*/ 1 w 21"/>
                  <a:gd name="T17" fmla="*/ 14 h 20"/>
                  <a:gd name="T18" fmla="*/ 1 w 21"/>
                  <a:gd name="T19" fmla="*/ 14 h 20"/>
                  <a:gd name="T20" fmla="*/ 1 w 21"/>
                  <a:gd name="T21" fmla="*/ 13 h 20"/>
                  <a:gd name="T22" fmla="*/ 0 w 21"/>
                  <a:gd name="T23" fmla="*/ 12 h 20"/>
                  <a:gd name="T24" fmla="*/ 0 w 21"/>
                  <a:gd name="T25" fmla="*/ 10 h 20"/>
                  <a:gd name="T26" fmla="*/ 1 w 21"/>
                  <a:gd name="T27" fmla="*/ 8 h 20"/>
                  <a:gd name="T28" fmla="*/ 1 w 21"/>
                  <a:gd name="T29" fmla="*/ 5 h 20"/>
                  <a:gd name="T30" fmla="*/ 1 w 21"/>
                  <a:gd name="T31" fmla="*/ 5 h 20"/>
                  <a:gd name="T32" fmla="*/ 2 w 21"/>
                  <a:gd name="T33" fmla="*/ 5 h 20"/>
                  <a:gd name="T34" fmla="*/ 2 w 21"/>
                  <a:gd name="T35" fmla="*/ 4 h 20"/>
                  <a:gd name="T36" fmla="*/ 2 w 21"/>
                  <a:gd name="T37" fmla="*/ 4 h 20"/>
                  <a:gd name="T38" fmla="*/ 3 w 21"/>
                  <a:gd name="T39" fmla="*/ 3 h 20"/>
                  <a:gd name="T40" fmla="*/ 3 w 21"/>
                  <a:gd name="T41" fmla="*/ 3 h 20"/>
                  <a:gd name="T42" fmla="*/ 3 w 21"/>
                  <a:gd name="T43" fmla="*/ 2 h 20"/>
                  <a:gd name="T44" fmla="*/ 4 w 21"/>
                  <a:gd name="T45" fmla="*/ 2 h 20"/>
                  <a:gd name="T46" fmla="*/ 4 w 21"/>
                  <a:gd name="T47" fmla="*/ 1 h 20"/>
                  <a:gd name="T48" fmla="*/ 5 w 21"/>
                  <a:gd name="T49" fmla="*/ 1 h 20"/>
                  <a:gd name="T50" fmla="*/ 5 w 21"/>
                  <a:gd name="T51" fmla="*/ 1 h 20"/>
                  <a:gd name="T52" fmla="*/ 6 w 21"/>
                  <a:gd name="T53" fmla="*/ 1 h 20"/>
                  <a:gd name="T54" fmla="*/ 6 w 21"/>
                  <a:gd name="T55" fmla="*/ 0 h 20"/>
                  <a:gd name="T56" fmla="*/ 7 w 21"/>
                  <a:gd name="T57" fmla="*/ 0 h 20"/>
                  <a:gd name="T58" fmla="*/ 8 w 21"/>
                  <a:gd name="T59" fmla="*/ 0 h 20"/>
                  <a:gd name="T60" fmla="*/ 9 w 21"/>
                  <a:gd name="T61" fmla="*/ 0 h 20"/>
                  <a:gd name="T62" fmla="*/ 11 w 21"/>
                  <a:gd name="T63" fmla="*/ 0 h 20"/>
                  <a:gd name="T64" fmla="*/ 12 w 21"/>
                  <a:gd name="T65" fmla="*/ 0 h 20"/>
                  <a:gd name="T66" fmla="*/ 13 w 21"/>
                  <a:gd name="T67" fmla="*/ 0 h 20"/>
                  <a:gd name="T68" fmla="*/ 15 w 21"/>
                  <a:gd name="T69" fmla="*/ 0 h 20"/>
                  <a:gd name="T70" fmla="*/ 16 w 21"/>
                  <a:gd name="T71" fmla="*/ 1 h 20"/>
                  <a:gd name="T72" fmla="*/ 17 w 21"/>
                  <a:gd name="T73" fmla="*/ 1 h 20"/>
                  <a:gd name="T74" fmla="*/ 18 w 21"/>
                  <a:gd name="T75" fmla="*/ 2 h 20"/>
                  <a:gd name="T76" fmla="*/ 19 w 21"/>
                  <a:gd name="T77" fmla="*/ 2 h 20"/>
                  <a:gd name="T78" fmla="*/ 20 w 21"/>
                  <a:gd name="T79" fmla="*/ 3 h 20"/>
                  <a:gd name="T80" fmla="*/ 20 w 21"/>
                  <a:gd name="T81" fmla="*/ 5 h 20"/>
                  <a:gd name="T82" fmla="*/ 21 w 21"/>
                  <a:gd name="T83" fmla="*/ 6 h 20"/>
                  <a:gd name="T84" fmla="*/ 21 w 21"/>
                  <a:gd name="T85" fmla="*/ 7 h 20"/>
                  <a:gd name="T86" fmla="*/ 21 w 21"/>
                  <a:gd name="T87" fmla="*/ 8 h 20"/>
                  <a:gd name="T88" fmla="*/ 21 w 21"/>
                  <a:gd name="T89" fmla="*/ 9 h 20"/>
                  <a:gd name="T90" fmla="*/ 21 w 21"/>
                  <a:gd name="T91" fmla="*/ 10 h 20"/>
                  <a:gd name="T92" fmla="*/ 21 w 21"/>
                  <a:gd name="T93" fmla="*/ 11 h 20"/>
                  <a:gd name="T94" fmla="*/ 21 w 21"/>
                  <a:gd name="T95" fmla="*/ 12 h 20"/>
                  <a:gd name="T96" fmla="*/ 20 w 21"/>
                  <a:gd name="T97" fmla="*/ 13 h 20"/>
                  <a:gd name="T98" fmla="*/ 20 w 21"/>
                  <a:gd name="T99" fmla="*/ 14 h 20"/>
                  <a:gd name="T100" fmla="*/ 19 w 21"/>
                  <a:gd name="T101" fmla="*/ 15 h 20"/>
                  <a:gd name="T102" fmla="*/ 18 w 21"/>
                  <a:gd name="T103" fmla="*/ 16 h 20"/>
                  <a:gd name="T104" fmla="*/ 18 w 21"/>
                  <a:gd name="T105" fmla="*/ 17 h 20"/>
                  <a:gd name="T106" fmla="*/ 17 w 21"/>
                  <a:gd name="T107" fmla="*/ 18 h 20"/>
                  <a:gd name="T108" fmla="*/ 16 w 21"/>
                  <a:gd name="T109" fmla="*/ 19 h 20"/>
                  <a:gd name="T110" fmla="*/ 14 w 21"/>
                  <a:gd name="T111" fmla="*/ 19 h 20"/>
                  <a:gd name="T112" fmla="*/ 12 w 21"/>
                  <a:gd name="T113" fmla="*/ 19 h 20"/>
                  <a:gd name="T114" fmla="*/ 10 w 21"/>
                  <a:gd name="T115" fmla="*/ 20 h 20"/>
                  <a:gd name="T116" fmla="*/ 9 w 21"/>
                  <a:gd name="T117" fmla="*/ 20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20"/>
                  <a:gd name="T179" fmla="*/ 21 w 21"/>
                  <a:gd name="T180" fmla="*/ 20 h 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20">
                    <a:moveTo>
                      <a:pt x="9" y="20"/>
                    </a:moveTo>
                    <a:lnTo>
                      <a:pt x="7" y="19"/>
                    </a:lnTo>
                    <a:lnTo>
                      <a:pt x="6" y="19"/>
                    </a:lnTo>
                    <a:lnTo>
                      <a:pt x="4" y="18"/>
                    </a:lnTo>
                    <a:lnTo>
                      <a:pt x="3" y="18"/>
                    </a:lnTo>
                    <a:lnTo>
                      <a:pt x="2" y="17"/>
                    </a:lnTo>
                    <a:lnTo>
                      <a:pt x="2" y="16"/>
                    </a:lnTo>
                    <a:lnTo>
                      <a:pt x="1" y="15"/>
                    </a:lnTo>
                    <a:lnTo>
                      <a:pt x="1" y="14"/>
                    </a:lnTo>
                    <a:lnTo>
                      <a:pt x="1" y="13"/>
                    </a:lnTo>
                    <a:lnTo>
                      <a:pt x="0" y="12"/>
                    </a:lnTo>
                    <a:lnTo>
                      <a:pt x="0" y="10"/>
                    </a:lnTo>
                    <a:lnTo>
                      <a:pt x="1" y="8"/>
                    </a:lnTo>
                    <a:lnTo>
                      <a:pt x="1" y="5"/>
                    </a:lnTo>
                    <a:lnTo>
                      <a:pt x="2" y="5"/>
                    </a:lnTo>
                    <a:lnTo>
                      <a:pt x="2" y="4"/>
                    </a:lnTo>
                    <a:lnTo>
                      <a:pt x="3" y="3"/>
                    </a:lnTo>
                    <a:lnTo>
                      <a:pt x="3" y="2"/>
                    </a:lnTo>
                    <a:lnTo>
                      <a:pt x="4" y="2"/>
                    </a:lnTo>
                    <a:lnTo>
                      <a:pt x="4" y="1"/>
                    </a:lnTo>
                    <a:lnTo>
                      <a:pt x="5" y="1"/>
                    </a:lnTo>
                    <a:lnTo>
                      <a:pt x="6" y="1"/>
                    </a:lnTo>
                    <a:lnTo>
                      <a:pt x="6" y="0"/>
                    </a:lnTo>
                    <a:lnTo>
                      <a:pt x="7" y="0"/>
                    </a:lnTo>
                    <a:lnTo>
                      <a:pt x="8" y="0"/>
                    </a:lnTo>
                    <a:lnTo>
                      <a:pt x="9" y="0"/>
                    </a:lnTo>
                    <a:lnTo>
                      <a:pt x="11" y="0"/>
                    </a:lnTo>
                    <a:lnTo>
                      <a:pt x="12" y="0"/>
                    </a:lnTo>
                    <a:lnTo>
                      <a:pt x="13" y="0"/>
                    </a:lnTo>
                    <a:lnTo>
                      <a:pt x="15" y="0"/>
                    </a:lnTo>
                    <a:lnTo>
                      <a:pt x="16" y="1"/>
                    </a:lnTo>
                    <a:lnTo>
                      <a:pt x="17" y="1"/>
                    </a:lnTo>
                    <a:lnTo>
                      <a:pt x="18" y="2"/>
                    </a:lnTo>
                    <a:lnTo>
                      <a:pt x="19" y="2"/>
                    </a:lnTo>
                    <a:lnTo>
                      <a:pt x="20" y="3"/>
                    </a:lnTo>
                    <a:lnTo>
                      <a:pt x="20" y="5"/>
                    </a:lnTo>
                    <a:lnTo>
                      <a:pt x="21" y="6"/>
                    </a:lnTo>
                    <a:lnTo>
                      <a:pt x="21" y="7"/>
                    </a:lnTo>
                    <a:lnTo>
                      <a:pt x="21" y="8"/>
                    </a:lnTo>
                    <a:lnTo>
                      <a:pt x="21" y="9"/>
                    </a:lnTo>
                    <a:lnTo>
                      <a:pt x="21" y="10"/>
                    </a:lnTo>
                    <a:lnTo>
                      <a:pt x="21" y="11"/>
                    </a:lnTo>
                    <a:lnTo>
                      <a:pt x="21" y="12"/>
                    </a:lnTo>
                    <a:lnTo>
                      <a:pt x="20" y="13"/>
                    </a:lnTo>
                    <a:lnTo>
                      <a:pt x="20" y="14"/>
                    </a:lnTo>
                    <a:lnTo>
                      <a:pt x="19" y="15"/>
                    </a:lnTo>
                    <a:lnTo>
                      <a:pt x="18" y="16"/>
                    </a:lnTo>
                    <a:lnTo>
                      <a:pt x="18" y="17"/>
                    </a:lnTo>
                    <a:lnTo>
                      <a:pt x="17" y="18"/>
                    </a:lnTo>
                    <a:lnTo>
                      <a:pt x="16" y="19"/>
                    </a:lnTo>
                    <a:lnTo>
                      <a:pt x="14" y="19"/>
                    </a:lnTo>
                    <a:lnTo>
                      <a:pt x="12" y="19"/>
                    </a:lnTo>
                    <a:lnTo>
                      <a:pt x="10" y="20"/>
                    </a:lnTo>
                    <a:lnTo>
                      <a:pt x="9" y="20"/>
                    </a:lnTo>
                    <a:close/>
                  </a:path>
                </a:pathLst>
              </a:custGeom>
              <a:solidFill>
                <a:srgbClr val="F8C400"/>
              </a:solidFill>
              <a:ln w="9525">
                <a:noFill/>
                <a:round/>
                <a:headEnd/>
                <a:tailEnd/>
              </a:ln>
            </p:spPr>
            <p:txBody>
              <a:bodyPr/>
              <a:lstStyle/>
              <a:p>
                <a:endParaRPr lang="en-US"/>
              </a:p>
            </p:txBody>
          </p:sp>
          <p:sp>
            <p:nvSpPr>
              <p:cNvPr id="27078" name="Freeform 93"/>
              <p:cNvSpPr>
                <a:spLocks/>
              </p:cNvSpPr>
              <p:nvPr/>
            </p:nvSpPr>
            <p:spPr bwMode="auto">
              <a:xfrm>
                <a:off x="1184" y="1779"/>
                <a:ext cx="21" cy="20"/>
              </a:xfrm>
              <a:custGeom>
                <a:avLst/>
                <a:gdLst>
                  <a:gd name="T0" fmla="*/ 9 w 21"/>
                  <a:gd name="T1" fmla="*/ 20 h 20"/>
                  <a:gd name="T2" fmla="*/ 7 w 21"/>
                  <a:gd name="T3" fmla="*/ 20 h 20"/>
                  <a:gd name="T4" fmla="*/ 6 w 21"/>
                  <a:gd name="T5" fmla="*/ 19 h 20"/>
                  <a:gd name="T6" fmla="*/ 4 w 21"/>
                  <a:gd name="T7" fmla="*/ 18 h 20"/>
                  <a:gd name="T8" fmla="*/ 3 w 21"/>
                  <a:gd name="T9" fmla="*/ 17 h 20"/>
                  <a:gd name="T10" fmla="*/ 3 w 21"/>
                  <a:gd name="T11" fmla="*/ 16 h 20"/>
                  <a:gd name="T12" fmla="*/ 2 w 21"/>
                  <a:gd name="T13" fmla="*/ 16 h 20"/>
                  <a:gd name="T14" fmla="*/ 2 w 21"/>
                  <a:gd name="T15" fmla="*/ 15 h 20"/>
                  <a:gd name="T16" fmla="*/ 1 w 21"/>
                  <a:gd name="T17" fmla="*/ 15 h 20"/>
                  <a:gd name="T18" fmla="*/ 1 w 21"/>
                  <a:gd name="T19" fmla="*/ 14 h 20"/>
                  <a:gd name="T20" fmla="*/ 1 w 21"/>
                  <a:gd name="T21" fmla="*/ 14 h 20"/>
                  <a:gd name="T22" fmla="*/ 1 w 21"/>
                  <a:gd name="T23" fmla="*/ 13 h 20"/>
                  <a:gd name="T24" fmla="*/ 0 w 21"/>
                  <a:gd name="T25" fmla="*/ 13 h 20"/>
                  <a:gd name="T26" fmla="*/ 0 w 21"/>
                  <a:gd name="T27" fmla="*/ 12 h 20"/>
                  <a:gd name="T28" fmla="*/ 0 w 21"/>
                  <a:gd name="T29" fmla="*/ 11 h 20"/>
                  <a:gd name="T30" fmla="*/ 0 w 21"/>
                  <a:gd name="T31" fmla="*/ 11 h 20"/>
                  <a:gd name="T32" fmla="*/ 0 w 21"/>
                  <a:gd name="T33" fmla="*/ 10 h 20"/>
                  <a:gd name="T34" fmla="*/ 0 w 21"/>
                  <a:gd name="T35" fmla="*/ 10 h 20"/>
                  <a:gd name="T36" fmla="*/ 0 w 21"/>
                  <a:gd name="T37" fmla="*/ 9 h 20"/>
                  <a:gd name="T38" fmla="*/ 0 w 21"/>
                  <a:gd name="T39" fmla="*/ 8 h 20"/>
                  <a:gd name="T40" fmla="*/ 1 w 21"/>
                  <a:gd name="T41" fmla="*/ 7 h 20"/>
                  <a:gd name="T42" fmla="*/ 1 w 21"/>
                  <a:gd name="T43" fmla="*/ 6 h 20"/>
                  <a:gd name="T44" fmla="*/ 2 w 21"/>
                  <a:gd name="T45" fmla="*/ 5 h 20"/>
                  <a:gd name="T46" fmla="*/ 3 w 21"/>
                  <a:gd name="T47" fmla="*/ 3 h 20"/>
                  <a:gd name="T48" fmla="*/ 4 w 21"/>
                  <a:gd name="T49" fmla="*/ 1 h 20"/>
                  <a:gd name="T50" fmla="*/ 6 w 21"/>
                  <a:gd name="T51" fmla="*/ 1 h 20"/>
                  <a:gd name="T52" fmla="*/ 8 w 21"/>
                  <a:gd name="T53" fmla="*/ 0 h 20"/>
                  <a:gd name="T54" fmla="*/ 9 w 21"/>
                  <a:gd name="T55" fmla="*/ 0 h 20"/>
                  <a:gd name="T56" fmla="*/ 11 w 21"/>
                  <a:gd name="T57" fmla="*/ 0 h 20"/>
                  <a:gd name="T58" fmla="*/ 12 w 21"/>
                  <a:gd name="T59" fmla="*/ 0 h 20"/>
                  <a:gd name="T60" fmla="*/ 14 w 21"/>
                  <a:gd name="T61" fmla="*/ 0 h 20"/>
                  <a:gd name="T62" fmla="*/ 15 w 21"/>
                  <a:gd name="T63" fmla="*/ 1 h 20"/>
                  <a:gd name="T64" fmla="*/ 16 w 21"/>
                  <a:gd name="T65" fmla="*/ 1 h 20"/>
                  <a:gd name="T66" fmla="*/ 17 w 21"/>
                  <a:gd name="T67" fmla="*/ 2 h 20"/>
                  <a:gd name="T68" fmla="*/ 18 w 21"/>
                  <a:gd name="T69" fmla="*/ 2 h 20"/>
                  <a:gd name="T70" fmla="*/ 19 w 21"/>
                  <a:gd name="T71" fmla="*/ 3 h 20"/>
                  <a:gd name="T72" fmla="*/ 20 w 21"/>
                  <a:gd name="T73" fmla="*/ 4 h 20"/>
                  <a:gd name="T74" fmla="*/ 20 w 21"/>
                  <a:gd name="T75" fmla="*/ 5 h 20"/>
                  <a:gd name="T76" fmla="*/ 21 w 21"/>
                  <a:gd name="T77" fmla="*/ 6 h 20"/>
                  <a:gd name="T78" fmla="*/ 21 w 21"/>
                  <a:gd name="T79" fmla="*/ 6 h 20"/>
                  <a:gd name="T80" fmla="*/ 21 w 21"/>
                  <a:gd name="T81" fmla="*/ 7 h 20"/>
                  <a:gd name="T82" fmla="*/ 21 w 21"/>
                  <a:gd name="T83" fmla="*/ 9 h 20"/>
                  <a:gd name="T84" fmla="*/ 21 w 21"/>
                  <a:gd name="T85" fmla="*/ 10 h 20"/>
                  <a:gd name="T86" fmla="*/ 21 w 21"/>
                  <a:gd name="T87" fmla="*/ 11 h 20"/>
                  <a:gd name="T88" fmla="*/ 21 w 21"/>
                  <a:gd name="T89" fmla="*/ 12 h 20"/>
                  <a:gd name="T90" fmla="*/ 21 w 21"/>
                  <a:gd name="T91" fmla="*/ 13 h 20"/>
                  <a:gd name="T92" fmla="*/ 20 w 21"/>
                  <a:gd name="T93" fmla="*/ 14 h 20"/>
                  <a:gd name="T94" fmla="*/ 20 w 21"/>
                  <a:gd name="T95" fmla="*/ 15 h 20"/>
                  <a:gd name="T96" fmla="*/ 19 w 21"/>
                  <a:gd name="T97" fmla="*/ 16 h 20"/>
                  <a:gd name="T98" fmla="*/ 18 w 21"/>
                  <a:gd name="T99" fmla="*/ 17 h 20"/>
                  <a:gd name="T100" fmla="*/ 17 w 21"/>
                  <a:gd name="T101" fmla="*/ 17 h 20"/>
                  <a:gd name="T102" fmla="*/ 16 w 21"/>
                  <a:gd name="T103" fmla="*/ 18 h 20"/>
                  <a:gd name="T104" fmla="*/ 15 w 21"/>
                  <a:gd name="T105" fmla="*/ 19 h 20"/>
                  <a:gd name="T106" fmla="*/ 14 w 21"/>
                  <a:gd name="T107" fmla="*/ 19 h 20"/>
                  <a:gd name="T108" fmla="*/ 12 w 21"/>
                  <a:gd name="T109" fmla="*/ 20 h 20"/>
                  <a:gd name="T110" fmla="*/ 11 w 21"/>
                  <a:gd name="T111" fmla="*/ 20 h 20"/>
                  <a:gd name="T112" fmla="*/ 9 w 21"/>
                  <a:gd name="T113" fmla="*/ 20 h 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20"/>
                  <a:gd name="T173" fmla="*/ 21 w 21"/>
                  <a:gd name="T174" fmla="*/ 20 h 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20">
                    <a:moveTo>
                      <a:pt x="9" y="20"/>
                    </a:moveTo>
                    <a:lnTo>
                      <a:pt x="7" y="20"/>
                    </a:lnTo>
                    <a:lnTo>
                      <a:pt x="6" y="19"/>
                    </a:lnTo>
                    <a:lnTo>
                      <a:pt x="4" y="18"/>
                    </a:lnTo>
                    <a:lnTo>
                      <a:pt x="3" y="17"/>
                    </a:lnTo>
                    <a:lnTo>
                      <a:pt x="3" y="16"/>
                    </a:lnTo>
                    <a:lnTo>
                      <a:pt x="2" y="16"/>
                    </a:lnTo>
                    <a:lnTo>
                      <a:pt x="2" y="15"/>
                    </a:lnTo>
                    <a:lnTo>
                      <a:pt x="1" y="15"/>
                    </a:lnTo>
                    <a:lnTo>
                      <a:pt x="1" y="14"/>
                    </a:lnTo>
                    <a:lnTo>
                      <a:pt x="1" y="13"/>
                    </a:lnTo>
                    <a:lnTo>
                      <a:pt x="0" y="13"/>
                    </a:lnTo>
                    <a:lnTo>
                      <a:pt x="0" y="12"/>
                    </a:lnTo>
                    <a:lnTo>
                      <a:pt x="0" y="11"/>
                    </a:lnTo>
                    <a:lnTo>
                      <a:pt x="0" y="10"/>
                    </a:lnTo>
                    <a:lnTo>
                      <a:pt x="0" y="9"/>
                    </a:lnTo>
                    <a:lnTo>
                      <a:pt x="0" y="8"/>
                    </a:lnTo>
                    <a:lnTo>
                      <a:pt x="1" y="7"/>
                    </a:lnTo>
                    <a:lnTo>
                      <a:pt x="1" y="6"/>
                    </a:lnTo>
                    <a:lnTo>
                      <a:pt x="2" y="5"/>
                    </a:lnTo>
                    <a:lnTo>
                      <a:pt x="3" y="3"/>
                    </a:lnTo>
                    <a:lnTo>
                      <a:pt x="4" y="1"/>
                    </a:lnTo>
                    <a:lnTo>
                      <a:pt x="6" y="1"/>
                    </a:lnTo>
                    <a:lnTo>
                      <a:pt x="8" y="0"/>
                    </a:lnTo>
                    <a:lnTo>
                      <a:pt x="9" y="0"/>
                    </a:lnTo>
                    <a:lnTo>
                      <a:pt x="11" y="0"/>
                    </a:lnTo>
                    <a:lnTo>
                      <a:pt x="12" y="0"/>
                    </a:lnTo>
                    <a:lnTo>
                      <a:pt x="14" y="0"/>
                    </a:lnTo>
                    <a:lnTo>
                      <a:pt x="15" y="1"/>
                    </a:lnTo>
                    <a:lnTo>
                      <a:pt x="16" y="1"/>
                    </a:lnTo>
                    <a:lnTo>
                      <a:pt x="17" y="2"/>
                    </a:lnTo>
                    <a:lnTo>
                      <a:pt x="18" y="2"/>
                    </a:lnTo>
                    <a:lnTo>
                      <a:pt x="19" y="3"/>
                    </a:lnTo>
                    <a:lnTo>
                      <a:pt x="20" y="4"/>
                    </a:lnTo>
                    <a:lnTo>
                      <a:pt x="20" y="5"/>
                    </a:lnTo>
                    <a:lnTo>
                      <a:pt x="21" y="6"/>
                    </a:lnTo>
                    <a:lnTo>
                      <a:pt x="21" y="7"/>
                    </a:lnTo>
                    <a:lnTo>
                      <a:pt x="21" y="9"/>
                    </a:lnTo>
                    <a:lnTo>
                      <a:pt x="21" y="10"/>
                    </a:lnTo>
                    <a:lnTo>
                      <a:pt x="21" y="11"/>
                    </a:lnTo>
                    <a:lnTo>
                      <a:pt x="21" y="12"/>
                    </a:lnTo>
                    <a:lnTo>
                      <a:pt x="21" y="13"/>
                    </a:lnTo>
                    <a:lnTo>
                      <a:pt x="20" y="14"/>
                    </a:lnTo>
                    <a:lnTo>
                      <a:pt x="20" y="15"/>
                    </a:lnTo>
                    <a:lnTo>
                      <a:pt x="19" y="16"/>
                    </a:lnTo>
                    <a:lnTo>
                      <a:pt x="18" y="17"/>
                    </a:lnTo>
                    <a:lnTo>
                      <a:pt x="17" y="17"/>
                    </a:lnTo>
                    <a:lnTo>
                      <a:pt x="16" y="18"/>
                    </a:lnTo>
                    <a:lnTo>
                      <a:pt x="15" y="19"/>
                    </a:lnTo>
                    <a:lnTo>
                      <a:pt x="14" y="19"/>
                    </a:lnTo>
                    <a:lnTo>
                      <a:pt x="12" y="20"/>
                    </a:lnTo>
                    <a:lnTo>
                      <a:pt x="11" y="20"/>
                    </a:lnTo>
                    <a:lnTo>
                      <a:pt x="9" y="20"/>
                    </a:lnTo>
                    <a:close/>
                  </a:path>
                </a:pathLst>
              </a:custGeom>
              <a:solidFill>
                <a:srgbClr val="F8C400"/>
              </a:solidFill>
              <a:ln w="9525">
                <a:noFill/>
                <a:round/>
                <a:headEnd/>
                <a:tailEnd/>
              </a:ln>
            </p:spPr>
            <p:txBody>
              <a:bodyPr/>
              <a:lstStyle/>
              <a:p>
                <a:endParaRPr lang="en-US"/>
              </a:p>
            </p:txBody>
          </p:sp>
          <p:sp>
            <p:nvSpPr>
              <p:cNvPr id="27079" name="Freeform 94"/>
              <p:cNvSpPr>
                <a:spLocks/>
              </p:cNvSpPr>
              <p:nvPr/>
            </p:nvSpPr>
            <p:spPr bwMode="auto">
              <a:xfrm>
                <a:off x="448" y="780"/>
                <a:ext cx="1065" cy="1018"/>
              </a:xfrm>
              <a:custGeom>
                <a:avLst/>
                <a:gdLst>
                  <a:gd name="T0" fmla="*/ 475 w 1065"/>
                  <a:gd name="T1" fmla="*/ 999 h 1018"/>
                  <a:gd name="T2" fmla="*/ 381 w 1065"/>
                  <a:gd name="T3" fmla="*/ 991 h 1018"/>
                  <a:gd name="T4" fmla="*/ 350 w 1065"/>
                  <a:gd name="T5" fmla="*/ 975 h 1018"/>
                  <a:gd name="T6" fmla="*/ 328 w 1065"/>
                  <a:gd name="T7" fmla="*/ 950 h 1018"/>
                  <a:gd name="T8" fmla="*/ 304 w 1065"/>
                  <a:gd name="T9" fmla="*/ 960 h 1018"/>
                  <a:gd name="T10" fmla="*/ 275 w 1065"/>
                  <a:gd name="T11" fmla="*/ 949 h 1018"/>
                  <a:gd name="T12" fmla="*/ 263 w 1065"/>
                  <a:gd name="T13" fmla="*/ 941 h 1018"/>
                  <a:gd name="T14" fmla="*/ 247 w 1065"/>
                  <a:gd name="T15" fmla="*/ 929 h 1018"/>
                  <a:gd name="T16" fmla="*/ 224 w 1065"/>
                  <a:gd name="T17" fmla="*/ 909 h 1018"/>
                  <a:gd name="T18" fmla="*/ 188 w 1065"/>
                  <a:gd name="T19" fmla="*/ 887 h 1018"/>
                  <a:gd name="T20" fmla="*/ 173 w 1065"/>
                  <a:gd name="T21" fmla="*/ 875 h 1018"/>
                  <a:gd name="T22" fmla="*/ 150 w 1065"/>
                  <a:gd name="T23" fmla="*/ 850 h 1018"/>
                  <a:gd name="T24" fmla="*/ 135 w 1065"/>
                  <a:gd name="T25" fmla="*/ 833 h 1018"/>
                  <a:gd name="T26" fmla="*/ 121 w 1065"/>
                  <a:gd name="T27" fmla="*/ 818 h 1018"/>
                  <a:gd name="T28" fmla="*/ 100 w 1065"/>
                  <a:gd name="T29" fmla="*/ 791 h 1018"/>
                  <a:gd name="T30" fmla="*/ 84 w 1065"/>
                  <a:gd name="T31" fmla="*/ 768 h 1018"/>
                  <a:gd name="T32" fmla="*/ 52 w 1065"/>
                  <a:gd name="T33" fmla="*/ 708 h 1018"/>
                  <a:gd name="T34" fmla="*/ 13 w 1065"/>
                  <a:gd name="T35" fmla="*/ 600 h 1018"/>
                  <a:gd name="T36" fmla="*/ 0 w 1065"/>
                  <a:gd name="T37" fmla="*/ 477 h 1018"/>
                  <a:gd name="T38" fmla="*/ 21 w 1065"/>
                  <a:gd name="T39" fmla="*/ 354 h 1018"/>
                  <a:gd name="T40" fmla="*/ 67 w 1065"/>
                  <a:gd name="T41" fmla="*/ 259 h 1018"/>
                  <a:gd name="T42" fmla="*/ 88 w 1065"/>
                  <a:gd name="T43" fmla="*/ 223 h 1018"/>
                  <a:gd name="T44" fmla="*/ 108 w 1065"/>
                  <a:gd name="T45" fmla="*/ 197 h 1018"/>
                  <a:gd name="T46" fmla="*/ 118 w 1065"/>
                  <a:gd name="T47" fmla="*/ 184 h 1018"/>
                  <a:gd name="T48" fmla="*/ 140 w 1065"/>
                  <a:gd name="T49" fmla="*/ 160 h 1018"/>
                  <a:gd name="T50" fmla="*/ 156 w 1065"/>
                  <a:gd name="T51" fmla="*/ 143 h 1018"/>
                  <a:gd name="T52" fmla="*/ 175 w 1065"/>
                  <a:gd name="T53" fmla="*/ 127 h 1018"/>
                  <a:gd name="T54" fmla="*/ 193 w 1065"/>
                  <a:gd name="T55" fmla="*/ 112 h 1018"/>
                  <a:gd name="T56" fmla="*/ 206 w 1065"/>
                  <a:gd name="T57" fmla="*/ 104 h 1018"/>
                  <a:gd name="T58" fmla="*/ 237 w 1065"/>
                  <a:gd name="T59" fmla="*/ 83 h 1018"/>
                  <a:gd name="T60" fmla="*/ 263 w 1065"/>
                  <a:gd name="T61" fmla="*/ 68 h 1018"/>
                  <a:gd name="T62" fmla="*/ 409 w 1065"/>
                  <a:gd name="T63" fmla="*/ 9 h 1018"/>
                  <a:gd name="T64" fmla="*/ 500 w 1065"/>
                  <a:gd name="T65" fmla="*/ 0 h 1018"/>
                  <a:gd name="T66" fmla="*/ 621 w 1065"/>
                  <a:gd name="T67" fmla="*/ 10 h 1018"/>
                  <a:gd name="T68" fmla="*/ 737 w 1065"/>
                  <a:gd name="T69" fmla="*/ 47 h 1018"/>
                  <a:gd name="T70" fmla="*/ 802 w 1065"/>
                  <a:gd name="T71" fmla="*/ 80 h 1018"/>
                  <a:gd name="T72" fmla="*/ 830 w 1065"/>
                  <a:gd name="T73" fmla="*/ 96 h 1018"/>
                  <a:gd name="T74" fmla="*/ 861 w 1065"/>
                  <a:gd name="T75" fmla="*/ 116 h 1018"/>
                  <a:gd name="T76" fmla="*/ 886 w 1065"/>
                  <a:gd name="T77" fmla="*/ 133 h 1018"/>
                  <a:gd name="T78" fmla="*/ 900 w 1065"/>
                  <a:gd name="T79" fmla="*/ 144 h 1018"/>
                  <a:gd name="T80" fmla="*/ 923 w 1065"/>
                  <a:gd name="T81" fmla="*/ 164 h 1018"/>
                  <a:gd name="T82" fmla="*/ 951 w 1065"/>
                  <a:gd name="T83" fmla="*/ 193 h 1018"/>
                  <a:gd name="T84" fmla="*/ 975 w 1065"/>
                  <a:gd name="T85" fmla="*/ 225 h 1018"/>
                  <a:gd name="T86" fmla="*/ 1025 w 1065"/>
                  <a:gd name="T87" fmla="*/ 322 h 1018"/>
                  <a:gd name="T88" fmla="*/ 1053 w 1065"/>
                  <a:gd name="T89" fmla="*/ 406 h 1018"/>
                  <a:gd name="T90" fmla="*/ 1064 w 1065"/>
                  <a:gd name="T91" fmla="*/ 530 h 1018"/>
                  <a:gd name="T92" fmla="*/ 1041 w 1065"/>
                  <a:gd name="T93" fmla="*/ 642 h 1018"/>
                  <a:gd name="T94" fmla="*/ 994 w 1065"/>
                  <a:gd name="T95" fmla="*/ 757 h 1018"/>
                  <a:gd name="T96" fmla="*/ 977 w 1065"/>
                  <a:gd name="T97" fmla="*/ 778 h 1018"/>
                  <a:gd name="T98" fmla="*/ 940 w 1065"/>
                  <a:gd name="T99" fmla="*/ 837 h 1018"/>
                  <a:gd name="T100" fmla="*/ 926 w 1065"/>
                  <a:gd name="T101" fmla="*/ 853 h 1018"/>
                  <a:gd name="T102" fmla="*/ 912 w 1065"/>
                  <a:gd name="T103" fmla="*/ 866 h 1018"/>
                  <a:gd name="T104" fmla="*/ 900 w 1065"/>
                  <a:gd name="T105" fmla="*/ 874 h 1018"/>
                  <a:gd name="T106" fmla="*/ 879 w 1065"/>
                  <a:gd name="T107" fmla="*/ 893 h 1018"/>
                  <a:gd name="T108" fmla="*/ 836 w 1065"/>
                  <a:gd name="T109" fmla="*/ 915 h 1018"/>
                  <a:gd name="T110" fmla="*/ 815 w 1065"/>
                  <a:gd name="T111" fmla="*/ 933 h 1018"/>
                  <a:gd name="T112" fmla="*/ 800 w 1065"/>
                  <a:gd name="T113" fmla="*/ 947 h 1018"/>
                  <a:gd name="T114" fmla="*/ 763 w 1065"/>
                  <a:gd name="T115" fmla="*/ 969 h 1018"/>
                  <a:gd name="T116" fmla="*/ 739 w 1065"/>
                  <a:gd name="T117" fmla="*/ 955 h 1018"/>
                  <a:gd name="T118" fmla="*/ 714 w 1065"/>
                  <a:gd name="T119" fmla="*/ 983 h 1018"/>
                  <a:gd name="T120" fmla="*/ 669 w 1065"/>
                  <a:gd name="T121" fmla="*/ 995 h 1018"/>
                  <a:gd name="T122" fmla="*/ 571 w 1065"/>
                  <a:gd name="T123" fmla="*/ 1017 h 1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5"/>
                  <a:gd name="T187" fmla="*/ 0 h 1018"/>
                  <a:gd name="T188" fmla="*/ 1065 w 1065"/>
                  <a:gd name="T189" fmla="*/ 1018 h 10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5" h="1018">
                    <a:moveTo>
                      <a:pt x="552" y="1018"/>
                    </a:moveTo>
                    <a:lnTo>
                      <a:pt x="548" y="1018"/>
                    </a:lnTo>
                    <a:lnTo>
                      <a:pt x="543" y="1017"/>
                    </a:lnTo>
                    <a:lnTo>
                      <a:pt x="539" y="1016"/>
                    </a:lnTo>
                    <a:lnTo>
                      <a:pt x="534" y="1015"/>
                    </a:lnTo>
                    <a:lnTo>
                      <a:pt x="529" y="1014"/>
                    </a:lnTo>
                    <a:lnTo>
                      <a:pt x="525" y="1013"/>
                    </a:lnTo>
                    <a:lnTo>
                      <a:pt x="520" y="1012"/>
                    </a:lnTo>
                    <a:lnTo>
                      <a:pt x="516" y="1010"/>
                    </a:lnTo>
                    <a:lnTo>
                      <a:pt x="511" y="1009"/>
                    </a:lnTo>
                    <a:lnTo>
                      <a:pt x="507" y="1008"/>
                    </a:lnTo>
                    <a:lnTo>
                      <a:pt x="502" y="1007"/>
                    </a:lnTo>
                    <a:lnTo>
                      <a:pt x="498" y="1005"/>
                    </a:lnTo>
                    <a:lnTo>
                      <a:pt x="493" y="1004"/>
                    </a:lnTo>
                    <a:lnTo>
                      <a:pt x="489" y="1003"/>
                    </a:lnTo>
                    <a:lnTo>
                      <a:pt x="484" y="1001"/>
                    </a:lnTo>
                    <a:lnTo>
                      <a:pt x="480" y="1000"/>
                    </a:lnTo>
                    <a:lnTo>
                      <a:pt x="477" y="1000"/>
                    </a:lnTo>
                    <a:lnTo>
                      <a:pt x="475" y="999"/>
                    </a:lnTo>
                    <a:lnTo>
                      <a:pt x="473" y="999"/>
                    </a:lnTo>
                    <a:lnTo>
                      <a:pt x="470" y="999"/>
                    </a:lnTo>
                    <a:lnTo>
                      <a:pt x="468" y="998"/>
                    </a:lnTo>
                    <a:lnTo>
                      <a:pt x="465" y="998"/>
                    </a:lnTo>
                    <a:lnTo>
                      <a:pt x="463" y="998"/>
                    </a:lnTo>
                    <a:lnTo>
                      <a:pt x="461" y="997"/>
                    </a:lnTo>
                    <a:lnTo>
                      <a:pt x="454" y="997"/>
                    </a:lnTo>
                    <a:lnTo>
                      <a:pt x="448" y="997"/>
                    </a:lnTo>
                    <a:lnTo>
                      <a:pt x="442" y="997"/>
                    </a:lnTo>
                    <a:lnTo>
                      <a:pt x="436" y="997"/>
                    </a:lnTo>
                    <a:lnTo>
                      <a:pt x="430" y="996"/>
                    </a:lnTo>
                    <a:lnTo>
                      <a:pt x="424" y="996"/>
                    </a:lnTo>
                    <a:lnTo>
                      <a:pt x="417" y="995"/>
                    </a:lnTo>
                    <a:lnTo>
                      <a:pt x="411" y="995"/>
                    </a:lnTo>
                    <a:lnTo>
                      <a:pt x="405" y="994"/>
                    </a:lnTo>
                    <a:lnTo>
                      <a:pt x="399" y="993"/>
                    </a:lnTo>
                    <a:lnTo>
                      <a:pt x="393" y="992"/>
                    </a:lnTo>
                    <a:lnTo>
                      <a:pt x="387" y="992"/>
                    </a:lnTo>
                    <a:lnTo>
                      <a:pt x="381" y="991"/>
                    </a:lnTo>
                    <a:lnTo>
                      <a:pt x="374" y="990"/>
                    </a:lnTo>
                    <a:lnTo>
                      <a:pt x="368" y="989"/>
                    </a:lnTo>
                    <a:lnTo>
                      <a:pt x="362" y="988"/>
                    </a:lnTo>
                    <a:lnTo>
                      <a:pt x="360" y="986"/>
                    </a:lnTo>
                    <a:lnTo>
                      <a:pt x="357" y="985"/>
                    </a:lnTo>
                    <a:lnTo>
                      <a:pt x="357" y="984"/>
                    </a:lnTo>
                    <a:lnTo>
                      <a:pt x="356" y="984"/>
                    </a:lnTo>
                    <a:lnTo>
                      <a:pt x="355" y="983"/>
                    </a:lnTo>
                    <a:lnTo>
                      <a:pt x="355" y="982"/>
                    </a:lnTo>
                    <a:lnTo>
                      <a:pt x="355" y="981"/>
                    </a:lnTo>
                    <a:lnTo>
                      <a:pt x="354" y="981"/>
                    </a:lnTo>
                    <a:lnTo>
                      <a:pt x="353" y="981"/>
                    </a:lnTo>
                    <a:lnTo>
                      <a:pt x="352" y="979"/>
                    </a:lnTo>
                    <a:lnTo>
                      <a:pt x="351" y="978"/>
                    </a:lnTo>
                    <a:lnTo>
                      <a:pt x="351" y="976"/>
                    </a:lnTo>
                    <a:lnTo>
                      <a:pt x="350" y="975"/>
                    </a:lnTo>
                    <a:lnTo>
                      <a:pt x="349" y="973"/>
                    </a:lnTo>
                    <a:lnTo>
                      <a:pt x="349" y="972"/>
                    </a:lnTo>
                    <a:lnTo>
                      <a:pt x="349" y="970"/>
                    </a:lnTo>
                    <a:lnTo>
                      <a:pt x="348" y="969"/>
                    </a:lnTo>
                    <a:lnTo>
                      <a:pt x="348" y="968"/>
                    </a:lnTo>
                    <a:lnTo>
                      <a:pt x="348" y="966"/>
                    </a:lnTo>
                    <a:lnTo>
                      <a:pt x="347" y="965"/>
                    </a:lnTo>
                    <a:lnTo>
                      <a:pt x="347" y="963"/>
                    </a:lnTo>
                    <a:lnTo>
                      <a:pt x="347" y="960"/>
                    </a:lnTo>
                    <a:lnTo>
                      <a:pt x="346" y="957"/>
                    </a:lnTo>
                    <a:lnTo>
                      <a:pt x="344" y="956"/>
                    </a:lnTo>
                    <a:lnTo>
                      <a:pt x="342" y="955"/>
                    </a:lnTo>
                    <a:lnTo>
                      <a:pt x="340" y="954"/>
                    </a:lnTo>
                    <a:lnTo>
                      <a:pt x="338" y="953"/>
                    </a:lnTo>
                    <a:lnTo>
                      <a:pt x="335" y="952"/>
                    </a:lnTo>
                    <a:lnTo>
                      <a:pt x="333" y="951"/>
                    </a:lnTo>
                    <a:lnTo>
                      <a:pt x="331" y="951"/>
                    </a:lnTo>
                    <a:lnTo>
                      <a:pt x="329" y="950"/>
                    </a:lnTo>
                    <a:lnTo>
                      <a:pt x="328" y="950"/>
                    </a:lnTo>
                    <a:lnTo>
                      <a:pt x="327" y="950"/>
                    </a:lnTo>
                    <a:lnTo>
                      <a:pt x="326" y="950"/>
                    </a:lnTo>
                    <a:lnTo>
                      <a:pt x="325" y="951"/>
                    </a:lnTo>
                    <a:lnTo>
                      <a:pt x="323" y="952"/>
                    </a:lnTo>
                    <a:lnTo>
                      <a:pt x="322" y="953"/>
                    </a:lnTo>
                    <a:lnTo>
                      <a:pt x="321" y="954"/>
                    </a:lnTo>
                    <a:lnTo>
                      <a:pt x="320" y="954"/>
                    </a:lnTo>
                    <a:lnTo>
                      <a:pt x="319" y="955"/>
                    </a:lnTo>
                    <a:lnTo>
                      <a:pt x="318" y="955"/>
                    </a:lnTo>
                    <a:lnTo>
                      <a:pt x="318" y="956"/>
                    </a:lnTo>
                    <a:lnTo>
                      <a:pt x="318" y="957"/>
                    </a:lnTo>
                    <a:lnTo>
                      <a:pt x="315" y="958"/>
                    </a:lnTo>
                    <a:lnTo>
                      <a:pt x="313" y="959"/>
                    </a:lnTo>
                    <a:lnTo>
                      <a:pt x="311" y="959"/>
                    </a:lnTo>
                    <a:lnTo>
                      <a:pt x="308" y="960"/>
                    </a:lnTo>
                    <a:lnTo>
                      <a:pt x="306" y="960"/>
                    </a:lnTo>
                    <a:lnTo>
                      <a:pt x="304" y="960"/>
                    </a:lnTo>
                    <a:lnTo>
                      <a:pt x="302" y="961"/>
                    </a:lnTo>
                    <a:lnTo>
                      <a:pt x="300" y="960"/>
                    </a:lnTo>
                    <a:lnTo>
                      <a:pt x="298" y="960"/>
                    </a:lnTo>
                    <a:lnTo>
                      <a:pt x="296" y="960"/>
                    </a:lnTo>
                    <a:lnTo>
                      <a:pt x="293" y="959"/>
                    </a:lnTo>
                    <a:lnTo>
                      <a:pt x="291" y="959"/>
                    </a:lnTo>
                    <a:lnTo>
                      <a:pt x="289" y="958"/>
                    </a:lnTo>
                    <a:lnTo>
                      <a:pt x="287" y="957"/>
                    </a:lnTo>
                    <a:lnTo>
                      <a:pt x="284" y="956"/>
                    </a:lnTo>
                    <a:lnTo>
                      <a:pt x="282" y="955"/>
                    </a:lnTo>
                    <a:lnTo>
                      <a:pt x="282" y="954"/>
                    </a:lnTo>
                    <a:lnTo>
                      <a:pt x="281" y="953"/>
                    </a:lnTo>
                    <a:lnTo>
                      <a:pt x="280" y="953"/>
                    </a:lnTo>
                    <a:lnTo>
                      <a:pt x="279" y="952"/>
                    </a:lnTo>
                    <a:lnTo>
                      <a:pt x="278" y="951"/>
                    </a:lnTo>
                    <a:lnTo>
                      <a:pt x="276" y="950"/>
                    </a:lnTo>
                    <a:lnTo>
                      <a:pt x="275" y="949"/>
                    </a:lnTo>
                    <a:lnTo>
                      <a:pt x="274" y="948"/>
                    </a:lnTo>
                    <a:lnTo>
                      <a:pt x="273" y="948"/>
                    </a:lnTo>
                    <a:lnTo>
                      <a:pt x="273" y="947"/>
                    </a:lnTo>
                    <a:lnTo>
                      <a:pt x="272" y="947"/>
                    </a:lnTo>
                    <a:lnTo>
                      <a:pt x="271" y="947"/>
                    </a:lnTo>
                    <a:lnTo>
                      <a:pt x="271" y="946"/>
                    </a:lnTo>
                    <a:lnTo>
                      <a:pt x="270" y="945"/>
                    </a:lnTo>
                    <a:lnTo>
                      <a:pt x="269" y="945"/>
                    </a:lnTo>
                    <a:lnTo>
                      <a:pt x="268" y="944"/>
                    </a:lnTo>
                    <a:lnTo>
                      <a:pt x="267" y="943"/>
                    </a:lnTo>
                    <a:lnTo>
                      <a:pt x="266" y="943"/>
                    </a:lnTo>
                    <a:lnTo>
                      <a:pt x="266" y="942"/>
                    </a:lnTo>
                    <a:lnTo>
                      <a:pt x="264" y="941"/>
                    </a:lnTo>
                    <a:lnTo>
                      <a:pt x="263" y="941"/>
                    </a:lnTo>
                    <a:lnTo>
                      <a:pt x="262" y="940"/>
                    </a:lnTo>
                    <a:lnTo>
                      <a:pt x="261" y="939"/>
                    </a:lnTo>
                    <a:lnTo>
                      <a:pt x="261" y="938"/>
                    </a:lnTo>
                    <a:lnTo>
                      <a:pt x="260" y="938"/>
                    </a:lnTo>
                    <a:lnTo>
                      <a:pt x="259" y="938"/>
                    </a:lnTo>
                    <a:lnTo>
                      <a:pt x="258" y="937"/>
                    </a:lnTo>
                    <a:lnTo>
                      <a:pt x="257" y="937"/>
                    </a:lnTo>
                    <a:lnTo>
                      <a:pt x="255" y="936"/>
                    </a:lnTo>
                    <a:lnTo>
                      <a:pt x="253" y="934"/>
                    </a:lnTo>
                    <a:lnTo>
                      <a:pt x="252" y="934"/>
                    </a:lnTo>
                    <a:lnTo>
                      <a:pt x="251" y="933"/>
                    </a:lnTo>
                    <a:lnTo>
                      <a:pt x="250" y="932"/>
                    </a:lnTo>
                    <a:lnTo>
                      <a:pt x="249" y="932"/>
                    </a:lnTo>
                    <a:lnTo>
                      <a:pt x="249" y="931"/>
                    </a:lnTo>
                    <a:lnTo>
                      <a:pt x="248" y="930"/>
                    </a:lnTo>
                    <a:lnTo>
                      <a:pt x="247" y="929"/>
                    </a:lnTo>
                    <a:lnTo>
                      <a:pt x="246" y="929"/>
                    </a:lnTo>
                    <a:lnTo>
                      <a:pt x="245" y="928"/>
                    </a:lnTo>
                    <a:lnTo>
                      <a:pt x="244" y="927"/>
                    </a:lnTo>
                    <a:lnTo>
                      <a:pt x="243" y="927"/>
                    </a:lnTo>
                    <a:lnTo>
                      <a:pt x="243" y="926"/>
                    </a:lnTo>
                    <a:lnTo>
                      <a:pt x="242" y="925"/>
                    </a:lnTo>
                    <a:lnTo>
                      <a:pt x="241" y="924"/>
                    </a:lnTo>
                    <a:lnTo>
                      <a:pt x="240" y="923"/>
                    </a:lnTo>
                    <a:lnTo>
                      <a:pt x="239" y="921"/>
                    </a:lnTo>
                    <a:lnTo>
                      <a:pt x="238" y="921"/>
                    </a:lnTo>
                    <a:lnTo>
                      <a:pt x="237" y="920"/>
                    </a:lnTo>
                    <a:lnTo>
                      <a:pt x="235" y="919"/>
                    </a:lnTo>
                    <a:lnTo>
                      <a:pt x="234" y="917"/>
                    </a:lnTo>
                    <a:lnTo>
                      <a:pt x="231" y="915"/>
                    </a:lnTo>
                    <a:lnTo>
                      <a:pt x="228" y="912"/>
                    </a:lnTo>
                    <a:lnTo>
                      <a:pt x="224" y="909"/>
                    </a:lnTo>
                    <a:lnTo>
                      <a:pt x="220" y="907"/>
                    </a:lnTo>
                    <a:lnTo>
                      <a:pt x="216" y="905"/>
                    </a:lnTo>
                    <a:lnTo>
                      <a:pt x="213" y="903"/>
                    </a:lnTo>
                    <a:lnTo>
                      <a:pt x="210" y="902"/>
                    </a:lnTo>
                    <a:lnTo>
                      <a:pt x="208" y="901"/>
                    </a:lnTo>
                    <a:lnTo>
                      <a:pt x="206" y="899"/>
                    </a:lnTo>
                    <a:lnTo>
                      <a:pt x="204" y="899"/>
                    </a:lnTo>
                    <a:lnTo>
                      <a:pt x="203" y="898"/>
                    </a:lnTo>
                    <a:lnTo>
                      <a:pt x="203" y="897"/>
                    </a:lnTo>
                    <a:lnTo>
                      <a:pt x="201" y="896"/>
                    </a:lnTo>
                    <a:lnTo>
                      <a:pt x="199" y="895"/>
                    </a:lnTo>
                    <a:lnTo>
                      <a:pt x="197" y="893"/>
                    </a:lnTo>
                    <a:lnTo>
                      <a:pt x="195" y="892"/>
                    </a:lnTo>
                    <a:lnTo>
                      <a:pt x="193" y="891"/>
                    </a:lnTo>
                    <a:lnTo>
                      <a:pt x="192" y="890"/>
                    </a:lnTo>
                    <a:lnTo>
                      <a:pt x="190" y="889"/>
                    </a:lnTo>
                    <a:lnTo>
                      <a:pt x="188" y="888"/>
                    </a:lnTo>
                    <a:lnTo>
                      <a:pt x="188" y="887"/>
                    </a:lnTo>
                    <a:lnTo>
                      <a:pt x="186" y="886"/>
                    </a:lnTo>
                    <a:lnTo>
                      <a:pt x="185" y="885"/>
                    </a:lnTo>
                    <a:lnTo>
                      <a:pt x="184" y="884"/>
                    </a:lnTo>
                    <a:lnTo>
                      <a:pt x="183" y="883"/>
                    </a:lnTo>
                    <a:lnTo>
                      <a:pt x="183" y="882"/>
                    </a:lnTo>
                    <a:lnTo>
                      <a:pt x="182" y="882"/>
                    </a:lnTo>
                    <a:lnTo>
                      <a:pt x="181" y="882"/>
                    </a:lnTo>
                    <a:lnTo>
                      <a:pt x="180" y="881"/>
                    </a:lnTo>
                    <a:lnTo>
                      <a:pt x="179" y="881"/>
                    </a:lnTo>
                    <a:lnTo>
                      <a:pt x="179" y="880"/>
                    </a:lnTo>
                    <a:lnTo>
                      <a:pt x="178" y="880"/>
                    </a:lnTo>
                    <a:lnTo>
                      <a:pt x="177" y="879"/>
                    </a:lnTo>
                    <a:lnTo>
                      <a:pt x="176" y="878"/>
                    </a:lnTo>
                    <a:lnTo>
                      <a:pt x="175" y="877"/>
                    </a:lnTo>
                    <a:lnTo>
                      <a:pt x="173" y="875"/>
                    </a:lnTo>
                    <a:lnTo>
                      <a:pt x="172" y="874"/>
                    </a:lnTo>
                    <a:lnTo>
                      <a:pt x="170" y="872"/>
                    </a:lnTo>
                    <a:lnTo>
                      <a:pt x="169" y="870"/>
                    </a:lnTo>
                    <a:lnTo>
                      <a:pt x="168" y="868"/>
                    </a:lnTo>
                    <a:lnTo>
                      <a:pt x="166" y="867"/>
                    </a:lnTo>
                    <a:lnTo>
                      <a:pt x="165" y="865"/>
                    </a:lnTo>
                    <a:lnTo>
                      <a:pt x="164" y="864"/>
                    </a:lnTo>
                    <a:lnTo>
                      <a:pt x="163" y="864"/>
                    </a:lnTo>
                    <a:lnTo>
                      <a:pt x="163" y="863"/>
                    </a:lnTo>
                    <a:lnTo>
                      <a:pt x="162" y="863"/>
                    </a:lnTo>
                    <a:lnTo>
                      <a:pt x="161" y="862"/>
                    </a:lnTo>
                    <a:lnTo>
                      <a:pt x="160" y="862"/>
                    </a:lnTo>
                    <a:lnTo>
                      <a:pt x="160" y="861"/>
                    </a:lnTo>
                    <a:lnTo>
                      <a:pt x="159" y="861"/>
                    </a:lnTo>
                    <a:lnTo>
                      <a:pt x="158" y="859"/>
                    </a:lnTo>
                    <a:lnTo>
                      <a:pt x="156" y="857"/>
                    </a:lnTo>
                    <a:lnTo>
                      <a:pt x="154" y="855"/>
                    </a:lnTo>
                    <a:lnTo>
                      <a:pt x="151" y="852"/>
                    </a:lnTo>
                    <a:lnTo>
                      <a:pt x="150" y="850"/>
                    </a:lnTo>
                    <a:lnTo>
                      <a:pt x="149" y="849"/>
                    </a:lnTo>
                    <a:lnTo>
                      <a:pt x="148" y="848"/>
                    </a:lnTo>
                    <a:lnTo>
                      <a:pt x="147" y="847"/>
                    </a:lnTo>
                    <a:lnTo>
                      <a:pt x="146" y="846"/>
                    </a:lnTo>
                    <a:lnTo>
                      <a:pt x="145" y="845"/>
                    </a:lnTo>
                    <a:lnTo>
                      <a:pt x="144" y="844"/>
                    </a:lnTo>
                    <a:lnTo>
                      <a:pt x="143" y="844"/>
                    </a:lnTo>
                    <a:lnTo>
                      <a:pt x="143" y="843"/>
                    </a:lnTo>
                    <a:lnTo>
                      <a:pt x="142" y="842"/>
                    </a:lnTo>
                    <a:lnTo>
                      <a:pt x="141" y="841"/>
                    </a:lnTo>
                    <a:lnTo>
                      <a:pt x="141" y="840"/>
                    </a:lnTo>
                    <a:lnTo>
                      <a:pt x="140" y="840"/>
                    </a:lnTo>
                    <a:lnTo>
                      <a:pt x="137" y="836"/>
                    </a:lnTo>
                    <a:lnTo>
                      <a:pt x="135" y="834"/>
                    </a:lnTo>
                    <a:lnTo>
                      <a:pt x="135" y="833"/>
                    </a:lnTo>
                    <a:lnTo>
                      <a:pt x="135" y="832"/>
                    </a:lnTo>
                    <a:lnTo>
                      <a:pt x="134" y="832"/>
                    </a:lnTo>
                    <a:lnTo>
                      <a:pt x="133" y="832"/>
                    </a:lnTo>
                    <a:lnTo>
                      <a:pt x="132" y="830"/>
                    </a:lnTo>
                    <a:lnTo>
                      <a:pt x="130" y="829"/>
                    </a:lnTo>
                    <a:lnTo>
                      <a:pt x="129" y="828"/>
                    </a:lnTo>
                    <a:lnTo>
                      <a:pt x="129" y="827"/>
                    </a:lnTo>
                    <a:lnTo>
                      <a:pt x="128" y="826"/>
                    </a:lnTo>
                    <a:lnTo>
                      <a:pt x="128" y="825"/>
                    </a:lnTo>
                    <a:lnTo>
                      <a:pt x="127" y="824"/>
                    </a:lnTo>
                    <a:lnTo>
                      <a:pt x="126" y="823"/>
                    </a:lnTo>
                    <a:lnTo>
                      <a:pt x="125" y="822"/>
                    </a:lnTo>
                    <a:lnTo>
                      <a:pt x="124" y="822"/>
                    </a:lnTo>
                    <a:lnTo>
                      <a:pt x="122" y="821"/>
                    </a:lnTo>
                    <a:lnTo>
                      <a:pt x="122" y="820"/>
                    </a:lnTo>
                    <a:lnTo>
                      <a:pt x="121" y="818"/>
                    </a:lnTo>
                    <a:lnTo>
                      <a:pt x="120" y="817"/>
                    </a:lnTo>
                    <a:lnTo>
                      <a:pt x="118" y="815"/>
                    </a:lnTo>
                    <a:lnTo>
                      <a:pt x="116" y="813"/>
                    </a:lnTo>
                    <a:lnTo>
                      <a:pt x="115" y="810"/>
                    </a:lnTo>
                    <a:lnTo>
                      <a:pt x="113" y="808"/>
                    </a:lnTo>
                    <a:lnTo>
                      <a:pt x="112" y="808"/>
                    </a:lnTo>
                    <a:lnTo>
                      <a:pt x="111" y="807"/>
                    </a:lnTo>
                    <a:lnTo>
                      <a:pt x="110" y="806"/>
                    </a:lnTo>
                    <a:lnTo>
                      <a:pt x="110" y="805"/>
                    </a:lnTo>
                    <a:lnTo>
                      <a:pt x="109" y="803"/>
                    </a:lnTo>
                    <a:lnTo>
                      <a:pt x="107" y="801"/>
                    </a:lnTo>
                    <a:lnTo>
                      <a:pt x="105" y="798"/>
                    </a:lnTo>
                    <a:lnTo>
                      <a:pt x="104" y="797"/>
                    </a:lnTo>
                    <a:lnTo>
                      <a:pt x="103" y="796"/>
                    </a:lnTo>
                    <a:lnTo>
                      <a:pt x="102" y="795"/>
                    </a:lnTo>
                    <a:lnTo>
                      <a:pt x="101" y="793"/>
                    </a:lnTo>
                    <a:lnTo>
                      <a:pt x="100" y="792"/>
                    </a:lnTo>
                    <a:lnTo>
                      <a:pt x="100" y="791"/>
                    </a:lnTo>
                    <a:lnTo>
                      <a:pt x="99" y="790"/>
                    </a:lnTo>
                    <a:lnTo>
                      <a:pt x="99" y="789"/>
                    </a:lnTo>
                    <a:lnTo>
                      <a:pt x="98" y="788"/>
                    </a:lnTo>
                    <a:lnTo>
                      <a:pt x="97" y="788"/>
                    </a:lnTo>
                    <a:lnTo>
                      <a:pt x="97" y="787"/>
                    </a:lnTo>
                    <a:lnTo>
                      <a:pt x="96" y="787"/>
                    </a:lnTo>
                    <a:lnTo>
                      <a:pt x="96" y="785"/>
                    </a:lnTo>
                    <a:lnTo>
                      <a:pt x="95" y="784"/>
                    </a:lnTo>
                    <a:lnTo>
                      <a:pt x="94" y="784"/>
                    </a:lnTo>
                    <a:lnTo>
                      <a:pt x="93" y="784"/>
                    </a:lnTo>
                    <a:lnTo>
                      <a:pt x="93" y="782"/>
                    </a:lnTo>
                    <a:lnTo>
                      <a:pt x="92" y="781"/>
                    </a:lnTo>
                    <a:lnTo>
                      <a:pt x="92" y="780"/>
                    </a:lnTo>
                    <a:lnTo>
                      <a:pt x="92" y="779"/>
                    </a:lnTo>
                    <a:lnTo>
                      <a:pt x="92" y="778"/>
                    </a:lnTo>
                    <a:lnTo>
                      <a:pt x="91" y="778"/>
                    </a:lnTo>
                    <a:lnTo>
                      <a:pt x="90" y="778"/>
                    </a:lnTo>
                    <a:lnTo>
                      <a:pt x="84" y="768"/>
                    </a:lnTo>
                    <a:lnTo>
                      <a:pt x="80" y="760"/>
                    </a:lnTo>
                    <a:lnTo>
                      <a:pt x="76" y="754"/>
                    </a:lnTo>
                    <a:lnTo>
                      <a:pt x="74" y="750"/>
                    </a:lnTo>
                    <a:lnTo>
                      <a:pt x="73" y="747"/>
                    </a:lnTo>
                    <a:lnTo>
                      <a:pt x="72" y="746"/>
                    </a:lnTo>
                    <a:lnTo>
                      <a:pt x="72" y="745"/>
                    </a:lnTo>
                    <a:lnTo>
                      <a:pt x="71" y="745"/>
                    </a:lnTo>
                    <a:lnTo>
                      <a:pt x="70" y="745"/>
                    </a:lnTo>
                    <a:lnTo>
                      <a:pt x="70" y="743"/>
                    </a:lnTo>
                    <a:lnTo>
                      <a:pt x="68" y="741"/>
                    </a:lnTo>
                    <a:lnTo>
                      <a:pt x="67" y="738"/>
                    </a:lnTo>
                    <a:lnTo>
                      <a:pt x="65" y="735"/>
                    </a:lnTo>
                    <a:lnTo>
                      <a:pt x="64" y="731"/>
                    </a:lnTo>
                    <a:lnTo>
                      <a:pt x="61" y="727"/>
                    </a:lnTo>
                    <a:lnTo>
                      <a:pt x="59" y="723"/>
                    </a:lnTo>
                    <a:lnTo>
                      <a:pt x="57" y="718"/>
                    </a:lnTo>
                    <a:lnTo>
                      <a:pt x="54" y="713"/>
                    </a:lnTo>
                    <a:lnTo>
                      <a:pt x="52" y="708"/>
                    </a:lnTo>
                    <a:lnTo>
                      <a:pt x="49" y="703"/>
                    </a:lnTo>
                    <a:lnTo>
                      <a:pt x="47" y="698"/>
                    </a:lnTo>
                    <a:lnTo>
                      <a:pt x="44" y="693"/>
                    </a:lnTo>
                    <a:lnTo>
                      <a:pt x="41" y="687"/>
                    </a:lnTo>
                    <a:lnTo>
                      <a:pt x="39" y="682"/>
                    </a:lnTo>
                    <a:lnTo>
                      <a:pt x="36" y="677"/>
                    </a:lnTo>
                    <a:lnTo>
                      <a:pt x="34" y="671"/>
                    </a:lnTo>
                    <a:lnTo>
                      <a:pt x="32" y="666"/>
                    </a:lnTo>
                    <a:lnTo>
                      <a:pt x="30" y="660"/>
                    </a:lnTo>
                    <a:lnTo>
                      <a:pt x="28" y="654"/>
                    </a:lnTo>
                    <a:lnTo>
                      <a:pt x="26" y="649"/>
                    </a:lnTo>
                    <a:lnTo>
                      <a:pt x="24" y="643"/>
                    </a:lnTo>
                    <a:lnTo>
                      <a:pt x="22" y="637"/>
                    </a:lnTo>
                    <a:lnTo>
                      <a:pt x="20" y="632"/>
                    </a:lnTo>
                    <a:lnTo>
                      <a:pt x="19" y="625"/>
                    </a:lnTo>
                    <a:lnTo>
                      <a:pt x="17" y="619"/>
                    </a:lnTo>
                    <a:lnTo>
                      <a:pt x="16" y="613"/>
                    </a:lnTo>
                    <a:lnTo>
                      <a:pt x="15" y="606"/>
                    </a:lnTo>
                    <a:lnTo>
                      <a:pt x="13" y="600"/>
                    </a:lnTo>
                    <a:lnTo>
                      <a:pt x="12" y="593"/>
                    </a:lnTo>
                    <a:lnTo>
                      <a:pt x="11" y="587"/>
                    </a:lnTo>
                    <a:lnTo>
                      <a:pt x="9" y="581"/>
                    </a:lnTo>
                    <a:lnTo>
                      <a:pt x="8" y="574"/>
                    </a:lnTo>
                    <a:lnTo>
                      <a:pt x="7" y="568"/>
                    </a:lnTo>
                    <a:lnTo>
                      <a:pt x="6" y="561"/>
                    </a:lnTo>
                    <a:lnTo>
                      <a:pt x="6" y="555"/>
                    </a:lnTo>
                    <a:lnTo>
                      <a:pt x="5" y="549"/>
                    </a:lnTo>
                    <a:lnTo>
                      <a:pt x="4" y="542"/>
                    </a:lnTo>
                    <a:lnTo>
                      <a:pt x="3" y="536"/>
                    </a:lnTo>
                    <a:lnTo>
                      <a:pt x="3" y="529"/>
                    </a:lnTo>
                    <a:lnTo>
                      <a:pt x="2" y="523"/>
                    </a:lnTo>
                    <a:lnTo>
                      <a:pt x="2" y="516"/>
                    </a:lnTo>
                    <a:lnTo>
                      <a:pt x="1" y="510"/>
                    </a:lnTo>
                    <a:lnTo>
                      <a:pt x="1" y="503"/>
                    </a:lnTo>
                    <a:lnTo>
                      <a:pt x="0" y="497"/>
                    </a:lnTo>
                    <a:lnTo>
                      <a:pt x="0" y="490"/>
                    </a:lnTo>
                    <a:lnTo>
                      <a:pt x="0" y="484"/>
                    </a:lnTo>
                    <a:lnTo>
                      <a:pt x="0" y="477"/>
                    </a:lnTo>
                    <a:lnTo>
                      <a:pt x="0" y="471"/>
                    </a:lnTo>
                    <a:lnTo>
                      <a:pt x="0" y="464"/>
                    </a:lnTo>
                    <a:lnTo>
                      <a:pt x="0" y="458"/>
                    </a:lnTo>
                    <a:lnTo>
                      <a:pt x="1" y="451"/>
                    </a:lnTo>
                    <a:lnTo>
                      <a:pt x="1" y="445"/>
                    </a:lnTo>
                    <a:lnTo>
                      <a:pt x="1" y="438"/>
                    </a:lnTo>
                    <a:lnTo>
                      <a:pt x="2" y="432"/>
                    </a:lnTo>
                    <a:lnTo>
                      <a:pt x="3" y="425"/>
                    </a:lnTo>
                    <a:lnTo>
                      <a:pt x="5" y="416"/>
                    </a:lnTo>
                    <a:lnTo>
                      <a:pt x="6" y="408"/>
                    </a:lnTo>
                    <a:lnTo>
                      <a:pt x="8" y="401"/>
                    </a:lnTo>
                    <a:lnTo>
                      <a:pt x="9" y="395"/>
                    </a:lnTo>
                    <a:lnTo>
                      <a:pt x="11" y="390"/>
                    </a:lnTo>
                    <a:lnTo>
                      <a:pt x="11" y="385"/>
                    </a:lnTo>
                    <a:lnTo>
                      <a:pt x="12" y="382"/>
                    </a:lnTo>
                    <a:lnTo>
                      <a:pt x="12" y="380"/>
                    </a:lnTo>
                    <a:lnTo>
                      <a:pt x="16" y="369"/>
                    </a:lnTo>
                    <a:lnTo>
                      <a:pt x="19" y="361"/>
                    </a:lnTo>
                    <a:lnTo>
                      <a:pt x="21" y="354"/>
                    </a:lnTo>
                    <a:lnTo>
                      <a:pt x="23" y="349"/>
                    </a:lnTo>
                    <a:lnTo>
                      <a:pt x="25" y="344"/>
                    </a:lnTo>
                    <a:lnTo>
                      <a:pt x="26" y="340"/>
                    </a:lnTo>
                    <a:lnTo>
                      <a:pt x="29" y="334"/>
                    </a:lnTo>
                    <a:lnTo>
                      <a:pt x="31" y="327"/>
                    </a:lnTo>
                    <a:lnTo>
                      <a:pt x="34" y="322"/>
                    </a:lnTo>
                    <a:lnTo>
                      <a:pt x="36" y="317"/>
                    </a:lnTo>
                    <a:lnTo>
                      <a:pt x="38" y="312"/>
                    </a:lnTo>
                    <a:lnTo>
                      <a:pt x="41" y="307"/>
                    </a:lnTo>
                    <a:lnTo>
                      <a:pt x="43" y="302"/>
                    </a:lnTo>
                    <a:lnTo>
                      <a:pt x="46" y="298"/>
                    </a:lnTo>
                    <a:lnTo>
                      <a:pt x="48" y="293"/>
                    </a:lnTo>
                    <a:lnTo>
                      <a:pt x="51" y="288"/>
                    </a:lnTo>
                    <a:lnTo>
                      <a:pt x="53" y="283"/>
                    </a:lnTo>
                    <a:lnTo>
                      <a:pt x="56" y="278"/>
                    </a:lnTo>
                    <a:lnTo>
                      <a:pt x="58" y="273"/>
                    </a:lnTo>
                    <a:lnTo>
                      <a:pt x="61" y="268"/>
                    </a:lnTo>
                    <a:lnTo>
                      <a:pt x="64" y="264"/>
                    </a:lnTo>
                    <a:lnTo>
                      <a:pt x="67" y="259"/>
                    </a:lnTo>
                    <a:lnTo>
                      <a:pt x="69" y="254"/>
                    </a:lnTo>
                    <a:lnTo>
                      <a:pt x="72" y="250"/>
                    </a:lnTo>
                    <a:lnTo>
                      <a:pt x="73" y="249"/>
                    </a:lnTo>
                    <a:lnTo>
                      <a:pt x="73" y="248"/>
                    </a:lnTo>
                    <a:lnTo>
                      <a:pt x="73" y="247"/>
                    </a:lnTo>
                    <a:lnTo>
                      <a:pt x="74" y="247"/>
                    </a:lnTo>
                    <a:lnTo>
                      <a:pt x="75" y="245"/>
                    </a:lnTo>
                    <a:lnTo>
                      <a:pt x="76" y="244"/>
                    </a:lnTo>
                    <a:lnTo>
                      <a:pt x="77" y="242"/>
                    </a:lnTo>
                    <a:lnTo>
                      <a:pt x="78" y="241"/>
                    </a:lnTo>
                    <a:lnTo>
                      <a:pt x="80" y="237"/>
                    </a:lnTo>
                    <a:lnTo>
                      <a:pt x="82" y="234"/>
                    </a:lnTo>
                    <a:lnTo>
                      <a:pt x="84" y="231"/>
                    </a:lnTo>
                    <a:lnTo>
                      <a:pt x="86" y="228"/>
                    </a:lnTo>
                    <a:lnTo>
                      <a:pt x="87" y="226"/>
                    </a:lnTo>
                    <a:lnTo>
                      <a:pt x="88" y="225"/>
                    </a:lnTo>
                    <a:lnTo>
                      <a:pt x="88" y="223"/>
                    </a:lnTo>
                    <a:lnTo>
                      <a:pt x="89" y="222"/>
                    </a:lnTo>
                    <a:lnTo>
                      <a:pt x="90" y="222"/>
                    </a:lnTo>
                    <a:lnTo>
                      <a:pt x="93" y="217"/>
                    </a:lnTo>
                    <a:lnTo>
                      <a:pt x="96" y="213"/>
                    </a:lnTo>
                    <a:lnTo>
                      <a:pt x="98" y="211"/>
                    </a:lnTo>
                    <a:lnTo>
                      <a:pt x="99" y="208"/>
                    </a:lnTo>
                    <a:lnTo>
                      <a:pt x="100" y="207"/>
                    </a:lnTo>
                    <a:lnTo>
                      <a:pt x="101" y="206"/>
                    </a:lnTo>
                    <a:lnTo>
                      <a:pt x="101" y="205"/>
                    </a:lnTo>
                    <a:lnTo>
                      <a:pt x="101" y="204"/>
                    </a:lnTo>
                    <a:lnTo>
                      <a:pt x="102" y="204"/>
                    </a:lnTo>
                    <a:lnTo>
                      <a:pt x="103" y="204"/>
                    </a:lnTo>
                    <a:lnTo>
                      <a:pt x="104" y="202"/>
                    </a:lnTo>
                    <a:lnTo>
                      <a:pt x="105" y="200"/>
                    </a:lnTo>
                    <a:lnTo>
                      <a:pt x="106" y="199"/>
                    </a:lnTo>
                    <a:lnTo>
                      <a:pt x="107" y="198"/>
                    </a:lnTo>
                    <a:lnTo>
                      <a:pt x="107" y="197"/>
                    </a:lnTo>
                    <a:lnTo>
                      <a:pt x="108" y="197"/>
                    </a:lnTo>
                    <a:lnTo>
                      <a:pt x="108" y="196"/>
                    </a:lnTo>
                    <a:lnTo>
                      <a:pt x="109" y="196"/>
                    </a:lnTo>
                    <a:lnTo>
                      <a:pt x="109" y="195"/>
                    </a:lnTo>
                    <a:lnTo>
                      <a:pt x="109" y="194"/>
                    </a:lnTo>
                    <a:lnTo>
                      <a:pt x="110" y="194"/>
                    </a:lnTo>
                    <a:lnTo>
                      <a:pt x="111" y="194"/>
                    </a:lnTo>
                    <a:lnTo>
                      <a:pt x="112" y="192"/>
                    </a:lnTo>
                    <a:lnTo>
                      <a:pt x="112" y="191"/>
                    </a:lnTo>
                    <a:lnTo>
                      <a:pt x="113" y="190"/>
                    </a:lnTo>
                    <a:lnTo>
                      <a:pt x="114" y="189"/>
                    </a:lnTo>
                    <a:lnTo>
                      <a:pt x="115" y="188"/>
                    </a:lnTo>
                    <a:lnTo>
                      <a:pt x="115" y="187"/>
                    </a:lnTo>
                    <a:lnTo>
                      <a:pt x="116" y="187"/>
                    </a:lnTo>
                    <a:lnTo>
                      <a:pt x="117" y="187"/>
                    </a:lnTo>
                    <a:lnTo>
                      <a:pt x="117" y="186"/>
                    </a:lnTo>
                    <a:lnTo>
                      <a:pt x="118" y="185"/>
                    </a:lnTo>
                    <a:lnTo>
                      <a:pt x="118" y="184"/>
                    </a:lnTo>
                    <a:lnTo>
                      <a:pt x="119" y="183"/>
                    </a:lnTo>
                    <a:lnTo>
                      <a:pt x="119" y="182"/>
                    </a:lnTo>
                    <a:lnTo>
                      <a:pt x="120" y="181"/>
                    </a:lnTo>
                    <a:lnTo>
                      <a:pt x="121" y="180"/>
                    </a:lnTo>
                    <a:lnTo>
                      <a:pt x="122" y="179"/>
                    </a:lnTo>
                    <a:lnTo>
                      <a:pt x="123" y="177"/>
                    </a:lnTo>
                    <a:lnTo>
                      <a:pt x="125" y="175"/>
                    </a:lnTo>
                    <a:lnTo>
                      <a:pt x="127" y="174"/>
                    </a:lnTo>
                    <a:lnTo>
                      <a:pt x="129" y="172"/>
                    </a:lnTo>
                    <a:lnTo>
                      <a:pt x="131" y="170"/>
                    </a:lnTo>
                    <a:lnTo>
                      <a:pt x="133" y="169"/>
                    </a:lnTo>
                    <a:lnTo>
                      <a:pt x="135" y="167"/>
                    </a:lnTo>
                    <a:lnTo>
                      <a:pt x="137" y="165"/>
                    </a:lnTo>
                    <a:lnTo>
                      <a:pt x="137" y="164"/>
                    </a:lnTo>
                    <a:lnTo>
                      <a:pt x="138" y="163"/>
                    </a:lnTo>
                    <a:lnTo>
                      <a:pt x="139" y="162"/>
                    </a:lnTo>
                    <a:lnTo>
                      <a:pt x="139" y="161"/>
                    </a:lnTo>
                    <a:lnTo>
                      <a:pt x="140" y="161"/>
                    </a:lnTo>
                    <a:lnTo>
                      <a:pt x="140" y="160"/>
                    </a:lnTo>
                    <a:lnTo>
                      <a:pt x="141" y="159"/>
                    </a:lnTo>
                    <a:lnTo>
                      <a:pt x="141" y="158"/>
                    </a:lnTo>
                    <a:lnTo>
                      <a:pt x="142" y="157"/>
                    </a:lnTo>
                    <a:lnTo>
                      <a:pt x="143" y="157"/>
                    </a:lnTo>
                    <a:lnTo>
                      <a:pt x="143" y="156"/>
                    </a:lnTo>
                    <a:lnTo>
                      <a:pt x="144" y="156"/>
                    </a:lnTo>
                    <a:lnTo>
                      <a:pt x="145" y="155"/>
                    </a:lnTo>
                    <a:lnTo>
                      <a:pt x="145" y="154"/>
                    </a:lnTo>
                    <a:lnTo>
                      <a:pt x="145" y="153"/>
                    </a:lnTo>
                    <a:lnTo>
                      <a:pt x="146" y="153"/>
                    </a:lnTo>
                    <a:lnTo>
                      <a:pt x="146" y="152"/>
                    </a:lnTo>
                    <a:lnTo>
                      <a:pt x="147" y="152"/>
                    </a:lnTo>
                    <a:lnTo>
                      <a:pt x="148" y="151"/>
                    </a:lnTo>
                    <a:lnTo>
                      <a:pt x="149" y="150"/>
                    </a:lnTo>
                    <a:lnTo>
                      <a:pt x="150" y="149"/>
                    </a:lnTo>
                    <a:lnTo>
                      <a:pt x="152" y="148"/>
                    </a:lnTo>
                    <a:lnTo>
                      <a:pt x="153" y="146"/>
                    </a:lnTo>
                    <a:lnTo>
                      <a:pt x="155" y="145"/>
                    </a:lnTo>
                    <a:lnTo>
                      <a:pt x="156" y="143"/>
                    </a:lnTo>
                    <a:lnTo>
                      <a:pt x="157" y="142"/>
                    </a:lnTo>
                    <a:lnTo>
                      <a:pt x="159" y="140"/>
                    </a:lnTo>
                    <a:lnTo>
                      <a:pt x="160" y="139"/>
                    </a:lnTo>
                    <a:lnTo>
                      <a:pt x="161" y="137"/>
                    </a:lnTo>
                    <a:lnTo>
                      <a:pt x="163" y="136"/>
                    </a:lnTo>
                    <a:lnTo>
                      <a:pt x="164" y="135"/>
                    </a:lnTo>
                    <a:lnTo>
                      <a:pt x="166" y="133"/>
                    </a:lnTo>
                    <a:lnTo>
                      <a:pt x="167" y="133"/>
                    </a:lnTo>
                    <a:lnTo>
                      <a:pt x="168" y="132"/>
                    </a:lnTo>
                    <a:lnTo>
                      <a:pt x="169" y="132"/>
                    </a:lnTo>
                    <a:lnTo>
                      <a:pt x="170" y="131"/>
                    </a:lnTo>
                    <a:lnTo>
                      <a:pt x="170" y="130"/>
                    </a:lnTo>
                    <a:lnTo>
                      <a:pt x="171" y="129"/>
                    </a:lnTo>
                    <a:lnTo>
                      <a:pt x="172" y="128"/>
                    </a:lnTo>
                    <a:lnTo>
                      <a:pt x="173" y="128"/>
                    </a:lnTo>
                    <a:lnTo>
                      <a:pt x="174" y="128"/>
                    </a:lnTo>
                    <a:lnTo>
                      <a:pt x="175" y="127"/>
                    </a:lnTo>
                    <a:lnTo>
                      <a:pt x="176" y="126"/>
                    </a:lnTo>
                    <a:lnTo>
                      <a:pt x="177" y="125"/>
                    </a:lnTo>
                    <a:lnTo>
                      <a:pt x="178" y="124"/>
                    </a:lnTo>
                    <a:lnTo>
                      <a:pt x="179" y="123"/>
                    </a:lnTo>
                    <a:lnTo>
                      <a:pt x="180" y="122"/>
                    </a:lnTo>
                    <a:lnTo>
                      <a:pt x="181" y="121"/>
                    </a:lnTo>
                    <a:lnTo>
                      <a:pt x="182" y="120"/>
                    </a:lnTo>
                    <a:lnTo>
                      <a:pt x="183" y="119"/>
                    </a:lnTo>
                    <a:lnTo>
                      <a:pt x="184" y="118"/>
                    </a:lnTo>
                    <a:lnTo>
                      <a:pt x="185" y="118"/>
                    </a:lnTo>
                    <a:lnTo>
                      <a:pt x="186" y="117"/>
                    </a:lnTo>
                    <a:lnTo>
                      <a:pt x="187" y="116"/>
                    </a:lnTo>
                    <a:lnTo>
                      <a:pt x="189" y="116"/>
                    </a:lnTo>
                    <a:lnTo>
                      <a:pt x="190" y="115"/>
                    </a:lnTo>
                    <a:lnTo>
                      <a:pt x="191" y="115"/>
                    </a:lnTo>
                    <a:lnTo>
                      <a:pt x="191" y="114"/>
                    </a:lnTo>
                    <a:lnTo>
                      <a:pt x="193" y="112"/>
                    </a:lnTo>
                    <a:lnTo>
                      <a:pt x="195" y="111"/>
                    </a:lnTo>
                    <a:lnTo>
                      <a:pt x="196" y="111"/>
                    </a:lnTo>
                    <a:lnTo>
                      <a:pt x="196" y="110"/>
                    </a:lnTo>
                    <a:lnTo>
                      <a:pt x="197" y="110"/>
                    </a:lnTo>
                    <a:lnTo>
                      <a:pt x="198" y="110"/>
                    </a:lnTo>
                    <a:lnTo>
                      <a:pt x="198" y="109"/>
                    </a:lnTo>
                    <a:lnTo>
                      <a:pt x="199" y="108"/>
                    </a:lnTo>
                    <a:lnTo>
                      <a:pt x="200" y="108"/>
                    </a:lnTo>
                    <a:lnTo>
                      <a:pt x="200" y="107"/>
                    </a:lnTo>
                    <a:lnTo>
                      <a:pt x="201" y="107"/>
                    </a:lnTo>
                    <a:lnTo>
                      <a:pt x="202" y="107"/>
                    </a:lnTo>
                    <a:lnTo>
                      <a:pt x="203" y="106"/>
                    </a:lnTo>
                    <a:lnTo>
                      <a:pt x="205" y="105"/>
                    </a:lnTo>
                    <a:lnTo>
                      <a:pt x="206" y="104"/>
                    </a:lnTo>
                    <a:lnTo>
                      <a:pt x="206" y="103"/>
                    </a:lnTo>
                    <a:lnTo>
                      <a:pt x="207" y="103"/>
                    </a:lnTo>
                    <a:lnTo>
                      <a:pt x="208" y="103"/>
                    </a:lnTo>
                    <a:lnTo>
                      <a:pt x="208" y="102"/>
                    </a:lnTo>
                    <a:lnTo>
                      <a:pt x="212" y="100"/>
                    </a:lnTo>
                    <a:lnTo>
                      <a:pt x="215" y="98"/>
                    </a:lnTo>
                    <a:lnTo>
                      <a:pt x="218" y="96"/>
                    </a:lnTo>
                    <a:lnTo>
                      <a:pt x="221" y="94"/>
                    </a:lnTo>
                    <a:lnTo>
                      <a:pt x="225" y="91"/>
                    </a:lnTo>
                    <a:lnTo>
                      <a:pt x="228" y="89"/>
                    </a:lnTo>
                    <a:lnTo>
                      <a:pt x="230" y="88"/>
                    </a:lnTo>
                    <a:lnTo>
                      <a:pt x="231" y="87"/>
                    </a:lnTo>
                    <a:lnTo>
                      <a:pt x="233" y="86"/>
                    </a:lnTo>
                    <a:lnTo>
                      <a:pt x="235" y="86"/>
                    </a:lnTo>
                    <a:lnTo>
                      <a:pt x="235" y="85"/>
                    </a:lnTo>
                    <a:lnTo>
                      <a:pt x="235" y="84"/>
                    </a:lnTo>
                    <a:lnTo>
                      <a:pt x="237" y="83"/>
                    </a:lnTo>
                    <a:lnTo>
                      <a:pt x="239" y="83"/>
                    </a:lnTo>
                    <a:lnTo>
                      <a:pt x="239" y="82"/>
                    </a:lnTo>
                    <a:lnTo>
                      <a:pt x="240" y="82"/>
                    </a:lnTo>
                    <a:lnTo>
                      <a:pt x="241" y="81"/>
                    </a:lnTo>
                    <a:lnTo>
                      <a:pt x="242" y="81"/>
                    </a:lnTo>
                    <a:lnTo>
                      <a:pt x="242" y="80"/>
                    </a:lnTo>
                    <a:lnTo>
                      <a:pt x="245" y="79"/>
                    </a:lnTo>
                    <a:lnTo>
                      <a:pt x="247" y="77"/>
                    </a:lnTo>
                    <a:lnTo>
                      <a:pt x="250" y="76"/>
                    </a:lnTo>
                    <a:lnTo>
                      <a:pt x="252" y="74"/>
                    </a:lnTo>
                    <a:lnTo>
                      <a:pt x="255" y="73"/>
                    </a:lnTo>
                    <a:lnTo>
                      <a:pt x="258" y="71"/>
                    </a:lnTo>
                    <a:lnTo>
                      <a:pt x="259" y="71"/>
                    </a:lnTo>
                    <a:lnTo>
                      <a:pt x="261" y="70"/>
                    </a:lnTo>
                    <a:lnTo>
                      <a:pt x="262" y="70"/>
                    </a:lnTo>
                    <a:lnTo>
                      <a:pt x="263" y="69"/>
                    </a:lnTo>
                    <a:lnTo>
                      <a:pt x="263" y="68"/>
                    </a:lnTo>
                    <a:lnTo>
                      <a:pt x="272" y="64"/>
                    </a:lnTo>
                    <a:lnTo>
                      <a:pt x="281" y="60"/>
                    </a:lnTo>
                    <a:lnTo>
                      <a:pt x="291" y="55"/>
                    </a:lnTo>
                    <a:lnTo>
                      <a:pt x="300" y="51"/>
                    </a:lnTo>
                    <a:lnTo>
                      <a:pt x="309" y="47"/>
                    </a:lnTo>
                    <a:lnTo>
                      <a:pt x="318" y="43"/>
                    </a:lnTo>
                    <a:lnTo>
                      <a:pt x="328" y="39"/>
                    </a:lnTo>
                    <a:lnTo>
                      <a:pt x="337" y="35"/>
                    </a:lnTo>
                    <a:lnTo>
                      <a:pt x="347" y="31"/>
                    </a:lnTo>
                    <a:lnTo>
                      <a:pt x="356" y="27"/>
                    </a:lnTo>
                    <a:lnTo>
                      <a:pt x="366" y="24"/>
                    </a:lnTo>
                    <a:lnTo>
                      <a:pt x="375" y="20"/>
                    </a:lnTo>
                    <a:lnTo>
                      <a:pt x="380" y="19"/>
                    </a:lnTo>
                    <a:lnTo>
                      <a:pt x="385" y="17"/>
                    </a:lnTo>
                    <a:lnTo>
                      <a:pt x="390" y="15"/>
                    </a:lnTo>
                    <a:lnTo>
                      <a:pt x="395" y="14"/>
                    </a:lnTo>
                    <a:lnTo>
                      <a:pt x="400" y="12"/>
                    </a:lnTo>
                    <a:lnTo>
                      <a:pt x="405" y="11"/>
                    </a:lnTo>
                    <a:lnTo>
                      <a:pt x="409" y="9"/>
                    </a:lnTo>
                    <a:lnTo>
                      <a:pt x="414" y="8"/>
                    </a:lnTo>
                    <a:lnTo>
                      <a:pt x="417" y="8"/>
                    </a:lnTo>
                    <a:lnTo>
                      <a:pt x="420" y="7"/>
                    </a:lnTo>
                    <a:lnTo>
                      <a:pt x="423" y="6"/>
                    </a:lnTo>
                    <a:lnTo>
                      <a:pt x="426" y="6"/>
                    </a:lnTo>
                    <a:lnTo>
                      <a:pt x="429" y="5"/>
                    </a:lnTo>
                    <a:lnTo>
                      <a:pt x="432" y="4"/>
                    </a:lnTo>
                    <a:lnTo>
                      <a:pt x="435" y="4"/>
                    </a:lnTo>
                    <a:lnTo>
                      <a:pt x="438" y="3"/>
                    </a:lnTo>
                    <a:lnTo>
                      <a:pt x="444" y="3"/>
                    </a:lnTo>
                    <a:lnTo>
                      <a:pt x="451" y="2"/>
                    </a:lnTo>
                    <a:lnTo>
                      <a:pt x="457" y="2"/>
                    </a:lnTo>
                    <a:lnTo>
                      <a:pt x="463" y="1"/>
                    </a:lnTo>
                    <a:lnTo>
                      <a:pt x="469" y="1"/>
                    </a:lnTo>
                    <a:lnTo>
                      <a:pt x="475" y="1"/>
                    </a:lnTo>
                    <a:lnTo>
                      <a:pt x="481" y="0"/>
                    </a:lnTo>
                    <a:lnTo>
                      <a:pt x="488" y="0"/>
                    </a:lnTo>
                    <a:lnTo>
                      <a:pt x="494" y="0"/>
                    </a:lnTo>
                    <a:lnTo>
                      <a:pt x="500" y="0"/>
                    </a:lnTo>
                    <a:lnTo>
                      <a:pt x="506" y="0"/>
                    </a:lnTo>
                    <a:lnTo>
                      <a:pt x="512" y="0"/>
                    </a:lnTo>
                    <a:lnTo>
                      <a:pt x="519" y="0"/>
                    </a:lnTo>
                    <a:lnTo>
                      <a:pt x="525" y="0"/>
                    </a:lnTo>
                    <a:lnTo>
                      <a:pt x="531" y="0"/>
                    </a:lnTo>
                    <a:lnTo>
                      <a:pt x="537" y="1"/>
                    </a:lnTo>
                    <a:lnTo>
                      <a:pt x="544" y="1"/>
                    </a:lnTo>
                    <a:lnTo>
                      <a:pt x="550" y="2"/>
                    </a:lnTo>
                    <a:lnTo>
                      <a:pt x="556" y="3"/>
                    </a:lnTo>
                    <a:lnTo>
                      <a:pt x="563" y="3"/>
                    </a:lnTo>
                    <a:lnTo>
                      <a:pt x="569" y="4"/>
                    </a:lnTo>
                    <a:lnTo>
                      <a:pt x="576" y="4"/>
                    </a:lnTo>
                    <a:lnTo>
                      <a:pt x="582" y="5"/>
                    </a:lnTo>
                    <a:lnTo>
                      <a:pt x="589" y="6"/>
                    </a:lnTo>
                    <a:lnTo>
                      <a:pt x="595" y="6"/>
                    </a:lnTo>
                    <a:lnTo>
                      <a:pt x="602" y="7"/>
                    </a:lnTo>
                    <a:lnTo>
                      <a:pt x="608" y="8"/>
                    </a:lnTo>
                    <a:lnTo>
                      <a:pt x="615" y="9"/>
                    </a:lnTo>
                    <a:lnTo>
                      <a:pt x="621" y="10"/>
                    </a:lnTo>
                    <a:lnTo>
                      <a:pt x="628" y="11"/>
                    </a:lnTo>
                    <a:lnTo>
                      <a:pt x="634" y="12"/>
                    </a:lnTo>
                    <a:lnTo>
                      <a:pt x="640" y="13"/>
                    </a:lnTo>
                    <a:lnTo>
                      <a:pt x="645" y="14"/>
                    </a:lnTo>
                    <a:lnTo>
                      <a:pt x="650" y="16"/>
                    </a:lnTo>
                    <a:lnTo>
                      <a:pt x="654" y="17"/>
                    </a:lnTo>
                    <a:lnTo>
                      <a:pt x="659" y="18"/>
                    </a:lnTo>
                    <a:lnTo>
                      <a:pt x="664" y="19"/>
                    </a:lnTo>
                    <a:lnTo>
                      <a:pt x="669" y="20"/>
                    </a:lnTo>
                    <a:lnTo>
                      <a:pt x="674" y="22"/>
                    </a:lnTo>
                    <a:lnTo>
                      <a:pt x="678" y="23"/>
                    </a:lnTo>
                    <a:lnTo>
                      <a:pt x="686" y="26"/>
                    </a:lnTo>
                    <a:lnTo>
                      <a:pt x="693" y="29"/>
                    </a:lnTo>
                    <a:lnTo>
                      <a:pt x="701" y="32"/>
                    </a:lnTo>
                    <a:lnTo>
                      <a:pt x="708" y="35"/>
                    </a:lnTo>
                    <a:lnTo>
                      <a:pt x="716" y="38"/>
                    </a:lnTo>
                    <a:lnTo>
                      <a:pt x="723" y="41"/>
                    </a:lnTo>
                    <a:lnTo>
                      <a:pt x="730" y="44"/>
                    </a:lnTo>
                    <a:lnTo>
                      <a:pt x="737" y="47"/>
                    </a:lnTo>
                    <a:lnTo>
                      <a:pt x="745" y="50"/>
                    </a:lnTo>
                    <a:lnTo>
                      <a:pt x="752" y="54"/>
                    </a:lnTo>
                    <a:lnTo>
                      <a:pt x="759" y="57"/>
                    </a:lnTo>
                    <a:lnTo>
                      <a:pt x="766" y="61"/>
                    </a:lnTo>
                    <a:lnTo>
                      <a:pt x="773" y="64"/>
                    </a:lnTo>
                    <a:lnTo>
                      <a:pt x="781" y="68"/>
                    </a:lnTo>
                    <a:lnTo>
                      <a:pt x="788" y="71"/>
                    </a:lnTo>
                    <a:lnTo>
                      <a:pt x="795" y="75"/>
                    </a:lnTo>
                    <a:lnTo>
                      <a:pt x="795" y="76"/>
                    </a:lnTo>
                    <a:lnTo>
                      <a:pt x="796" y="76"/>
                    </a:lnTo>
                    <a:lnTo>
                      <a:pt x="797" y="76"/>
                    </a:lnTo>
                    <a:lnTo>
                      <a:pt x="797" y="77"/>
                    </a:lnTo>
                    <a:lnTo>
                      <a:pt x="797" y="78"/>
                    </a:lnTo>
                    <a:lnTo>
                      <a:pt x="799" y="78"/>
                    </a:lnTo>
                    <a:lnTo>
                      <a:pt x="801" y="79"/>
                    </a:lnTo>
                    <a:lnTo>
                      <a:pt x="802" y="80"/>
                    </a:lnTo>
                    <a:lnTo>
                      <a:pt x="804" y="81"/>
                    </a:lnTo>
                    <a:lnTo>
                      <a:pt x="806" y="82"/>
                    </a:lnTo>
                    <a:lnTo>
                      <a:pt x="807" y="83"/>
                    </a:lnTo>
                    <a:lnTo>
                      <a:pt x="809" y="83"/>
                    </a:lnTo>
                    <a:lnTo>
                      <a:pt x="811" y="84"/>
                    </a:lnTo>
                    <a:lnTo>
                      <a:pt x="811" y="85"/>
                    </a:lnTo>
                    <a:lnTo>
                      <a:pt x="811" y="86"/>
                    </a:lnTo>
                    <a:lnTo>
                      <a:pt x="812" y="86"/>
                    </a:lnTo>
                    <a:lnTo>
                      <a:pt x="814" y="87"/>
                    </a:lnTo>
                    <a:lnTo>
                      <a:pt x="816" y="88"/>
                    </a:lnTo>
                    <a:lnTo>
                      <a:pt x="818" y="89"/>
                    </a:lnTo>
                    <a:lnTo>
                      <a:pt x="818" y="90"/>
                    </a:lnTo>
                    <a:lnTo>
                      <a:pt x="818" y="91"/>
                    </a:lnTo>
                    <a:lnTo>
                      <a:pt x="819" y="91"/>
                    </a:lnTo>
                    <a:lnTo>
                      <a:pt x="820" y="91"/>
                    </a:lnTo>
                    <a:lnTo>
                      <a:pt x="821" y="92"/>
                    </a:lnTo>
                    <a:lnTo>
                      <a:pt x="823" y="93"/>
                    </a:lnTo>
                    <a:lnTo>
                      <a:pt x="826" y="94"/>
                    </a:lnTo>
                    <a:lnTo>
                      <a:pt x="830" y="96"/>
                    </a:lnTo>
                    <a:lnTo>
                      <a:pt x="835" y="99"/>
                    </a:lnTo>
                    <a:lnTo>
                      <a:pt x="842" y="103"/>
                    </a:lnTo>
                    <a:lnTo>
                      <a:pt x="842" y="104"/>
                    </a:lnTo>
                    <a:lnTo>
                      <a:pt x="842" y="105"/>
                    </a:lnTo>
                    <a:lnTo>
                      <a:pt x="843" y="105"/>
                    </a:lnTo>
                    <a:lnTo>
                      <a:pt x="845" y="106"/>
                    </a:lnTo>
                    <a:lnTo>
                      <a:pt x="847" y="107"/>
                    </a:lnTo>
                    <a:lnTo>
                      <a:pt x="850" y="109"/>
                    </a:lnTo>
                    <a:lnTo>
                      <a:pt x="851" y="109"/>
                    </a:lnTo>
                    <a:lnTo>
                      <a:pt x="853" y="110"/>
                    </a:lnTo>
                    <a:lnTo>
                      <a:pt x="854" y="111"/>
                    </a:lnTo>
                    <a:lnTo>
                      <a:pt x="855" y="112"/>
                    </a:lnTo>
                    <a:lnTo>
                      <a:pt x="856" y="112"/>
                    </a:lnTo>
                    <a:lnTo>
                      <a:pt x="857" y="113"/>
                    </a:lnTo>
                    <a:lnTo>
                      <a:pt x="857" y="114"/>
                    </a:lnTo>
                    <a:lnTo>
                      <a:pt x="858" y="115"/>
                    </a:lnTo>
                    <a:lnTo>
                      <a:pt x="861" y="116"/>
                    </a:lnTo>
                    <a:lnTo>
                      <a:pt x="864" y="118"/>
                    </a:lnTo>
                    <a:lnTo>
                      <a:pt x="865" y="119"/>
                    </a:lnTo>
                    <a:lnTo>
                      <a:pt x="866" y="119"/>
                    </a:lnTo>
                    <a:lnTo>
                      <a:pt x="867" y="120"/>
                    </a:lnTo>
                    <a:lnTo>
                      <a:pt x="868" y="120"/>
                    </a:lnTo>
                    <a:lnTo>
                      <a:pt x="868" y="121"/>
                    </a:lnTo>
                    <a:lnTo>
                      <a:pt x="869" y="122"/>
                    </a:lnTo>
                    <a:lnTo>
                      <a:pt x="869" y="123"/>
                    </a:lnTo>
                    <a:lnTo>
                      <a:pt x="870" y="123"/>
                    </a:lnTo>
                    <a:lnTo>
                      <a:pt x="870" y="124"/>
                    </a:lnTo>
                    <a:lnTo>
                      <a:pt x="871" y="125"/>
                    </a:lnTo>
                    <a:lnTo>
                      <a:pt x="872" y="125"/>
                    </a:lnTo>
                    <a:lnTo>
                      <a:pt x="874" y="127"/>
                    </a:lnTo>
                    <a:lnTo>
                      <a:pt x="876" y="128"/>
                    </a:lnTo>
                    <a:lnTo>
                      <a:pt x="879" y="129"/>
                    </a:lnTo>
                    <a:lnTo>
                      <a:pt x="881" y="131"/>
                    </a:lnTo>
                    <a:lnTo>
                      <a:pt x="884" y="132"/>
                    </a:lnTo>
                    <a:lnTo>
                      <a:pt x="886" y="133"/>
                    </a:lnTo>
                    <a:lnTo>
                      <a:pt x="889" y="135"/>
                    </a:lnTo>
                    <a:lnTo>
                      <a:pt x="891" y="136"/>
                    </a:lnTo>
                    <a:lnTo>
                      <a:pt x="892" y="137"/>
                    </a:lnTo>
                    <a:lnTo>
                      <a:pt x="893" y="138"/>
                    </a:lnTo>
                    <a:lnTo>
                      <a:pt x="894" y="139"/>
                    </a:lnTo>
                    <a:lnTo>
                      <a:pt x="895" y="140"/>
                    </a:lnTo>
                    <a:lnTo>
                      <a:pt x="896" y="141"/>
                    </a:lnTo>
                    <a:lnTo>
                      <a:pt x="896" y="142"/>
                    </a:lnTo>
                    <a:lnTo>
                      <a:pt x="897" y="142"/>
                    </a:lnTo>
                    <a:lnTo>
                      <a:pt x="898" y="142"/>
                    </a:lnTo>
                    <a:lnTo>
                      <a:pt x="898" y="143"/>
                    </a:lnTo>
                    <a:lnTo>
                      <a:pt x="899" y="143"/>
                    </a:lnTo>
                    <a:lnTo>
                      <a:pt x="899" y="144"/>
                    </a:lnTo>
                    <a:lnTo>
                      <a:pt x="900" y="144"/>
                    </a:lnTo>
                    <a:lnTo>
                      <a:pt x="901" y="145"/>
                    </a:lnTo>
                    <a:lnTo>
                      <a:pt x="902" y="145"/>
                    </a:lnTo>
                    <a:lnTo>
                      <a:pt x="903" y="146"/>
                    </a:lnTo>
                    <a:lnTo>
                      <a:pt x="905" y="148"/>
                    </a:lnTo>
                    <a:lnTo>
                      <a:pt x="907" y="149"/>
                    </a:lnTo>
                    <a:lnTo>
                      <a:pt x="908" y="150"/>
                    </a:lnTo>
                    <a:lnTo>
                      <a:pt x="910" y="152"/>
                    </a:lnTo>
                    <a:lnTo>
                      <a:pt x="912" y="153"/>
                    </a:lnTo>
                    <a:lnTo>
                      <a:pt x="914" y="155"/>
                    </a:lnTo>
                    <a:lnTo>
                      <a:pt x="915" y="157"/>
                    </a:lnTo>
                    <a:lnTo>
                      <a:pt x="917" y="158"/>
                    </a:lnTo>
                    <a:lnTo>
                      <a:pt x="918" y="159"/>
                    </a:lnTo>
                    <a:lnTo>
                      <a:pt x="919" y="161"/>
                    </a:lnTo>
                    <a:lnTo>
                      <a:pt x="920" y="162"/>
                    </a:lnTo>
                    <a:lnTo>
                      <a:pt x="921" y="163"/>
                    </a:lnTo>
                    <a:lnTo>
                      <a:pt x="922" y="163"/>
                    </a:lnTo>
                    <a:lnTo>
                      <a:pt x="923" y="164"/>
                    </a:lnTo>
                    <a:lnTo>
                      <a:pt x="924" y="165"/>
                    </a:lnTo>
                    <a:lnTo>
                      <a:pt x="926" y="167"/>
                    </a:lnTo>
                    <a:lnTo>
                      <a:pt x="928" y="169"/>
                    </a:lnTo>
                    <a:lnTo>
                      <a:pt x="930" y="171"/>
                    </a:lnTo>
                    <a:lnTo>
                      <a:pt x="932" y="173"/>
                    </a:lnTo>
                    <a:lnTo>
                      <a:pt x="934" y="175"/>
                    </a:lnTo>
                    <a:lnTo>
                      <a:pt x="938" y="179"/>
                    </a:lnTo>
                    <a:lnTo>
                      <a:pt x="941" y="183"/>
                    </a:lnTo>
                    <a:lnTo>
                      <a:pt x="943" y="185"/>
                    </a:lnTo>
                    <a:lnTo>
                      <a:pt x="944" y="187"/>
                    </a:lnTo>
                    <a:lnTo>
                      <a:pt x="945" y="187"/>
                    </a:lnTo>
                    <a:lnTo>
                      <a:pt x="946" y="187"/>
                    </a:lnTo>
                    <a:lnTo>
                      <a:pt x="946" y="188"/>
                    </a:lnTo>
                    <a:lnTo>
                      <a:pt x="948" y="189"/>
                    </a:lnTo>
                    <a:lnTo>
                      <a:pt x="949" y="190"/>
                    </a:lnTo>
                    <a:lnTo>
                      <a:pt x="950" y="191"/>
                    </a:lnTo>
                    <a:lnTo>
                      <a:pt x="950" y="192"/>
                    </a:lnTo>
                    <a:lnTo>
                      <a:pt x="951" y="193"/>
                    </a:lnTo>
                    <a:lnTo>
                      <a:pt x="951" y="194"/>
                    </a:lnTo>
                    <a:lnTo>
                      <a:pt x="951" y="195"/>
                    </a:lnTo>
                    <a:lnTo>
                      <a:pt x="952" y="195"/>
                    </a:lnTo>
                    <a:lnTo>
                      <a:pt x="953" y="196"/>
                    </a:lnTo>
                    <a:lnTo>
                      <a:pt x="954" y="197"/>
                    </a:lnTo>
                    <a:lnTo>
                      <a:pt x="955" y="198"/>
                    </a:lnTo>
                    <a:lnTo>
                      <a:pt x="958" y="202"/>
                    </a:lnTo>
                    <a:lnTo>
                      <a:pt x="961" y="206"/>
                    </a:lnTo>
                    <a:lnTo>
                      <a:pt x="965" y="211"/>
                    </a:lnTo>
                    <a:lnTo>
                      <a:pt x="967" y="215"/>
                    </a:lnTo>
                    <a:lnTo>
                      <a:pt x="969" y="218"/>
                    </a:lnTo>
                    <a:lnTo>
                      <a:pt x="970" y="219"/>
                    </a:lnTo>
                    <a:lnTo>
                      <a:pt x="971" y="219"/>
                    </a:lnTo>
                    <a:lnTo>
                      <a:pt x="972" y="219"/>
                    </a:lnTo>
                    <a:lnTo>
                      <a:pt x="973" y="221"/>
                    </a:lnTo>
                    <a:lnTo>
                      <a:pt x="975" y="225"/>
                    </a:lnTo>
                    <a:lnTo>
                      <a:pt x="979" y="231"/>
                    </a:lnTo>
                    <a:lnTo>
                      <a:pt x="983" y="237"/>
                    </a:lnTo>
                    <a:lnTo>
                      <a:pt x="988" y="244"/>
                    </a:lnTo>
                    <a:lnTo>
                      <a:pt x="992" y="251"/>
                    </a:lnTo>
                    <a:lnTo>
                      <a:pt x="996" y="258"/>
                    </a:lnTo>
                    <a:lnTo>
                      <a:pt x="999" y="263"/>
                    </a:lnTo>
                    <a:lnTo>
                      <a:pt x="1001" y="267"/>
                    </a:lnTo>
                    <a:lnTo>
                      <a:pt x="1003" y="271"/>
                    </a:lnTo>
                    <a:lnTo>
                      <a:pt x="1005" y="274"/>
                    </a:lnTo>
                    <a:lnTo>
                      <a:pt x="1006" y="278"/>
                    </a:lnTo>
                    <a:lnTo>
                      <a:pt x="1008" y="282"/>
                    </a:lnTo>
                    <a:lnTo>
                      <a:pt x="1010" y="286"/>
                    </a:lnTo>
                    <a:lnTo>
                      <a:pt x="1012" y="290"/>
                    </a:lnTo>
                    <a:lnTo>
                      <a:pt x="1014" y="294"/>
                    </a:lnTo>
                    <a:lnTo>
                      <a:pt x="1016" y="299"/>
                    </a:lnTo>
                    <a:lnTo>
                      <a:pt x="1018" y="305"/>
                    </a:lnTo>
                    <a:lnTo>
                      <a:pt x="1021" y="310"/>
                    </a:lnTo>
                    <a:lnTo>
                      <a:pt x="1023" y="316"/>
                    </a:lnTo>
                    <a:lnTo>
                      <a:pt x="1025" y="322"/>
                    </a:lnTo>
                    <a:lnTo>
                      <a:pt x="1028" y="328"/>
                    </a:lnTo>
                    <a:lnTo>
                      <a:pt x="1031" y="334"/>
                    </a:lnTo>
                    <a:lnTo>
                      <a:pt x="1033" y="341"/>
                    </a:lnTo>
                    <a:lnTo>
                      <a:pt x="1035" y="347"/>
                    </a:lnTo>
                    <a:lnTo>
                      <a:pt x="1038" y="353"/>
                    </a:lnTo>
                    <a:lnTo>
                      <a:pt x="1040" y="359"/>
                    </a:lnTo>
                    <a:lnTo>
                      <a:pt x="1042" y="365"/>
                    </a:lnTo>
                    <a:lnTo>
                      <a:pt x="1043" y="369"/>
                    </a:lnTo>
                    <a:lnTo>
                      <a:pt x="1044" y="372"/>
                    </a:lnTo>
                    <a:lnTo>
                      <a:pt x="1045" y="375"/>
                    </a:lnTo>
                    <a:lnTo>
                      <a:pt x="1046" y="378"/>
                    </a:lnTo>
                    <a:lnTo>
                      <a:pt x="1047" y="381"/>
                    </a:lnTo>
                    <a:lnTo>
                      <a:pt x="1047" y="384"/>
                    </a:lnTo>
                    <a:lnTo>
                      <a:pt x="1048" y="387"/>
                    </a:lnTo>
                    <a:lnTo>
                      <a:pt x="1048" y="390"/>
                    </a:lnTo>
                    <a:lnTo>
                      <a:pt x="1049" y="392"/>
                    </a:lnTo>
                    <a:lnTo>
                      <a:pt x="1050" y="396"/>
                    </a:lnTo>
                    <a:lnTo>
                      <a:pt x="1052" y="401"/>
                    </a:lnTo>
                    <a:lnTo>
                      <a:pt x="1053" y="406"/>
                    </a:lnTo>
                    <a:lnTo>
                      <a:pt x="1055" y="412"/>
                    </a:lnTo>
                    <a:lnTo>
                      <a:pt x="1056" y="417"/>
                    </a:lnTo>
                    <a:lnTo>
                      <a:pt x="1057" y="421"/>
                    </a:lnTo>
                    <a:lnTo>
                      <a:pt x="1058" y="423"/>
                    </a:lnTo>
                    <a:lnTo>
                      <a:pt x="1059" y="431"/>
                    </a:lnTo>
                    <a:lnTo>
                      <a:pt x="1060" y="440"/>
                    </a:lnTo>
                    <a:lnTo>
                      <a:pt x="1061" y="448"/>
                    </a:lnTo>
                    <a:lnTo>
                      <a:pt x="1062" y="457"/>
                    </a:lnTo>
                    <a:lnTo>
                      <a:pt x="1063" y="466"/>
                    </a:lnTo>
                    <a:lnTo>
                      <a:pt x="1064" y="474"/>
                    </a:lnTo>
                    <a:lnTo>
                      <a:pt x="1064" y="483"/>
                    </a:lnTo>
                    <a:lnTo>
                      <a:pt x="1065" y="491"/>
                    </a:lnTo>
                    <a:lnTo>
                      <a:pt x="1065" y="500"/>
                    </a:lnTo>
                    <a:lnTo>
                      <a:pt x="1065" y="509"/>
                    </a:lnTo>
                    <a:lnTo>
                      <a:pt x="1065" y="513"/>
                    </a:lnTo>
                    <a:lnTo>
                      <a:pt x="1064" y="517"/>
                    </a:lnTo>
                    <a:lnTo>
                      <a:pt x="1064" y="522"/>
                    </a:lnTo>
                    <a:lnTo>
                      <a:pt x="1064" y="526"/>
                    </a:lnTo>
                    <a:lnTo>
                      <a:pt x="1064" y="530"/>
                    </a:lnTo>
                    <a:lnTo>
                      <a:pt x="1064" y="535"/>
                    </a:lnTo>
                    <a:lnTo>
                      <a:pt x="1063" y="539"/>
                    </a:lnTo>
                    <a:lnTo>
                      <a:pt x="1063" y="543"/>
                    </a:lnTo>
                    <a:lnTo>
                      <a:pt x="1063" y="547"/>
                    </a:lnTo>
                    <a:lnTo>
                      <a:pt x="1062" y="552"/>
                    </a:lnTo>
                    <a:lnTo>
                      <a:pt x="1062" y="556"/>
                    </a:lnTo>
                    <a:lnTo>
                      <a:pt x="1061" y="560"/>
                    </a:lnTo>
                    <a:lnTo>
                      <a:pt x="1060" y="565"/>
                    </a:lnTo>
                    <a:lnTo>
                      <a:pt x="1059" y="570"/>
                    </a:lnTo>
                    <a:lnTo>
                      <a:pt x="1058" y="576"/>
                    </a:lnTo>
                    <a:lnTo>
                      <a:pt x="1057" y="581"/>
                    </a:lnTo>
                    <a:lnTo>
                      <a:pt x="1056" y="586"/>
                    </a:lnTo>
                    <a:lnTo>
                      <a:pt x="1055" y="591"/>
                    </a:lnTo>
                    <a:lnTo>
                      <a:pt x="1053" y="596"/>
                    </a:lnTo>
                    <a:lnTo>
                      <a:pt x="1052" y="601"/>
                    </a:lnTo>
                    <a:lnTo>
                      <a:pt x="1049" y="611"/>
                    </a:lnTo>
                    <a:lnTo>
                      <a:pt x="1047" y="621"/>
                    </a:lnTo>
                    <a:lnTo>
                      <a:pt x="1044" y="631"/>
                    </a:lnTo>
                    <a:lnTo>
                      <a:pt x="1041" y="642"/>
                    </a:lnTo>
                    <a:lnTo>
                      <a:pt x="1037" y="652"/>
                    </a:lnTo>
                    <a:lnTo>
                      <a:pt x="1034" y="662"/>
                    </a:lnTo>
                    <a:lnTo>
                      <a:pt x="1031" y="672"/>
                    </a:lnTo>
                    <a:lnTo>
                      <a:pt x="1028" y="682"/>
                    </a:lnTo>
                    <a:lnTo>
                      <a:pt x="1024" y="692"/>
                    </a:lnTo>
                    <a:lnTo>
                      <a:pt x="1021" y="701"/>
                    </a:lnTo>
                    <a:lnTo>
                      <a:pt x="1017" y="711"/>
                    </a:lnTo>
                    <a:lnTo>
                      <a:pt x="1014" y="721"/>
                    </a:lnTo>
                    <a:lnTo>
                      <a:pt x="1012" y="725"/>
                    </a:lnTo>
                    <a:lnTo>
                      <a:pt x="1010" y="728"/>
                    </a:lnTo>
                    <a:lnTo>
                      <a:pt x="1009" y="731"/>
                    </a:lnTo>
                    <a:lnTo>
                      <a:pt x="1007" y="735"/>
                    </a:lnTo>
                    <a:lnTo>
                      <a:pt x="1005" y="738"/>
                    </a:lnTo>
                    <a:lnTo>
                      <a:pt x="1004" y="741"/>
                    </a:lnTo>
                    <a:lnTo>
                      <a:pt x="1002" y="744"/>
                    </a:lnTo>
                    <a:lnTo>
                      <a:pt x="1000" y="748"/>
                    </a:lnTo>
                    <a:lnTo>
                      <a:pt x="998" y="751"/>
                    </a:lnTo>
                    <a:lnTo>
                      <a:pt x="996" y="754"/>
                    </a:lnTo>
                    <a:lnTo>
                      <a:pt x="994" y="757"/>
                    </a:lnTo>
                    <a:lnTo>
                      <a:pt x="992" y="760"/>
                    </a:lnTo>
                    <a:lnTo>
                      <a:pt x="990" y="763"/>
                    </a:lnTo>
                    <a:lnTo>
                      <a:pt x="988" y="766"/>
                    </a:lnTo>
                    <a:lnTo>
                      <a:pt x="986" y="769"/>
                    </a:lnTo>
                    <a:lnTo>
                      <a:pt x="983" y="772"/>
                    </a:lnTo>
                    <a:lnTo>
                      <a:pt x="983" y="773"/>
                    </a:lnTo>
                    <a:lnTo>
                      <a:pt x="983" y="774"/>
                    </a:lnTo>
                    <a:lnTo>
                      <a:pt x="982" y="774"/>
                    </a:lnTo>
                    <a:lnTo>
                      <a:pt x="981" y="774"/>
                    </a:lnTo>
                    <a:lnTo>
                      <a:pt x="981" y="775"/>
                    </a:lnTo>
                    <a:lnTo>
                      <a:pt x="980" y="775"/>
                    </a:lnTo>
                    <a:lnTo>
                      <a:pt x="980" y="777"/>
                    </a:lnTo>
                    <a:lnTo>
                      <a:pt x="979" y="778"/>
                    </a:lnTo>
                    <a:lnTo>
                      <a:pt x="978" y="778"/>
                    </a:lnTo>
                    <a:lnTo>
                      <a:pt x="977" y="778"/>
                    </a:lnTo>
                    <a:lnTo>
                      <a:pt x="977" y="780"/>
                    </a:lnTo>
                    <a:lnTo>
                      <a:pt x="976" y="781"/>
                    </a:lnTo>
                    <a:lnTo>
                      <a:pt x="975" y="783"/>
                    </a:lnTo>
                    <a:lnTo>
                      <a:pt x="974" y="784"/>
                    </a:lnTo>
                    <a:lnTo>
                      <a:pt x="971" y="788"/>
                    </a:lnTo>
                    <a:lnTo>
                      <a:pt x="969" y="791"/>
                    </a:lnTo>
                    <a:lnTo>
                      <a:pt x="966" y="794"/>
                    </a:lnTo>
                    <a:lnTo>
                      <a:pt x="964" y="798"/>
                    </a:lnTo>
                    <a:lnTo>
                      <a:pt x="962" y="801"/>
                    </a:lnTo>
                    <a:lnTo>
                      <a:pt x="960" y="804"/>
                    </a:lnTo>
                    <a:lnTo>
                      <a:pt x="957" y="808"/>
                    </a:lnTo>
                    <a:lnTo>
                      <a:pt x="955" y="812"/>
                    </a:lnTo>
                    <a:lnTo>
                      <a:pt x="952" y="816"/>
                    </a:lnTo>
                    <a:lnTo>
                      <a:pt x="950" y="820"/>
                    </a:lnTo>
                    <a:lnTo>
                      <a:pt x="947" y="824"/>
                    </a:lnTo>
                    <a:lnTo>
                      <a:pt x="945" y="828"/>
                    </a:lnTo>
                    <a:lnTo>
                      <a:pt x="943" y="832"/>
                    </a:lnTo>
                    <a:lnTo>
                      <a:pt x="940" y="837"/>
                    </a:lnTo>
                    <a:lnTo>
                      <a:pt x="939" y="837"/>
                    </a:lnTo>
                    <a:lnTo>
                      <a:pt x="939" y="838"/>
                    </a:lnTo>
                    <a:lnTo>
                      <a:pt x="938" y="838"/>
                    </a:lnTo>
                    <a:lnTo>
                      <a:pt x="937" y="839"/>
                    </a:lnTo>
                    <a:lnTo>
                      <a:pt x="936" y="840"/>
                    </a:lnTo>
                    <a:lnTo>
                      <a:pt x="935" y="842"/>
                    </a:lnTo>
                    <a:lnTo>
                      <a:pt x="933" y="844"/>
                    </a:lnTo>
                    <a:lnTo>
                      <a:pt x="933" y="846"/>
                    </a:lnTo>
                    <a:lnTo>
                      <a:pt x="932" y="847"/>
                    </a:lnTo>
                    <a:lnTo>
                      <a:pt x="931" y="848"/>
                    </a:lnTo>
                    <a:lnTo>
                      <a:pt x="930" y="849"/>
                    </a:lnTo>
                    <a:lnTo>
                      <a:pt x="929" y="850"/>
                    </a:lnTo>
                    <a:lnTo>
                      <a:pt x="928" y="851"/>
                    </a:lnTo>
                    <a:lnTo>
                      <a:pt x="927" y="852"/>
                    </a:lnTo>
                    <a:lnTo>
                      <a:pt x="926" y="852"/>
                    </a:lnTo>
                    <a:lnTo>
                      <a:pt x="926" y="853"/>
                    </a:lnTo>
                    <a:lnTo>
                      <a:pt x="925" y="854"/>
                    </a:lnTo>
                    <a:lnTo>
                      <a:pt x="924" y="855"/>
                    </a:lnTo>
                    <a:lnTo>
                      <a:pt x="923" y="856"/>
                    </a:lnTo>
                    <a:lnTo>
                      <a:pt x="921" y="857"/>
                    </a:lnTo>
                    <a:lnTo>
                      <a:pt x="920" y="859"/>
                    </a:lnTo>
                    <a:lnTo>
                      <a:pt x="919" y="859"/>
                    </a:lnTo>
                    <a:lnTo>
                      <a:pt x="918" y="860"/>
                    </a:lnTo>
                    <a:lnTo>
                      <a:pt x="918" y="861"/>
                    </a:lnTo>
                    <a:lnTo>
                      <a:pt x="917" y="861"/>
                    </a:lnTo>
                    <a:lnTo>
                      <a:pt x="916" y="862"/>
                    </a:lnTo>
                    <a:lnTo>
                      <a:pt x="915" y="863"/>
                    </a:lnTo>
                    <a:lnTo>
                      <a:pt x="914" y="864"/>
                    </a:lnTo>
                    <a:lnTo>
                      <a:pt x="913" y="864"/>
                    </a:lnTo>
                    <a:lnTo>
                      <a:pt x="913" y="865"/>
                    </a:lnTo>
                    <a:lnTo>
                      <a:pt x="912" y="866"/>
                    </a:lnTo>
                    <a:lnTo>
                      <a:pt x="911" y="866"/>
                    </a:lnTo>
                    <a:lnTo>
                      <a:pt x="910" y="867"/>
                    </a:lnTo>
                    <a:lnTo>
                      <a:pt x="909" y="868"/>
                    </a:lnTo>
                    <a:lnTo>
                      <a:pt x="908" y="868"/>
                    </a:lnTo>
                    <a:lnTo>
                      <a:pt x="908" y="869"/>
                    </a:lnTo>
                    <a:lnTo>
                      <a:pt x="907" y="870"/>
                    </a:lnTo>
                    <a:lnTo>
                      <a:pt x="906" y="871"/>
                    </a:lnTo>
                    <a:lnTo>
                      <a:pt x="905" y="871"/>
                    </a:lnTo>
                    <a:lnTo>
                      <a:pt x="904" y="871"/>
                    </a:lnTo>
                    <a:lnTo>
                      <a:pt x="904" y="872"/>
                    </a:lnTo>
                    <a:lnTo>
                      <a:pt x="903" y="872"/>
                    </a:lnTo>
                    <a:lnTo>
                      <a:pt x="902" y="873"/>
                    </a:lnTo>
                    <a:lnTo>
                      <a:pt x="901" y="873"/>
                    </a:lnTo>
                    <a:lnTo>
                      <a:pt x="900" y="874"/>
                    </a:lnTo>
                    <a:lnTo>
                      <a:pt x="899" y="875"/>
                    </a:lnTo>
                    <a:lnTo>
                      <a:pt x="897" y="877"/>
                    </a:lnTo>
                    <a:lnTo>
                      <a:pt x="896" y="878"/>
                    </a:lnTo>
                    <a:lnTo>
                      <a:pt x="894" y="880"/>
                    </a:lnTo>
                    <a:lnTo>
                      <a:pt x="893" y="882"/>
                    </a:lnTo>
                    <a:lnTo>
                      <a:pt x="891" y="883"/>
                    </a:lnTo>
                    <a:lnTo>
                      <a:pt x="890" y="885"/>
                    </a:lnTo>
                    <a:lnTo>
                      <a:pt x="888" y="886"/>
                    </a:lnTo>
                    <a:lnTo>
                      <a:pt x="887" y="887"/>
                    </a:lnTo>
                    <a:lnTo>
                      <a:pt x="886" y="888"/>
                    </a:lnTo>
                    <a:lnTo>
                      <a:pt x="885" y="889"/>
                    </a:lnTo>
                    <a:lnTo>
                      <a:pt x="884" y="889"/>
                    </a:lnTo>
                    <a:lnTo>
                      <a:pt x="883" y="890"/>
                    </a:lnTo>
                    <a:lnTo>
                      <a:pt x="882" y="890"/>
                    </a:lnTo>
                    <a:lnTo>
                      <a:pt x="881" y="890"/>
                    </a:lnTo>
                    <a:lnTo>
                      <a:pt x="881" y="891"/>
                    </a:lnTo>
                    <a:lnTo>
                      <a:pt x="879" y="893"/>
                    </a:lnTo>
                    <a:lnTo>
                      <a:pt x="876" y="894"/>
                    </a:lnTo>
                    <a:lnTo>
                      <a:pt x="873" y="895"/>
                    </a:lnTo>
                    <a:lnTo>
                      <a:pt x="871" y="897"/>
                    </a:lnTo>
                    <a:lnTo>
                      <a:pt x="868" y="898"/>
                    </a:lnTo>
                    <a:lnTo>
                      <a:pt x="865" y="899"/>
                    </a:lnTo>
                    <a:lnTo>
                      <a:pt x="863" y="901"/>
                    </a:lnTo>
                    <a:lnTo>
                      <a:pt x="860" y="902"/>
                    </a:lnTo>
                    <a:lnTo>
                      <a:pt x="860" y="903"/>
                    </a:lnTo>
                    <a:lnTo>
                      <a:pt x="857" y="904"/>
                    </a:lnTo>
                    <a:lnTo>
                      <a:pt x="853" y="906"/>
                    </a:lnTo>
                    <a:lnTo>
                      <a:pt x="851" y="907"/>
                    </a:lnTo>
                    <a:lnTo>
                      <a:pt x="849" y="908"/>
                    </a:lnTo>
                    <a:lnTo>
                      <a:pt x="847" y="909"/>
                    </a:lnTo>
                    <a:lnTo>
                      <a:pt x="844" y="910"/>
                    </a:lnTo>
                    <a:lnTo>
                      <a:pt x="842" y="912"/>
                    </a:lnTo>
                    <a:lnTo>
                      <a:pt x="840" y="913"/>
                    </a:lnTo>
                    <a:lnTo>
                      <a:pt x="838" y="914"/>
                    </a:lnTo>
                    <a:lnTo>
                      <a:pt x="836" y="915"/>
                    </a:lnTo>
                    <a:lnTo>
                      <a:pt x="835" y="916"/>
                    </a:lnTo>
                    <a:lnTo>
                      <a:pt x="835" y="917"/>
                    </a:lnTo>
                    <a:lnTo>
                      <a:pt x="834" y="918"/>
                    </a:lnTo>
                    <a:lnTo>
                      <a:pt x="833" y="918"/>
                    </a:lnTo>
                    <a:lnTo>
                      <a:pt x="833" y="919"/>
                    </a:lnTo>
                    <a:lnTo>
                      <a:pt x="832" y="920"/>
                    </a:lnTo>
                    <a:lnTo>
                      <a:pt x="832" y="921"/>
                    </a:lnTo>
                    <a:lnTo>
                      <a:pt x="831" y="921"/>
                    </a:lnTo>
                    <a:lnTo>
                      <a:pt x="830" y="922"/>
                    </a:lnTo>
                    <a:lnTo>
                      <a:pt x="828" y="923"/>
                    </a:lnTo>
                    <a:lnTo>
                      <a:pt x="827" y="924"/>
                    </a:lnTo>
                    <a:lnTo>
                      <a:pt x="825" y="925"/>
                    </a:lnTo>
                    <a:lnTo>
                      <a:pt x="823" y="926"/>
                    </a:lnTo>
                    <a:lnTo>
                      <a:pt x="822" y="927"/>
                    </a:lnTo>
                    <a:lnTo>
                      <a:pt x="820" y="929"/>
                    </a:lnTo>
                    <a:lnTo>
                      <a:pt x="818" y="930"/>
                    </a:lnTo>
                    <a:lnTo>
                      <a:pt x="817" y="932"/>
                    </a:lnTo>
                    <a:lnTo>
                      <a:pt x="815" y="933"/>
                    </a:lnTo>
                    <a:lnTo>
                      <a:pt x="814" y="934"/>
                    </a:lnTo>
                    <a:lnTo>
                      <a:pt x="813" y="935"/>
                    </a:lnTo>
                    <a:lnTo>
                      <a:pt x="812" y="937"/>
                    </a:lnTo>
                    <a:lnTo>
                      <a:pt x="811" y="937"/>
                    </a:lnTo>
                    <a:lnTo>
                      <a:pt x="811" y="938"/>
                    </a:lnTo>
                    <a:lnTo>
                      <a:pt x="810" y="938"/>
                    </a:lnTo>
                    <a:lnTo>
                      <a:pt x="809" y="938"/>
                    </a:lnTo>
                    <a:lnTo>
                      <a:pt x="809" y="939"/>
                    </a:lnTo>
                    <a:lnTo>
                      <a:pt x="808" y="939"/>
                    </a:lnTo>
                    <a:lnTo>
                      <a:pt x="807" y="939"/>
                    </a:lnTo>
                    <a:lnTo>
                      <a:pt x="806" y="940"/>
                    </a:lnTo>
                    <a:lnTo>
                      <a:pt x="806" y="941"/>
                    </a:lnTo>
                    <a:lnTo>
                      <a:pt x="805" y="942"/>
                    </a:lnTo>
                    <a:lnTo>
                      <a:pt x="804" y="942"/>
                    </a:lnTo>
                    <a:lnTo>
                      <a:pt x="803" y="944"/>
                    </a:lnTo>
                    <a:lnTo>
                      <a:pt x="801" y="945"/>
                    </a:lnTo>
                    <a:lnTo>
                      <a:pt x="800" y="946"/>
                    </a:lnTo>
                    <a:lnTo>
                      <a:pt x="800" y="947"/>
                    </a:lnTo>
                    <a:lnTo>
                      <a:pt x="799" y="947"/>
                    </a:lnTo>
                    <a:lnTo>
                      <a:pt x="798" y="947"/>
                    </a:lnTo>
                    <a:lnTo>
                      <a:pt x="793" y="952"/>
                    </a:lnTo>
                    <a:lnTo>
                      <a:pt x="788" y="956"/>
                    </a:lnTo>
                    <a:lnTo>
                      <a:pt x="785" y="959"/>
                    </a:lnTo>
                    <a:lnTo>
                      <a:pt x="783" y="961"/>
                    </a:lnTo>
                    <a:lnTo>
                      <a:pt x="781" y="962"/>
                    </a:lnTo>
                    <a:lnTo>
                      <a:pt x="780" y="963"/>
                    </a:lnTo>
                    <a:lnTo>
                      <a:pt x="778" y="964"/>
                    </a:lnTo>
                    <a:lnTo>
                      <a:pt x="777" y="965"/>
                    </a:lnTo>
                    <a:lnTo>
                      <a:pt x="775" y="965"/>
                    </a:lnTo>
                    <a:lnTo>
                      <a:pt x="774" y="966"/>
                    </a:lnTo>
                    <a:lnTo>
                      <a:pt x="772" y="967"/>
                    </a:lnTo>
                    <a:lnTo>
                      <a:pt x="771" y="968"/>
                    </a:lnTo>
                    <a:lnTo>
                      <a:pt x="769" y="968"/>
                    </a:lnTo>
                    <a:lnTo>
                      <a:pt x="767" y="968"/>
                    </a:lnTo>
                    <a:lnTo>
                      <a:pt x="766" y="969"/>
                    </a:lnTo>
                    <a:lnTo>
                      <a:pt x="764" y="969"/>
                    </a:lnTo>
                    <a:lnTo>
                      <a:pt x="763" y="969"/>
                    </a:lnTo>
                    <a:lnTo>
                      <a:pt x="761" y="969"/>
                    </a:lnTo>
                    <a:lnTo>
                      <a:pt x="759" y="969"/>
                    </a:lnTo>
                    <a:lnTo>
                      <a:pt x="758" y="968"/>
                    </a:lnTo>
                    <a:lnTo>
                      <a:pt x="756" y="968"/>
                    </a:lnTo>
                    <a:lnTo>
                      <a:pt x="754" y="967"/>
                    </a:lnTo>
                    <a:lnTo>
                      <a:pt x="753" y="966"/>
                    </a:lnTo>
                    <a:lnTo>
                      <a:pt x="751" y="965"/>
                    </a:lnTo>
                    <a:lnTo>
                      <a:pt x="749" y="963"/>
                    </a:lnTo>
                    <a:lnTo>
                      <a:pt x="748" y="960"/>
                    </a:lnTo>
                    <a:lnTo>
                      <a:pt x="747" y="959"/>
                    </a:lnTo>
                    <a:lnTo>
                      <a:pt x="746" y="957"/>
                    </a:lnTo>
                    <a:lnTo>
                      <a:pt x="745" y="956"/>
                    </a:lnTo>
                    <a:lnTo>
                      <a:pt x="745" y="955"/>
                    </a:lnTo>
                    <a:lnTo>
                      <a:pt x="745" y="954"/>
                    </a:lnTo>
                    <a:lnTo>
                      <a:pt x="743" y="954"/>
                    </a:lnTo>
                    <a:lnTo>
                      <a:pt x="742" y="954"/>
                    </a:lnTo>
                    <a:lnTo>
                      <a:pt x="741" y="955"/>
                    </a:lnTo>
                    <a:lnTo>
                      <a:pt x="739" y="955"/>
                    </a:lnTo>
                    <a:lnTo>
                      <a:pt x="738" y="956"/>
                    </a:lnTo>
                    <a:lnTo>
                      <a:pt x="736" y="956"/>
                    </a:lnTo>
                    <a:lnTo>
                      <a:pt x="734" y="957"/>
                    </a:lnTo>
                    <a:lnTo>
                      <a:pt x="732" y="958"/>
                    </a:lnTo>
                    <a:lnTo>
                      <a:pt x="729" y="960"/>
                    </a:lnTo>
                    <a:lnTo>
                      <a:pt x="725" y="961"/>
                    </a:lnTo>
                    <a:lnTo>
                      <a:pt x="722" y="963"/>
                    </a:lnTo>
                    <a:lnTo>
                      <a:pt x="720" y="964"/>
                    </a:lnTo>
                    <a:lnTo>
                      <a:pt x="719" y="968"/>
                    </a:lnTo>
                    <a:lnTo>
                      <a:pt x="719" y="972"/>
                    </a:lnTo>
                    <a:lnTo>
                      <a:pt x="718" y="974"/>
                    </a:lnTo>
                    <a:lnTo>
                      <a:pt x="718" y="975"/>
                    </a:lnTo>
                    <a:lnTo>
                      <a:pt x="717" y="977"/>
                    </a:lnTo>
                    <a:lnTo>
                      <a:pt x="717" y="978"/>
                    </a:lnTo>
                    <a:lnTo>
                      <a:pt x="716" y="980"/>
                    </a:lnTo>
                    <a:lnTo>
                      <a:pt x="715" y="981"/>
                    </a:lnTo>
                    <a:lnTo>
                      <a:pt x="715" y="982"/>
                    </a:lnTo>
                    <a:lnTo>
                      <a:pt x="714" y="982"/>
                    </a:lnTo>
                    <a:lnTo>
                      <a:pt x="714" y="983"/>
                    </a:lnTo>
                    <a:lnTo>
                      <a:pt x="713" y="983"/>
                    </a:lnTo>
                    <a:lnTo>
                      <a:pt x="712" y="984"/>
                    </a:lnTo>
                    <a:lnTo>
                      <a:pt x="712" y="985"/>
                    </a:lnTo>
                    <a:lnTo>
                      <a:pt x="711" y="985"/>
                    </a:lnTo>
                    <a:lnTo>
                      <a:pt x="710" y="986"/>
                    </a:lnTo>
                    <a:lnTo>
                      <a:pt x="708" y="987"/>
                    </a:lnTo>
                    <a:lnTo>
                      <a:pt x="706" y="988"/>
                    </a:lnTo>
                    <a:lnTo>
                      <a:pt x="703" y="988"/>
                    </a:lnTo>
                    <a:lnTo>
                      <a:pt x="700" y="989"/>
                    </a:lnTo>
                    <a:lnTo>
                      <a:pt x="697" y="989"/>
                    </a:lnTo>
                    <a:lnTo>
                      <a:pt x="695" y="990"/>
                    </a:lnTo>
                    <a:lnTo>
                      <a:pt x="692" y="991"/>
                    </a:lnTo>
                    <a:lnTo>
                      <a:pt x="689" y="991"/>
                    </a:lnTo>
                    <a:lnTo>
                      <a:pt x="686" y="992"/>
                    </a:lnTo>
                    <a:lnTo>
                      <a:pt x="683" y="993"/>
                    </a:lnTo>
                    <a:lnTo>
                      <a:pt x="680" y="993"/>
                    </a:lnTo>
                    <a:lnTo>
                      <a:pt x="676" y="993"/>
                    </a:lnTo>
                    <a:lnTo>
                      <a:pt x="673" y="994"/>
                    </a:lnTo>
                    <a:lnTo>
                      <a:pt x="669" y="995"/>
                    </a:lnTo>
                    <a:lnTo>
                      <a:pt x="666" y="995"/>
                    </a:lnTo>
                    <a:lnTo>
                      <a:pt x="662" y="996"/>
                    </a:lnTo>
                    <a:lnTo>
                      <a:pt x="659" y="997"/>
                    </a:lnTo>
                    <a:lnTo>
                      <a:pt x="656" y="997"/>
                    </a:lnTo>
                    <a:lnTo>
                      <a:pt x="649" y="999"/>
                    </a:lnTo>
                    <a:lnTo>
                      <a:pt x="642" y="1001"/>
                    </a:lnTo>
                    <a:lnTo>
                      <a:pt x="635" y="1002"/>
                    </a:lnTo>
                    <a:lnTo>
                      <a:pt x="629" y="1004"/>
                    </a:lnTo>
                    <a:lnTo>
                      <a:pt x="622" y="1006"/>
                    </a:lnTo>
                    <a:lnTo>
                      <a:pt x="615" y="1008"/>
                    </a:lnTo>
                    <a:lnTo>
                      <a:pt x="608" y="1010"/>
                    </a:lnTo>
                    <a:lnTo>
                      <a:pt x="602" y="1011"/>
                    </a:lnTo>
                    <a:lnTo>
                      <a:pt x="595" y="1013"/>
                    </a:lnTo>
                    <a:lnTo>
                      <a:pt x="588" y="1015"/>
                    </a:lnTo>
                    <a:lnTo>
                      <a:pt x="585" y="1015"/>
                    </a:lnTo>
                    <a:lnTo>
                      <a:pt x="581" y="1016"/>
                    </a:lnTo>
                    <a:lnTo>
                      <a:pt x="578" y="1017"/>
                    </a:lnTo>
                    <a:lnTo>
                      <a:pt x="574" y="1017"/>
                    </a:lnTo>
                    <a:lnTo>
                      <a:pt x="571" y="1017"/>
                    </a:lnTo>
                    <a:lnTo>
                      <a:pt x="569" y="1017"/>
                    </a:lnTo>
                    <a:lnTo>
                      <a:pt x="566" y="1018"/>
                    </a:lnTo>
                    <a:lnTo>
                      <a:pt x="563" y="1018"/>
                    </a:lnTo>
                    <a:lnTo>
                      <a:pt x="561" y="1018"/>
                    </a:lnTo>
                    <a:lnTo>
                      <a:pt x="558" y="1018"/>
                    </a:lnTo>
                    <a:lnTo>
                      <a:pt x="555" y="1018"/>
                    </a:lnTo>
                    <a:lnTo>
                      <a:pt x="552" y="1018"/>
                    </a:lnTo>
                    <a:close/>
                  </a:path>
                </a:pathLst>
              </a:custGeom>
              <a:solidFill>
                <a:srgbClr val="F8C400"/>
              </a:solidFill>
              <a:ln w="9525">
                <a:noFill/>
                <a:round/>
                <a:headEnd/>
                <a:tailEnd/>
              </a:ln>
            </p:spPr>
            <p:txBody>
              <a:bodyPr/>
              <a:lstStyle/>
              <a:p>
                <a:endParaRPr lang="en-US"/>
              </a:p>
            </p:txBody>
          </p:sp>
          <p:sp>
            <p:nvSpPr>
              <p:cNvPr id="27080" name="Freeform 95"/>
              <p:cNvSpPr>
                <a:spLocks/>
              </p:cNvSpPr>
              <p:nvPr/>
            </p:nvSpPr>
            <p:spPr bwMode="auto">
              <a:xfrm>
                <a:off x="803" y="1646"/>
                <a:ext cx="357" cy="145"/>
              </a:xfrm>
              <a:custGeom>
                <a:avLst/>
                <a:gdLst>
                  <a:gd name="T0" fmla="*/ 181 w 357"/>
                  <a:gd name="T1" fmla="*/ 143 h 145"/>
                  <a:gd name="T2" fmla="*/ 161 w 357"/>
                  <a:gd name="T3" fmla="*/ 138 h 145"/>
                  <a:gd name="T4" fmla="*/ 142 w 357"/>
                  <a:gd name="T5" fmla="*/ 132 h 145"/>
                  <a:gd name="T6" fmla="*/ 115 w 357"/>
                  <a:gd name="T7" fmla="*/ 127 h 145"/>
                  <a:gd name="T8" fmla="*/ 83 w 357"/>
                  <a:gd name="T9" fmla="*/ 124 h 145"/>
                  <a:gd name="T10" fmla="*/ 50 w 357"/>
                  <a:gd name="T11" fmla="*/ 121 h 145"/>
                  <a:gd name="T12" fmla="*/ 25 w 357"/>
                  <a:gd name="T13" fmla="*/ 118 h 145"/>
                  <a:gd name="T14" fmla="*/ 14 w 357"/>
                  <a:gd name="T15" fmla="*/ 116 h 145"/>
                  <a:gd name="T16" fmla="*/ 9 w 357"/>
                  <a:gd name="T17" fmla="*/ 114 h 145"/>
                  <a:gd name="T18" fmla="*/ 5 w 357"/>
                  <a:gd name="T19" fmla="*/ 112 h 145"/>
                  <a:gd name="T20" fmla="*/ 3 w 357"/>
                  <a:gd name="T21" fmla="*/ 110 h 145"/>
                  <a:gd name="T22" fmla="*/ 1 w 357"/>
                  <a:gd name="T23" fmla="*/ 102 h 145"/>
                  <a:gd name="T24" fmla="*/ 0 w 357"/>
                  <a:gd name="T25" fmla="*/ 95 h 145"/>
                  <a:gd name="T26" fmla="*/ 0 w 357"/>
                  <a:gd name="T27" fmla="*/ 88 h 145"/>
                  <a:gd name="T28" fmla="*/ 3 w 357"/>
                  <a:gd name="T29" fmla="*/ 76 h 145"/>
                  <a:gd name="T30" fmla="*/ 10 w 357"/>
                  <a:gd name="T31" fmla="*/ 61 h 145"/>
                  <a:gd name="T32" fmla="*/ 19 w 357"/>
                  <a:gd name="T33" fmla="*/ 46 h 145"/>
                  <a:gd name="T34" fmla="*/ 25 w 357"/>
                  <a:gd name="T35" fmla="*/ 33 h 145"/>
                  <a:gd name="T36" fmla="*/ 29 w 357"/>
                  <a:gd name="T37" fmla="*/ 15 h 145"/>
                  <a:gd name="T38" fmla="*/ 33 w 357"/>
                  <a:gd name="T39" fmla="*/ 3 h 145"/>
                  <a:gd name="T40" fmla="*/ 43 w 357"/>
                  <a:gd name="T41" fmla="*/ 1 h 145"/>
                  <a:gd name="T42" fmla="*/ 54 w 357"/>
                  <a:gd name="T43" fmla="*/ 3 h 145"/>
                  <a:gd name="T44" fmla="*/ 68 w 357"/>
                  <a:gd name="T45" fmla="*/ 7 h 145"/>
                  <a:gd name="T46" fmla="*/ 89 w 357"/>
                  <a:gd name="T47" fmla="*/ 15 h 145"/>
                  <a:gd name="T48" fmla="*/ 114 w 357"/>
                  <a:gd name="T49" fmla="*/ 24 h 145"/>
                  <a:gd name="T50" fmla="*/ 145 w 357"/>
                  <a:gd name="T51" fmla="*/ 31 h 145"/>
                  <a:gd name="T52" fmla="*/ 162 w 357"/>
                  <a:gd name="T53" fmla="*/ 33 h 145"/>
                  <a:gd name="T54" fmla="*/ 179 w 357"/>
                  <a:gd name="T55" fmla="*/ 35 h 145"/>
                  <a:gd name="T56" fmla="*/ 196 w 357"/>
                  <a:gd name="T57" fmla="*/ 34 h 145"/>
                  <a:gd name="T58" fmla="*/ 216 w 357"/>
                  <a:gd name="T59" fmla="*/ 31 h 145"/>
                  <a:gd name="T60" fmla="*/ 247 w 357"/>
                  <a:gd name="T61" fmla="*/ 22 h 145"/>
                  <a:gd name="T62" fmla="*/ 279 w 357"/>
                  <a:gd name="T63" fmla="*/ 16 h 145"/>
                  <a:gd name="T64" fmla="*/ 301 w 357"/>
                  <a:gd name="T65" fmla="*/ 13 h 145"/>
                  <a:gd name="T66" fmla="*/ 311 w 357"/>
                  <a:gd name="T67" fmla="*/ 10 h 145"/>
                  <a:gd name="T68" fmla="*/ 317 w 357"/>
                  <a:gd name="T69" fmla="*/ 9 h 145"/>
                  <a:gd name="T70" fmla="*/ 323 w 357"/>
                  <a:gd name="T71" fmla="*/ 14 h 145"/>
                  <a:gd name="T72" fmla="*/ 329 w 357"/>
                  <a:gd name="T73" fmla="*/ 33 h 145"/>
                  <a:gd name="T74" fmla="*/ 335 w 357"/>
                  <a:gd name="T75" fmla="*/ 50 h 145"/>
                  <a:gd name="T76" fmla="*/ 339 w 357"/>
                  <a:gd name="T77" fmla="*/ 57 h 145"/>
                  <a:gd name="T78" fmla="*/ 341 w 357"/>
                  <a:gd name="T79" fmla="*/ 61 h 145"/>
                  <a:gd name="T80" fmla="*/ 343 w 357"/>
                  <a:gd name="T81" fmla="*/ 64 h 145"/>
                  <a:gd name="T82" fmla="*/ 347 w 357"/>
                  <a:gd name="T83" fmla="*/ 67 h 145"/>
                  <a:gd name="T84" fmla="*/ 354 w 357"/>
                  <a:gd name="T85" fmla="*/ 80 h 145"/>
                  <a:gd name="T86" fmla="*/ 356 w 357"/>
                  <a:gd name="T87" fmla="*/ 92 h 145"/>
                  <a:gd name="T88" fmla="*/ 357 w 357"/>
                  <a:gd name="T89" fmla="*/ 102 h 145"/>
                  <a:gd name="T90" fmla="*/ 354 w 357"/>
                  <a:gd name="T91" fmla="*/ 110 h 145"/>
                  <a:gd name="T92" fmla="*/ 347 w 357"/>
                  <a:gd name="T93" fmla="*/ 115 h 145"/>
                  <a:gd name="T94" fmla="*/ 336 w 357"/>
                  <a:gd name="T95" fmla="*/ 119 h 145"/>
                  <a:gd name="T96" fmla="*/ 317 w 357"/>
                  <a:gd name="T97" fmla="*/ 122 h 145"/>
                  <a:gd name="T98" fmla="*/ 297 w 357"/>
                  <a:gd name="T99" fmla="*/ 125 h 145"/>
                  <a:gd name="T100" fmla="*/ 266 w 357"/>
                  <a:gd name="T101" fmla="*/ 133 h 145"/>
                  <a:gd name="T102" fmla="*/ 247 w 357"/>
                  <a:gd name="T103" fmla="*/ 139 h 145"/>
                  <a:gd name="T104" fmla="*/ 237 w 357"/>
                  <a:gd name="T105" fmla="*/ 142 h 145"/>
                  <a:gd name="T106" fmla="*/ 225 w 357"/>
                  <a:gd name="T107" fmla="*/ 144 h 145"/>
                  <a:gd name="T108" fmla="*/ 197 w 357"/>
                  <a:gd name="T109" fmla="*/ 145 h 1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7"/>
                  <a:gd name="T166" fmla="*/ 0 h 145"/>
                  <a:gd name="T167" fmla="*/ 357 w 357"/>
                  <a:gd name="T168" fmla="*/ 145 h 1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7" h="145">
                    <a:moveTo>
                      <a:pt x="197" y="145"/>
                    </a:moveTo>
                    <a:lnTo>
                      <a:pt x="193" y="145"/>
                    </a:lnTo>
                    <a:lnTo>
                      <a:pt x="189" y="144"/>
                    </a:lnTo>
                    <a:lnTo>
                      <a:pt x="185" y="143"/>
                    </a:lnTo>
                    <a:lnTo>
                      <a:pt x="181" y="143"/>
                    </a:lnTo>
                    <a:lnTo>
                      <a:pt x="177" y="142"/>
                    </a:lnTo>
                    <a:lnTo>
                      <a:pt x="173" y="141"/>
                    </a:lnTo>
                    <a:lnTo>
                      <a:pt x="169" y="140"/>
                    </a:lnTo>
                    <a:lnTo>
                      <a:pt x="165" y="139"/>
                    </a:lnTo>
                    <a:lnTo>
                      <a:pt x="161" y="138"/>
                    </a:lnTo>
                    <a:lnTo>
                      <a:pt x="157" y="137"/>
                    </a:lnTo>
                    <a:lnTo>
                      <a:pt x="153" y="136"/>
                    </a:lnTo>
                    <a:lnTo>
                      <a:pt x="150" y="134"/>
                    </a:lnTo>
                    <a:lnTo>
                      <a:pt x="146" y="133"/>
                    </a:lnTo>
                    <a:lnTo>
                      <a:pt x="142" y="132"/>
                    </a:lnTo>
                    <a:lnTo>
                      <a:pt x="138" y="131"/>
                    </a:lnTo>
                    <a:lnTo>
                      <a:pt x="134" y="129"/>
                    </a:lnTo>
                    <a:lnTo>
                      <a:pt x="128" y="128"/>
                    </a:lnTo>
                    <a:lnTo>
                      <a:pt x="121" y="128"/>
                    </a:lnTo>
                    <a:lnTo>
                      <a:pt x="115" y="127"/>
                    </a:lnTo>
                    <a:lnTo>
                      <a:pt x="108" y="126"/>
                    </a:lnTo>
                    <a:lnTo>
                      <a:pt x="102" y="126"/>
                    </a:lnTo>
                    <a:lnTo>
                      <a:pt x="96" y="125"/>
                    </a:lnTo>
                    <a:lnTo>
                      <a:pt x="89" y="124"/>
                    </a:lnTo>
                    <a:lnTo>
                      <a:pt x="83" y="124"/>
                    </a:lnTo>
                    <a:lnTo>
                      <a:pt x="76" y="123"/>
                    </a:lnTo>
                    <a:lnTo>
                      <a:pt x="70" y="123"/>
                    </a:lnTo>
                    <a:lnTo>
                      <a:pt x="63" y="122"/>
                    </a:lnTo>
                    <a:lnTo>
                      <a:pt x="57" y="122"/>
                    </a:lnTo>
                    <a:lnTo>
                      <a:pt x="50" y="121"/>
                    </a:lnTo>
                    <a:lnTo>
                      <a:pt x="44" y="120"/>
                    </a:lnTo>
                    <a:lnTo>
                      <a:pt x="37" y="120"/>
                    </a:lnTo>
                    <a:lnTo>
                      <a:pt x="31" y="119"/>
                    </a:lnTo>
                    <a:lnTo>
                      <a:pt x="28" y="119"/>
                    </a:lnTo>
                    <a:lnTo>
                      <a:pt x="25" y="118"/>
                    </a:lnTo>
                    <a:lnTo>
                      <a:pt x="23" y="118"/>
                    </a:lnTo>
                    <a:lnTo>
                      <a:pt x="21" y="118"/>
                    </a:lnTo>
                    <a:lnTo>
                      <a:pt x="19" y="117"/>
                    </a:lnTo>
                    <a:lnTo>
                      <a:pt x="16" y="117"/>
                    </a:lnTo>
                    <a:lnTo>
                      <a:pt x="14" y="116"/>
                    </a:lnTo>
                    <a:lnTo>
                      <a:pt x="12" y="116"/>
                    </a:lnTo>
                    <a:lnTo>
                      <a:pt x="11" y="115"/>
                    </a:lnTo>
                    <a:lnTo>
                      <a:pt x="10" y="115"/>
                    </a:lnTo>
                    <a:lnTo>
                      <a:pt x="9" y="114"/>
                    </a:lnTo>
                    <a:lnTo>
                      <a:pt x="8" y="114"/>
                    </a:lnTo>
                    <a:lnTo>
                      <a:pt x="7" y="113"/>
                    </a:lnTo>
                    <a:lnTo>
                      <a:pt x="6" y="112"/>
                    </a:lnTo>
                    <a:lnTo>
                      <a:pt x="5" y="112"/>
                    </a:lnTo>
                    <a:lnTo>
                      <a:pt x="5" y="111"/>
                    </a:lnTo>
                    <a:lnTo>
                      <a:pt x="5" y="110"/>
                    </a:lnTo>
                    <a:lnTo>
                      <a:pt x="4" y="110"/>
                    </a:lnTo>
                    <a:lnTo>
                      <a:pt x="3" y="110"/>
                    </a:lnTo>
                    <a:lnTo>
                      <a:pt x="3" y="108"/>
                    </a:lnTo>
                    <a:lnTo>
                      <a:pt x="2" y="106"/>
                    </a:lnTo>
                    <a:lnTo>
                      <a:pt x="2" y="105"/>
                    </a:lnTo>
                    <a:lnTo>
                      <a:pt x="1" y="103"/>
                    </a:lnTo>
                    <a:lnTo>
                      <a:pt x="1" y="102"/>
                    </a:lnTo>
                    <a:lnTo>
                      <a:pt x="0" y="100"/>
                    </a:lnTo>
                    <a:lnTo>
                      <a:pt x="0" y="99"/>
                    </a:lnTo>
                    <a:lnTo>
                      <a:pt x="0" y="97"/>
                    </a:lnTo>
                    <a:lnTo>
                      <a:pt x="0" y="96"/>
                    </a:lnTo>
                    <a:lnTo>
                      <a:pt x="0" y="95"/>
                    </a:lnTo>
                    <a:lnTo>
                      <a:pt x="0" y="93"/>
                    </a:lnTo>
                    <a:lnTo>
                      <a:pt x="0" y="92"/>
                    </a:lnTo>
                    <a:lnTo>
                      <a:pt x="0" y="91"/>
                    </a:lnTo>
                    <a:lnTo>
                      <a:pt x="0" y="89"/>
                    </a:lnTo>
                    <a:lnTo>
                      <a:pt x="0" y="88"/>
                    </a:lnTo>
                    <a:lnTo>
                      <a:pt x="0" y="87"/>
                    </a:lnTo>
                    <a:lnTo>
                      <a:pt x="0" y="84"/>
                    </a:lnTo>
                    <a:lnTo>
                      <a:pt x="1" y="82"/>
                    </a:lnTo>
                    <a:lnTo>
                      <a:pt x="2" y="79"/>
                    </a:lnTo>
                    <a:lnTo>
                      <a:pt x="3" y="76"/>
                    </a:lnTo>
                    <a:lnTo>
                      <a:pt x="4" y="74"/>
                    </a:lnTo>
                    <a:lnTo>
                      <a:pt x="5" y="71"/>
                    </a:lnTo>
                    <a:lnTo>
                      <a:pt x="6" y="68"/>
                    </a:lnTo>
                    <a:lnTo>
                      <a:pt x="8" y="64"/>
                    </a:lnTo>
                    <a:lnTo>
                      <a:pt x="10" y="61"/>
                    </a:lnTo>
                    <a:lnTo>
                      <a:pt x="11" y="58"/>
                    </a:lnTo>
                    <a:lnTo>
                      <a:pt x="13" y="55"/>
                    </a:lnTo>
                    <a:lnTo>
                      <a:pt x="15" y="52"/>
                    </a:lnTo>
                    <a:lnTo>
                      <a:pt x="17" y="49"/>
                    </a:lnTo>
                    <a:lnTo>
                      <a:pt x="19" y="46"/>
                    </a:lnTo>
                    <a:lnTo>
                      <a:pt x="21" y="43"/>
                    </a:lnTo>
                    <a:lnTo>
                      <a:pt x="23" y="40"/>
                    </a:lnTo>
                    <a:lnTo>
                      <a:pt x="24" y="38"/>
                    </a:lnTo>
                    <a:lnTo>
                      <a:pt x="24" y="35"/>
                    </a:lnTo>
                    <a:lnTo>
                      <a:pt x="25" y="33"/>
                    </a:lnTo>
                    <a:lnTo>
                      <a:pt x="26" y="30"/>
                    </a:lnTo>
                    <a:lnTo>
                      <a:pt x="27" y="25"/>
                    </a:lnTo>
                    <a:lnTo>
                      <a:pt x="28" y="20"/>
                    </a:lnTo>
                    <a:lnTo>
                      <a:pt x="28" y="17"/>
                    </a:lnTo>
                    <a:lnTo>
                      <a:pt x="29" y="15"/>
                    </a:lnTo>
                    <a:lnTo>
                      <a:pt x="30" y="12"/>
                    </a:lnTo>
                    <a:lnTo>
                      <a:pt x="30" y="10"/>
                    </a:lnTo>
                    <a:lnTo>
                      <a:pt x="31" y="7"/>
                    </a:lnTo>
                    <a:lnTo>
                      <a:pt x="32" y="5"/>
                    </a:lnTo>
                    <a:lnTo>
                      <a:pt x="33" y="3"/>
                    </a:lnTo>
                    <a:lnTo>
                      <a:pt x="34" y="0"/>
                    </a:lnTo>
                    <a:lnTo>
                      <a:pt x="36" y="0"/>
                    </a:lnTo>
                    <a:lnTo>
                      <a:pt x="38" y="0"/>
                    </a:lnTo>
                    <a:lnTo>
                      <a:pt x="40" y="1"/>
                    </a:lnTo>
                    <a:lnTo>
                      <a:pt x="43" y="1"/>
                    </a:lnTo>
                    <a:lnTo>
                      <a:pt x="45" y="1"/>
                    </a:lnTo>
                    <a:lnTo>
                      <a:pt x="47" y="1"/>
                    </a:lnTo>
                    <a:lnTo>
                      <a:pt x="49" y="2"/>
                    </a:lnTo>
                    <a:lnTo>
                      <a:pt x="51" y="2"/>
                    </a:lnTo>
                    <a:lnTo>
                      <a:pt x="54" y="3"/>
                    </a:lnTo>
                    <a:lnTo>
                      <a:pt x="56" y="3"/>
                    </a:lnTo>
                    <a:lnTo>
                      <a:pt x="58" y="4"/>
                    </a:lnTo>
                    <a:lnTo>
                      <a:pt x="60" y="4"/>
                    </a:lnTo>
                    <a:lnTo>
                      <a:pt x="64" y="6"/>
                    </a:lnTo>
                    <a:lnTo>
                      <a:pt x="68" y="7"/>
                    </a:lnTo>
                    <a:lnTo>
                      <a:pt x="72" y="8"/>
                    </a:lnTo>
                    <a:lnTo>
                      <a:pt x="76" y="10"/>
                    </a:lnTo>
                    <a:lnTo>
                      <a:pt x="80" y="12"/>
                    </a:lnTo>
                    <a:lnTo>
                      <a:pt x="85" y="13"/>
                    </a:lnTo>
                    <a:lnTo>
                      <a:pt x="89" y="15"/>
                    </a:lnTo>
                    <a:lnTo>
                      <a:pt x="93" y="17"/>
                    </a:lnTo>
                    <a:lnTo>
                      <a:pt x="97" y="18"/>
                    </a:lnTo>
                    <a:lnTo>
                      <a:pt x="101" y="20"/>
                    </a:lnTo>
                    <a:lnTo>
                      <a:pt x="108" y="22"/>
                    </a:lnTo>
                    <a:lnTo>
                      <a:pt x="114" y="24"/>
                    </a:lnTo>
                    <a:lnTo>
                      <a:pt x="121" y="26"/>
                    </a:lnTo>
                    <a:lnTo>
                      <a:pt x="128" y="27"/>
                    </a:lnTo>
                    <a:lnTo>
                      <a:pt x="134" y="29"/>
                    </a:lnTo>
                    <a:lnTo>
                      <a:pt x="141" y="30"/>
                    </a:lnTo>
                    <a:lnTo>
                      <a:pt x="145" y="31"/>
                    </a:lnTo>
                    <a:lnTo>
                      <a:pt x="148" y="31"/>
                    </a:lnTo>
                    <a:lnTo>
                      <a:pt x="151" y="32"/>
                    </a:lnTo>
                    <a:lnTo>
                      <a:pt x="155" y="33"/>
                    </a:lnTo>
                    <a:lnTo>
                      <a:pt x="158" y="33"/>
                    </a:lnTo>
                    <a:lnTo>
                      <a:pt x="162" y="33"/>
                    </a:lnTo>
                    <a:lnTo>
                      <a:pt x="165" y="34"/>
                    </a:lnTo>
                    <a:lnTo>
                      <a:pt x="169" y="34"/>
                    </a:lnTo>
                    <a:lnTo>
                      <a:pt x="172" y="34"/>
                    </a:lnTo>
                    <a:lnTo>
                      <a:pt x="176" y="34"/>
                    </a:lnTo>
                    <a:lnTo>
                      <a:pt x="179" y="35"/>
                    </a:lnTo>
                    <a:lnTo>
                      <a:pt x="182" y="35"/>
                    </a:lnTo>
                    <a:lnTo>
                      <a:pt x="186" y="35"/>
                    </a:lnTo>
                    <a:lnTo>
                      <a:pt x="189" y="35"/>
                    </a:lnTo>
                    <a:lnTo>
                      <a:pt x="193" y="34"/>
                    </a:lnTo>
                    <a:lnTo>
                      <a:pt x="196" y="34"/>
                    </a:lnTo>
                    <a:lnTo>
                      <a:pt x="200" y="34"/>
                    </a:lnTo>
                    <a:lnTo>
                      <a:pt x="203" y="33"/>
                    </a:lnTo>
                    <a:lnTo>
                      <a:pt x="207" y="33"/>
                    </a:lnTo>
                    <a:lnTo>
                      <a:pt x="210" y="32"/>
                    </a:lnTo>
                    <a:lnTo>
                      <a:pt x="216" y="31"/>
                    </a:lnTo>
                    <a:lnTo>
                      <a:pt x="222" y="29"/>
                    </a:lnTo>
                    <a:lnTo>
                      <a:pt x="228" y="27"/>
                    </a:lnTo>
                    <a:lnTo>
                      <a:pt x="234" y="26"/>
                    </a:lnTo>
                    <a:lnTo>
                      <a:pt x="240" y="24"/>
                    </a:lnTo>
                    <a:lnTo>
                      <a:pt x="247" y="22"/>
                    </a:lnTo>
                    <a:lnTo>
                      <a:pt x="256" y="20"/>
                    </a:lnTo>
                    <a:lnTo>
                      <a:pt x="266" y="18"/>
                    </a:lnTo>
                    <a:lnTo>
                      <a:pt x="270" y="17"/>
                    </a:lnTo>
                    <a:lnTo>
                      <a:pt x="275" y="16"/>
                    </a:lnTo>
                    <a:lnTo>
                      <a:pt x="279" y="16"/>
                    </a:lnTo>
                    <a:lnTo>
                      <a:pt x="283" y="15"/>
                    </a:lnTo>
                    <a:lnTo>
                      <a:pt x="288" y="14"/>
                    </a:lnTo>
                    <a:lnTo>
                      <a:pt x="292" y="14"/>
                    </a:lnTo>
                    <a:lnTo>
                      <a:pt x="297" y="13"/>
                    </a:lnTo>
                    <a:lnTo>
                      <a:pt x="301" y="13"/>
                    </a:lnTo>
                    <a:lnTo>
                      <a:pt x="304" y="12"/>
                    </a:lnTo>
                    <a:lnTo>
                      <a:pt x="307" y="11"/>
                    </a:lnTo>
                    <a:lnTo>
                      <a:pt x="309" y="10"/>
                    </a:lnTo>
                    <a:lnTo>
                      <a:pt x="310" y="10"/>
                    </a:lnTo>
                    <a:lnTo>
                      <a:pt x="311" y="10"/>
                    </a:lnTo>
                    <a:lnTo>
                      <a:pt x="312" y="10"/>
                    </a:lnTo>
                    <a:lnTo>
                      <a:pt x="313" y="9"/>
                    </a:lnTo>
                    <a:lnTo>
                      <a:pt x="315" y="9"/>
                    </a:lnTo>
                    <a:lnTo>
                      <a:pt x="316" y="9"/>
                    </a:lnTo>
                    <a:lnTo>
                      <a:pt x="317" y="9"/>
                    </a:lnTo>
                    <a:lnTo>
                      <a:pt x="318" y="9"/>
                    </a:lnTo>
                    <a:lnTo>
                      <a:pt x="319" y="10"/>
                    </a:lnTo>
                    <a:lnTo>
                      <a:pt x="321" y="10"/>
                    </a:lnTo>
                    <a:lnTo>
                      <a:pt x="322" y="11"/>
                    </a:lnTo>
                    <a:lnTo>
                      <a:pt x="323" y="14"/>
                    </a:lnTo>
                    <a:lnTo>
                      <a:pt x="324" y="18"/>
                    </a:lnTo>
                    <a:lnTo>
                      <a:pt x="325" y="22"/>
                    </a:lnTo>
                    <a:lnTo>
                      <a:pt x="327" y="26"/>
                    </a:lnTo>
                    <a:lnTo>
                      <a:pt x="328" y="29"/>
                    </a:lnTo>
                    <a:lnTo>
                      <a:pt x="329" y="33"/>
                    </a:lnTo>
                    <a:lnTo>
                      <a:pt x="330" y="37"/>
                    </a:lnTo>
                    <a:lnTo>
                      <a:pt x="331" y="41"/>
                    </a:lnTo>
                    <a:lnTo>
                      <a:pt x="333" y="45"/>
                    </a:lnTo>
                    <a:lnTo>
                      <a:pt x="334" y="48"/>
                    </a:lnTo>
                    <a:lnTo>
                      <a:pt x="335" y="50"/>
                    </a:lnTo>
                    <a:lnTo>
                      <a:pt x="336" y="52"/>
                    </a:lnTo>
                    <a:lnTo>
                      <a:pt x="337" y="54"/>
                    </a:lnTo>
                    <a:lnTo>
                      <a:pt x="338" y="55"/>
                    </a:lnTo>
                    <a:lnTo>
                      <a:pt x="338" y="56"/>
                    </a:lnTo>
                    <a:lnTo>
                      <a:pt x="339" y="57"/>
                    </a:lnTo>
                    <a:lnTo>
                      <a:pt x="340" y="57"/>
                    </a:lnTo>
                    <a:lnTo>
                      <a:pt x="340" y="58"/>
                    </a:lnTo>
                    <a:lnTo>
                      <a:pt x="341" y="60"/>
                    </a:lnTo>
                    <a:lnTo>
                      <a:pt x="341" y="61"/>
                    </a:lnTo>
                    <a:lnTo>
                      <a:pt x="342" y="62"/>
                    </a:lnTo>
                    <a:lnTo>
                      <a:pt x="343" y="63"/>
                    </a:lnTo>
                    <a:lnTo>
                      <a:pt x="343" y="64"/>
                    </a:lnTo>
                    <a:lnTo>
                      <a:pt x="344" y="64"/>
                    </a:lnTo>
                    <a:lnTo>
                      <a:pt x="345" y="65"/>
                    </a:lnTo>
                    <a:lnTo>
                      <a:pt x="347" y="67"/>
                    </a:lnTo>
                    <a:lnTo>
                      <a:pt x="348" y="70"/>
                    </a:lnTo>
                    <a:lnTo>
                      <a:pt x="350" y="72"/>
                    </a:lnTo>
                    <a:lnTo>
                      <a:pt x="351" y="75"/>
                    </a:lnTo>
                    <a:lnTo>
                      <a:pt x="353" y="78"/>
                    </a:lnTo>
                    <a:lnTo>
                      <a:pt x="354" y="80"/>
                    </a:lnTo>
                    <a:lnTo>
                      <a:pt x="355" y="83"/>
                    </a:lnTo>
                    <a:lnTo>
                      <a:pt x="356" y="86"/>
                    </a:lnTo>
                    <a:lnTo>
                      <a:pt x="356" y="88"/>
                    </a:lnTo>
                    <a:lnTo>
                      <a:pt x="356" y="90"/>
                    </a:lnTo>
                    <a:lnTo>
                      <a:pt x="356" y="92"/>
                    </a:lnTo>
                    <a:lnTo>
                      <a:pt x="356" y="94"/>
                    </a:lnTo>
                    <a:lnTo>
                      <a:pt x="356" y="96"/>
                    </a:lnTo>
                    <a:lnTo>
                      <a:pt x="357" y="98"/>
                    </a:lnTo>
                    <a:lnTo>
                      <a:pt x="357" y="100"/>
                    </a:lnTo>
                    <a:lnTo>
                      <a:pt x="357" y="102"/>
                    </a:lnTo>
                    <a:lnTo>
                      <a:pt x="356" y="104"/>
                    </a:lnTo>
                    <a:lnTo>
                      <a:pt x="356" y="106"/>
                    </a:lnTo>
                    <a:lnTo>
                      <a:pt x="355" y="107"/>
                    </a:lnTo>
                    <a:lnTo>
                      <a:pt x="355" y="108"/>
                    </a:lnTo>
                    <a:lnTo>
                      <a:pt x="354" y="110"/>
                    </a:lnTo>
                    <a:lnTo>
                      <a:pt x="354" y="112"/>
                    </a:lnTo>
                    <a:lnTo>
                      <a:pt x="352" y="113"/>
                    </a:lnTo>
                    <a:lnTo>
                      <a:pt x="351" y="114"/>
                    </a:lnTo>
                    <a:lnTo>
                      <a:pt x="349" y="114"/>
                    </a:lnTo>
                    <a:lnTo>
                      <a:pt x="347" y="115"/>
                    </a:lnTo>
                    <a:lnTo>
                      <a:pt x="346" y="116"/>
                    </a:lnTo>
                    <a:lnTo>
                      <a:pt x="344" y="117"/>
                    </a:lnTo>
                    <a:lnTo>
                      <a:pt x="342" y="117"/>
                    </a:lnTo>
                    <a:lnTo>
                      <a:pt x="340" y="118"/>
                    </a:lnTo>
                    <a:lnTo>
                      <a:pt x="336" y="119"/>
                    </a:lnTo>
                    <a:lnTo>
                      <a:pt x="332" y="119"/>
                    </a:lnTo>
                    <a:lnTo>
                      <a:pt x="329" y="120"/>
                    </a:lnTo>
                    <a:lnTo>
                      <a:pt x="325" y="121"/>
                    </a:lnTo>
                    <a:lnTo>
                      <a:pt x="321" y="121"/>
                    </a:lnTo>
                    <a:lnTo>
                      <a:pt x="317" y="122"/>
                    </a:lnTo>
                    <a:lnTo>
                      <a:pt x="313" y="122"/>
                    </a:lnTo>
                    <a:lnTo>
                      <a:pt x="309" y="123"/>
                    </a:lnTo>
                    <a:lnTo>
                      <a:pt x="305" y="123"/>
                    </a:lnTo>
                    <a:lnTo>
                      <a:pt x="301" y="124"/>
                    </a:lnTo>
                    <a:lnTo>
                      <a:pt x="297" y="125"/>
                    </a:lnTo>
                    <a:lnTo>
                      <a:pt x="294" y="125"/>
                    </a:lnTo>
                    <a:lnTo>
                      <a:pt x="285" y="128"/>
                    </a:lnTo>
                    <a:lnTo>
                      <a:pt x="278" y="130"/>
                    </a:lnTo>
                    <a:lnTo>
                      <a:pt x="271" y="132"/>
                    </a:lnTo>
                    <a:lnTo>
                      <a:pt x="266" y="133"/>
                    </a:lnTo>
                    <a:lnTo>
                      <a:pt x="261" y="135"/>
                    </a:lnTo>
                    <a:lnTo>
                      <a:pt x="256" y="136"/>
                    </a:lnTo>
                    <a:lnTo>
                      <a:pt x="253" y="137"/>
                    </a:lnTo>
                    <a:lnTo>
                      <a:pt x="250" y="138"/>
                    </a:lnTo>
                    <a:lnTo>
                      <a:pt x="247" y="139"/>
                    </a:lnTo>
                    <a:lnTo>
                      <a:pt x="244" y="140"/>
                    </a:lnTo>
                    <a:lnTo>
                      <a:pt x="242" y="140"/>
                    </a:lnTo>
                    <a:lnTo>
                      <a:pt x="240" y="141"/>
                    </a:lnTo>
                    <a:lnTo>
                      <a:pt x="239" y="141"/>
                    </a:lnTo>
                    <a:lnTo>
                      <a:pt x="237" y="142"/>
                    </a:lnTo>
                    <a:lnTo>
                      <a:pt x="235" y="142"/>
                    </a:lnTo>
                    <a:lnTo>
                      <a:pt x="233" y="143"/>
                    </a:lnTo>
                    <a:lnTo>
                      <a:pt x="230" y="143"/>
                    </a:lnTo>
                    <a:lnTo>
                      <a:pt x="227" y="143"/>
                    </a:lnTo>
                    <a:lnTo>
                      <a:pt x="225" y="144"/>
                    </a:lnTo>
                    <a:lnTo>
                      <a:pt x="222" y="144"/>
                    </a:lnTo>
                    <a:lnTo>
                      <a:pt x="218" y="144"/>
                    </a:lnTo>
                    <a:lnTo>
                      <a:pt x="213" y="144"/>
                    </a:lnTo>
                    <a:lnTo>
                      <a:pt x="206" y="145"/>
                    </a:lnTo>
                    <a:lnTo>
                      <a:pt x="197" y="145"/>
                    </a:lnTo>
                    <a:close/>
                  </a:path>
                </a:pathLst>
              </a:custGeom>
              <a:solidFill>
                <a:srgbClr val="007CC3"/>
              </a:solidFill>
              <a:ln w="9525">
                <a:noFill/>
                <a:round/>
                <a:headEnd/>
                <a:tailEnd/>
              </a:ln>
            </p:spPr>
            <p:txBody>
              <a:bodyPr/>
              <a:lstStyle/>
              <a:p>
                <a:endParaRPr lang="en-US"/>
              </a:p>
            </p:txBody>
          </p:sp>
          <p:sp>
            <p:nvSpPr>
              <p:cNvPr id="27081" name="Freeform 96"/>
              <p:cNvSpPr>
                <a:spLocks/>
              </p:cNvSpPr>
              <p:nvPr/>
            </p:nvSpPr>
            <p:spPr bwMode="auto">
              <a:xfrm>
                <a:off x="1210" y="1769"/>
                <a:ext cx="21" cy="20"/>
              </a:xfrm>
              <a:custGeom>
                <a:avLst/>
                <a:gdLst>
                  <a:gd name="T0" fmla="*/ 7 w 21"/>
                  <a:gd name="T1" fmla="*/ 19 h 20"/>
                  <a:gd name="T2" fmla="*/ 4 w 21"/>
                  <a:gd name="T3" fmla="*/ 18 h 20"/>
                  <a:gd name="T4" fmla="*/ 3 w 21"/>
                  <a:gd name="T5" fmla="*/ 17 h 20"/>
                  <a:gd name="T6" fmla="*/ 2 w 21"/>
                  <a:gd name="T7" fmla="*/ 15 h 20"/>
                  <a:gd name="T8" fmla="*/ 1 w 21"/>
                  <a:gd name="T9" fmla="*/ 14 h 20"/>
                  <a:gd name="T10" fmla="*/ 0 w 21"/>
                  <a:gd name="T11" fmla="*/ 12 h 20"/>
                  <a:gd name="T12" fmla="*/ 0 w 21"/>
                  <a:gd name="T13" fmla="*/ 10 h 20"/>
                  <a:gd name="T14" fmla="*/ 0 w 21"/>
                  <a:gd name="T15" fmla="*/ 8 h 20"/>
                  <a:gd name="T16" fmla="*/ 1 w 21"/>
                  <a:gd name="T17" fmla="*/ 6 h 20"/>
                  <a:gd name="T18" fmla="*/ 2 w 21"/>
                  <a:gd name="T19" fmla="*/ 5 h 20"/>
                  <a:gd name="T20" fmla="*/ 3 w 21"/>
                  <a:gd name="T21" fmla="*/ 4 h 20"/>
                  <a:gd name="T22" fmla="*/ 4 w 21"/>
                  <a:gd name="T23" fmla="*/ 3 h 20"/>
                  <a:gd name="T24" fmla="*/ 5 w 21"/>
                  <a:gd name="T25" fmla="*/ 2 h 20"/>
                  <a:gd name="T26" fmla="*/ 6 w 21"/>
                  <a:gd name="T27" fmla="*/ 1 h 20"/>
                  <a:gd name="T28" fmla="*/ 8 w 21"/>
                  <a:gd name="T29" fmla="*/ 1 h 20"/>
                  <a:gd name="T30" fmla="*/ 9 w 21"/>
                  <a:gd name="T31" fmla="*/ 0 h 20"/>
                  <a:gd name="T32" fmla="*/ 11 w 21"/>
                  <a:gd name="T33" fmla="*/ 0 h 20"/>
                  <a:gd name="T34" fmla="*/ 12 w 21"/>
                  <a:gd name="T35" fmla="*/ 0 h 20"/>
                  <a:gd name="T36" fmla="*/ 14 w 21"/>
                  <a:gd name="T37" fmla="*/ 0 h 20"/>
                  <a:gd name="T38" fmla="*/ 15 w 21"/>
                  <a:gd name="T39" fmla="*/ 1 h 20"/>
                  <a:gd name="T40" fmla="*/ 17 w 21"/>
                  <a:gd name="T41" fmla="*/ 1 h 20"/>
                  <a:gd name="T42" fmla="*/ 18 w 21"/>
                  <a:gd name="T43" fmla="*/ 2 h 20"/>
                  <a:gd name="T44" fmla="*/ 20 w 21"/>
                  <a:gd name="T45" fmla="*/ 3 h 20"/>
                  <a:gd name="T46" fmla="*/ 21 w 21"/>
                  <a:gd name="T47" fmla="*/ 6 h 20"/>
                  <a:gd name="T48" fmla="*/ 21 w 21"/>
                  <a:gd name="T49" fmla="*/ 9 h 20"/>
                  <a:gd name="T50" fmla="*/ 21 w 21"/>
                  <a:gd name="T51" fmla="*/ 11 h 20"/>
                  <a:gd name="T52" fmla="*/ 21 w 21"/>
                  <a:gd name="T53" fmla="*/ 12 h 20"/>
                  <a:gd name="T54" fmla="*/ 21 w 21"/>
                  <a:gd name="T55" fmla="*/ 13 h 20"/>
                  <a:gd name="T56" fmla="*/ 20 w 21"/>
                  <a:gd name="T57" fmla="*/ 14 h 20"/>
                  <a:gd name="T58" fmla="*/ 20 w 21"/>
                  <a:gd name="T59" fmla="*/ 15 h 20"/>
                  <a:gd name="T60" fmla="*/ 19 w 21"/>
                  <a:gd name="T61" fmla="*/ 16 h 20"/>
                  <a:gd name="T62" fmla="*/ 17 w 21"/>
                  <a:gd name="T63" fmla="*/ 17 h 20"/>
                  <a:gd name="T64" fmla="*/ 15 w 21"/>
                  <a:gd name="T65" fmla="*/ 19 h 20"/>
                  <a:gd name="T66" fmla="*/ 11 w 21"/>
                  <a:gd name="T67" fmla="*/ 2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20"/>
                  <a:gd name="T104" fmla="*/ 21 w 21"/>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20">
                    <a:moveTo>
                      <a:pt x="10" y="20"/>
                    </a:moveTo>
                    <a:lnTo>
                      <a:pt x="7" y="19"/>
                    </a:lnTo>
                    <a:lnTo>
                      <a:pt x="5" y="18"/>
                    </a:lnTo>
                    <a:lnTo>
                      <a:pt x="4" y="18"/>
                    </a:lnTo>
                    <a:lnTo>
                      <a:pt x="3" y="17"/>
                    </a:lnTo>
                    <a:lnTo>
                      <a:pt x="2" y="16"/>
                    </a:lnTo>
                    <a:lnTo>
                      <a:pt x="2" y="15"/>
                    </a:lnTo>
                    <a:lnTo>
                      <a:pt x="1" y="15"/>
                    </a:lnTo>
                    <a:lnTo>
                      <a:pt x="1" y="14"/>
                    </a:lnTo>
                    <a:lnTo>
                      <a:pt x="1" y="13"/>
                    </a:lnTo>
                    <a:lnTo>
                      <a:pt x="0" y="12"/>
                    </a:lnTo>
                    <a:lnTo>
                      <a:pt x="0" y="11"/>
                    </a:lnTo>
                    <a:lnTo>
                      <a:pt x="0" y="10"/>
                    </a:lnTo>
                    <a:lnTo>
                      <a:pt x="0" y="8"/>
                    </a:lnTo>
                    <a:lnTo>
                      <a:pt x="1" y="7"/>
                    </a:lnTo>
                    <a:lnTo>
                      <a:pt x="1" y="6"/>
                    </a:lnTo>
                    <a:lnTo>
                      <a:pt x="1" y="5"/>
                    </a:lnTo>
                    <a:lnTo>
                      <a:pt x="2" y="5"/>
                    </a:lnTo>
                    <a:lnTo>
                      <a:pt x="2" y="4"/>
                    </a:lnTo>
                    <a:lnTo>
                      <a:pt x="3" y="4"/>
                    </a:lnTo>
                    <a:lnTo>
                      <a:pt x="3" y="3"/>
                    </a:lnTo>
                    <a:lnTo>
                      <a:pt x="4" y="3"/>
                    </a:lnTo>
                    <a:lnTo>
                      <a:pt x="4" y="2"/>
                    </a:lnTo>
                    <a:lnTo>
                      <a:pt x="5" y="2"/>
                    </a:lnTo>
                    <a:lnTo>
                      <a:pt x="6" y="2"/>
                    </a:lnTo>
                    <a:lnTo>
                      <a:pt x="6" y="1"/>
                    </a:lnTo>
                    <a:lnTo>
                      <a:pt x="7" y="1"/>
                    </a:lnTo>
                    <a:lnTo>
                      <a:pt x="8" y="1"/>
                    </a:lnTo>
                    <a:lnTo>
                      <a:pt x="9" y="1"/>
                    </a:lnTo>
                    <a:lnTo>
                      <a:pt x="9" y="0"/>
                    </a:lnTo>
                    <a:lnTo>
                      <a:pt x="10" y="0"/>
                    </a:lnTo>
                    <a:lnTo>
                      <a:pt x="11" y="0"/>
                    </a:lnTo>
                    <a:lnTo>
                      <a:pt x="12" y="0"/>
                    </a:lnTo>
                    <a:lnTo>
                      <a:pt x="13" y="0"/>
                    </a:lnTo>
                    <a:lnTo>
                      <a:pt x="14" y="0"/>
                    </a:lnTo>
                    <a:lnTo>
                      <a:pt x="15" y="1"/>
                    </a:lnTo>
                    <a:lnTo>
                      <a:pt x="16" y="1"/>
                    </a:lnTo>
                    <a:lnTo>
                      <a:pt x="17" y="1"/>
                    </a:lnTo>
                    <a:lnTo>
                      <a:pt x="18" y="2"/>
                    </a:lnTo>
                    <a:lnTo>
                      <a:pt x="19" y="3"/>
                    </a:lnTo>
                    <a:lnTo>
                      <a:pt x="20" y="3"/>
                    </a:lnTo>
                    <a:lnTo>
                      <a:pt x="20" y="4"/>
                    </a:lnTo>
                    <a:lnTo>
                      <a:pt x="21" y="6"/>
                    </a:lnTo>
                    <a:lnTo>
                      <a:pt x="21" y="7"/>
                    </a:lnTo>
                    <a:lnTo>
                      <a:pt x="21" y="9"/>
                    </a:lnTo>
                    <a:lnTo>
                      <a:pt x="21" y="10"/>
                    </a:lnTo>
                    <a:lnTo>
                      <a:pt x="21" y="11"/>
                    </a:lnTo>
                    <a:lnTo>
                      <a:pt x="21" y="12"/>
                    </a:lnTo>
                    <a:lnTo>
                      <a:pt x="21" y="13"/>
                    </a:lnTo>
                    <a:lnTo>
                      <a:pt x="21" y="14"/>
                    </a:lnTo>
                    <a:lnTo>
                      <a:pt x="20" y="14"/>
                    </a:lnTo>
                    <a:lnTo>
                      <a:pt x="20" y="15"/>
                    </a:lnTo>
                    <a:lnTo>
                      <a:pt x="19" y="16"/>
                    </a:lnTo>
                    <a:lnTo>
                      <a:pt x="18" y="17"/>
                    </a:lnTo>
                    <a:lnTo>
                      <a:pt x="17" y="17"/>
                    </a:lnTo>
                    <a:lnTo>
                      <a:pt x="16" y="18"/>
                    </a:lnTo>
                    <a:lnTo>
                      <a:pt x="15" y="19"/>
                    </a:lnTo>
                    <a:lnTo>
                      <a:pt x="13" y="19"/>
                    </a:lnTo>
                    <a:lnTo>
                      <a:pt x="11" y="20"/>
                    </a:lnTo>
                    <a:lnTo>
                      <a:pt x="10" y="20"/>
                    </a:lnTo>
                    <a:close/>
                  </a:path>
                </a:pathLst>
              </a:custGeom>
              <a:solidFill>
                <a:srgbClr val="F8C400"/>
              </a:solidFill>
              <a:ln w="9525">
                <a:noFill/>
                <a:round/>
                <a:headEnd/>
                <a:tailEnd/>
              </a:ln>
            </p:spPr>
            <p:txBody>
              <a:bodyPr/>
              <a:lstStyle/>
              <a:p>
                <a:endParaRPr lang="en-US"/>
              </a:p>
            </p:txBody>
          </p:sp>
          <p:sp>
            <p:nvSpPr>
              <p:cNvPr id="27082" name="Freeform 97"/>
              <p:cNvSpPr>
                <a:spLocks/>
              </p:cNvSpPr>
              <p:nvPr/>
            </p:nvSpPr>
            <p:spPr bwMode="auto">
              <a:xfrm>
                <a:off x="738" y="1768"/>
                <a:ext cx="21" cy="20"/>
              </a:xfrm>
              <a:custGeom>
                <a:avLst/>
                <a:gdLst>
                  <a:gd name="T0" fmla="*/ 7 w 21"/>
                  <a:gd name="T1" fmla="*/ 20 h 20"/>
                  <a:gd name="T2" fmla="*/ 5 w 21"/>
                  <a:gd name="T3" fmla="*/ 19 h 20"/>
                  <a:gd name="T4" fmla="*/ 4 w 21"/>
                  <a:gd name="T5" fmla="*/ 18 h 20"/>
                  <a:gd name="T6" fmla="*/ 3 w 21"/>
                  <a:gd name="T7" fmla="*/ 17 h 20"/>
                  <a:gd name="T8" fmla="*/ 2 w 21"/>
                  <a:gd name="T9" fmla="*/ 16 h 20"/>
                  <a:gd name="T10" fmla="*/ 1 w 21"/>
                  <a:gd name="T11" fmla="*/ 14 h 20"/>
                  <a:gd name="T12" fmla="*/ 0 w 21"/>
                  <a:gd name="T13" fmla="*/ 13 h 20"/>
                  <a:gd name="T14" fmla="*/ 0 w 21"/>
                  <a:gd name="T15" fmla="*/ 12 h 20"/>
                  <a:gd name="T16" fmla="*/ 0 w 21"/>
                  <a:gd name="T17" fmla="*/ 10 h 20"/>
                  <a:gd name="T18" fmla="*/ 0 w 21"/>
                  <a:gd name="T19" fmla="*/ 7 h 20"/>
                  <a:gd name="T20" fmla="*/ 1 w 21"/>
                  <a:gd name="T21" fmla="*/ 5 h 20"/>
                  <a:gd name="T22" fmla="*/ 2 w 21"/>
                  <a:gd name="T23" fmla="*/ 4 h 20"/>
                  <a:gd name="T24" fmla="*/ 2 w 21"/>
                  <a:gd name="T25" fmla="*/ 3 h 20"/>
                  <a:gd name="T26" fmla="*/ 2 w 21"/>
                  <a:gd name="T27" fmla="*/ 3 h 20"/>
                  <a:gd name="T28" fmla="*/ 3 w 21"/>
                  <a:gd name="T29" fmla="*/ 2 h 20"/>
                  <a:gd name="T30" fmla="*/ 4 w 21"/>
                  <a:gd name="T31" fmla="*/ 1 h 20"/>
                  <a:gd name="T32" fmla="*/ 6 w 21"/>
                  <a:gd name="T33" fmla="*/ 1 h 20"/>
                  <a:gd name="T34" fmla="*/ 8 w 21"/>
                  <a:gd name="T35" fmla="*/ 0 h 20"/>
                  <a:gd name="T36" fmla="*/ 10 w 21"/>
                  <a:gd name="T37" fmla="*/ 0 h 20"/>
                  <a:gd name="T38" fmla="*/ 14 w 21"/>
                  <a:gd name="T39" fmla="*/ 0 h 20"/>
                  <a:gd name="T40" fmla="*/ 16 w 21"/>
                  <a:gd name="T41" fmla="*/ 1 h 20"/>
                  <a:gd name="T42" fmla="*/ 18 w 21"/>
                  <a:gd name="T43" fmla="*/ 2 h 20"/>
                  <a:gd name="T44" fmla="*/ 19 w 21"/>
                  <a:gd name="T45" fmla="*/ 4 h 20"/>
                  <a:gd name="T46" fmla="*/ 20 w 21"/>
                  <a:gd name="T47" fmla="*/ 5 h 20"/>
                  <a:gd name="T48" fmla="*/ 21 w 21"/>
                  <a:gd name="T49" fmla="*/ 7 h 20"/>
                  <a:gd name="T50" fmla="*/ 21 w 21"/>
                  <a:gd name="T51" fmla="*/ 8 h 20"/>
                  <a:gd name="T52" fmla="*/ 21 w 21"/>
                  <a:gd name="T53" fmla="*/ 10 h 20"/>
                  <a:gd name="T54" fmla="*/ 21 w 21"/>
                  <a:gd name="T55" fmla="*/ 11 h 20"/>
                  <a:gd name="T56" fmla="*/ 20 w 21"/>
                  <a:gd name="T57" fmla="*/ 13 h 20"/>
                  <a:gd name="T58" fmla="*/ 19 w 21"/>
                  <a:gd name="T59" fmla="*/ 14 h 20"/>
                  <a:gd name="T60" fmla="*/ 18 w 21"/>
                  <a:gd name="T61" fmla="*/ 15 h 20"/>
                  <a:gd name="T62" fmla="*/ 17 w 21"/>
                  <a:gd name="T63" fmla="*/ 17 h 20"/>
                  <a:gd name="T64" fmla="*/ 15 w 21"/>
                  <a:gd name="T65" fmla="*/ 18 h 20"/>
                  <a:gd name="T66" fmla="*/ 13 w 21"/>
                  <a:gd name="T67" fmla="*/ 18 h 20"/>
                  <a:gd name="T68" fmla="*/ 11 w 21"/>
                  <a:gd name="T69" fmla="*/ 19 h 20"/>
                  <a:gd name="T70" fmla="*/ 9 w 21"/>
                  <a:gd name="T71" fmla="*/ 20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20"/>
                  <a:gd name="T110" fmla="*/ 21 w 21"/>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20">
                    <a:moveTo>
                      <a:pt x="8" y="20"/>
                    </a:moveTo>
                    <a:lnTo>
                      <a:pt x="7" y="20"/>
                    </a:lnTo>
                    <a:lnTo>
                      <a:pt x="6" y="19"/>
                    </a:lnTo>
                    <a:lnTo>
                      <a:pt x="5" y="19"/>
                    </a:lnTo>
                    <a:lnTo>
                      <a:pt x="4" y="19"/>
                    </a:lnTo>
                    <a:lnTo>
                      <a:pt x="4" y="18"/>
                    </a:lnTo>
                    <a:lnTo>
                      <a:pt x="3" y="17"/>
                    </a:lnTo>
                    <a:lnTo>
                      <a:pt x="2" y="17"/>
                    </a:lnTo>
                    <a:lnTo>
                      <a:pt x="2" y="16"/>
                    </a:lnTo>
                    <a:lnTo>
                      <a:pt x="1" y="15"/>
                    </a:lnTo>
                    <a:lnTo>
                      <a:pt x="1" y="14"/>
                    </a:lnTo>
                    <a:lnTo>
                      <a:pt x="0" y="14"/>
                    </a:lnTo>
                    <a:lnTo>
                      <a:pt x="0" y="13"/>
                    </a:lnTo>
                    <a:lnTo>
                      <a:pt x="0" y="12"/>
                    </a:lnTo>
                    <a:lnTo>
                      <a:pt x="0" y="11"/>
                    </a:lnTo>
                    <a:lnTo>
                      <a:pt x="0" y="10"/>
                    </a:lnTo>
                    <a:lnTo>
                      <a:pt x="0" y="9"/>
                    </a:lnTo>
                    <a:lnTo>
                      <a:pt x="0" y="7"/>
                    </a:lnTo>
                    <a:lnTo>
                      <a:pt x="0" y="5"/>
                    </a:lnTo>
                    <a:lnTo>
                      <a:pt x="1" y="5"/>
                    </a:lnTo>
                    <a:lnTo>
                      <a:pt x="2" y="5"/>
                    </a:lnTo>
                    <a:lnTo>
                      <a:pt x="2" y="4"/>
                    </a:lnTo>
                    <a:lnTo>
                      <a:pt x="2" y="3"/>
                    </a:lnTo>
                    <a:lnTo>
                      <a:pt x="3" y="2"/>
                    </a:lnTo>
                    <a:lnTo>
                      <a:pt x="4" y="1"/>
                    </a:lnTo>
                    <a:lnTo>
                      <a:pt x="5" y="1"/>
                    </a:lnTo>
                    <a:lnTo>
                      <a:pt x="6" y="1"/>
                    </a:lnTo>
                    <a:lnTo>
                      <a:pt x="7" y="0"/>
                    </a:lnTo>
                    <a:lnTo>
                      <a:pt x="8" y="0"/>
                    </a:lnTo>
                    <a:lnTo>
                      <a:pt x="9" y="0"/>
                    </a:lnTo>
                    <a:lnTo>
                      <a:pt x="10" y="0"/>
                    </a:lnTo>
                    <a:lnTo>
                      <a:pt x="12" y="0"/>
                    </a:lnTo>
                    <a:lnTo>
                      <a:pt x="14" y="0"/>
                    </a:lnTo>
                    <a:lnTo>
                      <a:pt x="15" y="0"/>
                    </a:lnTo>
                    <a:lnTo>
                      <a:pt x="16" y="1"/>
                    </a:lnTo>
                    <a:lnTo>
                      <a:pt x="17" y="2"/>
                    </a:lnTo>
                    <a:lnTo>
                      <a:pt x="18" y="2"/>
                    </a:lnTo>
                    <a:lnTo>
                      <a:pt x="19" y="3"/>
                    </a:lnTo>
                    <a:lnTo>
                      <a:pt x="19" y="4"/>
                    </a:lnTo>
                    <a:lnTo>
                      <a:pt x="20" y="4"/>
                    </a:lnTo>
                    <a:lnTo>
                      <a:pt x="20" y="5"/>
                    </a:lnTo>
                    <a:lnTo>
                      <a:pt x="21" y="6"/>
                    </a:lnTo>
                    <a:lnTo>
                      <a:pt x="21" y="7"/>
                    </a:lnTo>
                    <a:lnTo>
                      <a:pt x="21" y="8"/>
                    </a:lnTo>
                    <a:lnTo>
                      <a:pt x="21" y="9"/>
                    </a:lnTo>
                    <a:lnTo>
                      <a:pt x="21" y="10"/>
                    </a:lnTo>
                    <a:lnTo>
                      <a:pt x="21" y="11"/>
                    </a:lnTo>
                    <a:lnTo>
                      <a:pt x="20" y="12"/>
                    </a:lnTo>
                    <a:lnTo>
                      <a:pt x="20" y="13"/>
                    </a:lnTo>
                    <a:lnTo>
                      <a:pt x="19" y="14"/>
                    </a:lnTo>
                    <a:lnTo>
                      <a:pt x="19" y="15"/>
                    </a:lnTo>
                    <a:lnTo>
                      <a:pt x="18" y="15"/>
                    </a:lnTo>
                    <a:lnTo>
                      <a:pt x="17" y="16"/>
                    </a:lnTo>
                    <a:lnTo>
                      <a:pt x="17" y="17"/>
                    </a:lnTo>
                    <a:lnTo>
                      <a:pt x="16" y="17"/>
                    </a:lnTo>
                    <a:lnTo>
                      <a:pt x="15" y="18"/>
                    </a:lnTo>
                    <a:lnTo>
                      <a:pt x="14" y="18"/>
                    </a:lnTo>
                    <a:lnTo>
                      <a:pt x="13" y="18"/>
                    </a:lnTo>
                    <a:lnTo>
                      <a:pt x="12" y="19"/>
                    </a:lnTo>
                    <a:lnTo>
                      <a:pt x="11" y="19"/>
                    </a:lnTo>
                    <a:lnTo>
                      <a:pt x="10" y="19"/>
                    </a:lnTo>
                    <a:lnTo>
                      <a:pt x="9" y="20"/>
                    </a:lnTo>
                    <a:lnTo>
                      <a:pt x="8" y="20"/>
                    </a:lnTo>
                    <a:close/>
                  </a:path>
                </a:pathLst>
              </a:custGeom>
              <a:solidFill>
                <a:srgbClr val="F8C400"/>
              </a:solidFill>
              <a:ln w="9525">
                <a:noFill/>
                <a:round/>
                <a:headEnd/>
                <a:tailEnd/>
              </a:ln>
            </p:spPr>
            <p:txBody>
              <a:bodyPr/>
              <a:lstStyle/>
              <a:p>
                <a:endParaRPr lang="en-US"/>
              </a:p>
            </p:txBody>
          </p:sp>
          <p:sp>
            <p:nvSpPr>
              <p:cNvPr id="27083" name="Freeform 98"/>
              <p:cNvSpPr>
                <a:spLocks/>
              </p:cNvSpPr>
              <p:nvPr/>
            </p:nvSpPr>
            <p:spPr bwMode="auto">
              <a:xfrm>
                <a:off x="1235" y="1759"/>
                <a:ext cx="21" cy="21"/>
              </a:xfrm>
              <a:custGeom>
                <a:avLst/>
                <a:gdLst>
                  <a:gd name="T0" fmla="*/ 6 w 21"/>
                  <a:gd name="T1" fmla="*/ 19 h 21"/>
                  <a:gd name="T2" fmla="*/ 3 w 21"/>
                  <a:gd name="T3" fmla="*/ 18 h 21"/>
                  <a:gd name="T4" fmla="*/ 2 w 21"/>
                  <a:gd name="T5" fmla="*/ 17 h 21"/>
                  <a:gd name="T6" fmla="*/ 1 w 21"/>
                  <a:gd name="T7" fmla="*/ 16 h 21"/>
                  <a:gd name="T8" fmla="*/ 0 w 21"/>
                  <a:gd name="T9" fmla="*/ 14 h 21"/>
                  <a:gd name="T10" fmla="*/ 0 w 21"/>
                  <a:gd name="T11" fmla="*/ 12 h 21"/>
                  <a:gd name="T12" fmla="*/ 0 w 21"/>
                  <a:gd name="T13" fmla="*/ 9 h 21"/>
                  <a:gd name="T14" fmla="*/ 1 w 21"/>
                  <a:gd name="T15" fmla="*/ 6 h 21"/>
                  <a:gd name="T16" fmla="*/ 3 w 21"/>
                  <a:gd name="T17" fmla="*/ 4 h 21"/>
                  <a:gd name="T18" fmla="*/ 5 w 21"/>
                  <a:gd name="T19" fmla="*/ 2 h 21"/>
                  <a:gd name="T20" fmla="*/ 7 w 21"/>
                  <a:gd name="T21" fmla="*/ 1 h 21"/>
                  <a:gd name="T22" fmla="*/ 8 w 21"/>
                  <a:gd name="T23" fmla="*/ 1 h 21"/>
                  <a:gd name="T24" fmla="*/ 10 w 21"/>
                  <a:gd name="T25" fmla="*/ 0 h 21"/>
                  <a:gd name="T26" fmla="*/ 11 w 21"/>
                  <a:gd name="T27" fmla="*/ 0 h 21"/>
                  <a:gd name="T28" fmla="*/ 12 w 21"/>
                  <a:gd name="T29" fmla="*/ 0 h 21"/>
                  <a:gd name="T30" fmla="*/ 14 w 21"/>
                  <a:gd name="T31" fmla="*/ 0 h 21"/>
                  <a:gd name="T32" fmla="*/ 15 w 21"/>
                  <a:gd name="T33" fmla="*/ 1 h 21"/>
                  <a:gd name="T34" fmla="*/ 16 w 21"/>
                  <a:gd name="T35" fmla="*/ 2 h 21"/>
                  <a:gd name="T36" fmla="*/ 18 w 21"/>
                  <a:gd name="T37" fmla="*/ 3 h 21"/>
                  <a:gd name="T38" fmla="*/ 20 w 21"/>
                  <a:gd name="T39" fmla="*/ 4 h 21"/>
                  <a:gd name="T40" fmla="*/ 21 w 21"/>
                  <a:gd name="T41" fmla="*/ 6 h 21"/>
                  <a:gd name="T42" fmla="*/ 21 w 21"/>
                  <a:gd name="T43" fmla="*/ 10 h 21"/>
                  <a:gd name="T44" fmla="*/ 21 w 21"/>
                  <a:gd name="T45" fmla="*/ 12 h 21"/>
                  <a:gd name="T46" fmla="*/ 21 w 21"/>
                  <a:gd name="T47" fmla="*/ 13 h 21"/>
                  <a:gd name="T48" fmla="*/ 20 w 21"/>
                  <a:gd name="T49" fmla="*/ 15 h 21"/>
                  <a:gd name="T50" fmla="*/ 19 w 21"/>
                  <a:gd name="T51" fmla="*/ 16 h 21"/>
                  <a:gd name="T52" fmla="*/ 19 w 21"/>
                  <a:gd name="T53" fmla="*/ 17 h 21"/>
                  <a:gd name="T54" fmla="*/ 18 w 21"/>
                  <a:gd name="T55" fmla="*/ 18 h 21"/>
                  <a:gd name="T56" fmla="*/ 17 w 21"/>
                  <a:gd name="T57" fmla="*/ 18 h 21"/>
                  <a:gd name="T58" fmla="*/ 16 w 21"/>
                  <a:gd name="T59" fmla="*/ 19 h 21"/>
                  <a:gd name="T60" fmla="*/ 13 w 21"/>
                  <a:gd name="T61" fmla="*/ 20 h 21"/>
                  <a:gd name="T62" fmla="*/ 10 w 21"/>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1"/>
                  <a:gd name="T98" fmla="*/ 21 w 2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1">
                    <a:moveTo>
                      <a:pt x="8" y="21"/>
                    </a:moveTo>
                    <a:lnTo>
                      <a:pt x="6" y="19"/>
                    </a:lnTo>
                    <a:lnTo>
                      <a:pt x="4" y="18"/>
                    </a:lnTo>
                    <a:lnTo>
                      <a:pt x="3" y="18"/>
                    </a:lnTo>
                    <a:lnTo>
                      <a:pt x="2" y="17"/>
                    </a:lnTo>
                    <a:lnTo>
                      <a:pt x="1" y="16"/>
                    </a:lnTo>
                    <a:lnTo>
                      <a:pt x="1" y="15"/>
                    </a:lnTo>
                    <a:lnTo>
                      <a:pt x="0" y="14"/>
                    </a:lnTo>
                    <a:lnTo>
                      <a:pt x="0" y="13"/>
                    </a:lnTo>
                    <a:lnTo>
                      <a:pt x="0" y="12"/>
                    </a:lnTo>
                    <a:lnTo>
                      <a:pt x="0" y="11"/>
                    </a:lnTo>
                    <a:lnTo>
                      <a:pt x="0" y="9"/>
                    </a:lnTo>
                    <a:lnTo>
                      <a:pt x="0" y="8"/>
                    </a:lnTo>
                    <a:lnTo>
                      <a:pt x="1" y="6"/>
                    </a:lnTo>
                    <a:lnTo>
                      <a:pt x="2" y="5"/>
                    </a:lnTo>
                    <a:lnTo>
                      <a:pt x="3" y="4"/>
                    </a:lnTo>
                    <a:lnTo>
                      <a:pt x="4" y="3"/>
                    </a:lnTo>
                    <a:lnTo>
                      <a:pt x="5" y="2"/>
                    </a:lnTo>
                    <a:lnTo>
                      <a:pt x="7" y="1"/>
                    </a:lnTo>
                    <a:lnTo>
                      <a:pt x="8" y="1"/>
                    </a:lnTo>
                    <a:lnTo>
                      <a:pt x="9" y="0"/>
                    </a:lnTo>
                    <a:lnTo>
                      <a:pt x="10" y="0"/>
                    </a:lnTo>
                    <a:lnTo>
                      <a:pt x="11" y="0"/>
                    </a:lnTo>
                    <a:lnTo>
                      <a:pt x="12" y="0"/>
                    </a:lnTo>
                    <a:lnTo>
                      <a:pt x="13" y="0"/>
                    </a:lnTo>
                    <a:lnTo>
                      <a:pt x="14" y="0"/>
                    </a:lnTo>
                    <a:lnTo>
                      <a:pt x="14" y="1"/>
                    </a:lnTo>
                    <a:lnTo>
                      <a:pt x="15" y="1"/>
                    </a:lnTo>
                    <a:lnTo>
                      <a:pt x="16" y="1"/>
                    </a:lnTo>
                    <a:lnTo>
                      <a:pt x="16" y="2"/>
                    </a:lnTo>
                    <a:lnTo>
                      <a:pt x="17" y="2"/>
                    </a:lnTo>
                    <a:lnTo>
                      <a:pt x="18" y="3"/>
                    </a:lnTo>
                    <a:lnTo>
                      <a:pt x="19" y="3"/>
                    </a:lnTo>
                    <a:lnTo>
                      <a:pt x="20" y="4"/>
                    </a:lnTo>
                    <a:lnTo>
                      <a:pt x="21" y="6"/>
                    </a:lnTo>
                    <a:lnTo>
                      <a:pt x="21" y="8"/>
                    </a:lnTo>
                    <a:lnTo>
                      <a:pt x="21" y="10"/>
                    </a:lnTo>
                    <a:lnTo>
                      <a:pt x="21" y="11"/>
                    </a:lnTo>
                    <a:lnTo>
                      <a:pt x="21" y="12"/>
                    </a:lnTo>
                    <a:lnTo>
                      <a:pt x="21" y="13"/>
                    </a:lnTo>
                    <a:lnTo>
                      <a:pt x="20" y="14"/>
                    </a:lnTo>
                    <a:lnTo>
                      <a:pt x="20" y="15"/>
                    </a:lnTo>
                    <a:lnTo>
                      <a:pt x="19" y="16"/>
                    </a:lnTo>
                    <a:lnTo>
                      <a:pt x="19" y="17"/>
                    </a:lnTo>
                    <a:lnTo>
                      <a:pt x="18" y="17"/>
                    </a:lnTo>
                    <a:lnTo>
                      <a:pt x="18" y="18"/>
                    </a:lnTo>
                    <a:lnTo>
                      <a:pt x="17" y="18"/>
                    </a:lnTo>
                    <a:lnTo>
                      <a:pt x="16" y="19"/>
                    </a:lnTo>
                    <a:lnTo>
                      <a:pt x="15" y="19"/>
                    </a:lnTo>
                    <a:lnTo>
                      <a:pt x="13" y="20"/>
                    </a:lnTo>
                    <a:lnTo>
                      <a:pt x="12" y="20"/>
                    </a:lnTo>
                    <a:lnTo>
                      <a:pt x="10" y="20"/>
                    </a:lnTo>
                    <a:lnTo>
                      <a:pt x="8" y="21"/>
                    </a:lnTo>
                    <a:close/>
                  </a:path>
                </a:pathLst>
              </a:custGeom>
              <a:solidFill>
                <a:srgbClr val="F8C400"/>
              </a:solidFill>
              <a:ln w="9525">
                <a:noFill/>
                <a:round/>
                <a:headEnd/>
                <a:tailEnd/>
              </a:ln>
            </p:spPr>
            <p:txBody>
              <a:bodyPr/>
              <a:lstStyle/>
              <a:p>
                <a:endParaRPr lang="en-US"/>
              </a:p>
            </p:txBody>
          </p:sp>
          <p:sp>
            <p:nvSpPr>
              <p:cNvPr id="27084" name="Freeform 99"/>
              <p:cNvSpPr>
                <a:spLocks/>
              </p:cNvSpPr>
              <p:nvPr/>
            </p:nvSpPr>
            <p:spPr bwMode="auto">
              <a:xfrm>
                <a:off x="711" y="1758"/>
                <a:ext cx="21" cy="19"/>
              </a:xfrm>
              <a:custGeom>
                <a:avLst/>
                <a:gdLst>
                  <a:gd name="T0" fmla="*/ 5 w 21"/>
                  <a:gd name="T1" fmla="*/ 19 h 19"/>
                  <a:gd name="T2" fmla="*/ 3 w 21"/>
                  <a:gd name="T3" fmla="*/ 17 h 19"/>
                  <a:gd name="T4" fmla="*/ 2 w 21"/>
                  <a:gd name="T5" fmla="*/ 16 h 19"/>
                  <a:gd name="T6" fmla="*/ 1 w 21"/>
                  <a:gd name="T7" fmla="*/ 15 h 19"/>
                  <a:gd name="T8" fmla="*/ 0 w 21"/>
                  <a:gd name="T9" fmla="*/ 13 h 19"/>
                  <a:gd name="T10" fmla="*/ 0 w 21"/>
                  <a:gd name="T11" fmla="*/ 12 h 19"/>
                  <a:gd name="T12" fmla="*/ 0 w 21"/>
                  <a:gd name="T13" fmla="*/ 11 h 19"/>
                  <a:gd name="T14" fmla="*/ 0 w 21"/>
                  <a:gd name="T15" fmla="*/ 9 h 19"/>
                  <a:gd name="T16" fmla="*/ 0 w 21"/>
                  <a:gd name="T17" fmla="*/ 8 h 19"/>
                  <a:gd name="T18" fmla="*/ 0 w 21"/>
                  <a:gd name="T19" fmla="*/ 7 h 19"/>
                  <a:gd name="T20" fmla="*/ 1 w 21"/>
                  <a:gd name="T21" fmla="*/ 6 h 19"/>
                  <a:gd name="T22" fmla="*/ 2 w 21"/>
                  <a:gd name="T23" fmla="*/ 4 h 19"/>
                  <a:gd name="T24" fmla="*/ 3 w 21"/>
                  <a:gd name="T25" fmla="*/ 3 h 19"/>
                  <a:gd name="T26" fmla="*/ 4 w 21"/>
                  <a:gd name="T27" fmla="*/ 2 h 19"/>
                  <a:gd name="T28" fmla="*/ 6 w 21"/>
                  <a:gd name="T29" fmla="*/ 1 h 19"/>
                  <a:gd name="T30" fmla="*/ 7 w 21"/>
                  <a:gd name="T31" fmla="*/ 0 h 19"/>
                  <a:gd name="T32" fmla="*/ 10 w 21"/>
                  <a:gd name="T33" fmla="*/ 0 h 19"/>
                  <a:gd name="T34" fmla="*/ 14 w 21"/>
                  <a:gd name="T35" fmla="*/ 0 h 19"/>
                  <a:gd name="T36" fmla="*/ 16 w 21"/>
                  <a:gd name="T37" fmla="*/ 1 h 19"/>
                  <a:gd name="T38" fmla="*/ 17 w 21"/>
                  <a:gd name="T39" fmla="*/ 2 h 19"/>
                  <a:gd name="T40" fmla="*/ 18 w 21"/>
                  <a:gd name="T41" fmla="*/ 3 h 19"/>
                  <a:gd name="T42" fmla="*/ 19 w 21"/>
                  <a:gd name="T43" fmla="*/ 4 h 19"/>
                  <a:gd name="T44" fmla="*/ 20 w 21"/>
                  <a:gd name="T45" fmla="*/ 5 h 19"/>
                  <a:gd name="T46" fmla="*/ 20 w 21"/>
                  <a:gd name="T47" fmla="*/ 7 h 19"/>
                  <a:gd name="T48" fmla="*/ 21 w 21"/>
                  <a:gd name="T49" fmla="*/ 8 h 19"/>
                  <a:gd name="T50" fmla="*/ 21 w 21"/>
                  <a:gd name="T51" fmla="*/ 11 h 19"/>
                  <a:gd name="T52" fmla="*/ 20 w 21"/>
                  <a:gd name="T53" fmla="*/ 14 h 19"/>
                  <a:gd name="T54" fmla="*/ 19 w 21"/>
                  <a:gd name="T55" fmla="*/ 16 h 19"/>
                  <a:gd name="T56" fmla="*/ 17 w 21"/>
                  <a:gd name="T57" fmla="*/ 17 h 19"/>
                  <a:gd name="T58" fmla="*/ 16 w 21"/>
                  <a:gd name="T59" fmla="*/ 18 h 19"/>
                  <a:gd name="T60" fmla="*/ 14 w 21"/>
                  <a:gd name="T61" fmla="*/ 19 h 19"/>
                  <a:gd name="T62" fmla="*/ 12 w 21"/>
                  <a:gd name="T63" fmla="*/ 19 h 19"/>
                  <a:gd name="T64" fmla="*/ 8 w 21"/>
                  <a:gd name="T65" fmla="*/ 19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9"/>
                  <a:gd name="T101" fmla="*/ 21 w 21"/>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9">
                    <a:moveTo>
                      <a:pt x="5" y="19"/>
                    </a:moveTo>
                    <a:lnTo>
                      <a:pt x="5" y="19"/>
                    </a:lnTo>
                    <a:lnTo>
                      <a:pt x="4" y="18"/>
                    </a:lnTo>
                    <a:lnTo>
                      <a:pt x="3" y="17"/>
                    </a:lnTo>
                    <a:lnTo>
                      <a:pt x="2" y="17"/>
                    </a:lnTo>
                    <a:lnTo>
                      <a:pt x="2" y="16"/>
                    </a:lnTo>
                    <a:lnTo>
                      <a:pt x="1" y="15"/>
                    </a:lnTo>
                    <a:lnTo>
                      <a:pt x="0" y="14"/>
                    </a:lnTo>
                    <a:lnTo>
                      <a:pt x="0" y="13"/>
                    </a:lnTo>
                    <a:lnTo>
                      <a:pt x="0" y="12"/>
                    </a:lnTo>
                    <a:lnTo>
                      <a:pt x="0" y="11"/>
                    </a:lnTo>
                    <a:lnTo>
                      <a:pt x="0" y="10"/>
                    </a:lnTo>
                    <a:lnTo>
                      <a:pt x="0" y="9"/>
                    </a:lnTo>
                    <a:lnTo>
                      <a:pt x="0" y="8"/>
                    </a:lnTo>
                    <a:lnTo>
                      <a:pt x="0" y="7"/>
                    </a:lnTo>
                    <a:lnTo>
                      <a:pt x="1" y="6"/>
                    </a:lnTo>
                    <a:lnTo>
                      <a:pt x="1" y="5"/>
                    </a:lnTo>
                    <a:lnTo>
                      <a:pt x="2" y="4"/>
                    </a:lnTo>
                    <a:lnTo>
                      <a:pt x="3" y="3"/>
                    </a:lnTo>
                    <a:lnTo>
                      <a:pt x="4" y="3"/>
                    </a:lnTo>
                    <a:lnTo>
                      <a:pt x="4" y="2"/>
                    </a:lnTo>
                    <a:lnTo>
                      <a:pt x="5" y="2"/>
                    </a:lnTo>
                    <a:lnTo>
                      <a:pt x="6" y="1"/>
                    </a:lnTo>
                    <a:lnTo>
                      <a:pt x="7" y="1"/>
                    </a:lnTo>
                    <a:lnTo>
                      <a:pt x="7" y="0"/>
                    </a:lnTo>
                    <a:lnTo>
                      <a:pt x="8" y="0"/>
                    </a:lnTo>
                    <a:lnTo>
                      <a:pt x="10" y="0"/>
                    </a:lnTo>
                    <a:lnTo>
                      <a:pt x="12" y="0"/>
                    </a:lnTo>
                    <a:lnTo>
                      <a:pt x="14" y="0"/>
                    </a:lnTo>
                    <a:lnTo>
                      <a:pt x="16" y="0"/>
                    </a:lnTo>
                    <a:lnTo>
                      <a:pt x="16" y="1"/>
                    </a:lnTo>
                    <a:lnTo>
                      <a:pt x="17" y="2"/>
                    </a:lnTo>
                    <a:lnTo>
                      <a:pt x="18" y="2"/>
                    </a:lnTo>
                    <a:lnTo>
                      <a:pt x="18" y="3"/>
                    </a:lnTo>
                    <a:lnTo>
                      <a:pt x="19" y="4"/>
                    </a:lnTo>
                    <a:lnTo>
                      <a:pt x="20" y="5"/>
                    </a:lnTo>
                    <a:lnTo>
                      <a:pt x="20" y="6"/>
                    </a:lnTo>
                    <a:lnTo>
                      <a:pt x="20" y="7"/>
                    </a:lnTo>
                    <a:lnTo>
                      <a:pt x="21" y="7"/>
                    </a:lnTo>
                    <a:lnTo>
                      <a:pt x="21" y="8"/>
                    </a:lnTo>
                    <a:lnTo>
                      <a:pt x="21" y="9"/>
                    </a:lnTo>
                    <a:lnTo>
                      <a:pt x="21" y="11"/>
                    </a:lnTo>
                    <a:lnTo>
                      <a:pt x="21" y="12"/>
                    </a:lnTo>
                    <a:lnTo>
                      <a:pt x="20" y="14"/>
                    </a:lnTo>
                    <a:lnTo>
                      <a:pt x="20" y="15"/>
                    </a:lnTo>
                    <a:lnTo>
                      <a:pt x="19" y="16"/>
                    </a:lnTo>
                    <a:lnTo>
                      <a:pt x="18" y="17"/>
                    </a:lnTo>
                    <a:lnTo>
                      <a:pt x="17" y="17"/>
                    </a:lnTo>
                    <a:lnTo>
                      <a:pt x="17" y="18"/>
                    </a:lnTo>
                    <a:lnTo>
                      <a:pt x="16" y="18"/>
                    </a:lnTo>
                    <a:lnTo>
                      <a:pt x="15" y="19"/>
                    </a:lnTo>
                    <a:lnTo>
                      <a:pt x="14" y="19"/>
                    </a:lnTo>
                    <a:lnTo>
                      <a:pt x="13" y="19"/>
                    </a:lnTo>
                    <a:lnTo>
                      <a:pt x="12" y="19"/>
                    </a:lnTo>
                    <a:lnTo>
                      <a:pt x="11" y="19"/>
                    </a:lnTo>
                    <a:lnTo>
                      <a:pt x="8" y="19"/>
                    </a:lnTo>
                    <a:lnTo>
                      <a:pt x="5" y="19"/>
                    </a:lnTo>
                    <a:close/>
                  </a:path>
                </a:pathLst>
              </a:custGeom>
              <a:solidFill>
                <a:srgbClr val="F8C400"/>
              </a:solidFill>
              <a:ln w="9525">
                <a:noFill/>
                <a:round/>
                <a:headEnd/>
                <a:tailEnd/>
              </a:ln>
            </p:spPr>
            <p:txBody>
              <a:bodyPr/>
              <a:lstStyle/>
              <a:p>
                <a:endParaRPr lang="en-US"/>
              </a:p>
            </p:txBody>
          </p:sp>
          <p:sp>
            <p:nvSpPr>
              <p:cNvPr id="27085" name="Freeform 100"/>
              <p:cNvSpPr>
                <a:spLocks/>
              </p:cNvSpPr>
              <p:nvPr/>
            </p:nvSpPr>
            <p:spPr bwMode="auto">
              <a:xfrm>
                <a:off x="968" y="1697"/>
                <a:ext cx="60" cy="70"/>
              </a:xfrm>
              <a:custGeom>
                <a:avLst/>
                <a:gdLst>
                  <a:gd name="T0" fmla="*/ 21 w 60"/>
                  <a:gd name="T1" fmla="*/ 68 h 70"/>
                  <a:gd name="T2" fmla="*/ 16 w 60"/>
                  <a:gd name="T3" fmla="*/ 66 h 70"/>
                  <a:gd name="T4" fmla="*/ 13 w 60"/>
                  <a:gd name="T5" fmla="*/ 64 h 70"/>
                  <a:gd name="T6" fmla="*/ 11 w 60"/>
                  <a:gd name="T7" fmla="*/ 63 h 70"/>
                  <a:gd name="T8" fmla="*/ 8 w 60"/>
                  <a:gd name="T9" fmla="*/ 59 h 70"/>
                  <a:gd name="T10" fmla="*/ 4 w 60"/>
                  <a:gd name="T11" fmla="*/ 53 h 70"/>
                  <a:gd name="T12" fmla="*/ 2 w 60"/>
                  <a:gd name="T13" fmla="*/ 46 h 70"/>
                  <a:gd name="T14" fmla="*/ 1 w 60"/>
                  <a:gd name="T15" fmla="*/ 37 h 70"/>
                  <a:gd name="T16" fmla="*/ 1 w 60"/>
                  <a:gd name="T17" fmla="*/ 29 h 70"/>
                  <a:gd name="T18" fmla="*/ 2 w 60"/>
                  <a:gd name="T19" fmla="*/ 21 h 70"/>
                  <a:gd name="T20" fmla="*/ 5 w 60"/>
                  <a:gd name="T21" fmla="*/ 14 h 70"/>
                  <a:gd name="T22" fmla="*/ 10 w 60"/>
                  <a:gd name="T23" fmla="*/ 10 h 70"/>
                  <a:gd name="T24" fmla="*/ 13 w 60"/>
                  <a:gd name="T25" fmla="*/ 7 h 70"/>
                  <a:gd name="T26" fmla="*/ 14 w 60"/>
                  <a:gd name="T27" fmla="*/ 6 h 70"/>
                  <a:gd name="T28" fmla="*/ 18 w 60"/>
                  <a:gd name="T29" fmla="*/ 3 h 70"/>
                  <a:gd name="T30" fmla="*/ 23 w 60"/>
                  <a:gd name="T31" fmla="*/ 2 h 70"/>
                  <a:gd name="T32" fmla="*/ 29 w 60"/>
                  <a:gd name="T33" fmla="*/ 1 h 70"/>
                  <a:gd name="T34" fmla="*/ 34 w 60"/>
                  <a:gd name="T35" fmla="*/ 1 h 70"/>
                  <a:gd name="T36" fmla="*/ 40 w 60"/>
                  <a:gd name="T37" fmla="*/ 1 h 70"/>
                  <a:gd name="T38" fmla="*/ 45 w 60"/>
                  <a:gd name="T39" fmla="*/ 3 h 70"/>
                  <a:gd name="T40" fmla="*/ 50 w 60"/>
                  <a:gd name="T41" fmla="*/ 6 h 70"/>
                  <a:gd name="T42" fmla="*/ 54 w 60"/>
                  <a:gd name="T43" fmla="*/ 10 h 70"/>
                  <a:gd name="T44" fmla="*/ 57 w 60"/>
                  <a:gd name="T45" fmla="*/ 12 h 70"/>
                  <a:gd name="T46" fmla="*/ 57 w 60"/>
                  <a:gd name="T47" fmla="*/ 14 h 70"/>
                  <a:gd name="T48" fmla="*/ 55 w 60"/>
                  <a:gd name="T49" fmla="*/ 17 h 70"/>
                  <a:gd name="T50" fmla="*/ 46 w 60"/>
                  <a:gd name="T51" fmla="*/ 19 h 70"/>
                  <a:gd name="T52" fmla="*/ 43 w 60"/>
                  <a:gd name="T53" fmla="*/ 16 h 70"/>
                  <a:gd name="T54" fmla="*/ 40 w 60"/>
                  <a:gd name="T55" fmla="*/ 13 h 70"/>
                  <a:gd name="T56" fmla="*/ 36 w 60"/>
                  <a:gd name="T57" fmla="*/ 12 h 70"/>
                  <a:gd name="T58" fmla="*/ 32 w 60"/>
                  <a:gd name="T59" fmla="*/ 12 h 70"/>
                  <a:gd name="T60" fmla="*/ 27 w 60"/>
                  <a:gd name="T61" fmla="*/ 12 h 70"/>
                  <a:gd name="T62" fmla="*/ 24 w 60"/>
                  <a:gd name="T63" fmla="*/ 14 h 70"/>
                  <a:gd name="T64" fmla="*/ 20 w 60"/>
                  <a:gd name="T65" fmla="*/ 16 h 70"/>
                  <a:gd name="T66" fmla="*/ 18 w 60"/>
                  <a:gd name="T67" fmla="*/ 19 h 70"/>
                  <a:gd name="T68" fmla="*/ 15 w 60"/>
                  <a:gd name="T69" fmla="*/ 26 h 70"/>
                  <a:gd name="T70" fmla="*/ 17 w 60"/>
                  <a:gd name="T71" fmla="*/ 28 h 70"/>
                  <a:gd name="T72" fmla="*/ 26 w 60"/>
                  <a:gd name="T73" fmla="*/ 25 h 70"/>
                  <a:gd name="T74" fmla="*/ 35 w 60"/>
                  <a:gd name="T75" fmla="*/ 25 h 70"/>
                  <a:gd name="T76" fmla="*/ 44 w 60"/>
                  <a:gd name="T77" fmla="*/ 27 h 70"/>
                  <a:gd name="T78" fmla="*/ 51 w 60"/>
                  <a:gd name="T79" fmla="*/ 30 h 70"/>
                  <a:gd name="T80" fmla="*/ 54 w 60"/>
                  <a:gd name="T81" fmla="*/ 32 h 70"/>
                  <a:gd name="T82" fmla="*/ 56 w 60"/>
                  <a:gd name="T83" fmla="*/ 34 h 70"/>
                  <a:gd name="T84" fmla="*/ 58 w 60"/>
                  <a:gd name="T85" fmla="*/ 38 h 70"/>
                  <a:gd name="T86" fmla="*/ 59 w 60"/>
                  <a:gd name="T87" fmla="*/ 44 h 70"/>
                  <a:gd name="T88" fmla="*/ 58 w 60"/>
                  <a:gd name="T89" fmla="*/ 54 h 70"/>
                  <a:gd name="T90" fmla="*/ 57 w 60"/>
                  <a:gd name="T91" fmla="*/ 58 h 70"/>
                  <a:gd name="T92" fmla="*/ 54 w 60"/>
                  <a:gd name="T93" fmla="*/ 60 h 70"/>
                  <a:gd name="T94" fmla="*/ 52 w 60"/>
                  <a:gd name="T95" fmla="*/ 63 h 70"/>
                  <a:gd name="T96" fmla="*/ 50 w 60"/>
                  <a:gd name="T97" fmla="*/ 64 h 70"/>
                  <a:gd name="T98" fmla="*/ 49 w 60"/>
                  <a:gd name="T99" fmla="*/ 65 h 70"/>
                  <a:gd name="T100" fmla="*/ 41 w 60"/>
                  <a:gd name="T101" fmla="*/ 67 h 70"/>
                  <a:gd name="T102" fmla="*/ 31 w 60"/>
                  <a:gd name="T103" fmla="*/ 69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
                  <a:gd name="T157" fmla="*/ 0 h 70"/>
                  <a:gd name="T158" fmla="*/ 60 w 60"/>
                  <a:gd name="T159" fmla="*/ 70 h 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 h="70">
                    <a:moveTo>
                      <a:pt x="28" y="70"/>
                    </a:moveTo>
                    <a:lnTo>
                      <a:pt x="25" y="69"/>
                    </a:lnTo>
                    <a:lnTo>
                      <a:pt x="23" y="68"/>
                    </a:lnTo>
                    <a:lnTo>
                      <a:pt x="21" y="68"/>
                    </a:lnTo>
                    <a:lnTo>
                      <a:pt x="20" y="68"/>
                    </a:lnTo>
                    <a:lnTo>
                      <a:pt x="18" y="67"/>
                    </a:lnTo>
                    <a:lnTo>
                      <a:pt x="17" y="67"/>
                    </a:lnTo>
                    <a:lnTo>
                      <a:pt x="16" y="66"/>
                    </a:lnTo>
                    <a:lnTo>
                      <a:pt x="14" y="66"/>
                    </a:lnTo>
                    <a:lnTo>
                      <a:pt x="14" y="65"/>
                    </a:lnTo>
                    <a:lnTo>
                      <a:pt x="14" y="64"/>
                    </a:lnTo>
                    <a:lnTo>
                      <a:pt x="13" y="64"/>
                    </a:lnTo>
                    <a:lnTo>
                      <a:pt x="12" y="64"/>
                    </a:lnTo>
                    <a:lnTo>
                      <a:pt x="11" y="64"/>
                    </a:lnTo>
                    <a:lnTo>
                      <a:pt x="11" y="63"/>
                    </a:lnTo>
                    <a:lnTo>
                      <a:pt x="11" y="62"/>
                    </a:lnTo>
                    <a:lnTo>
                      <a:pt x="10" y="62"/>
                    </a:lnTo>
                    <a:lnTo>
                      <a:pt x="9" y="61"/>
                    </a:lnTo>
                    <a:lnTo>
                      <a:pt x="8" y="59"/>
                    </a:lnTo>
                    <a:lnTo>
                      <a:pt x="7" y="58"/>
                    </a:lnTo>
                    <a:lnTo>
                      <a:pt x="6" y="57"/>
                    </a:lnTo>
                    <a:lnTo>
                      <a:pt x="5" y="55"/>
                    </a:lnTo>
                    <a:lnTo>
                      <a:pt x="4" y="53"/>
                    </a:lnTo>
                    <a:lnTo>
                      <a:pt x="3" y="52"/>
                    </a:lnTo>
                    <a:lnTo>
                      <a:pt x="3" y="50"/>
                    </a:lnTo>
                    <a:lnTo>
                      <a:pt x="2" y="48"/>
                    </a:lnTo>
                    <a:lnTo>
                      <a:pt x="2" y="46"/>
                    </a:lnTo>
                    <a:lnTo>
                      <a:pt x="1" y="44"/>
                    </a:lnTo>
                    <a:lnTo>
                      <a:pt x="1" y="42"/>
                    </a:lnTo>
                    <a:lnTo>
                      <a:pt x="1" y="39"/>
                    </a:lnTo>
                    <a:lnTo>
                      <a:pt x="1" y="37"/>
                    </a:lnTo>
                    <a:lnTo>
                      <a:pt x="0" y="35"/>
                    </a:lnTo>
                    <a:lnTo>
                      <a:pt x="0" y="33"/>
                    </a:lnTo>
                    <a:lnTo>
                      <a:pt x="1" y="31"/>
                    </a:lnTo>
                    <a:lnTo>
                      <a:pt x="1" y="29"/>
                    </a:lnTo>
                    <a:lnTo>
                      <a:pt x="1" y="27"/>
                    </a:lnTo>
                    <a:lnTo>
                      <a:pt x="1" y="25"/>
                    </a:lnTo>
                    <a:lnTo>
                      <a:pt x="2" y="23"/>
                    </a:lnTo>
                    <a:lnTo>
                      <a:pt x="2" y="21"/>
                    </a:lnTo>
                    <a:lnTo>
                      <a:pt x="3" y="19"/>
                    </a:lnTo>
                    <a:lnTo>
                      <a:pt x="4" y="17"/>
                    </a:lnTo>
                    <a:lnTo>
                      <a:pt x="4" y="16"/>
                    </a:lnTo>
                    <a:lnTo>
                      <a:pt x="5" y="14"/>
                    </a:lnTo>
                    <a:lnTo>
                      <a:pt x="6" y="13"/>
                    </a:lnTo>
                    <a:lnTo>
                      <a:pt x="7" y="12"/>
                    </a:lnTo>
                    <a:lnTo>
                      <a:pt x="9" y="11"/>
                    </a:lnTo>
                    <a:lnTo>
                      <a:pt x="10" y="10"/>
                    </a:lnTo>
                    <a:lnTo>
                      <a:pt x="11" y="9"/>
                    </a:lnTo>
                    <a:lnTo>
                      <a:pt x="12" y="8"/>
                    </a:lnTo>
                    <a:lnTo>
                      <a:pt x="13" y="7"/>
                    </a:lnTo>
                    <a:lnTo>
                      <a:pt x="14" y="6"/>
                    </a:lnTo>
                    <a:lnTo>
                      <a:pt x="14" y="5"/>
                    </a:lnTo>
                    <a:lnTo>
                      <a:pt x="15" y="5"/>
                    </a:lnTo>
                    <a:lnTo>
                      <a:pt x="16" y="4"/>
                    </a:lnTo>
                    <a:lnTo>
                      <a:pt x="18" y="3"/>
                    </a:lnTo>
                    <a:lnTo>
                      <a:pt x="19" y="3"/>
                    </a:lnTo>
                    <a:lnTo>
                      <a:pt x="20" y="2"/>
                    </a:lnTo>
                    <a:lnTo>
                      <a:pt x="22" y="2"/>
                    </a:lnTo>
                    <a:lnTo>
                      <a:pt x="23" y="2"/>
                    </a:lnTo>
                    <a:lnTo>
                      <a:pt x="25" y="1"/>
                    </a:lnTo>
                    <a:lnTo>
                      <a:pt x="26" y="1"/>
                    </a:lnTo>
                    <a:lnTo>
                      <a:pt x="27" y="1"/>
                    </a:lnTo>
                    <a:lnTo>
                      <a:pt x="29" y="1"/>
                    </a:lnTo>
                    <a:lnTo>
                      <a:pt x="30" y="1"/>
                    </a:lnTo>
                    <a:lnTo>
                      <a:pt x="32" y="1"/>
                    </a:lnTo>
                    <a:lnTo>
                      <a:pt x="33" y="0"/>
                    </a:lnTo>
                    <a:lnTo>
                      <a:pt x="34" y="1"/>
                    </a:lnTo>
                    <a:lnTo>
                      <a:pt x="36" y="1"/>
                    </a:lnTo>
                    <a:lnTo>
                      <a:pt x="37" y="1"/>
                    </a:lnTo>
                    <a:lnTo>
                      <a:pt x="39" y="1"/>
                    </a:lnTo>
                    <a:lnTo>
                      <a:pt x="40" y="1"/>
                    </a:lnTo>
                    <a:lnTo>
                      <a:pt x="41" y="2"/>
                    </a:lnTo>
                    <a:lnTo>
                      <a:pt x="43" y="2"/>
                    </a:lnTo>
                    <a:lnTo>
                      <a:pt x="44" y="2"/>
                    </a:lnTo>
                    <a:lnTo>
                      <a:pt x="45" y="3"/>
                    </a:lnTo>
                    <a:lnTo>
                      <a:pt x="46" y="4"/>
                    </a:lnTo>
                    <a:lnTo>
                      <a:pt x="48" y="4"/>
                    </a:lnTo>
                    <a:lnTo>
                      <a:pt x="49" y="5"/>
                    </a:lnTo>
                    <a:lnTo>
                      <a:pt x="50" y="6"/>
                    </a:lnTo>
                    <a:lnTo>
                      <a:pt x="51" y="7"/>
                    </a:lnTo>
                    <a:lnTo>
                      <a:pt x="52" y="7"/>
                    </a:lnTo>
                    <a:lnTo>
                      <a:pt x="53" y="8"/>
                    </a:lnTo>
                    <a:lnTo>
                      <a:pt x="54" y="10"/>
                    </a:lnTo>
                    <a:lnTo>
                      <a:pt x="55" y="11"/>
                    </a:lnTo>
                    <a:lnTo>
                      <a:pt x="56" y="11"/>
                    </a:lnTo>
                    <a:lnTo>
                      <a:pt x="57" y="11"/>
                    </a:lnTo>
                    <a:lnTo>
                      <a:pt x="57" y="12"/>
                    </a:lnTo>
                    <a:lnTo>
                      <a:pt x="57" y="13"/>
                    </a:lnTo>
                    <a:lnTo>
                      <a:pt x="57" y="14"/>
                    </a:lnTo>
                    <a:lnTo>
                      <a:pt x="58" y="14"/>
                    </a:lnTo>
                    <a:lnTo>
                      <a:pt x="58" y="15"/>
                    </a:lnTo>
                    <a:lnTo>
                      <a:pt x="58" y="16"/>
                    </a:lnTo>
                    <a:lnTo>
                      <a:pt x="55" y="17"/>
                    </a:lnTo>
                    <a:lnTo>
                      <a:pt x="52" y="18"/>
                    </a:lnTo>
                    <a:lnTo>
                      <a:pt x="49" y="19"/>
                    </a:lnTo>
                    <a:lnTo>
                      <a:pt x="46" y="20"/>
                    </a:lnTo>
                    <a:lnTo>
                      <a:pt x="46" y="19"/>
                    </a:lnTo>
                    <a:lnTo>
                      <a:pt x="45" y="18"/>
                    </a:lnTo>
                    <a:lnTo>
                      <a:pt x="45" y="17"/>
                    </a:lnTo>
                    <a:lnTo>
                      <a:pt x="44" y="17"/>
                    </a:lnTo>
                    <a:lnTo>
                      <a:pt x="43" y="16"/>
                    </a:lnTo>
                    <a:lnTo>
                      <a:pt x="42" y="15"/>
                    </a:lnTo>
                    <a:lnTo>
                      <a:pt x="42" y="14"/>
                    </a:lnTo>
                    <a:lnTo>
                      <a:pt x="41" y="14"/>
                    </a:lnTo>
                    <a:lnTo>
                      <a:pt x="40" y="13"/>
                    </a:lnTo>
                    <a:lnTo>
                      <a:pt x="39" y="13"/>
                    </a:lnTo>
                    <a:lnTo>
                      <a:pt x="38" y="13"/>
                    </a:lnTo>
                    <a:lnTo>
                      <a:pt x="37" y="12"/>
                    </a:lnTo>
                    <a:lnTo>
                      <a:pt x="36" y="12"/>
                    </a:lnTo>
                    <a:lnTo>
                      <a:pt x="35" y="12"/>
                    </a:lnTo>
                    <a:lnTo>
                      <a:pt x="34" y="12"/>
                    </a:lnTo>
                    <a:lnTo>
                      <a:pt x="33" y="12"/>
                    </a:lnTo>
                    <a:lnTo>
                      <a:pt x="32" y="12"/>
                    </a:lnTo>
                    <a:lnTo>
                      <a:pt x="31" y="12"/>
                    </a:lnTo>
                    <a:lnTo>
                      <a:pt x="29" y="12"/>
                    </a:lnTo>
                    <a:lnTo>
                      <a:pt x="28" y="12"/>
                    </a:lnTo>
                    <a:lnTo>
                      <a:pt x="27" y="12"/>
                    </a:lnTo>
                    <a:lnTo>
                      <a:pt x="26" y="12"/>
                    </a:lnTo>
                    <a:lnTo>
                      <a:pt x="25" y="13"/>
                    </a:lnTo>
                    <a:lnTo>
                      <a:pt x="24" y="14"/>
                    </a:lnTo>
                    <a:lnTo>
                      <a:pt x="23" y="14"/>
                    </a:lnTo>
                    <a:lnTo>
                      <a:pt x="22" y="15"/>
                    </a:lnTo>
                    <a:lnTo>
                      <a:pt x="21" y="15"/>
                    </a:lnTo>
                    <a:lnTo>
                      <a:pt x="20" y="16"/>
                    </a:lnTo>
                    <a:lnTo>
                      <a:pt x="20" y="17"/>
                    </a:lnTo>
                    <a:lnTo>
                      <a:pt x="19" y="18"/>
                    </a:lnTo>
                    <a:lnTo>
                      <a:pt x="19" y="19"/>
                    </a:lnTo>
                    <a:lnTo>
                      <a:pt x="18" y="19"/>
                    </a:lnTo>
                    <a:lnTo>
                      <a:pt x="17" y="19"/>
                    </a:lnTo>
                    <a:lnTo>
                      <a:pt x="16" y="22"/>
                    </a:lnTo>
                    <a:lnTo>
                      <a:pt x="16" y="24"/>
                    </a:lnTo>
                    <a:lnTo>
                      <a:pt x="15" y="26"/>
                    </a:lnTo>
                    <a:lnTo>
                      <a:pt x="15" y="27"/>
                    </a:lnTo>
                    <a:lnTo>
                      <a:pt x="15" y="28"/>
                    </a:lnTo>
                    <a:lnTo>
                      <a:pt x="15" y="29"/>
                    </a:lnTo>
                    <a:lnTo>
                      <a:pt x="17" y="28"/>
                    </a:lnTo>
                    <a:lnTo>
                      <a:pt x="20" y="27"/>
                    </a:lnTo>
                    <a:lnTo>
                      <a:pt x="22" y="26"/>
                    </a:lnTo>
                    <a:lnTo>
                      <a:pt x="24" y="26"/>
                    </a:lnTo>
                    <a:lnTo>
                      <a:pt x="26" y="25"/>
                    </a:lnTo>
                    <a:lnTo>
                      <a:pt x="29" y="25"/>
                    </a:lnTo>
                    <a:lnTo>
                      <a:pt x="31" y="25"/>
                    </a:lnTo>
                    <a:lnTo>
                      <a:pt x="33" y="25"/>
                    </a:lnTo>
                    <a:lnTo>
                      <a:pt x="35" y="25"/>
                    </a:lnTo>
                    <a:lnTo>
                      <a:pt x="37" y="25"/>
                    </a:lnTo>
                    <a:lnTo>
                      <a:pt x="40" y="26"/>
                    </a:lnTo>
                    <a:lnTo>
                      <a:pt x="42" y="26"/>
                    </a:lnTo>
                    <a:lnTo>
                      <a:pt x="44" y="27"/>
                    </a:lnTo>
                    <a:lnTo>
                      <a:pt x="46" y="28"/>
                    </a:lnTo>
                    <a:lnTo>
                      <a:pt x="49" y="29"/>
                    </a:lnTo>
                    <a:lnTo>
                      <a:pt x="51" y="30"/>
                    </a:lnTo>
                    <a:lnTo>
                      <a:pt x="51" y="31"/>
                    </a:lnTo>
                    <a:lnTo>
                      <a:pt x="52" y="31"/>
                    </a:lnTo>
                    <a:lnTo>
                      <a:pt x="53" y="32"/>
                    </a:lnTo>
                    <a:lnTo>
                      <a:pt x="54" y="32"/>
                    </a:lnTo>
                    <a:lnTo>
                      <a:pt x="54" y="33"/>
                    </a:lnTo>
                    <a:lnTo>
                      <a:pt x="55" y="33"/>
                    </a:lnTo>
                    <a:lnTo>
                      <a:pt x="55" y="34"/>
                    </a:lnTo>
                    <a:lnTo>
                      <a:pt x="56" y="34"/>
                    </a:lnTo>
                    <a:lnTo>
                      <a:pt x="56" y="35"/>
                    </a:lnTo>
                    <a:lnTo>
                      <a:pt x="57" y="36"/>
                    </a:lnTo>
                    <a:lnTo>
                      <a:pt x="58" y="37"/>
                    </a:lnTo>
                    <a:lnTo>
                      <a:pt x="58" y="38"/>
                    </a:lnTo>
                    <a:lnTo>
                      <a:pt x="59" y="39"/>
                    </a:lnTo>
                    <a:lnTo>
                      <a:pt x="59" y="41"/>
                    </a:lnTo>
                    <a:lnTo>
                      <a:pt x="59" y="42"/>
                    </a:lnTo>
                    <a:lnTo>
                      <a:pt x="59" y="44"/>
                    </a:lnTo>
                    <a:lnTo>
                      <a:pt x="60" y="45"/>
                    </a:lnTo>
                    <a:lnTo>
                      <a:pt x="60" y="48"/>
                    </a:lnTo>
                    <a:lnTo>
                      <a:pt x="60" y="51"/>
                    </a:lnTo>
                    <a:lnTo>
                      <a:pt x="58" y="54"/>
                    </a:lnTo>
                    <a:lnTo>
                      <a:pt x="57" y="56"/>
                    </a:lnTo>
                    <a:lnTo>
                      <a:pt x="57" y="57"/>
                    </a:lnTo>
                    <a:lnTo>
                      <a:pt x="57" y="58"/>
                    </a:lnTo>
                    <a:lnTo>
                      <a:pt x="57" y="59"/>
                    </a:lnTo>
                    <a:lnTo>
                      <a:pt x="56" y="59"/>
                    </a:lnTo>
                    <a:lnTo>
                      <a:pt x="55" y="60"/>
                    </a:lnTo>
                    <a:lnTo>
                      <a:pt x="54" y="60"/>
                    </a:lnTo>
                    <a:lnTo>
                      <a:pt x="54" y="61"/>
                    </a:lnTo>
                    <a:lnTo>
                      <a:pt x="53" y="61"/>
                    </a:lnTo>
                    <a:lnTo>
                      <a:pt x="52" y="62"/>
                    </a:lnTo>
                    <a:lnTo>
                      <a:pt x="52" y="63"/>
                    </a:lnTo>
                    <a:lnTo>
                      <a:pt x="51" y="64"/>
                    </a:lnTo>
                    <a:lnTo>
                      <a:pt x="50" y="64"/>
                    </a:lnTo>
                    <a:lnTo>
                      <a:pt x="49" y="64"/>
                    </a:lnTo>
                    <a:lnTo>
                      <a:pt x="49" y="65"/>
                    </a:lnTo>
                    <a:lnTo>
                      <a:pt x="49" y="66"/>
                    </a:lnTo>
                    <a:lnTo>
                      <a:pt x="46" y="66"/>
                    </a:lnTo>
                    <a:lnTo>
                      <a:pt x="44" y="67"/>
                    </a:lnTo>
                    <a:lnTo>
                      <a:pt x="41" y="67"/>
                    </a:lnTo>
                    <a:lnTo>
                      <a:pt x="38" y="68"/>
                    </a:lnTo>
                    <a:lnTo>
                      <a:pt x="36" y="69"/>
                    </a:lnTo>
                    <a:lnTo>
                      <a:pt x="33" y="69"/>
                    </a:lnTo>
                    <a:lnTo>
                      <a:pt x="31" y="69"/>
                    </a:lnTo>
                    <a:lnTo>
                      <a:pt x="28" y="70"/>
                    </a:lnTo>
                    <a:close/>
                  </a:path>
                </a:pathLst>
              </a:custGeom>
              <a:solidFill>
                <a:srgbClr val="F8C400"/>
              </a:solidFill>
              <a:ln w="9525">
                <a:noFill/>
                <a:round/>
                <a:headEnd/>
                <a:tailEnd/>
              </a:ln>
            </p:spPr>
            <p:txBody>
              <a:bodyPr/>
              <a:lstStyle/>
              <a:p>
                <a:endParaRPr lang="en-US"/>
              </a:p>
            </p:txBody>
          </p:sp>
          <p:sp>
            <p:nvSpPr>
              <p:cNvPr id="27086" name="Freeform 101"/>
              <p:cNvSpPr>
                <a:spLocks/>
              </p:cNvSpPr>
              <p:nvPr/>
            </p:nvSpPr>
            <p:spPr bwMode="auto">
              <a:xfrm>
                <a:off x="1260" y="1745"/>
                <a:ext cx="21" cy="20"/>
              </a:xfrm>
              <a:custGeom>
                <a:avLst/>
                <a:gdLst>
                  <a:gd name="T0" fmla="*/ 8 w 21"/>
                  <a:gd name="T1" fmla="*/ 20 h 20"/>
                  <a:gd name="T2" fmla="*/ 6 w 21"/>
                  <a:gd name="T3" fmla="*/ 19 h 20"/>
                  <a:gd name="T4" fmla="*/ 5 w 21"/>
                  <a:gd name="T5" fmla="*/ 19 h 20"/>
                  <a:gd name="T6" fmla="*/ 3 w 21"/>
                  <a:gd name="T7" fmla="*/ 17 h 20"/>
                  <a:gd name="T8" fmla="*/ 2 w 21"/>
                  <a:gd name="T9" fmla="*/ 16 h 20"/>
                  <a:gd name="T10" fmla="*/ 2 w 21"/>
                  <a:gd name="T11" fmla="*/ 15 h 20"/>
                  <a:gd name="T12" fmla="*/ 1 w 21"/>
                  <a:gd name="T13" fmla="*/ 14 h 20"/>
                  <a:gd name="T14" fmla="*/ 0 w 21"/>
                  <a:gd name="T15" fmla="*/ 13 h 20"/>
                  <a:gd name="T16" fmla="*/ 0 w 21"/>
                  <a:gd name="T17" fmla="*/ 12 h 20"/>
                  <a:gd name="T18" fmla="*/ 0 w 21"/>
                  <a:gd name="T19" fmla="*/ 10 h 20"/>
                  <a:gd name="T20" fmla="*/ 0 w 21"/>
                  <a:gd name="T21" fmla="*/ 9 h 20"/>
                  <a:gd name="T22" fmla="*/ 0 w 21"/>
                  <a:gd name="T23" fmla="*/ 8 h 20"/>
                  <a:gd name="T24" fmla="*/ 1 w 21"/>
                  <a:gd name="T25" fmla="*/ 7 h 20"/>
                  <a:gd name="T26" fmla="*/ 1 w 21"/>
                  <a:gd name="T27" fmla="*/ 6 h 20"/>
                  <a:gd name="T28" fmla="*/ 2 w 21"/>
                  <a:gd name="T29" fmla="*/ 5 h 20"/>
                  <a:gd name="T30" fmla="*/ 3 w 21"/>
                  <a:gd name="T31" fmla="*/ 4 h 20"/>
                  <a:gd name="T32" fmla="*/ 3 w 21"/>
                  <a:gd name="T33" fmla="*/ 3 h 20"/>
                  <a:gd name="T34" fmla="*/ 4 w 21"/>
                  <a:gd name="T35" fmla="*/ 3 h 20"/>
                  <a:gd name="T36" fmla="*/ 5 w 21"/>
                  <a:gd name="T37" fmla="*/ 2 h 20"/>
                  <a:gd name="T38" fmla="*/ 6 w 21"/>
                  <a:gd name="T39" fmla="*/ 1 h 20"/>
                  <a:gd name="T40" fmla="*/ 8 w 21"/>
                  <a:gd name="T41" fmla="*/ 1 h 20"/>
                  <a:gd name="T42" fmla="*/ 9 w 21"/>
                  <a:gd name="T43" fmla="*/ 0 h 20"/>
                  <a:gd name="T44" fmla="*/ 10 w 21"/>
                  <a:gd name="T45" fmla="*/ 0 h 20"/>
                  <a:gd name="T46" fmla="*/ 11 w 21"/>
                  <a:gd name="T47" fmla="*/ 0 h 20"/>
                  <a:gd name="T48" fmla="*/ 12 w 21"/>
                  <a:gd name="T49" fmla="*/ 0 h 20"/>
                  <a:gd name="T50" fmla="*/ 14 w 21"/>
                  <a:gd name="T51" fmla="*/ 0 h 20"/>
                  <a:gd name="T52" fmla="*/ 15 w 21"/>
                  <a:gd name="T53" fmla="*/ 1 h 20"/>
                  <a:gd name="T54" fmla="*/ 16 w 21"/>
                  <a:gd name="T55" fmla="*/ 1 h 20"/>
                  <a:gd name="T56" fmla="*/ 17 w 21"/>
                  <a:gd name="T57" fmla="*/ 2 h 20"/>
                  <a:gd name="T58" fmla="*/ 18 w 21"/>
                  <a:gd name="T59" fmla="*/ 3 h 20"/>
                  <a:gd name="T60" fmla="*/ 19 w 21"/>
                  <a:gd name="T61" fmla="*/ 4 h 20"/>
                  <a:gd name="T62" fmla="*/ 20 w 21"/>
                  <a:gd name="T63" fmla="*/ 5 h 20"/>
                  <a:gd name="T64" fmla="*/ 21 w 21"/>
                  <a:gd name="T65" fmla="*/ 7 h 20"/>
                  <a:gd name="T66" fmla="*/ 21 w 21"/>
                  <a:gd name="T67" fmla="*/ 9 h 20"/>
                  <a:gd name="T68" fmla="*/ 21 w 21"/>
                  <a:gd name="T69" fmla="*/ 10 h 20"/>
                  <a:gd name="T70" fmla="*/ 21 w 21"/>
                  <a:gd name="T71" fmla="*/ 12 h 20"/>
                  <a:gd name="T72" fmla="*/ 21 w 21"/>
                  <a:gd name="T73" fmla="*/ 13 h 20"/>
                  <a:gd name="T74" fmla="*/ 20 w 21"/>
                  <a:gd name="T75" fmla="*/ 14 h 20"/>
                  <a:gd name="T76" fmla="*/ 20 w 21"/>
                  <a:gd name="T77" fmla="*/ 15 h 20"/>
                  <a:gd name="T78" fmla="*/ 20 w 21"/>
                  <a:gd name="T79" fmla="*/ 16 h 20"/>
                  <a:gd name="T80" fmla="*/ 19 w 21"/>
                  <a:gd name="T81" fmla="*/ 16 h 20"/>
                  <a:gd name="T82" fmla="*/ 19 w 21"/>
                  <a:gd name="T83" fmla="*/ 17 h 20"/>
                  <a:gd name="T84" fmla="*/ 19 w 21"/>
                  <a:gd name="T85" fmla="*/ 17 h 20"/>
                  <a:gd name="T86" fmla="*/ 18 w 21"/>
                  <a:gd name="T87" fmla="*/ 18 h 20"/>
                  <a:gd name="T88" fmla="*/ 18 w 21"/>
                  <a:gd name="T89" fmla="*/ 18 h 20"/>
                  <a:gd name="T90" fmla="*/ 17 w 21"/>
                  <a:gd name="T91" fmla="*/ 18 h 20"/>
                  <a:gd name="T92" fmla="*/ 17 w 21"/>
                  <a:gd name="T93" fmla="*/ 18 h 20"/>
                  <a:gd name="T94" fmla="*/ 16 w 21"/>
                  <a:gd name="T95" fmla="*/ 19 h 20"/>
                  <a:gd name="T96" fmla="*/ 14 w 21"/>
                  <a:gd name="T97" fmla="*/ 19 h 20"/>
                  <a:gd name="T98" fmla="*/ 13 w 21"/>
                  <a:gd name="T99" fmla="*/ 20 h 20"/>
                  <a:gd name="T100" fmla="*/ 11 w 21"/>
                  <a:gd name="T101" fmla="*/ 20 h 20"/>
                  <a:gd name="T102" fmla="*/ 10 w 21"/>
                  <a:gd name="T103" fmla="*/ 20 h 20"/>
                  <a:gd name="T104" fmla="*/ 8 w 21"/>
                  <a:gd name="T105" fmla="*/ 20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
                  <a:gd name="T160" fmla="*/ 0 h 20"/>
                  <a:gd name="T161" fmla="*/ 21 w 21"/>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 h="20">
                    <a:moveTo>
                      <a:pt x="8" y="20"/>
                    </a:moveTo>
                    <a:lnTo>
                      <a:pt x="6" y="19"/>
                    </a:lnTo>
                    <a:lnTo>
                      <a:pt x="5" y="19"/>
                    </a:lnTo>
                    <a:lnTo>
                      <a:pt x="3" y="17"/>
                    </a:lnTo>
                    <a:lnTo>
                      <a:pt x="2" y="16"/>
                    </a:lnTo>
                    <a:lnTo>
                      <a:pt x="2" y="15"/>
                    </a:lnTo>
                    <a:lnTo>
                      <a:pt x="1" y="14"/>
                    </a:lnTo>
                    <a:lnTo>
                      <a:pt x="0" y="13"/>
                    </a:lnTo>
                    <a:lnTo>
                      <a:pt x="0" y="12"/>
                    </a:lnTo>
                    <a:lnTo>
                      <a:pt x="0" y="10"/>
                    </a:lnTo>
                    <a:lnTo>
                      <a:pt x="0" y="9"/>
                    </a:lnTo>
                    <a:lnTo>
                      <a:pt x="0" y="8"/>
                    </a:lnTo>
                    <a:lnTo>
                      <a:pt x="1" y="7"/>
                    </a:lnTo>
                    <a:lnTo>
                      <a:pt x="1" y="6"/>
                    </a:lnTo>
                    <a:lnTo>
                      <a:pt x="2" y="5"/>
                    </a:lnTo>
                    <a:lnTo>
                      <a:pt x="3" y="4"/>
                    </a:lnTo>
                    <a:lnTo>
                      <a:pt x="3" y="3"/>
                    </a:lnTo>
                    <a:lnTo>
                      <a:pt x="4" y="3"/>
                    </a:lnTo>
                    <a:lnTo>
                      <a:pt x="5" y="2"/>
                    </a:lnTo>
                    <a:lnTo>
                      <a:pt x="6" y="1"/>
                    </a:lnTo>
                    <a:lnTo>
                      <a:pt x="8" y="1"/>
                    </a:lnTo>
                    <a:lnTo>
                      <a:pt x="9" y="0"/>
                    </a:lnTo>
                    <a:lnTo>
                      <a:pt x="10" y="0"/>
                    </a:lnTo>
                    <a:lnTo>
                      <a:pt x="11" y="0"/>
                    </a:lnTo>
                    <a:lnTo>
                      <a:pt x="12" y="0"/>
                    </a:lnTo>
                    <a:lnTo>
                      <a:pt x="14" y="0"/>
                    </a:lnTo>
                    <a:lnTo>
                      <a:pt x="15" y="1"/>
                    </a:lnTo>
                    <a:lnTo>
                      <a:pt x="16" y="1"/>
                    </a:lnTo>
                    <a:lnTo>
                      <a:pt x="17" y="2"/>
                    </a:lnTo>
                    <a:lnTo>
                      <a:pt x="18" y="3"/>
                    </a:lnTo>
                    <a:lnTo>
                      <a:pt x="19" y="4"/>
                    </a:lnTo>
                    <a:lnTo>
                      <a:pt x="20" y="5"/>
                    </a:lnTo>
                    <a:lnTo>
                      <a:pt x="21" y="7"/>
                    </a:lnTo>
                    <a:lnTo>
                      <a:pt x="21" y="9"/>
                    </a:lnTo>
                    <a:lnTo>
                      <a:pt x="21" y="10"/>
                    </a:lnTo>
                    <a:lnTo>
                      <a:pt x="21" y="12"/>
                    </a:lnTo>
                    <a:lnTo>
                      <a:pt x="21" y="13"/>
                    </a:lnTo>
                    <a:lnTo>
                      <a:pt x="20" y="14"/>
                    </a:lnTo>
                    <a:lnTo>
                      <a:pt x="20" y="15"/>
                    </a:lnTo>
                    <a:lnTo>
                      <a:pt x="20" y="16"/>
                    </a:lnTo>
                    <a:lnTo>
                      <a:pt x="19" y="16"/>
                    </a:lnTo>
                    <a:lnTo>
                      <a:pt x="19" y="17"/>
                    </a:lnTo>
                    <a:lnTo>
                      <a:pt x="18" y="18"/>
                    </a:lnTo>
                    <a:lnTo>
                      <a:pt x="17" y="18"/>
                    </a:lnTo>
                    <a:lnTo>
                      <a:pt x="16" y="19"/>
                    </a:lnTo>
                    <a:lnTo>
                      <a:pt x="14" y="19"/>
                    </a:lnTo>
                    <a:lnTo>
                      <a:pt x="13" y="20"/>
                    </a:lnTo>
                    <a:lnTo>
                      <a:pt x="11" y="20"/>
                    </a:lnTo>
                    <a:lnTo>
                      <a:pt x="10" y="20"/>
                    </a:lnTo>
                    <a:lnTo>
                      <a:pt x="8" y="20"/>
                    </a:lnTo>
                    <a:close/>
                  </a:path>
                </a:pathLst>
              </a:custGeom>
              <a:solidFill>
                <a:srgbClr val="F8C400"/>
              </a:solidFill>
              <a:ln w="9525">
                <a:noFill/>
                <a:round/>
                <a:headEnd/>
                <a:tailEnd/>
              </a:ln>
            </p:spPr>
            <p:txBody>
              <a:bodyPr/>
              <a:lstStyle/>
              <a:p>
                <a:endParaRPr lang="en-US"/>
              </a:p>
            </p:txBody>
          </p:sp>
          <p:sp>
            <p:nvSpPr>
              <p:cNvPr id="27087" name="Freeform 102"/>
              <p:cNvSpPr>
                <a:spLocks/>
              </p:cNvSpPr>
              <p:nvPr/>
            </p:nvSpPr>
            <p:spPr bwMode="auto">
              <a:xfrm>
                <a:off x="686" y="1744"/>
                <a:ext cx="22" cy="21"/>
              </a:xfrm>
              <a:custGeom>
                <a:avLst/>
                <a:gdLst>
                  <a:gd name="T0" fmla="*/ 6 w 22"/>
                  <a:gd name="T1" fmla="*/ 20 h 21"/>
                  <a:gd name="T2" fmla="*/ 4 w 22"/>
                  <a:gd name="T3" fmla="*/ 19 h 21"/>
                  <a:gd name="T4" fmla="*/ 3 w 22"/>
                  <a:gd name="T5" fmla="*/ 17 h 21"/>
                  <a:gd name="T6" fmla="*/ 1 w 22"/>
                  <a:gd name="T7" fmla="*/ 17 h 21"/>
                  <a:gd name="T8" fmla="*/ 0 w 22"/>
                  <a:gd name="T9" fmla="*/ 16 h 21"/>
                  <a:gd name="T10" fmla="*/ 0 w 22"/>
                  <a:gd name="T11" fmla="*/ 14 h 21"/>
                  <a:gd name="T12" fmla="*/ 0 w 22"/>
                  <a:gd name="T13" fmla="*/ 12 h 21"/>
                  <a:gd name="T14" fmla="*/ 0 w 22"/>
                  <a:gd name="T15" fmla="*/ 11 h 21"/>
                  <a:gd name="T16" fmla="*/ 0 w 22"/>
                  <a:gd name="T17" fmla="*/ 9 h 21"/>
                  <a:gd name="T18" fmla="*/ 0 w 22"/>
                  <a:gd name="T19" fmla="*/ 8 h 21"/>
                  <a:gd name="T20" fmla="*/ 1 w 22"/>
                  <a:gd name="T21" fmla="*/ 7 h 21"/>
                  <a:gd name="T22" fmla="*/ 1 w 22"/>
                  <a:gd name="T23" fmla="*/ 6 h 21"/>
                  <a:gd name="T24" fmla="*/ 2 w 22"/>
                  <a:gd name="T25" fmla="*/ 4 h 21"/>
                  <a:gd name="T26" fmla="*/ 3 w 22"/>
                  <a:gd name="T27" fmla="*/ 3 h 21"/>
                  <a:gd name="T28" fmla="*/ 4 w 22"/>
                  <a:gd name="T29" fmla="*/ 3 h 21"/>
                  <a:gd name="T30" fmla="*/ 5 w 22"/>
                  <a:gd name="T31" fmla="*/ 2 h 21"/>
                  <a:gd name="T32" fmla="*/ 7 w 22"/>
                  <a:gd name="T33" fmla="*/ 1 h 21"/>
                  <a:gd name="T34" fmla="*/ 8 w 22"/>
                  <a:gd name="T35" fmla="*/ 1 h 21"/>
                  <a:gd name="T36" fmla="*/ 10 w 22"/>
                  <a:gd name="T37" fmla="*/ 0 h 21"/>
                  <a:gd name="T38" fmla="*/ 12 w 22"/>
                  <a:gd name="T39" fmla="*/ 0 h 21"/>
                  <a:gd name="T40" fmla="*/ 14 w 22"/>
                  <a:gd name="T41" fmla="*/ 1 h 21"/>
                  <a:gd name="T42" fmla="*/ 18 w 22"/>
                  <a:gd name="T43" fmla="*/ 2 h 21"/>
                  <a:gd name="T44" fmla="*/ 20 w 22"/>
                  <a:gd name="T45" fmla="*/ 4 h 21"/>
                  <a:gd name="T46" fmla="*/ 21 w 22"/>
                  <a:gd name="T47" fmla="*/ 7 h 21"/>
                  <a:gd name="T48" fmla="*/ 21 w 22"/>
                  <a:gd name="T49" fmla="*/ 10 h 21"/>
                  <a:gd name="T50" fmla="*/ 21 w 22"/>
                  <a:gd name="T51" fmla="*/ 13 h 21"/>
                  <a:gd name="T52" fmla="*/ 20 w 22"/>
                  <a:gd name="T53" fmla="*/ 15 h 21"/>
                  <a:gd name="T54" fmla="*/ 19 w 22"/>
                  <a:gd name="T55" fmla="*/ 17 h 21"/>
                  <a:gd name="T56" fmla="*/ 19 w 22"/>
                  <a:gd name="T57" fmla="*/ 17 h 21"/>
                  <a:gd name="T58" fmla="*/ 18 w 22"/>
                  <a:gd name="T59" fmla="*/ 18 h 21"/>
                  <a:gd name="T60" fmla="*/ 17 w 22"/>
                  <a:gd name="T61" fmla="*/ 18 h 21"/>
                  <a:gd name="T62" fmla="*/ 16 w 22"/>
                  <a:gd name="T63" fmla="*/ 19 h 21"/>
                  <a:gd name="T64" fmla="*/ 12 w 22"/>
                  <a:gd name="T65" fmla="*/ 20 h 21"/>
                  <a:gd name="T66" fmla="*/ 10 w 22"/>
                  <a:gd name="T67" fmla="*/ 21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21"/>
                  <a:gd name="T104" fmla="*/ 22 w 22"/>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21">
                    <a:moveTo>
                      <a:pt x="8" y="21"/>
                    </a:moveTo>
                    <a:lnTo>
                      <a:pt x="6" y="20"/>
                    </a:lnTo>
                    <a:lnTo>
                      <a:pt x="5" y="19"/>
                    </a:lnTo>
                    <a:lnTo>
                      <a:pt x="4" y="19"/>
                    </a:lnTo>
                    <a:lnTo>
                      <a:pt x="3" y="18"/>
                    </a:lnTo>
                    <a:lnTo>
                      <a:pt x="3" y="17"/>
                    </a:lnTo>
                    <a:lnTo>
                      <a:pt x="2" y="17"/>
                    </a:lnTo>
                    <a:lnTo>
                      <a:pt x="1" y="17"/>
                    </a:lnTo>
                    <a:lnTo>
                      <a:pt x="0" y="16"/>
                    </a:lnTo>
                    <a:lnTo>
                      <a:pt x="0" y="15"/>
                    </a:lnTo>
                    <a:lnTo>
                      <a:pt x="0" y="14"/>
                    </a:lnTo>
                    <a:lnTo>
                      <a:pt x="0" y="13"/>
                    </a:lnTo>
                    <a:lnTo>
                      <a:pt x="0" y="12"/>
                    </a:lnTo>
                    <a:lnTo>
                      <a:pt x="0" y="11"/>
                    </a:lnTo>
                    <a:lnTo>
                      <a:pt x="0" y="10"/>
                    </a:lnTo>
                    <a:lnTo>
                      <a:pt x="0" y="9"/>
                    </a:lnTo>
                    <a:lnTo>
                      <a:pt x="0" y="8"/>
                    </a:lnTo>
                    <a:lnTo>
                      <a:pt x="0" y="7"/>
                    </a:lnTo>
                    <a:lnTo>
                      <a:pt x="1" y="7"/>
                    </a:lnTo>
                    <a:lnTo>
                      <a:pt x="1" y="6"/>
                    </a:lnTo>
                    <a:lnTo>
                      <a:pt x="2" y="5"/>
                    </a:lnTo>
                    <a:lnTo>
                      <a:pt x="2" y="4"/>
                    </a:lnTo>
                    <a:lnTo>
                      <a:pt x="3" y="4"/>
                    </a:lnTo>
                    <a:lnTo>
                      <a:pt x="3" y="3"/>
                    </a:lnTo>
                    <a:lnTo>
                      <a:pt x="4" y="3"/>
                    </a:lnTo>
                    <a:lnTo>
                      <a:pt x="5" y="2"/>
                    </a:lnTo>
                    <a:lnTo>
                      <a:pt x="6" y="2"/>
                    </a:lnTo>
                    <a:lnTo>
                      <a:pt x="7" y="1"/>
                    </a:lnTo>
                    <a:lnTo>
                      <a:pt x="8" y="1"/>
                    </a:lnTo>
                    <a:lnTo>
                      <a:pt x="9" y="1"/>
                    </a:lnTo>
                    <a:lnTo>
                      <a:pt x="10" y="0"/>
                    </a:lnTo>
                    <a:lnTo>
                      <a:pt x="11" y="0"/>
                    </a:lnTo>
                    <a:lnTo>
                      <a:pt x="12" y="0"/>
                    </a:lnTo>
                    <a:lnTo>
                      <a:pt x="13" y="0"/>
                    </a:lnTo>
                    <a:lnTo>
                      <a:pt x="14" y="1"/>
                    </a:lnTo>
                    <a:lnTo>
                      <a:pt x="16" y="2"/>
                    </a:lnTo>
                    <a:lnTo>
                      <a:pt x="18" y="2"/>
                    </a:lnTo>
                    <a:lnTo>
                      <a:pt x="19" y="3"/>
                    </a:lnTo>
                    <a:lnTo>
                      <a:pt x="20" y="4"/>
                    </a:lnTo>
                    <a:lnTo>
                      <a:pt x="20" y="6"/>
                    </a:lnTo>
                    <a:lnTo>
                      <a:pt x="21" y="7"/>
                    </a:lnTo>
                    <a:lnTo>
                      <a:pt x="22" y="9"/>
                    </a:lnTo>
                    <a:lnTo>
                      <a:pt x="21" y="10"/>
                    </a:lnTo>
                    <a:lnTo>
                      <a:pt x="21" y="12"/>
                    </a:lnTo>
                    <a:lnTo>
                      <a:pt x="21" y="13"/>
                    </a:lnTo>
                    <a:lnTo>
                      <a:pt x="21" y="14"/>
                    </a:lnTo>
                    <a:lnTo>
                      <a:pt x="20" y="15"/>
                    </a:lnTo>
                    <a:lnTo>
                      <a:pt x="20" y="17"/>
                    </a:lnTo>
                    <a:lnTo>
                      <a:pt x="19" y="17"/>
                    </a:lnTo>
                    <a:lnTo>
                      <a:pt x="19" y="18"/>
                    </a:lnTo>
                    <a:lnTo>
                      <a:pt x="18" y="18"/>
                    </a:lnTo>
                    <a:lnTo>
                      <a:pt x="17" y="18"/>
                    </a:lnTo>
                    <a:lnTo>
                      <a:pt x="17" y="19"/>
                    </a:lnTo>
                    <a:lnTo>
                      <a:pt x="16" y="19"/>
                    </a:lnTo>
                    <a:lnTo>
                      <a:pt x="14" y="20"/>
                    </a:lnTo>
                    <a:lnTo>
                      <a:pt x="12" y="20"/>
                    </a:lnTo>
                    <a:lnTo>
                      <a:pt x="11" y="20"/>
                    </a:lnTo>
                    <a:lnTo>
                      <a:pt x="10" y="21"/>
                    </a:lnTo>
                    <a:lnTo>
                      <a:pt x="8" y="21"/>
                    </a:lnTo>
                    <a:close/>
                  </a:path>
                </a:pathLst>
              </a:custGeom>
              <a:solidFill>
                <a:srgbClr val="F8C400"/>
              </a:solidFill>
              <a:ln w="9525">
                <a:noFill/>
                <a:round/>
                <a:headEnd/>
                <a:tailEnd/>
              </a:ln>
            </p:spPr>
            <p:txBody>
              <a:bodyPr/>
              <a:lstStyle/>
              <a:p>
                <a:endParaRPr lang="en-US"/>
              </a:p>
            </p:txBody>
          </p:sp>
          <p:sp>
            <p:nvSpPr>
              <p:cNvPr id="27088" name="Freeform 103"/>
              <p:cNvSpPr>
                <a:spLocks/>
              </p:cNvSpPr>
              <p:nvPr/>
            </p:nvSpPr>
            <p:spPr bwMode="auto">
              <a:xfrm>
                <a:off x="1037" y="1691"/>
                <a:ext cx="58" cy="69"/>
              </a:xfrm>
              <a:custGeom>
                <a:avLst/>
                <a:gdLst>
                  <a:gd name="T0" fmla="*/ 20 w 58"/>
                  <a:gd name="T1" fmla="*/ 68 h 69"/>
                  <a:gd name="T2" fmla="*/ 15 w 58"/>
                  <a:gd name="T3" fmla="*/ 66 h 69"/>
                  <a:gd name="T4" fmla="*/ 10 w 58"/>
                  <a:gd name="T5" fmla="*/ 65 h 69"/>
                  <a:gd name="T6" fmla="*/ 8 w 58"/>
                  <a:gd name="T7" fmla="*/ 63 h 69"/>
                  <a:gd name="T8" fmla="*/ 6 w 58"/>
                  <a:gd name="T9" fmla="*/ 61 h 69"/>
                  <a:gd name="T10" fmla="*/ 4 w 58"/>
                  <a:gd name="T11" fmla="*/ 59 h 69"/>
                  <a:gd name="T12" fmla="*/ 4 w 58"/>
                  <a:gd name="T13" fmla="*/ 57 h 69"/>
                  <a:gd name="T14" fmla="*/ 3 w 58"/>
                  <a:gd name="T15" fmla="*/ 56 h 69"/>
                  <a:gd name="T16" fmla="*/ 2 w 58"/>
                  <a:gd name="T17" fmla="*/ 52 h 69"/>
                  <a:gd name="T18" fmla="*/ 2 w 58"/>
                  <a:gd name="T19" fmla="*/ 47 h 69"/>
                  <a:gd name="T20" fmla="*/ 3 w 58"/>
                  <a:gd name="T21" fmla="*/ 42 h 69"/>
                  <a:gd name="T22" fmla="*/ 5 w 58"/>
                  <a:gd name="T23" fmla="*/ 39 h 69"/>
                  <a:gd name="T24" fmla="*/ 7 w 58"/>
                  <a:gd name="T25" fmla="*/ 38 h 69"/>
                  <a:gd name="T26" fmla="*/ 8 w 58"/>
                  <a:gd name="T27" fmla="*/ 36 h 69"/>
                  <a:gd name="T28" fmla="*/ 8 w 58"/>
                  <a:gd name="T29" fmla="*/ 34 h 69"/>
                  <a:gd name="T30" fmla="*/ 4 w 58"/>
                  <a:gd name="T31" fmla="*/ 30 h 69"/>
                  <a:gd name="T32" fmla="*/ 2 w 58"/>
                  <a:gd name="T33" fmla="*/ 27 h 69"/>
                  <a:gd name="T34" fmla="*/ 1 w 58"/>
                  <a:gd name="T35" fmla="*/ 25 h 69"/>
                  <a:gd name="T36" fmla="*/ 0 w 58"/>
                  <a:gd name="T37" fmla="*/ 23 h 69"/>
                  <a:gd name="T38" fmla="*/ 0 w 58"/>
                  <a:gd name="T39" fmla="*/ 21 h 69"/>
                  <a:gd name="T40" fmla="*/ 0 w 58"/>
                  <a:gd name="T41" fmla="*/ 17 h 69"/>
                  <a:gd name="T42" fmla="*/ 1 w 58"/>
                  <a:gd name="T43" fmla="*/ 12 h 69"/>
                  <a:gd name="T44" fmla="*/ 4 w 58"/>
                  <a:gd name="T45" fmla="*/ 10 h 69"/>
                  <a:gd name="T46" fmla="*/ 5 w 58"/>
                  <a:gd name="T47" fmla="*/ 7 h 69"/>
                  <a:gd name="T48" fmla="*/ 6 w 58"/>
                  <a:gd name="T49" fmla="*/ 7 h 69"/>
                  <a:gd name="T50" fmla="*/ 7 w 58"/>
                  <a:gd name="T51" fmla="*/ 6 h 69"/>
                  <a:gd name="T52" fmla="*/ 10 w 58"/>
                  <a:gd name="T53" fmla="*/ 5 h 69"/>
                  <a:gd name="T54" fmla="*/ 12 w 58"/>
                  <a:gd name="T55" fmla="*/ 3 h 69"/>
                  <a:gd name="T56" fmla="*/ 21 w 58"/>
                  <a:gd name="T57" fmla="*/ 1 h 69"/>
                  <a:gd name="T58" fmla="*/ 25 w 58"/>
                  <a:gd name="T59" fmla="*/ 0 h 69"/>
                  <a:gd name="T60" fmla="*/ 29 w 58"/>
                  <a:gd name="T61" fmla="*/ 0 h 69"/>
                  <a:gd name="T62" fmla="*/ 33 w 58"/>
                  <a:gd name="T63" fmla="*/ 1 h 69"/>
                  <a:gd name="T64" fmla="*/ 37 w 58"/>
                  <a:gd name="T65" fmla="*/ 2 h 69"/>
                  <a:gd name="T66" fmla="*/ 41 w 58"/>
                  <a:gd name="T67" fmla="*/ 3 h 69"/>
                  <a:gd name="T68" fmla="*/ 44 w 58"/>
                  <a:gd name="T69" fmla="*/ 6 h 69"/>
                  <a:gd name="T70" fmla="*/ 46 w 58"/>
                  <a:gd name="T71" fmla="*/ 9 h 69"/>
                  <a:gd name="T72" fmla="*/ 49 w 58"/>
                  <a:gd name="T73" fmla="*/ 12 h 69"/>
                  <a:gd name="T74" fmla="*/ 49 w 58"/>
                  <a:gd name="T75" fmla="*/ 18 h 69"/>
                  <a:gd name="T76" fmla="*/ 48 w 58"/>
                  <a:gd name="T77" fmla="*/ 23 h 69"/>
                  <a:gd name="T78" fmla="*/ 47 w 58"/>
                  <a:gd name="T79" fmla="*/ 25 h 69"/>
                  <a:gd name="T80" fmla="*/ 46 w 58"/>
                  <a:gd name="T81" fmla="*/ 26 h 69"/>
                  <a:gd name="T82" fmla="*/ 45 w 58"/>
                  <a:gd name="T83" fmla="*/ 27 h 69"/>
                  <a:gd name="T84" fmla="*/ 44 w 58"/>
                  <a:gd name="T85" fmla="*/ 28 h 69"/>
                  <a:gd name="T86" fmla="*/ 45 w 58"/>
                  <a:gd name="T87" fmla="*/ 30 h 69"/>
                  <a:gd name="T88" fmla="*/ 49 w 58"/>
                  <a:gd name="T89" fmla="*/ 31 h 69"/>
                  <a:gd name="T90" fmla="*/ 52 w 58"/>
                  <a:gd name="T91" fmla="*/ 33 h 69"/>
                  <a:gd name="T92" fmla="*/ 54 w 58"/>
                  <a:gd name="T93" fmla="*/ 36 h 69"/>
                  <a:gd name="T94" fmla="*/ 57 w 58"/>
                  <a:gd name="T95" fmla="*/ 39 h 69"/>
                  <a:gd name="T96" fmla="*/ 58 w 58"/>
                  <a:gd name="T97" fmla="*/ 42 h 69"/>
                  <a:gd name="T98" fmla="*/ 58 w 58"/>
                  <a:gd name="T99" fmla="*/ 47 h 69"/>
                  <a:gd name="T100" fmla="*/ 57 w 58"/>
                  <a:gd name="T101" fmla="*/ 52 h 69"/>
                  <a:gd name="T102" fmla="*/ 55 w 58"/>
                  <a:gd name="T103" fmla="*/ 56 h 69"/>
                  <a:gd name="T104" fmla="*/ 53 w 58"/>
                  <a:gd name="T105" fmla="*/ 59 h 69"/>
                  <a:gd name="T106" fmla="*/ 49 w 58"/>
                  <a:gd name="T107" fmla="*/ 62 h 69"/>
                  <a:gd name="T108" fmla="*/ 45 w 58"/>
                  <a:gd name="T109" fmla="*/ 64 h 69"/>
                  <a:gd name="T110" fmla="*/ 41 w 58"/>
                  <a:gd name="T111" fmla="*/ 66 h 69"/>
                  <a:gd name="T112" fmla="*/ 36 w 58"/>
                  <a:gd name="T113" fmla="*/ 67 h 69"/>
                  <a:gd name="T114" fmla="*/ 32 w 58"/>
                  <a:gd name="T115" fmla="*/ 68 h 69"/>
                  <a:gd name="T116" fmla="*/ 23 w 58"/>
                  <a:gd name="T117" fmla="*/ 69 h 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
                  <a:gd name="T178" fmla="*/ 0 h 69"/>
                  <a:gd name="T179" fmla="*/ 58 w 58"/>
                  <a:gd name="T180" fmla="*/ 69 h 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 h="69">
                    <a:moveTo>
                      <a:pt x="23" y="69"/>
                    </a:moveTo>
                    <a:lnTo>
                      <a:pt x="22" y="68"/>
                    </a:lnTo>
                    <a:lnTo>
                      <a:pt x="20" y="68"/>
                    </a:lnTo>
                    <a:lnTo>
                      <a:pt x="18" y="67"/>
                    </a:lnTo>
                    <a:lnTo>
                      <a:pt x="16" y="67"/>
                    </a:lnTo>
                    <a:lnTo>
                      <a:pt x="15" y="66"/>
                    </a:lnTo>
                    <a:lnTo>
                      <a:pt x="13" y="66"/>
                    </a:lnTo>
                    <a:lnTo>
                      <a:pt x="11" y="65"/>
                    </a:lnTo>
                    <a:lnTo>
                      <a:pt x="10" y="65"/>
                    </a:lnTo>
                    <a:lnTo>
                      <a:pt x="9" y="64"/>
                    </a:lnTo>
                    <a:lnTo>
                      <a:pt x="9" y="63"/>
                    </a:lnTo>
                    <a:lnTo>
                      <a:pt x="8" y="63"/>
                    </a:lnTo>
                    <a:lnTo>
                      <a:pt x="7" y="62"/>
                    </a:lnTo>
                    <a:lnTo>
                      <a:pt x="7" y="61"/>
                    </a:lnTo>
                    <a:lnTo>
                      <a:pt x="6" y="61"/>
                    </a:lnTo>
                    <a:lnTo>
                      <a:pt x="5" y="60"/>
                    </a:lnTo>
                    <a:lnTo>
                      <a:pt x="4" y="60"/>
                    </a:lnTo>
                    <a:lnTo>
                      <a:pt x="4" y="59"/>
                    </a:lnTo>
                    <a:lnTo>
                      <a:pt x="4" y="58"/>
                    </a:lnTo>
                    <a:lnTo>
                      <a:pt x="4" y="57"/>
                    </a:lnTo>
                    <a:lnTo>
                      <a:pt x="3" y="57"/>
                    </a:lnTo>
                    <a:lnTo>
                      <a:pt x="3" y="56"/>
                    </a:lnTo>
                    <a:lnTo>
                      <a:pt x="2" y="55"/>
                    </a:lnTo>
                    <a:lnTo>
                      <a:pt x="2" y="53"/>
                    </a:lnTo>
                    <a:lnTo>
                      <a:pt x="2" y="52"/>
                    </a:lnTo>
                    <a:lnTo>
                      <a:pt x="2" y="50"/>
                    </a:lnTo>
                    <a:lnTo>
                      <a:pt x="2" y="49"/>
                    </a:lnTo>
                    <a:lnTo>
                      <a:pt x="2" y="47"/>
                    </a:lnTo>
                    <a:lnTo>
                      <a:pt x="2" y="45"/>
                    </a:lnTo>
                    <a:lnTo>
                      <a:pt x="3" y="44"/>
                    </a:lnTo>
                    <a:lnTo>
                      <a:pt x="3" y="42"/>
                    </a:lnTo>
                    <a:lnTo>
                      <a:pt x="4" y="41"/>
                    </a:lnTo>
                    <a:lnTo>
                      <a:pt x="5" y="40"/>
                    </a:lnTo>
                    <a:lnTo>
                      <a:pt x="5" y="39"/>
                    </a:lnTo>
                    <a:lnTo>
                      <a:pt x="6" y="39"/>
                    </a:lnTo>
                    <a:lnTo>
                      <a:pt x="6" y="38"/>
                    </a:lnTo>
                    <a:lnTo>
                      <a:pt x="7" y="38"/>
                    </a:lnTo>
                    <a:lnTo>
                      <a:pt x="7" y="37"/>
                    </a:lnTo>
                    <a:lnTo>
                      <a:pt x="8" y="37"/>
                    </a:lnTo>
                    <a:lnTo>
                      <a:pt x="8" y="36"/>
                    </a:lnTo>
                    <a:lnTo>
                      <a:pt x="9" y="36"/>
                    </a:lnTo>
                    <a:lnTo>
                      <a:pt x="9" y="35"/>
                    </a:lnTo>
                    <a:lnTo>
                      <a:pt x="8" y="34"/>
                    </a:lnTo>
                    <a:lnTo>
                      <a:pt x="7" y="32"/>
                    </a:lnTo>
                    <a:lnTo>
                      <a:pt x="5" y="31"/>
                    </a:lnTo>
                    <a:lnTo>
                      <a:pt x="4" y="30"/>
                    </a:lnTo>
                    <a:lnTo>
                      <a:pt x="3" y="28"/>
                    </a:lnTo>
                    <a:lnTo>
                      <a:pt x="2" y="28"/>
                    </a:lnTo>
                    <a:lnTo>
                      <a:pt x="2" y="27"/>
                    </a:lnTo>
                    <a:lnTo>
                      <a:pt x="1" y="27"/>
                    </a:lnTo>
                    <a:lnTo>
                      <a:pt x="1" y="26"/>
                    </a:lnTo>
                    <a:lnTo>
                      <a:pt x="1" y="25"/>
                    </a:lnTo>
                    <a:lnTo>
                      <a:pt x="0" y="25"/>
                    </a:lnTo>
                    <a:lnTo>
                      <a:pt x="0" y="24"/>
                    </a:lnTo>
                    <a:lnTo>
                      <a:pt x="0" y="23"/>
                    </a:lnTo>
                    <a:lnTo>
                      <a:pt x="0" y="22"/>
                    </a:lnTo>
                    <a:lnTo>
                      <a:pt x="0" y="21"/>
                    </a:lnTo>
                    <a:lnTo>
                      <a:pt x="0" y="20"/>
                    </a:lnTo>
                    <a:lnTo>
                      <a:pt x="0" y="19"/>
                    </a:lnTo>
                    <a:lnTo>
                      <a:pt x="0" y="17"/>
                    </a:lnTo>
                    <a:lnTo>
                      <a:pt x="0" y="16"/>
                    </a:lnTo>
                    <a:lnTo>
                      <a:pt x="1" y="14"/>
                    </a:lnTo>
                    <a:lnTo>
                      <a:pt x="1" y="12"/>
                    </a:lnTo>
                    <a:lnTo>
                      <a:pt x="2" y="10"/>
                    </a:lnTo>
                    <a:lnTo>
                      <a:pt x="3" y="10"/>
                    </a:lnTo>
                    <a:lnTo>
                      <a:pt x="4" y="10"/>
                    </a:lnTo>
                    <a:lnTo>
                      <a:pt x="4" y="9"/>
                    </a:lnTo>
                    <a:lnTo>
                      <a:pt x="4" y="8"/>
                    </a:lnTo>
                    <a:lnTo>
                      <a:pt x="5" y="7"/>
                    </a:lnTo>
                    <a:lnTo>
                      <a:pt x="6" y="7"/>
                    </a:lnTo>
                    <a:lnTo>
                      <a:pt x="6" y="6"/>
                    </a:lnTo>
                    <a:lnTo>
                      <a:pt x="7" y="6"/>
                    </a:lnTo>
                    <a:lnTo>
                      <a:pt x="8" y="5"/>
                    </a:lnTo>
                    <a:lnTo>
                      <a:pt x="10" y="5"/>
                    </a:lnTo>
                    <a:lnTo>
                      <a:pt x="10" y="4"/>
                    </a:lnTo>
                    <a:lnTo>
                      <a:pt x="12" y="3"/>
                    </a:lnTo>
                    <a:lnTo>
                      <a:pt x="15" y="2"/>
                    </a:lnTo>
                    <a:lnTo>
                      <a:pt x="18" y="1"/>
                    </a:lnTo>
                    <a:lnTo>
                      <a:pt x="21" y="1"/>
                    </a:lnTo>
                    <a:lnTo>
                      <a:pt x="22" y="1"/>
                    </a:lnTo>
                    <a:lnTo>
                      <a:pt x="24" y="1"/>
                    </a:lnTo>
                    <a:lnTo>
                      <a:pt x="25" y="0"/>
                    </a:lnTo>
                    <a:lnTo>
                      <a:pt x="26" y="0"/>
                    </a:lnTo>
                    <a:lnTo>
                      <a:pt x="28" y="0"/>
                    </a:lnTo>
                    <a:lnTo>
                      <a:pt x="29" y="0"/>
                    </a:lnTo>
                    <a:lnTo>
                      <a:pt x="31" y="0"/>
                    </a:lnTo>
                    <a:lnTo>
                      <a:pt x="32" y="1"/>
                    </a:lnTo>
                    <a:lnTo>
                      <a:pt x="33" y="1"/>
                    </a:lnTo>
                    <a:lnTo>
                      <a:pt x="35" y="1"/>
                    </a:lnTo>
                    <a:lnTo>
                      <a:pt x="36" y="1"/>
                    </a:lnTo>
                    <a:lnTo>
                      <a:pt x="37" y="2"/>
                    </a:lnTo>
                    <a:lnTo>
                      <a:pt x="38" y="2"/>
                    </a:lnTo>
                    <a:lnTo>
                      <a:pt x="39" y="3"/>
                    </a:lnTo>
                    <a:lnTo>
                      <a:pt x="41" y="3"/>
                    </a:lnTo>
                    <a:lnTo>
                      <a:pt x="42" y="4"/>
                    </a:lnTo>
                    <a:lnTo>
                      <a:pt x="43" y="5"/>
                    </a:lnTo>
                    <a:lnTo>
                      <a:pt x="44" y="6"/>
                    </a:lnTo>
                    <a:lnTo>
                      <a:pt x="45" y="7"/>
                    </a:lnTo>
                    <a:lnTo>
                      <a:pt x="46" y="7"/>
                    </a:lnTo>
                    <a:lnTo>
                      <a:pt x="46" y="9"/>
                    </a:lnTo>
                    <a:lnTo>
                      <a:pt x="47" y="10"/>
                    </a:lnTo>
                    <a:lnTo>
                      <a:pt x="48" y="11"/>
                    </a:lnTo>
                    <a:lnTo>
                      <a:pt x="49" y="12"/>
                    </a:lnTo>
                    <a:lnTo>
                      <a:pt x="49" y="14"/>
                    </a:lnTo>
                    <a:lnTo>
                      <a:pt x="49" y="16"/>
                    </a:lnTo>
                    <a:lnTo>
                      <a:pt x="49" y="18"/>
                    </a:lnTo>
                    <a:lnTo>
                      <a:pt x="49" y="21"/>
                    </a:lnTo>
                    <a:lnTo>
                      <a:pt x="48" y="22"/>
                    </a:lnTo>
                    <a:lnTo>
                      <a:pt x="48" y="23"/>
                    </a:lnTo>
                    <a:lnTo>
                      <a:pt x="48" y="24"/>
                    </a:lnTo>
                    <a:lnTo>
                      <a:pt x="47" y="25"/>
                    </a:lnTo>
                    <a:lnTo>
                      <a:pt x="47" y="26"/>
                    </a:lnTo>
                    <a:lnTo>
                      <a:pt x="46" y="26"/>
                    </a:lnTo>
                    <a:lnTo>
                      <a:pt x="46" y="27"/>
                    </a:lnTo>
                    <a:lnTo>
                      <a:pt x="45" y="27"/>
                    </a:lnTo>
                    <a:lnTo>
                      <a:pt x="44" y="28"/>
                    </a:lnTo>
                    <a:lnTo>
                      <a:pt x="44" y="29"/>
                    </a:lnTo>
                    <a:lnTo>
                      <a:pt x="44" y="30"/>
                    </a:lnTo>
                    <a:lnTo>
                      <a:pt x="45" y="30"/>
                    </a:lnTo>
                    <a:lnTo>
                      <a:pt x="46" y="30"/>
                    </a:lnTo>
                    <a:lnTo>
                      <a:pt x="48" y="31"/>
                    </a:lnTo>
                    <a:lnTo>
                      <a:pt x="49" y="31"/>
                    </a:lnTo>
                    <a:lnTo>
                      <a:pt x="50" y="32"/>
                    </a:lnTo>
                    <a:lnTo>
                      <a:pt x="51" y="33"/>
                    </a:lnTo>
                    <a:lnTo>
                      <a:pt x="52" y="33"/>
                    </a:lnTo>
                    <a:lnTo>
                      <a:pt x="53" y="34"/>
                    </a:lnTo>
                    <a:lnTo>
                      <a:pt x="54" y="35"/>
                    </a:lnTo>
                    <a:lnTo>
                      <a:pt x="54" y="36"/>
                    </a:lnTo>
                    <a:lnTo>
                      <a:pt x="55" y="37"/>
                    </a:lnTo>
                    <a:lnTo>
                      <a:pt x="56" y="38"/>
                    </a:lnTo>
                    <a:lnTo>
                      <a:pt x="57" y="39"/>
                    </a:lnTo>
                    <a:lnTo>
                      <a:pt x="57" y="40"/>
                    </a:lnTo>
                    <a:lnTo>
                      <a:pt x="58" y="41"/>
                    </a:lnTo>
                    <a:lnTo>
                      <a:pt x="58" y="42"/>
                    </a:lnTo>
                    <a:lnTo>
                      <a:pt x="58" y="44"/>
                    </a:lnTo>
                    <a:lnTo>
                      <a:pt x="58" y="45"/>
                    </a:lnTo>
                    <a:lnTo>
                      <a:pt x="58" y="47"/>
                    </a:lnTo>
                    <a:lnTo>
                      <a:pt x="58" y="49"/>
                    </a:lnTo>
                    <a:lnTo>
                      <a:pt x="58" y="50"/>
                    </a:lnTo>
                    <a:lnTo>
                      <a:pt x="57" y="52"/>
                    </a:lnTo>
                    <a:lnTo>
                      <a:pt x="57" y="53"/>
                    </a:lnTo>
                    <a:lnTo>
                      <a:pt x="56" y="54"/>
                    </a:lnTo>
                    <a:lnTo>
                      <a:pt x="55" y="56"/>
                    </a:lnTo>
                    <a:lnTo>
                      <a:pt x="54" y="57"/>
                    </a:lnTo>
                    <a:lnTo>
                      <a:pt x="54" y="58"/>
                    </a:lnTo>
                    <a:lnTo>
                      <a:pt x="53" y="59"/>
                    </a:lnTo>
                    <a:lnTo>
                      <a:pt x="52" y="60"/>
                    </a:lnTo>
                    <a:lnTo>
                      <a:pt x="50" y="61"/>
                    </a:lnTo>
                    <a:lnTo>
                      <a:pt x="49" y="62"/>
                    </a:lnTo>
                    <a:lnTo>
                      <a:pt x="48" y="62"/>
                    </a:lnTo>
                    <a:lnTo>
                      <a:pt x="47" y="63"/>
                    </a:lnTo>
                    <a:lnTo>
                      <a:pt x="45" y="64"/>
                    </a:lnTo>
                    <a:lnTo>
                      <a:pt x="44" y="65"/>
                    </a:lnTo>
                    <a:lnTo>
                      <a:pt x="43" y="65"/>
                    </a:lnTo>
                    <a:lnTo>
                      <a:pt x="41" y="66"/>
                    </a:lnTo>
                    <a:lnTo>
                      <a:pt x="40" y="66"/>
                    </a:lnTo>
                    <a:lnTo>
                      <a:pt x="38" y="67"/>
                    </a:lnTo>
                    <a:lnTo>
                      <a:pt x="36" y="67"/>
                    </a:lnTo>
                    <a:lnTo>
                      <a:pt x="35" y="68"/>
                    </a:lnTo>
                    <a:lnTo>
                      <a:pt x="33" y="68"/>
                    </a:lnTo>
                    <a:lnTo>
                      <a:pt x="32" y="68"/>
                    </a:lnTo>
                    <a:lnTo>
                      <a:pt x="30" y="68"/>
                    </a:lnTo>
                    <a:lnTo>
                      <a:pt x="27" y="69"/>
                    </a:lnTo>
                    <a:lnTo>
                      <a:pt x="23" y="69"/>
                    </a:lnTo>
                    <a:close/>
                  </a:path>
                </a:pathLst>
              </a:custGeom>
              <a:solidFill>
                <a:srgbClr val="F8C400"/>
              </a:solidFill>
              <a:ln w="9525">
                <a:noFill/>
                <a:round/>
                <a:headEnd/>
                <a:tailEnd/>
              </a:ln>
            </p:spPr>
            <p:txBody>
              <a:bodyPr/>
              <a:lstStyle/>
              <a:p>
                <a:endParaRPr lang="en-US"/>
              </a:p>
            </p:txBody>
          </p:sp>
          <p:sp>
            <p:nvSpPr>
              <p:cNvPr id="27089" name="Freeform 104"/>
              <p:cNvSpPr>
                <a:spLocks/>
              </p:cNvSpPr>
              <p:nvPr/>
            </p:nvSpPr>
            <p:spPr bwMode="auto">
              <a:xfrm>
                <a:off x="901" y="1690"/>
                <a:ext cx="57" cy="68"/>
              </a:xfrm>
              <a:custGeom>
                <a:avLst/>
                <a:gdLst>
                  <a:gd name="T0" fmla="*/ 15 w 57"/>
                  <a:gd name="T1" fmla="*/ 66 h 68"/>
                  <a:gd name="T2" fmla="*/ 11 w 57"/>
                  <a:gd name="T3" fmla="*/ 64 h 68"/>
                  <a:gd name="T4" fmla="*/ 7 w 57"/>
                  <a:gd name="T5" fmla="*/ 62 h 68"/>
                  <a:gd name="T6" fmla="*/ 4 w 57"/>
                  <a:gd name="T7" fmla="*/ 59 h 68"/>
                  <a:gd name="T8" fmla="*/ 2 w 57"/>
                  <a:gd name="T9" fmla="*/ 56 h 68"/>
                  <a:gd name="T10" fmla="*/ 1 w 57"/>
                  <a:gd name="T11" fmla="*/ 55 h 68"/>
                  <a:gd name="T12" fmla="*/ 0 w 57"/>
                  <a:gd name="T13" fmla="*/ 51 h 68"/>
                  <a:gd name="T14" fmla="*/ 0 w 57"/>
                  <a:gd name="T15" fmla="*/ 48 h 68"/>
                  <a:gd name="T16" fmla="*/ 0 w 57"/>
                  <a:gd name="T17" fmla="*/ 45 h 68"/>
                  <a:gd name="T18" fmla="*/ 1 w 57"/>
                  <a:gd name="T19" fmla="*/ 40 h 68"/>
                  <a:gd name="T20" fmla="*/ 3 w 57"/>
                  <a:gd name="T21" fmla="*/ 38 h 68"/>
                  <a:gd name="T22" fmla="*/ 4 w 57"/>
                  <a:gd name="T23" fmla="*/ 36 h 68"/>
                  <a:gd name="T24" fmla="*/ 5 w 57"/>
                  <a:gd name="T25" fmla="*/ 35 h 68"/>
                  <a:gd name="T26" fmla="*/ 8 w 57"/>
                  <a:gd name="T27" fmla="*/ 33 h 68"/>
                  <a:gd name="T28" fmla="*/ 9 w 57"/>
                  <a:gd name="T29" fmla="*/ 32 h 68"/>
                  <a:gd name="T30" fmla="*/ 11 w 57"/>
                  <a:gd name="T31" fmla="*/ 31 h 68"/>
                  <a:gd name="T32" fmla="*/ 11 w 57"/>
                  <a:gd name="T33" fmla="*/ 30 h 68"/>
                  <a:gd name="T34" fmla="*/ 10 w 57"/>
                  <a:gd name="T35" fmla="*/ 29 h 68"/>
                  <a:gd name="T36" fmla="*/ 9 w 57"/>
                  <a:gd name="T37" fmla="*/ 28 h 68"/>
                  <a:gd name="T38" fmla="*/ 8 w 57"/>
                  <a:gd name="T39" fmla="*/ 26 h 68"/>
                  <a:gd name="T40" fmla="*/ 7 w 57"/>
                  <a:gd name="T41" fmla="*/ 24 h 68"/>
                  <a:gd name="T42" fmla="*/ 5 w 57"/>
                  <a:gd name="T43" fmla="*/ 18 h 68"/>
                  <a:gd name="T44" fmla="*/ 6 w 57"/>
                  <a:gd name="T45" fmla="*/ 13 h 68"/>
                  <a:gd name="T46" fmla="*/ 8 w 57"/>
                  <a:gd name="T47" fmla="*/ 8 h 68"/>
                  <a:gd name="T48" fmla="*/ 9 w 57"/>
                  <a:gd name="T49" fmla="*/ 7 h 68"/>
                  <a:gd name="T50" fmla="*/ 10 w 57"/>
                  <a:gd name="T51" fmla="*/ 6 h 68"/>
                  <a:gd name="T52" fmla="*/ 13 w 57"/>
                  <a:gd name="T53" fmla="*/ 4 h 68"/>
                  <a:gd name="T54" fmla="*/ 15 w 57"/>
                  <a:gd name="T55" fmla="*/ 3 h 68"/>
                  <a:gd name="T56" fmla="*/ 19 w 57"/>
                  <a:gd name="T57" fmla="*/ 1 h 68"/>
                  <a:gd name="T58" fmla="*/ 22 w 57"/>
                  <a:gd name="T59" fmla="*/ 0 h 68"/>
                  <a:gd name="T60" fmla="*/ 26 w 57"/>
                  <a:gd name="T61" fmla="*/ 0 h 68"/>
                  <a:gd name="T62" fmla="*/ 31 w 57"/>
                  <a:gd name="T63" fmla="*/ 0 h 68"/>
                  <a:gd name="T64" fmla="*/ 38 w 57"/>
                  <a:gd name="T65" fmla="*/ 1 h 68"/>
                  <a:gd name="T66" fmla="*/ 45 w 57"/>
                  <a:gd name="T67" fmla="*/ 3 h 68"/>
                  <a:gd name="T68" fmla="*/ 47 w 57"/>
                  <a:gd name="T69" fmla="*/ 5 h 68"/>
                  <a:gd name="T70" fmla="*/ 49 w 57"/>
                  <a:gd name="T71" fmla="*/ 6 h 68"/>
                  <a:gd name="T72" fmla="*/ 51 w 57"/>
                  <a:gd name="T73" fmla="*/ 8 h 68"/>
                  <a:gd name="T74" fmla="*/ 53 w 57"/>
                  <a:gd name="T75" fmla="*/ 10 h 68"/>
                  <a:gd name="T76" fmla="*/ 54 w 57"/>
                  <a:gd name="T77" fmla="*/ 12 h 68"/>
                  <a:gd name="T78" fmla="*/ 55 w 57"/>
                  <a:gd name="T79" fmla="*/ 14 h 68"/>
                  <a:gd name="T80" fmla="*/ 55 w 57"/>
                  <a:gd name="T81" fmla="*/ 18 h 68"/>
                  <a:gd name="T82" fmla="*/ 55 w 57"/>
                  <a:gd name="T83" fmla="*/ 23 h 68"/>
                  <a:gd name="T84" fmla="*/ 53 w 57"/>
                  <a:gd name="T85" fmla="*/ 28 h 68"/>
                  <a:gd name="T86" fmla="*/ 51 w 57"/>
                  <a:gd name="T87" fmla="*/ 29 h 68"/>
                  <a:gd name="T88" fmla="*/ 47 w 57"/>
                  <a:gd name="T89" fmla="*/ 33 h 68"/>
                  <a:gd name="T90" fmla="*/ 52 w 57"/>
                  <a:gd name="T91" fmla="*/ 38 h 68"/>
                  <a:gd name="T92" fmla="*/ 54 w 57"/>
                  <a:gd name="T93" fmla="*/ 41 h 68"/>
                  <a:gd name="T94" fmla="*/ 56 w 57"/>
                  <a:gd name="T95" fmla="*/ 45 h 68"/>
                  <a:gd name="T96" fmla="*/ 57 w 57"/>
                  <a:gd name="T97" fmla="*/ 49 h 68"/>
                  <a:gd name="T98" fmla="*/ 56 w 57"/>
                  <a:gd name="T99" fmla="*/ 54 h 68"/>
                  <a:gd name="T100" fmla="*/ 55 w 57"/>
                  <a:gd name="T101" fmla="*/ 57 h 68"/>
                  <a:gd name="T102" fmla="*/ 54 w 57"/>
                  <a:gd name="T103" fmla="*/ 58 h 68"/>
                  <a:gd name="T104" fmla="*/ 53 w 57"/>
                  <a:gd name="T105" fmla="*/ 59 h 68"/>
                  <a:gd name="T106" fmla="*/ 50 w 57"/>
                  <a:gd name="T107" fmla="*/ 61 h 68"/>
                  <a:gd name="T108" fmla="*/ 48 w 57"/>
                  <a:gd name="T109" fmla="*/ 64 h 68"/>
                  <a:gd name="T110" fmla="*/ 45 w 57"/>
                  <a:gd name="T111" fmla="*/ 65 h 68"/>
                  <a:gd name="T112" fmla="*/ 42 w 57"/>
                  <a:gd name="T113" fmla="*/ 66 h 68"/>
                  <a:gd name="T114" fmla="*/ 36 w 57"/>
                  <a:gd name="T115" fmla="*/ 68 h 68"/>
                  <a:gd name="T116" fmla="*/ 29 w 57"/>
                  <a:gd name="T117" fmla="*/ 68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
                  <a:gd name="T178" fmla="*/ 0 h 68"/>
                  <a:gd name="T179" fmla="*/ 57 w 57"/>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 h="68">
                    <a:moveTo>
                      <a:pt x="19" y="68"/>
                    </a:moveTo>
                    <a:lnTo>
                      <a:pt x="17" y="67"/>
                    </a:lnTo>
                    <a:lnTo>
                      <a:pt x="15" y="66"/>
                    </a:lnTo>
                    <a:lnTo>
                      <a:pt x="13" y="65"/>
                    </a:lnTo>
                    <a:lnTo>
                      <a:pt x="12" y="65"/>
                    </a:lnTo>
                    <a:lnTo>
                      <a:pt x="11" y="64"/>
                    </a:lnTo>
                    <a:lnTo>
                      <a:pt x="10" y="63"/>
                    </a:lnTo>
                    <a:lnTo>
                      <a:pt x="8" y="63"/>
                    </a:lnTo>
                    <a:lnTo>
                      <a:pt x="7" y="62"/>
                    </a:lnTo>
                    <a:lnTo>
                      <a:pt x="6" y="61"/>
                    </a:lnTo>
                    <a:lnTo>
                      <a:pt x="5" y="60"/>
                    </a:lnTo>
                    <a:lnTo>
                      <a:pt x="4" y="59"/>
                    </a:lnTo>
                    <a:lnTo>
                      <a:pt x="3" y="58"/>
                    </a:lnTo>
                    <a:lnTo>
                      <a:pt x="3" y="57"/>
                    </a:lnTo>
                    <a:lnTo>
                      <a:pt x="2" y="56"/>
                    </a:lnTo>
                    <a:lnTo>
                      <a:pt x="1" y="56"/>
                    </a:lnTo>
                    <a:lnTo>
                      <a:pt x="1" y="55"/>
                    </a:lnTo>
                    <a:lnTo>
                      <a:pt x="0" y="53"/>
                    </a:lnTo>
                    <a:lnTo>
                      <a:pt x="0" y="52"/>
                    </a:lnTo>
                    <a:lnTo>
                      <a:pt x="0" y="51"/>
                    </a:lnTo>
                    <a:lnTo>
                      <a:pt x="0" y="50"/>
                    </a:lnTo>
                    <a:lnTo>
                      <a:pt x="0" y="49"/>
                    </a:lnTo>
                    <a:lnTo>
                      <a:pt x="0" y="48"/>
                    </a:lnTo>
                    <a:lnTo>
                      <a:pt x="0" y="47"/>
                    </a:lnTo>
                    <a:lnTo>
                      <a:pt x="0" y="46"/>
                    </a:lnTo>
                    <a:lnTo>
                      <a:pt x="0" y="45"/>
                    </a:lnTo>
                    <a:lnTo>
                      <a:pt x="0" y="44"/>
                    </a:lnTo>
                    <a:lnTo>
                      <a:pt x="0" y="43"/>
                    </a:lnTo>
                    <a:lnTo>
                      <a:pt x="1" y="40"/>
                    </a:lnTo>
                    <a:lnTo>
                      <a:pt x="2" y="38"/>
                    </a:lnTo>
                    <a:lnTo>
                      <a:pt x="3" y="38"/>
                    </a:lnTo>
                    <a:lnTo>
                      <a:pt x="3" y="37"/>
                    </a:lnTo>
                    <a:lnTo>
                      <a:pt x="4" y="36"/>
                    </a:lnTo>
                    <a:lnTo>
                      <a:pt x="4" y="35"/>
                    </a:lnTo>
                    <a:lnTo>
                      <a:pt x="5" y="35"/>
                    </a:lnTo>
                    <a:lnTo>
                      <a:pt x="6" y="34"/>
                    </a:lnTo>
                    <a:lnTo>
                      <a:pt x="7" y="34"/>
                    </a:lnTo>
                    <a:lnTo>
                      <a:pt x="8" y="33"/>
                    </a:lnTo>
                    <a:lnTo>
                      <a:pt x="9" y="33"/>
                    </a:lnTo>
                    <a:lnTo>
                      <a:pt x="9" y="32"/>
                    </a:lnTo>
                    <a:lnTo>
                      <a:pt x="10" y="32"/>
                    </a:lnTo>
                    <a:lnTo>
                      <a:pt x="10" y="31"/>
                    </a:lnTo>
                    <a:lnTo>
                      <a:pt x="11" y="31"/>
                    </a:lnTo>
                    <a:lnTo>
                      <a:pt x="11" y="30"/>
                    </a:lnTo>
                    <a:lnTo>
                      <a:pt x="11" y="29"/>
                    </a:lnTo>
                    <a:lnTo>
                      <a:pt x="10" y="29"/>
                    </a:lnTo>
                    <a:lnTo>
                      <a:pt x="10" y="28"/>
                    </a:lnTo>
                    <a:lnTo>
                      <a:pt x="9" y="28"/>
                    </a:lnTo>
                    <a:lnTo>
                      <a:pt x="8" y="27"/>
                    </a:lnTo>
                    <a:lnTo>
                      <a:pt x="8" y="26"/>
                    </a:lnTo>
                    <a:lnTo>
                      <a:pt x="7" y="25"/>
                    </a:lnTo>
                    <a:lnTo>
                      <a:pt x="7" y="24"/>
                    </a:lnTo>
                    <a:lnTo>
                      <a:pt x="6" y="22"/>
                    </a:lnTo>
                    <a:lnTo>
                      <a:pt x="6" y="20"/>
                    </a:lnTo>
                    <a:lnTo>
                      <a:pt x="5" y="18"/>
                    </a:lnTo>
                    <a:lnTo>
                      <a:pt x="5" y="17"/>
                    </a:lnTo>
                    <a:lnTo>
                      <a:pt x="6" y="15"/>
                    </a:lnTo>
                    <a:lnTo>
                      <a:pt x="6" y="13"/>
                    </a:lnTo>
                    <a:lnTo>
                      <a:pt x="7" y="11"/>
                    </a:lnTo>
                    <a:lnTo>
                      <a:pt x="8" y="8"/>
                    </a:lnTo>
                    <a:lnTo>
                      <a:pt x="9" y="8"/>
                    </a:lnTo>
                    <a:lnTo>
                      <a:pt x="9" y="7"/>
                    </a:lnTo>
                    <a:lnTo>
                      <a:pt x="10" y="6"/>
                    </a:lnTo>
                    <a:lnTo>
                      <a:pt x="11" y="6"/>
                    </a:lnTo>
                    <a:lnTo>
                      <a:pt x="12" y="5"/>
                    </a:lnTo>
                    <a:lnTo>
                      <a:pt x="13" y="4"/>
                    </a:lnTo>
                    <a:lnTo>
                      <a:pt x="14" y="4"/>
                    </a:lnTo>
                    <a:lnTo>
                      <a:pt x="15" y="3"/>
                    </a:lnTo>
                    <a:lnTo>
                      <a:pt x="16" y="2"/>
                    </a:lnTo>
                    <a:lnTo>
                      <a:pt x="17" y="2"/>
                    </a:lnTo>
                    <a:lnTo>
                      <a:pt x="19" y="1"/>
                    </a:lnTo>
                    <a:lnTo>
                      <a:pt x="20" y="1"/>
                    </a:lnTo>
                    <a:lnTo>
                      <a:pt x="21" y="1"/>
                    </a:lnTo>
                    <a:lnTo>
                      <a:pt x="22" y="0"/>
                    </a:lnTo>
                    <a:lnTo>
                      <a:pt x="23" y="0"/>
                    </a:lnTo>
                    <a:lnTo>
                      <a:pt x="24" y="0"/>
                    </a:lnTo>
                    <a:lnTo>
                      <a:pt x="26" y="0"/>
                    </a:lnTo>
                    <a:lnTo>
                      <a:pt x="27" y="0"/>
                    </a:lnTo>
                    <a:lnTo>
                      <a:pt x="28" y="0"/>
                    </a:lnTo>
                    <a:lnTo>
                      <a:pt x="31" y="0"/>
                    </a:lnTo>
                    <a:lnTo>
                      <a:pt x="33" y="0"/>
                    </a:lnTo>
                    <a:lnTo>
                      <a:pt x="36" y="1"/>
                    </a:lnTo>
                    <a:lnTo>
                      <a:pt x="38" y="1"/>
                    </a:lnTo>
                    <a:lnTo>
                      <a:pt x="40" y="2"/>
                    </a:lnTo>
                    <a:lnTo>
                      <a:pt x="43" y="2"/>
                    </a:lnTo>
                    <a:lnTo>
                      <a:pt x="45" y="3"/>
                    </a:lnTo>
                    <a:lnTo>
                      <a:pt x="47" y="3"/>
                    </a:lnTo>
                    <a:lnTo>
                      <a:pt x="47" y="4"/>
                    </a:lnTo>
                    <a:lnTo>
                      <a:pt x="47" y="5"/>
                    </a:lnTo>
                    <a:lnTo>
                      <a:pt x="48" y="6"/>
                    </a:lnTo>
                    <a:lnTo>
                      <a:pt x="49" y="6"/>
                    </a:lnTo>
                    <a:lnTo>
                      <a:pt x="50" y="7"/>
                    </a:lnTo>
                    <a:lnTo>
                      <a:pt x="51" y="7"/>
                    </a:lnTo>
                    <a:lnTo>
                      <a:pt x="51" y="8"/>
                    </a:lnTo>
                    <a:lnTo>
                      <a:pt x="52" y="8"/>
                    </a:lnTo>
                    <a:lnTo>
                      <a:pt x="52" y="9"/>
                    </a:lnTo>
                    <a:lnTo>
                      <a:pt x="53" y="10"/>
                    </a:lnTo>
                    <a:lnTo>
                      <a:pt x="54" y="11"/>
                    </a:lnTo>
                    <a:lnTo>
                      <a:pt x="54" y="12"/>
                    </a:lnTo>
                    <a:lnTo>
                      <a:pt x="55" y="13"/>
                    </a:lnTo>
                    <a:lnTo>
                      <a:pt x="55" y="14"/>
                    </a:lnTo>
                    <a:lnTo>
                      <a:pt x="55" y="15"/>
                    </a:lnTo>
                    <a:lnTo>
                      <a:pt x="55" y="16"/>
                    </a:lnTo>
                    <a:lnTo>
                      <a:pt x="55" y="18"/>
                    </a:lnTo>
                    <a:lnTo>
                      <a:pt x="55" y="20"/>
                    </a:lnTo>
                    <a:lnTo>
                      <a:pt x="55" y="22"/>
                    </a:lnTo>
                    <a:lnTo>
                      <a:pt x="55" y="23"/>
                    </a:lnTo>
                    <a:lnTo>
                      <a:pt x="54" y="25"/>
                    </a:lnTo>
                    <a:lnTo>
                      <a:pt x="54" y="27"/>
                    </a:lnTo>
                    <a:lnTo>
                      <a:pt x="53" y="28"/>
                    </a:lnTo>
                    <a:lnTo>
                      <a:pt x="52" y="28"/>
                    </a:lnTo>
                    <a:lnTo>
                      <a:pt x="51" y="29"/>
                    </a:lnTo>
                    <a:lnTo>
                      <a:pt x="50" y="30"/>
                    </a:lnTo>
                    <a:lnTo>
                      <a:pt x="49" y="31"/>
                    </a:lnTo>
                    <a:lnTo>
                      <a:pt x="47" y="33"/>
                    </a:lnTo>
                    <a:lnTo>
                      <a:pt x="49" y="35"/>
                    </a:lnTo>
                    <a:lnTo>
                      <a:pt x="51" y="37"/>
                    </a:lnTo>
                    <a:lnTo>
                      <a:pt x="52" y="38"/>
                    </a:lnTo>
                    <a:lnTo>
                      <a:pt x="53" y="39"/>
                    </a:lnTo>
                    <a:lnTo>
                      <a:pt x="53" y="40"/>
                    </a:lnTo>
                    <a:lnTo>
                      <a:pt x="54" y="41"/>
                    </a:lnTo>
                    <a:lnTo>
                      <a:pt x="55" y="42"/>
                    </a:lnTo>
                    <a:lnTo>
                      <a:pt x="55" y="44"/>
                    </a:lnTo>
                    <a:lnTo>
                      <a:pt x="56" y="45"/>
                    </a:lnTo>
                    <a:lnTo>
                      <a:pt x="56" y="46"/>
                    </a:lnTo>
                    <a:lnTo>
                      <a:pt x="56" y="48"/>
                    </a:lnTo>
                    <a:lnTo>
                      <a:pt x="57" y="49"/>
                    </a:lnTo>
                    <a:lnTo>
                      <a:pt x="57" y="51"/>
                    </a:lnTo>
                    <a:lnTo>
                      <a:pt x="57" y="52"/>
                    </a:lnTo>
                    <a:lnTo>
                      <a:pt x="56" y="54"/>
                    </a:lnTo>
                    <a:lnTo>
                      <a:pt x="55" y="56"/>
                    </a:lnTo>
                    <a:lnTo>
                      <a:pt x="55" y="57"/>
                    </a:lnTo>
                    <a:lnTo>
                      <a:pt x="55" y="58"/>
                    </a:lnTo>
                    <a:lnTo>
                      <a:pt x="54" y="58"/>
                    </a:lnTo>
                    <a:lnTo>
                      <a:pt x="53" y="59"/>
                    </a:lnTo>
                    <a:lnTo>
                      <a:pt x="52" y="60"/>
                    </a:lnTo>
                    <a:lnTo>
                      <a:pt x="51" y="61"/>
                    </a:lnTo>
                    <a:lnTo>
                      <a:pt x="50" y="61"/>
                    </a:lnTo>
                    <a:lnTo>
                      <a:pt x="49" y="62"/>
                    </a:lnTo>
                    <a:lnTo>
                      <a:pt x="48" y="63"/>
                    </a:lnTo>
                    <a:lnTo>
                      <a:pt x="48" y="64"/>
                    </a:lnTo>
                    <a:lnTo>
                      <a:pt x="47" y="64"/>
                    </a:lnTo>
                    <a:lnTo>
                      <a:pt x="46" y="65"/>
                    </a:lnTo>
                    <a:lnTo>
                      <a:pt x="45" y="65"/>
                    </a:lnTo>
                    <a:lnTo>
                      <a:pt x="44" y="66"/>
                    </a:lnTo>
                    <a:lnTo>
                      <a:pt x="43" y="66"/>
                    </a:lnTo>
                    <a:lnTo>
                      <a:pt x="42" y="66"/>
                    </a:lnTo>
                    <a:lnTo>
                      <a:pt x="40" y="67"/>
                    </a:lnTo>
                    <a:lnTo>
                      <a:pt x="38" y="67"/>
                    </a:lnTo>
                    <a:lnTo>
                      <a:pt x="36" y="68"/>
                    </a:lnTo>
                    <a:lnTo>
                      <a:pt x="34" y="68"/>
                    </a:lnTo>
                    <a:lnTo>
                      <a:pt x="32" y="68"/>
                    </a:lnTo>
                    <a:lnTo>
                      <a:pt x="29" y="68"/>
                    </a:lnTo>
                    <a:lnTo>
                      <a:pt x="24" y="68"/>
                    </a:lnTo>
                    <a:lnTo>
                      <a:pt x="19" y="68"/>
                    </a:lnTo>
                    <a:close/>
                  </a:path>
                </a:pathLst>
              </a:custGeom>
              <a:solidFill>
                <a:srgbClr val="F8C400"/>
              </a:solidFill>
              <a:ln w="9525">
                <a:noFill/>
                <a:round/>
                <a:headEnd/>
                <a:tailEnd/>
              </a:ln>
            </p:spPr>
            <p:txBody>
              <a:bodyPr/>
              <a:lstStyle/>
              <a:p>
                <a:endParaRPr lang="en-US"/>
              </a:p>
            </p:txBody>
          </p:sp>
          <p:sp>
            <p:nvSpPr>
              <p:cNvPr id="27090" name="Freeform 105"/>
              <p:cNvSpPr>
                <a:spLocks/>
              </p:cNvSpPr>
              <p:nvPr/>
            </p:nvSpPr>
            <p:spPr bwMode="auto">
              <a:xfrm>
                <a:off x="984" y="1732"/>
                <a:ext cx="30" cy="24"/>
              </a:xfrm>
              <a:custGeom>
                <a:avLst/>
                <a:gdLst>
                  <a:gd name="T0" fmla="*/ 9 w 30"/>
                  <a:gd name="T1" fmla="*/ 23 h 24"/>
                  <a:gd name="T2" fmla="*/ 6 w 30"/>
                  <a:gd name="T3" fmla="*/ 21 h 24"/>
                  <a:gd name="T4" fmla="*/ 4 w 30"/>
                  <a:gd name="T5" fmla="*/ 20 h 24"/>
                  <a:gd name="T6" fmla="*/ 2 w 30"/>
                  <a:gd name="T7" fmla="*/ 18 h 24"/>
                  <a:gd name="T8" fmla="*/ 2 w 30"/>
                  <a:gd name="T9" fmla="*/ 17 h 24"/>
                  <a:gd name="T10" fmla="*/ 1 w 30"/>
                  <a:gd name="T11" fmla="*/ 16 h 24"/>
                  <a:gd name="T12" fmla="*/ 1 w 30"/>
                  <a:gd name="T13" fmla="*/ 15 h 24"/>
                  <a:gd name="T14" fmla="*/ 0 w 30"/>
                  <a:gd name="T15" fmla="*/ 13 h 24"/>
                  <a:gd name="T16" fmla="*/ 1 w 30"/>
                  <a:gd name="T17" fmla="*/ 11 h 24"/>
                  <a:gd name="T18" fmla="*/ 1 w 30"/>
                  <a:gd name="T19" fmla="*/ 7 h 24"/>
                  <a:gd name="T20" fmla="*/ 3 w 30"/>
                  <a:gd name="T21" fmla="*/ 4 h 24"/>
                  <a:gd name="T22" fmla="*/ 5 w 30"/>
                  <a:gd name="T23" fmla="*/ 3 h 24"/>
                  <a:gd name="T24" fmla="*/ 8 w 30"/>
                  <a:gd name="T25" fmla="*/ 1 h 24"/>
                  <a:gd name="T26" fmla="*/ 11 w 30"/>
                  <a:gd name="T27" fmla="*/ 1 h 24"/>
                  <a:gd name="T28" fmla="*/ 14 w 30"/>
                  <a:gd name="T29" fmla="*/ 0 h 24"/>
                  <a:gd name="T30" fmla="*/ 16 w 30"/>
                  <a:gd name="T31" fmla="*/ 0 h 24"/>
                  <a:gd name="T32" fmla="*/ 19 w 30"/>
                  <a:gd name="T33" fmla="*/ 0 h 24"/>
                  <a:gd name="T34" fmla="*/ 22 w 30"/>
                  <a:gd name="T35" fmla="*/ 1 h 24"/>
                  <a:gd name="T36" fmla="*/ 24 w 30"/>
                  <a:gd name="T37" fmla="*/ 2 h 24"/>
                  <a:gd name="T38" fmla="*/ 26 w 30"/>
                  <a:gd name="T39" fmla="*/ 3 h 24"/>
                  <a:gd name="T40" fmla="*/ 28 w 30"/>
                  <a:gd name="T41" fmla="*/ 5 h 24"/>
                  <a:gd name="T42" fmla="*/ 29 w 30"/>
                  <a:gd name="T43" fmla="*/ 7 h 24"/>
                  <a:gd name="T44" fmla="*/ 30 w 30"/>
                  <a:gd name="T45" fmla="*/ 9 h 24"/>
                  <a:gd name="T46" fmla="*/ 30 w 30"/>
                  <a:gd name="T47" fmla="*/ 11 h 24"/>
                  <a:gd name="T48" fmla="*/ 30 w 30"/>
                  <a:gd name="T49" fmla="*/ 14 h 24"/>
                  <a:gd name="T50" fmla="*/ 30 w 30"/>
                  <a:gd name="T51" fmla="*/ 17 h 24"/>
                  <a:gd name="T52" fmla="*/ 28 w 30"/>
                  <a:gd name="T53" fmla="*/ 19 h 24"/>
                  <a:gd name="T54" fmla="*/ 28 w 30"/>
                  <a:gd name="T55" fmla="*/ 19 h 24"/>
                  <a:gd name="T56" fmla="*/ 25 w 30"/>
                  <a:gd name="T57" fmla="*/ 21 h 24"/>
                  <a:gd name="T58" fmla="*/ 21 w 30"/>
                  <a:gd name="T59" fmla="*/ 22 h 24"/>
                  <a:gd name="T60" fmla="*/ 17 w 30"/>
                  <a:gd name="T61" fmla="*/ 23 h 24"/>
                  <a:gd name="T62" fmla="*/ 13 w 30"/>
                  <a:gd name="T63" fmla="*/ 24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4"/>
                  <a:gd name="T98" fmla="*/ 30 w 30"/>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4">
                    <a:moveTo>
                      <a:pt x="11" y="24"/>
                    </a:moveTo>
                    <a:lnTo>
                      <a:pt x="9" y="23"/>
                    </a:lnTo>
                    <a:lnTo>
                      <a:pt x="7" y="22"/>
                    </a:lnTo>
                    <a:lnTo>
                      <a:pt x="6" y="21"/>
                    </a:lnTo>
                    <a:lnTo>
                      <a:pt x="5" y="20"/>
                    </a:lnTo>
                    <a:lnTo>
                      <a:pt x="4" y="20"/>
                    </a:lnTo>
                    <a:lnTo>
                      <a:pt x="3" y="19"/>
                    </a:lnTo>
                    <a:lnTo>
                      <a:pt x="2" y="18"/>
                    </a:lnTo>
                    <a:lnTo>
                      <a:pt x="2" y="17"/>
                    </a:lnTo>
                    <a:lnTo>
                      <a:pt x="1" y="17"/>
                    </a:lnTo>
                    <a:lnTo>
                      <a:pt x="1" y="16"/>
                    </a:lnTo>
                    <a:lnTo>
                      <a:pt x="1" y="15"/>
                    </a:lnTo>
                    <a:lnTo>
                      <a:pt x="0" y="13"/>
                    </a:lnTo>
                    <a:lnTo>
                      <a:pt x="0" y="12"/>
                    </a:lnTo>
                    <a:lnTo>
                      <a:pt x="1" y="11"/>
                    </a:lnTo>
                    <a:lnTo>
                      <a:pt x="1" y="9"/>
                    </a:lnTo>
                    <a:lnTo>
                      <a:pt x="1" y="7"/>
                    </a:lnTo>
                    <a:lnTo>
                      <a:pt x="2" y="5"/>
                    </a:lnTo>
                    <a:lnTo>
                      <a:pt x="3" y="4"/>
                    </a:lnTo>
                    <a:lnTo>
                      <a:pt x="4" y="4"/>
                    </a:lnTo>
                    <a:lnTo>
                      <a:pt x="5" y="3"/>
                    </a:lnTo>
                    <a:lnTo>
                      <a:pt x="7" y="2"/>
                    </a:lnTo>
                    <a:lnTo>
                      <a:pt x="8" y="1"/>
                    </a:lnTo>
                    <a:lnTo>
                      <a:pt x="9" y="1"/>
                    </a:lnTo>
                    <a:lnTo>
                      <a:pt x="11" y="1"/>
                    </a:lnTo>
                    <a:lnTo>
                      <a:pt x="12" y="0"/>
                    </a:lnTo>
                    <a:lnTo>
                      <a:pt x="14" y="0"/>
                    </a:lnTo>
                    <a:lnTo>
                      <a:pt x="15" y="0"/>
                    </a:lnTo>
                    <a:lnTo>
                      <a:pt x="16" y="0"/>
                    </a:lnTo>
                    <a:lnTo>
                      <a:pt x="18" y="0"/>
                    </a:lnTo>
                    <a:lnTo>
                      <a:pt x="19" y="0"/>
                    </a:lnTo>
                    <a:lnTo>
                      <a:pt x="20" y="0"/>
                    </a:lnTo>
                    <a:lnTo>
                      <a:pt x="22" y="1"/>
                    </a:lnTo>
                    <a:lnTo>
                      <a:pt x="23" y="1"/>
                    </a:lnTo>
                    <a:lnTo>
                      <a:pt x="24" y="2"/>
                    </a:lnTo>
                    <a:lnTo>
                      <a:pt x="25" y="2"/>
                    </a:lnTo>
                    <a:lnTo>
                      <a:pt x="26" y="3"/>
                    </a:lnTo>
                    <a:lnTo>
                      <a:pt x="27" y="4"/>
                    </a:lnTo>
                    <a:lnTo>
                      <a:pt x="28" y="5"/>
                    </a:lnTo>
                    <a:lnTo>
                      <a:pt x="28" y="6"/>
                    </a:lnTo>
                    <a:lnTo>
                      <a:pt x="29" y="7"/>
                    </a:lnTo>
                    <a:lnTo>
                      <a:pt x="30" y="8"/>
                    </a:lnTo>
                    <a:lnTo>
                      <a:pt x="30" y="9"/>
                    </a:lnTo>
                    <a:lnTo>
                      <a:pt x="30" y="10"/>
                    </a:lnTo>
                    <a:lnTo>
                      <a:pt x="30" y="11"/>
                    </a:lnTo>
                    <a:lnTo>
                      <a:pt x="30" y="13"/>
                    </a:lnTo>
                    <a:lnTo>
                      <a:pt x="30" y="14"/>
                    </a:lnTo>
                    <a:lnTo>
                      <a:pt x="30" y="16"/>
                    </a:lnTo>
                    <a:lnTo>
                      <a:pt x="30" y="17"/>
                    </a:lnTo>
                    <a:lnTo>
                      <a:pt x="29" y="19"/>
                    </a:lnTo>
                    <a:lnTo>
                      <a:pt x="28" y="19"/>
                    </a:lnTo>
                    <a:lnTo>
                      <a:pt x="28" y="20"/>
                    </a:lnTo>
                    <a:lnTo>
                      <a:pt x="25" y="21"/>
                    </a:lnTo>
                    <a:lnTo>
                      <a:pt x="23" y="22"/>
                    </a:lnTo>
                    <a:lnTo>
                      <a:pt x="21" y="22"/>
                    </a:lnTo>
                    <a:lnTo>
                      <a:pt x="19" y="23"/>
                    </a:lnTo>
                    <a:lnTo>
                      <a:pt x="17" y="23"/>
                    </a:lnTo>
                    <a:lnTo>
                      <a:pt x="15" y="23"/>
                    </a:lnTo>
                    <a:lnTo>
                      <a:pt x="13" y="24"/>
                    </a:lnTo>
                    <a:lnTo>
                      <a:pt x="11" y="24"/>
                    </a:lnTo>
                    <a:close/>
                  </a:path>
                </a:pathLst>
              </a:custGeom>
              <a:solidFill>
                <a:srgbClr val="007CC3"/>
              </a:solidFill>
              <a:ln w="9525">
                <a:noFill/>
                <a:round/>
                <a:headEnd/>
                <a:tailEnd/>
              </a:ln>
            </p:spPr>
            <p:txBody>
              <a:bodyPr/>
              <a:lstStyle/>
              <a:p>
                <a:endParaRPr lang="en-US"/>
              </a:p>
            </p:txBody>
          </p:sp>
          <p:sp>
            <p:nvSpPr>
              <p:cNvPr id="27091" name="Freeform 106"/>
              <p:cNvSpPr>
                <a:spLocks/>
              </p:cNvSpPr>
              <p:nvPr/>
            </p:nvSpPr>
            <p:spPr bwMode="auto">
              <a:xfrm>
                <a:off x="1285" y="1731"/>
                <a:ext cx="22" cy="20"/>
              </a:xfrm>
              <a:custGeom>
                <a:avLst/>
                <a:gdLst>
                  <a:gd name="T0" fmla="*/ 7 w 22"/>
                  <a:gd name="T1" fmla="*/ 19 h 20"/>
                  <a:gd name="T2" fmla="*/ 5 w 22"/>
                  <a:gd name="T3" fmla="*/ 19 h 20"/>
                  <a:gd name="T4" fmla="*/ 5 w 22"/>
                  <a:gd name="T5" fmla="*/ 18 h 20"/>
                  <a:gd name="T6" fmla="*/ 4 w 22"/>
                  <a:gd name="T7" fmla="*/ 17 h 20"/>
                  <a:gd name="T8" fmla="*/ 3 w 22"/>
                  <a:gd name="T9" fmla="*/ 16 h 20"/>
                  <a:gd name="T10" fmla="*/ 2 w 22"/>
                  <a:gd name="T11" fmla="*/ 15 h 20"/>
                  <a:gd name="T12" fmla="*/ 1 w 22"/>
                  <a:gd name="T13" fmla="*/ 13 h 20"/>
                  <a:gd name="T14" fmla="*/ 1 w 22"/>
                  <a:gd name="T15" fmla="*/ 12 h 20"/>
                  <a:gd name="T16" fmla="*/ 0 w 22"/>
                  <a:gd name="T17" fmla="*/ 11 h 20"/>
                  <a:gd name="T18" fmla="*/ 1 w 22"/>
                  <a:gd name="T19" fmla="*/ 9 h 20"/>
                  <a:gd name="T20" fmla="*/ 1 w 22"/>
                  <a:gd name="T21" fmla="*/ 8 h 20"/>
                  <a:gd name="T22" fmla="*/ 1 w 22"/>
                  <a:gd name="T23" fmla="*/ 7 h 20"/>
                  <a:gd name="T24" fmla="*/ 2 w 22"/>
                  <a:gd name="T25" fmla="*/ 6 h 20"/>
                  <a:gd name="T26" fmla="*/ 3 w 22"/>
                  <a:gd name="T27" fmla="*/ 4 h 20"/>
                  <a:gd name="T28" fmla="*/ 6 w 22"/>
                  <a:gd name="T29" fmla="*/ 2 h 20"/>
                  <a:gd name="T30" fmla="*/ 8 w 22"/>
                  <a:gd name="T31" fmla="*/ 0 h 20"/>
                  <a:gd name="T32" fmla="*/ 12 w 22"/>
                  <a:gd name="T33" fmla="*/ 0 h 20"/>
                  <a:gd name="T34" fmla="*/ 15 w 22"/>
                  <a:gd name="T35" fmla="*/ 1 h 20"/>
                  <a:gd name="T36" fmla="*/ 16 w 22"/>
                  <a:gd name="T37" fmla="*/ 1 h 20"/>
                  <a:gd name="T38" fmla="*/ 18 w 22"/>
                  <a:gd name="T39" fmla="*/ 2 h 20"/>
                  <a:gd name="T40" fmla="*/ 19 w 22"/>
                  <a:gd name="T41" fmla="*/ 3 h 20"/>
                  <a:gd name="T42" fmla="*/ 20 w 22"/>
                  <a:gd name="T43" fmla="*/ 4 h 20"/>
                  <a:gd name="T44" fmla="*/ 21 w 22"/>
                  <a:gd name="T45" fmla="*/ 5 h 20"/>
                  <a:gd name="T46" fmla="*/ 22 w 22"/>
                  <a:gd name="T47" fmla="*/ 6 h 20"/>
                  <a:gd name="T48" fmla="*/ 22 w 22"/>
                  <a:gd name="T49" fmla="*/ 7 h 20"/>
                  <a:gd name="T50" fmla="*/ 22 w 22"/>
                  <a:gd name="T51" fmla="*/ 8 h 20"/>
                  <a:gd name="T52" fmla="*/ 22 w 22"/>
                  <a:gd name="T53" fmla="*/ 10 h 20"/>
                  <a:gd name="T54" fmla="*/ 22 w 22"/>
                  <a:gd name="T55" fmla="*/ 11 h 20"/>
                  <a:gd name="T56" fmla="*/ 22 w 22"/>
                  <a:gd name="T57" fmla="*/ 13 h 20"/>
                  <a:gd name="T58" fmla="*/ 21 w 22"/>
                  <a:gd name="T59" fmla="*/ 15 h 20"/>
                  <a:gd name="T60" fmla="*/ 19 w 22"/>
                  <a:gd name="T61" fmla="*/ 17 h 20"/>
                  <a:gd name="T62" fmla="*/ 17 w 22"/>
                  <a:gd name="T63" fmla="*/ 18 h 20"/>
                  <a:gd name="T64" fmla="*/ 16 w 22"/>
                  <a:gd name="T65" fmla="*/ 19 h 20"/>
                  <a:gd name="T66" fmla="*/ 15 w 22"/>
                  <a:gd name="T67" fmla="*/ 19 h 20"/>
                  <a:gd name="T68" fmla="*/ 14 w 22"/>
                  <a:gd name="T69" fmla="*/ 20 h 20"/>
                  <a:gd name="T70" fmla="*/ 10 w 22"/>
                  <a:gd name="T71" fmla="*/ 20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20"/>
                  <a:gd name="T110" fmla="*/ 22 w 22"/>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20">
                    <a:moveTo>
                      <a:pt x="7" y="20"/>
                    </a:moveTo>
                    <a:lnTo>
                      <a:pt x="7" y="19"/>
                    </a:lnTo>
                    <a:lnTo>
                      <a:pt x="6" y="19"/>
                    </a:lnTo>
                    <a:lnTo>
                      <a:pt x="5" y="19"/>
                    </a:lnTo>
                    <a:lnTo>
                      <a:pt x="5" y="18"/>
                    </a:lnTo>
                    <a:lnTo>
                      <a:pt x="5" y="17"/>
                    </a:lnTo>
                    <a:lnTo>
                      <a:pt x="4" y="17"/>
                    </a:lnTo>
                    <a:lnTo>
                      <a:pt x="3" y="16"/>
                    </a:lnTo>
                    <a:lnTo>
                      <a:pt x="2" y="15"/>
                    </a:lnTo>
                    <a:lnTo>
                      <a:pt x="1" y="14"/>
                    </a:lnTo>
                    <a:lnTo>
                      <a:pt x="1" y="13"/>
                    </a:lnTo>
                    <a:lnTo>
                      <a:pt x="1" y="12"/>
                    </a:lnTo>
                    <a:lnTo>
                      <a:pt x="0" y="11"/>
                    </a:lnTo>
                    <a:lnTo>
                      <a:pt x="0" y="10"/>
                    </a:lnTo>
                    <a:lnTo>
                      <a:pt x="1" y="9"/>
                    </a:lnTo>
                    <a:lnTo>
                      <a:pt x="1" y="8"/>
                    </a:lnTo>
                    <a:lnTo>
                      <a:pt x="1" y="7"/>
                    </a:lnTo>
                    <a:lnTo>
                      <a:pt x="2" y="6"/>
                    </a:lnTo>
                    <a:lnTo>
                      <a:pt x="2" y="5"/>
                    </a:lnTo>
                    <a:lnTo>
                      <a:pt x="3" y="4"/>
                    </a:lnTo>
                    <a:lnTo>
                      <a:pt x="4" y="3"/>
                    </a:lnTo>
                    <a:lnTo>
                      <a:pt x="6" y="2"/>
                    </a:lnTo>
                    <a:lnTo>
                      <a:pt x="7" y="1"/>
                    </a:lnTo>
                    <a:lnTo>
                      <a:pt x="8" y="0"/>
                    </a:lnTo>
                    <a:lnTo>
                      <a:pt x="10" y="0"/>
                    </a:lnTo>
                    <a:lnTo>
                      <a:pt x="12" y="0"/>
                    </a:lnTo>
                    <a:lnTo>
                      <a:pt x="14" y="0"/>
                    </a:lnTo>
                    <a:lnTo>
                      <a:pt x="15" y="1"/>
                    </a:lnTo>
                    <a:lnTo>
                      <a:pt x="16" y="1"/>
                    </a:lnTo>
                    <a:lnTo>
                      <a:pt x="17" y="2"/>
                    </a:lnTo>
                    <a:lnTo>
                      <a:pt x="18" y="2"/>
                    </a:lnTo>
                    <a:lnTo>
                      <a:pt x="19" y="2"/>
                    </a:lnTo>
                    <a:lnTo>
                      <a:pt x="19" y="3"/>
                    </a:lnTo>
                    <a:lnTo>
                      <a:pt x="20" y="3"/>
                    </a:lnTo>
                    <a:lnTo>
                      <a:pt x="20" y="4"/>
                    </a:lnTo>
                    <a:lnTo>
                      <a:pt x="21" y="4"/>
                    </a:lnTo>
                    <a:lnTo>
                      <a:pt x="21" y="5"/>
                    </a:lnTo>
                    <a:lnTo>
                      <a:pt x="22" y="6"/>
                    </a:lnTo>
                    <a:lnTo>
                      <a:pt x="22" y="7"/>
                    </a:lnTo>
                    <a:lnTo>
                      <a:pt x="22" y="8"/>
                    </a:lnTo>
                    <a:lnTo>
                      <a:pt x="22" y="9"/>
                    </a:lnTo>
                    <a:lnTo>
                      <a:pt x="22" y="10"/>
                    </a:lnTo>
                    <a:lnTo>
                      <a:pt x="22" y="11"/>
                    </a:lnTo>
                    <a:lnTo>
                      <a:pt x="22" y="12"/>
                    </a:lnTo>
                    <a:lnTo>
                      <a:pt x="22" y="13"/>
                    </a:lnTo>
                    <a:lnTo>
                      <a:pt x="21" y="14"/>
                    </a:lnTo>
                    <a:lnTo>
                      <a:pt x="21" y="15"/>
                    </a:lnTo>
                    <a:lnTo>
                      <a:pt x="20" y="17"/>
                    </a:lnTo>
                    <a:lnTo>
                      <a:pt x="19" y="17"/>
                    </a:lnTo>
                    <a:lnTo>
                      <a:pt x="18" y="17"/>
                    </a:lnTo>
                    <a:lnTo>
                      <a:pt x="17" y="18"/>
                    </a:lnTo>
                    <a:lnTo>
                      <a:pt x="16" y="19"/>
                    </a:lnTo>
                    <a:lnTo>
                      <a:pt x="15" y="19"/>
                    </a:lnTo>
                    <a:lnTo>
                      <a:pt x="14" y="20"/>
                    </a:lnTo>
                    <a:lnTo>
                      <a:pt x="13" y="20"/>
                    </a:lnTo>
                    <a:lnTo>
                      <a:pt x="10" y="20"/>
                    </a:lnTo>
                    <a:lnTo>
                      <a:pt x="7" y="20"/>
                    </a:lnTo>
                    <a:close/>
                  </a:path>
                </a:pathLst>
              </a:custGeom>
              <a:solidFill>
                <a:srgbClr val="F8C400"/>
              </a:solidFill>
              <a:ln w="9525">
                <a:noFill/>
                <a:round/>
                <a:headEnd/>
                <a:tailEnd/>
              </a:ln>
            </p:spPr>
            <p:txBody>
              <a:bodyPr/>
              <a:lstStyle/>
              <a:p>
                <a:endParaRPr lang="en-US"/>
              </a:p>
            </p:txBody>
          </p:sp>
          <p:sp>
            <p:nvSpPr>
              <p:cNvPr id="27092" name="Freeform 107"/>
              <p:cNvSpPr>
                <a:spLocks/>
              </p:cNvSpPr>
              <p:nvPr/>
            </p:nvSpPr>
            <p:spPr bwMode="auto">
              <a:xfrm>
                <a:off x="664" y="1730"/>
                <a:ext cx="21" cy="20"/>
              </a:xfrm>
              <a:custGeom>
                <a:avLst/>
                <a:gdLst>
                  <a:gd name="T0" fmla="*/ 7 w 21"/>
                  <a:gd name="T1" fmla="*/ 20 h 20"/>
                  <a:gd name="T2" fmla="*/ 6 w 21"/>
                  <a:gd name="T3" fmla="*/ 19 h 20"/>
                  <a:gd name="T4" fmla="*/ 4 w 21"/>
                  <a:gd name="T5" fmla="*/ 18 h 20"/>
                  <a:gd name="T6" fmla="*/ 3 w 21"/>
                  <a:gd name="T7" fmla="*/ 18 h 20"/>
                  <a:gd name="T8" fmla="*/ 2 w 21"/>
                  <a:gd name="T9" fmla="*/ 17 h 20"/>
                  <a:gd name="T10" fmla="*/ 2 w 21"/>
                  <a:gd name="T11" fmla="*/ 16 h 20"/>
                  <a:gd name="T12" fmla="*/ 1 w 21"/>
                  <a:gd name="T13" fmla="*/ 15 h 20"/>
                  <a:gd name="T14" fmla="*/ 0 w 21"/>
                  <a:gd name="T15" fmla="*/ 15 h 20"/>
                  <a:gd name="T16" fmla="*/ 0 w 21"/>
                  <a:gd name="T17" fmla="*/ 14 h 20"/>
                  <a:gd name="T18" fmla="*/ 0 w 21"/>
                  <a:gd name="T19" fmla="*/ 13 h 20"/>
                  <a:gd name="T20" fmla="*/ 0 w 21"/>
                  <a:gd name="T21" fmla="*/ 12 h 20"/>
                  <a:gd name="T22" fmla="*/ 0 w 21"/>
                  <a:gd name="T23" fmla="*/ 11 h 20"/>
                  <a:gd name="T24" fmla="*/ 0 w 21"/>
                  <a:gd name="T25" fmla="*/ 10 h 20"/>
                  <a:gd name="T26" fmla="*/ 0 w 21"/>
                  <a:gd name="T27" fmla="*/ 9 h 20"/>
                  <a:gd name="T28" fmla="*/ 0 w 21"/>
                  <a:gd name="T29" fmla="*/ 7 h 20"/>
                  <a:gd name="T30" fmla="*/ 1 w 21"/>
                  <a:gd name="T31" fmla="*/ 6 h 20"/>
                  <a:gd name="T32" fmla="*/ 2 w 21"/>
                  <a:gd name="T33" fmla="*/ 5 h 20"/>
                  <a:gd name="T34" fmla="*/ 2 w 21"/>
                  <a:gd name="T35" fmla="*/ 4 h 20"/>
                  <a:gd name="T36" fmla="*/ 3 w 21"/>
                  <a:gd name="T37" fmla="*/ 3 h 20"/>
                  <a:gd name="T38" fmla="*/ 4 w 21"/>
                  <a:gd name="T39" fmla="*/ 2 h 20"/>
                  <a:gd name="T40" fmla="*/ 5 w 21"/>
                  <a:gd name="T41" fmla="*/ 1 h 20"/>
                  <a:gd name="T42" fmla="*/ 6 w 21"/>
                  <a:gd name="T43" fmla="*/ 1 h 20"/>
                  <a:gd name="T44" fmla="*/ 8 w 21"/>
                  <a:gd name="T45" fmla="*/ 1 h 20"/>
                  <a:gd name="T46" fmla="*/ 9 w 21"/>
                  <a:gd name="T47" fmla="*/ 0 h 20"/>
                  <a:gd name="T48" fmla="*/ 10 w 21"/>
                  <a:gd name="T49" fmla="*/ 0 h 20"/>
                  <a:gd name="T50" fmla="*/ 11 w 21"/>
                  <a:gd name="T51" fmla="*/ 0 h 20"/>
                  <a:gd name="T52" fmla="*/ 12 w 21"/>
                  <a:gd name="T53" fmla="*/ 0 h 20"/>
                  <a:gd name="T54" fmla="*/ 13 w 21"/>
                  <a:gd name="T55" fmla="*/ 1 h 20"/>
                  <a:gd name="T56" fmla="*/ 14 w 21"/>
                  <a:gd name="T57" fmla="*/ 1 h 20"/>
                  <a:gd name="T58" fmla="*/ 16 w 21"/>
                  <a:gd name="T59" fmla="*/ 1 h 20"/>
                  <a:gd name="T60" fmla="*/ 17 w 21"/>
                  <a:gd name="T61" fmla="*/ 2 h 20"/>
                  <a:gd name="T62" fmla="*/ 18 w 21"/>
                  <a:gd name="T63" fmla="*/ 3 h 20"/>
                  <a:gd name="T64" fmla="*/ 19 w 21"/>
                  <a:gd name="T65" fmla="*/ 3 h 20"/>
                  <a:gd name="T66" fmla="*/ 19 w 21"/>
                  <a:gd name="T67" fmla="*/ 4 h 20"/>
                  <a:gd name="T68" fmla="*/ 20 w 21"/>
                  <a:gd name="T69" fmla="*/ 5 h 20"/>
                  <a:gd name="T70" fmla="*/ 20 w 21"/>
                  <a:gd name="T71" fmla="*/ 6 h 20"/>
                  <a:gd name="T72" fmla="*/ 20 w 21"/>
                  <a:gd name="T73" fmla="*/ 7 h 20"/>
                  <a:gd name="T74" fmla="*/ 21 w 21"/>
                  <a:gd name="T75" fmla="*/ 8 h 20"/>
                  <a:gd name="T76" fmla="*/ 21 w 21"/>
                  <a:gd name="T77" fmla="*/ 9 h 20"/>
                  <a:gd name="T78" fmla="*/ 21 w 21"/>
                  <a:gd name="T79" fmla="*/ 10 h 20"/>
                  <a:gd name="T80" fmla="*/ 21 w 21"/>
                  <a:gd name="T81" fmla="*/ 10 h 20"/>
                  <a:gd name="T82" fmla="*/ 21 w 21"/>
                  <a:gd name="T83" fmla="*/ 11 h 20"/>
                  <a:gd name="T84" fmla="*/ 21 w 21"/>
                  <a:gd name="T85" fmla="*/ 12 h 20"/>
                  <a:gd name="T86" fmla="*/ 21 w 21"/>
                  <a:gd name="T87" fmla="*/ 13 h 20"/>
                  <a:gd name="T88" fmla="*/ 20 w 21"/>
                  <a:gd name="T89" fmla="*/ 13 h 20"/>
                  <a:gd name="T90" fmla="*/ 20 w 21"/>
                  <a:gd name="T91" fmla="*/ 14 h 20"/>
                  <a:gd name="T92" fmla="*/ 20 w 21"/>
                  <a:gd name="T93" fmla="*/ 14 h 20"/>
                  <a:gd name="T94" fmla="*/ 19 w 21"/>
                  <a:gd name="T95" fmla="*/ 15 h 20"/>
                  <a:gd name="T96" fmla="*/ 19 w 21"/>
                  <a:gd name="T97" fmla="*/ 16 h 20"/>
                  <a:gd name="T98" fmla="*/ 19 w 21"/>
                  <a:gd name="T99" fmla="*/ 16 h 20"/>
                  <a:gd name="T100" fmla="*/ 18 w 21"/>
                  <a:gd name="T101" fmla="*/ 17 h 20"/>
                  <a:gd name="T102" fmla="*/ 18 w 21"/>
                  <a:gd name="T103" fmla="*/ 17 h 20"/>
                  <a:gd name="T104" fmla="*/ 17 w 21"/>
                  <a:gd name="T105" fmla="*/ 17 h 20"/>
                  <a:gd name="T106" fmla="*/ 16 w 21"/>
                  <a:gd name="T107" fmla="*/ 18 h 20"/>
                  <a:gd name="T108" fmla="*/ 16 w 21"/>
                  <a:gd name="T109" fmla="*/ 18 h 20"/>
                  <a:gd name="T110" fmla="*/ 15 w 21"/>
                  <a:gd name="T111" fmla="*/ 18 h 20"/>
                  <a:gd name="T112" fmla="*/ 14 w 21"/>
                  <a:gd name="T113" fmla="*/ 19 h 20"/>
                  <a:gd name="T114" fmla="*/ 13 w 21"/>
                  <a:gd name="T115" fmla="*/ 19 h 20"/>
                  <a:gd name="T116" fmla="*/ 11 w 21"/>
                  <a:gd name="T117" fmla="*/ 20 h 20"/>
                  <a:gd name="T118" fmla="*/ 9 w 21"/>
                  <a:gd name="T119" fmla="*/ 20 h 20"/>
                  <a:gd name="T120" fmla="*/ 7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7" y="20"/>
                    </a:moveTo>
                    <a:lnTo>
                      <a:pt x="6" y="19"/>
                    </a:lnTo>
                    <a:lnTo>
                      <a:pt x="4" y="18"/>
                    </a:lnTo>
                    <a:lnTo>
                      <a:pt x="3" y="18"/>
                    </a:lnTo>
                    <a:lnTo>
                      <a:pt x="2" y="17"/>
                    </a:lnTo>
                    <a:lnTo>
                      <a:pt x="2" y="16"/>
                    </a:lnTo>
                    <a:lnTo>
                      <a:pt x="1" y="15"/>
                    </a:lnTo>
                    <a:lnTo>
                      <a:pt x="0" y="15"/>
                    </a:lnTo>
                    <a:lnTo>
                      <a:pt x="0" y="14"/>
                    </a:lnTo>
                    <a:lnTo>
                      <a:pt x="0" y="13"/>
                    </a:lnTo>
                    <a:lnTo>
                      <a:pt x="0" y="12"/>
                    </a:lnTo>
                    <a:lnTo>
                      <a:pt x="0" y="11"/>
                    </a:lnTo>
                    <a:lnTo>
                      <a:pt x="0" y="10"/>
                    </a:lnTo>
                    <a:lnTo>
                      <a:pt x="0" y="9"/>
                    </a:lnTo>
                    <a:lnTo>
                      <a:pt x="0" y="7"/>
                    </a:lnTo>
                    <a:lnTo>
                      <a:pt x="1" y="6"/>
                    </a:lnTo>
                    <a:lnTo>
                      <a:pt x="2" y="5"/>
                    </a:lnTo>
                    <a:lnTo>
                      <a:pt x="2" y="4"/>
                    </a:lnTo>
                    <a:lnTo>
                      <a:pt x="3" y="3"/>
                    </a:lnTo>
                    <a:lnTo>
                      <a:pt x="4" y="2"/>
                    </a:lnTo>
                    <a:lnTo>
                      <a:pt x="5" y="1"/>
                    </a:lnTo>
                    <a:lnTo>
                      <a:pt x="6" y="1"/>
                    </a:lnTo>
                    <a:lnTo>
                      <a:pt x="8" y="1"/>
                    </a:lnTo>
                    <a:lnTo>
                      <a:pt x="9" y="0"/>
                    </a:lnTo>
                    <a:lnTo>
                      <a:pt x="10" y="0"/>
                    </a:lnTo>
                    <a:lnTo>
                      <a:pt x="11" y="0"/>
                    </a:lnTo>
                    <a:lnTo>
                      <a:pt x="12" y="0"/>
                    </a:lnTo>
                    <a:lnTo>
                      <a:pt x="13" y="1"/>
                    </a:lnTo>
                    <a:lnTo>
                      <a:pt x="14" y="1"/>
                    </a:lnTo>
                    <a:lnTo>
                      <a:pt x="16" y="1"/>
                    </a:lnTo>
                    <a:lnTo>
                      <a:pt x="17" y="2"/>
                    </a:lnTo>
                    <a:lnTo>
                      <a:pt x="18" y="3"/>
                    </a:lnTo>
                    <a:lnTo>
                      <a:pt x="19" y="3"/>
                    </a:lnTo>
                    <a:lnTo>
                      <a:pt x="19" y="4"/>
                    </a:lnTo>
                    <a:lnTo>
                      <a:pt x="20" y="5"/>
                    </a:lnTo>
                    <a:lnTo>
                      <a:pt x="20" y="6"/>
                    </a:lnTo>
                    <a:lnTo>
                      <a:pt x="20" y="7"/>
                    </a:lnTo>
                    <a:lnTo>
                      <a:pt x="21" y="8"/>
                    </a:lnTo>
                    <a:lnTo>
                      <a:pt x="21" y="9"/>
                    </a:lnTo>
                    <a:lnTo>
                      <a:pt x="21" y="10"/>
                    </a:lnTo>
                    <a:lnTo>
                      <a:pt x="21" y="11"/>
                    </a:lnTo>
                    <a:lnTo>
                      <a:pt x="21" y="12"/>
                    </a:lnTo>
                    <a:lnTo>
                      <a:pt x="21" y="13"/>
                    </a:lnTo>
                    <a:lnTo>
                      <a:pt x="20" y="13"/>
                    </a:lnTo>
                    <a:lnTo>
                      <a:pt x="20" y="14"/>
                    </a:lnTo>
                    <a:lnTo>
                      <a:pt x="19" y="15"/>
                    </a:lnTo>
                    <a:lnTo>
                      <a:pt x="19" y="16"/>
                    </a:lnTo>
                    <a:lnTo>
                      <a:pt x="18" y="17"/>
                    </a:lnTo>
                    <a:lnTo>
                      <a:pt x="17" y="17"/>
                    </a:lnTo>
                    <a:lnTo>
                      <a:pt x="16" y="18"/>
                    </a:lnTo>
                    <a:lnTo>
                      <a:pt x="15" y="18"/>
                    </a:lnTo>
                    <a:lnTo>
                      <a:pt x="14" y="19"/>
                    </a:lnTo>
                    <a:lnTo>
                      <a:pt x="13" y="19"/>
                    </a:lnTo>
                    <a:lnTo>
                      <a:pt x="11" y="20"/>
                    </a:lnTo>
                    <a:lnTo>
                      <a:pt x="9" y="20"/>
                    </a:lnTo>
                    <a:lnTo>
                      <a:pt x="7" y="20"/>
                    </a:lnTo>
                    <a:close/>
                  </a:path>
                </a:pathLst>
              </a:custGeom>
              <a:solidFill>
                <a:srgbClr val="F8C400"/>
              </a:solidFill>
              <a:ln w="9525">
                <a:noFill/>
                <a:round/>
                <a:headEnd/>
                <a:tailEnd/>
              </a:ln>
            </p:spPr>
            <p:txBody>
              <a:bodyPr/>
              <a:lstStyle/>
              <a:p>
                <a:endParaRPr lang="en-US"/>
              </a:p>
            </p:txBody>
          </p:sp>
          <p:sp>
            <p:nvSpPr>
              <p:cNvPr id="27093" name="Freeform 108"/>
              <p:cNvSpPr>
                <a:spLocks/>
              </p:cNvSpPr>
              <p:nvPr/>
            </p:nvSpPr>
            <p:spPr bwMode="auto">
              <a:xfrm>
                <a:off x="861" y="1682"/>
                <a:ext cx="32" cy="68"/>
              </a:xfrm>
              <a:custGeom>
                <a:avLst/>
                <a:gdLst>
                  <a:gd name="T0" fmla="*/ 19 w 32"/>
                  <a:gd name="T1" fmla="*/ 68 h 68"/>
                  <a:gd name="T2" fmla="*/ 14 w 32"/>
                  <a:gd name="T3" fmla="*/ 66 h 68"/>
                  <a:gd name="T4" fmla="*/ 8 w 32"/>
                  <a:gd name="T5" fmla="*/ 65 h 68"/>
                  <a:gd name="T6" fmla="*/ 3 w 32"/>
                  <a:gd name="T7" fmla="*/ 64 h 68"/>
                  <a:gd name="T8" fmla="*/ 1 w 32"/>
                  <a:gd name="T9" fmla="*/ 63 h 68"/>
                  <a:gd name="T10" fmla="*/ 2 w 32"/>
                  <a:gd name="T11" fmla="*/ 62 h 68"/>
                  <a:gd name="T12" fmla="*/ 5 w 32"/>
                  <a:gd name="T13" fmla="*/ 60 h 68"/>
                  <a:gd name="T14" fmla="*/ 7 w 32"/>
                  <a:gd name="T15" fmla="*/ 57 h 68"/>
                  <a:gd name="T16" fmla="*/ 9 w 32"/>
                  <a:gd name="T17" fmla="*/ 50 h 68"/>
                  <a:gd name="T18" fmla="*/ 11 w 32"/>
                  <a:gd name="T19" fmla="*/ 43 h 68"/>
                  <a:gd name="T20" fmla="*/ 12 w 32"/>
                  <a:gd name="T21" fmla="*/ 36 h 68"/>
                  <a:gd name="T22" fmla="*/ 14 w 32"/>
                  <a:gd name="T23" fmla="*/ 29 h 68"/>
                  <a:gd name="T24" fmla="*/ 15 w 32"/>
                  <a:gd name="T25" fmla="*/ 22 h 68"/>
                  <a:gd name="T26" fmla="*/ 16 w 32"/>
                  <a:gd name="T27" fmla="*/ 15 h 68"/>
                  <a:gd name="T28" fmla="*/ 17 w 32"/>
                  <a:gd name="T29" fmla="*/ 10 h 68"/>
                  <a:gd name="T30" fmla="*/ 17 w 32"/>
                  <a:gd name="T31" fmla="*/ 7 h 68"/>
                  <a:gd name="T32" fmla="*/ 16 w 32"/>
                  <a:gd name="T33" fmla="*/ 5 h 68"/>
                  <a:gd name="T34" fmla="*/ 15 w 32"/>
                  <a:gd name="T35" fmla="*/ 4 h 68"/>
                  <a:gd name="T36" fmla="*/ 15 w 32"/>
                  <a:gd name="T37" fmla="*/ 3 h 68"/>
                  <a:gd name="T38" fmla="*/ 20 w 32"/>
                  <a:gd name="T39" fmla="*/ 1 h 68"/>
                  <a:gd name="T40" fmla="*/ 27 w 32"/>
                  <a:gd name="T41" fmla="*/ 0 h 68"/>
                  <a:gd name="T42" fmla="*/ 30 w 32"/>
                  <a:gd name="T43" fmla="*/ 0 h 68"/>
                  <a:gd name="T44" fmla="*/ 31 w 32"/>
                  <a:gd name="T45" fmla="*/ 0 h 68"/>
                  <a:gd name="T46" fmla="*/ 32 w 32"/>
                  <a:gd name="T47" fmla="*/ 0 h 68"/>
                  <a:gd name="T48" fmla="*/ 32 w 32"/>
                  <a:gd name="T49" fmla="*/ 2 h 68"/>
                  <a:gd name="T50" fmla="*/ 31 w 32"/>
                  <a:gd name="T51" fmla="*/ 7 h 68"/>
                  <a:gd name="T52" fmla="*/ 29 w 32"/>
                  <a:gd name="T53" fmla="*/ 14 h 68"/>
                  <a:gd name="T54" fmla="*/ 28 w 32"/>
                  <a:gd name="T55" fmla="*/ 22 h 68"/>
                  <a:gd name="T56" fmla="*/ 26 w 32"/>
                  <a:gd name="T57" fmla="*/ 29 h 68"/>
                  <a:gd name="T58" fmla="*/ 24 w 32"/>
                  <a:gd name="T59" fmla="*/ 37 h 68"/>
                  <a:gd name="T60" fmla="*/ 22 w 32"/>
                  <a:gd name="T61" fmla="*/ 45 h 68"/>
                  <a:gd name="T62" fmla="*/ 21 w 32"/>
                  <a:gd name="T63" fmla="*/ 52 h 68"/>
                  <a:gd name="T64" fmla="*/ 20 w 32"/>
                  <a:gd name="T65" fmla="*/ 60 h 68"/>
                  <a:gd name="T66" fmla="*/ 21 w 32"/>
                  <a:gd name="T67" fmla="*/ 64 h 68"/>
                  <a:gd name="T68" fmla="*/ 22 w 32"/>
                  <a:gd name="T69" fmla="*/ 65 h 68"/>
                  <a:gd name="T70" fmla="*/ 23 w 32"/>
                  <a:gd name="T71" fmla="*/ 66 h 68"/>
                  <a:gd name="T72" fmla="*/ 23 w 32"/>
                  <a:gd name="T73" fmla="*/ 67 h 68"/>
                  <a:gd name="T74" fmla="*/ 22 w 32"/>
                  <a:gd name="T75" fmla="*/ 67 h 68"/>
                  <a:gd name="T76" fmla="*/ 22 w 32"/>
                  <a:gd name="T77" fmla="*/ 68 h 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68"/>
                  <a:gd name="T119" fmla="*/ 32 w 32"/>
                  <a:gd name="T120" fmla="*/ 68 h 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68">
                    <a:moveTo>
                      <a:pt x="21" y="68"/>
                    </a:moveTo>
                    <a:lnTo>
                      <a:pt x="19" y="68"/>
                    </a:lnTo>
                    <a:lnTo>
                      <a:pt x="16" y="67"/>
                    </a:lnTo>
                    <a:lnTo>
                      <a:pt x="14" y="66"/>
                    </a:lnTo>
                    <a:lnTo>
                      <a:pt x="11" y="66"/>
                    </a:lnTo>
                    <a:lnTo>
                      <a:pt x="8" y="65"/>
                    </a:lnTo>
                    <a:lnTo>
                      <a:pt x="6" y="65"/>
                    </a:lnTo>
                    <a:lnTo>
                      <a:pt x="3" y="64"/>
                    </a:lnTo>
                    <a:lnTo>
                      <a:pt x="1" y="64"/>
                    </a:lnTo>
                    <a:lnTo>
                      <a:pt x="1" y="63"/>
                    </a:lnTo>
                    <a:lnTo>
                      <a:pt x="0" y="62"/>
                    </a:lnTo>
                    <a:lnTo>
                      <a:pt x="2" y="62"/>
                    </a:lnTo>
                    <a:lnTo>
                      <a:pt x="3" y="61"/>
                    </a:lnTo>
                    <a:lnTo>
                      <a:pt x="5" y="60"/>
                    </a:lnTo>
                    <a:lnTo>
                      <a:pt x="6" y="60"/>
                    </a:lnTo>
                    <a:lnTo>
                      <a:pt x="7" y="57"/>
                    </a:lnTo>
                    <a:lnTo>
                      <a:pt x="8" y="53"/>
                    </a:lnTo>
                    <a:lnTo>
                      <a:pt x="9" y="50"/>
                    </a:lnTo>
                    <a:lnTo>
                      <a:pt x="10" y="47"/>
                    </a:lnTo>
                    <a:lnTo>
                      <a:pt x="11" y="43"/>
                    </a:lnTo>
                    <a:lnTo>
                      <a:pt x="12" y="40"/>
                    </a:lnTo>
                    <a:lnTo>
                      <a:pt x="12" y="36"/>
                    </a:lnTo>
                    <a:lnTo>
                      <a:pt x="13" y="33"/>
                    </a:lnTo>
                    <a:lnTo>
                      <a:pt x="14" y="29"/>
                    </a:lnTo>
                    <a:lnTo>
                      <a:pt x="15" y="26"/>
                    </a:lnTo>
                    <a:lnTo>
                      <a:pt x="15" y="22"/>
                    </a:lnTo>
                    <a:lnTo>
                      <a:pt x="16" y="19"/>
                    </a:lnTo>
                    <a:lnTo>
                      <a:pt x="16" y="15"/>
                    </a:lnTo>
                    <a:lnTo>
                      <a:pt x="17" y="12"/>
                    </a:lnTo>
                    <a:lnTo>
                      <a:pt x="17" y="10"/>
                    </a:lnTo>
                    <a:lnTo>
                      <a:pt x="17" y="9"/>
                    </a:lnTo>
                    <a:lnTo>
                      <a:pt x="17" y="7"/>
                    </a:lnTo>
                    <a:lnTo>
                      <a:pt x="16" y="6"/>
                    </a:lnTo>
                    <a:lnTo>
                      <a:pt x="16" y="5"/>
                    </a:lnTo>
                    <a:lnTo>
                      <a:pt x="15" y="4"/>
                    </a:lnTo>
                    <a:lnTo>
                      <a:pt x="15" y="3"/>
                    </a:lnTo>
                    <a:lnTo>
                      <a:pt x="15" y="2"/>
                    </a:lnTo>
                    <a:lnTo>
                      <a:pt x="20" y="1"/>
                    </a:lnTo>
                    <a:lnTo>
                      <a:pt x="24" y="1"/>
                    </a:lnTo>
                    <a:lnTo>
                      <a:pt x="27" y="0"/>
                    </a:lnTo>
                    <a:lnTo>
                      <a:pt x="29" y="0"/>
                    </a:lnTo>
                    <a:lnTo>
                      <a:pt x="30" y="0"/>
                    </a:lnTo>
                    <a:lnTo>
                      <a:pt x="31" y="0"/>
                    </a:lnTo>
                    <a:lnTo>
                      <a:pt x="32" y="0"/>
                    </a:lnTo>
                    <a:lnTo>
                      <a:pt x="32" y="1"/>
                    </a:lnTo>
                    <a:lnTo>
                      <a:pt x="32" y="2"/>
                    </a:lnTo>
                    <a:lnTo>
                      <a:pt x="32" y="3"/>
                    </a:lnTo>
                    <a:lnTo>
                      <a:pt x="31" y="7"/>
                    </a:lnTo>
                    <a:lnTo>
                      <a:pt x="30" y="11"/>
                    </a:lnTo>
                    <a:lnTo>
                      <a:pt x="29" y="14"/>
                    </a:lnTo>
                    <a:lnTo>
                      <a:pt x="29" y="18"/>
                    </a:lnTo>
                    <a:lnTo>
                      <a:pt x="28" y="22"/>
                    </a:lnTo>
                    <a:lnTo>
                      <a:pt x="27" y="26"/>
                    </a:lnTo>
                    <a:lnTo>
                      <a:pt x="26" y="29"/>
                    </a:lnTo>
                    <a:lnTo>
                      <a:pt x="25" y="33"/>
                    </a:lnTo>
                    <a:lnTo>
                      <a:pt x="24" y="37"/>
                    </a:lnTo>
                    <a:lnTo>
                      <a:pt x="23" y="41"/>
                    </a:lnTo>
                    <a:lnTo>
                      <a:pt x="22" y="45"/>
                    </a:lnTo>
                    <a:lnTo>
                      <a:pt x="22" y="49"/>
                    </a:lnTo>
                    <a:lnTo>
                      <a:pt x="21" y="52"/>
                    </a:lnTo>
                    <a:lnTo>
                      <a:pt x="21" y="56"/>
                    </a:lnTo>
                    <a:lnTo>
                      <a:pt x="20" y="60"/>
                    </a:lnTo>
                    <a:lnTo>
                      <a:pt x="20" y="64"/>
                    </a:lnTo>
                    <a:lnTo>
                      <a:pt x="21" y="64"/>
                    </a:lnTo>
                    <a:lnTo>
                      <a:pt x="21" y="65"/>
                    </a:lnTo>
                    <a:lnTo>
                      <a:pt x="22" y="65"/>
                    </a:lnTo>
                    <a:lnTo>
                      <a:pt x="22" y="66"/>
                    </a:lnTo>
                    <a:lnTo>
                      <a:pt x="23" y="66"/>
                    </a:lnTo>
                    <a:lnTo>
                      <a:pt x="23" y="67"/>
                    </a:lnTo>
                    <a:lnTo>
                      <a:pt x="22" y="67"/>
                    </a:lnTo>
                    <a:lnTo>
                      <a:pt x="22" y="68"/>
                    </a:lnTo>
                    <a:lnTo>
                      <a:pt x="21" y="68"/>
                    </a:lnTo>
                    <a:close/>
                  </a:path>
                </a:pathLst>
              </a:custGeom>
              <a:solidFill>
                <a:srgbClr val="F8C400"/>
              </a:solidFill>
              <a:ln w="9525">
                <a:noFill/>
                <a:round/>
                <a:headEnd/>
                <a:tailEnd/>
              </a:ln>
            </p:spPr>
            <p:txBody>
              <a:bodyPr/>
              <a:lstStyle/>
              <a:p>
                <a:endParaRPr lang="en-US"/>
              </a:p>
            </p:txBody>
          </p:sp>
          <p:sp>
            <p:nvSpPr>
              <p:cNvPr id="27094" name="Freeform 109"/>
              <p:cNvSpPr>
                <a:spLocks/>
              </p:cNvSpPr>
              <p:nvPr/>
            </p:nvSpPr>
            <p:spPr bwMode="auto">
              <a:xfrm>
                <a:off x="1052" y="1730"/>
                <a:ext cx="30" cy="19"/>
              </a:xfrm>
              <a:custGeom>
                <a:avLst/>
                <a:gdLst>
                  <a:gd name="T0" fmla="*/ 8 w 30"/>
                  <a:gd name="T1" fmla="*/ 18 h 19"/>
                  <a:gd name="T2" fmla="*/ 6 w 30"/>
                  <a:gd name="T3" fmla="*/ 18 h 19"/>
                  <a:gd name="T4" fmla="*/ 3 w 30"/>
                  <a:gd name="T5" fmla="*/ 17 h 19"/>
                  <a:gd name="T6" fmla="*/ 2 w 30"/>
                  <a:gd name="T7" fmla="*/ 16 h 19"/>
                  <a:gd name="T8" fmla="*/ 1 w 30"/>
                  <a:gd name="T9" fmla="*/ 14 h 19"/>
                  <a:gd name="T10" fmla="*/ 0 w 30"/>
                  <a:gd name="T11" fmla="*/ 13 h 19"/>
                  <a:gd name="T12" fmla="*/ 0 w 30"/>
                  <a:gd name="T13" fmla="*/ 11 h 19"/>
                  <a:gd name="T14" fmla="*/ 0 w 30"/>
                  <a:gd name="T15" fmla="*/ 8 h 19"/>
                  <a:gd name="T16" fmla="*/ 2 w 30"/>
                  <a:gd name="T17" fmla="*/ 5 h 19"/>
                  <a:gd name="T18" fmla="*/ 5 w 30"/>
                  <a:gd name="T19" fmla="*/ 3 h 19"/>
                  <a:gd name="T20" fmla="*/ 8 w 30"/>
                  <a:gd name="T21" fmla="*/ 2 h 19"/>
                  <a:gd name="T22" fmla="*/ 11 w 30"/>
                  <a:gd name="T23" fmla="*/ 1 h 19"/>
                  <a:gd name="T24" fmla="*/ 14 w 30"/>
                  <a:gd name="T25" fmla="*/ 0 h 19"/>
                  <a:gd name="T26" fmla="*/ 17 w 30"/>
                  <a:gd name="T27" fmla="*/ 0 h 19"/>
                  <a:gd name="T28" fmla="*/ 20 w 30"/>
                  <a:gd name="T29" fmla="*/ 0 h 19"/>
                  <a:gd name="T30" fmla="*/ 24 w 30"/>
                  <a:gd name="T31" fmla="*/ 0 h 19"/>
                  <a:gd name="T32" fmla="*/ 26 w 30"/>
                  <a:gd name="T33" fmla="*/ 1 h 19"/>
                  <a:gd name="T34" fmla="*/ 27 w 30"/>
                  <a:gd name="T35" fmla="*/ 2 h 19"/>
                  <a:gd name="T36" fmla="*/ 28 w 30"/>
                  <a:gd name="T37" fmla="*/ 3 h 19"/>
                  <a:gd name="T38" fmla="*/ 29 w 30"/>
                  <a:gd name="T39" fmla="*/ 4 h 19"/>
                  <a:gd name="T40" fmla="*/ 30 w 30"/>
                  <a:gd name="T41" fmla="*/ 5 h 19"/>
                  <a:gd name="T42" fmla="*/ 30 w 30"/>
                  <a:gd name="T43" fmla="*/ 6 h 19"/>
                  <a:gd name="T44" fmla="*/ 30 w 30"/>
                  <a:gd name="T45" fmla="*/ 7 h 19"/>
                  <a:gd name="T46" fmla="*/ 30 w 30"/>
                  <a:gd name="T47" fmla="*/ 9 h 19"/>
                  <a:gd name="T48" fmla="*/ 30 w 30"/>
                  <a:gd name="T49" fmla="*/ 11 h 19"/>
                  <a:gd name="T50" fmla="*/ 29 w 30"/>
                  <a:gd name="T51" fmla="*/ 12 h 19"/>
                  <a:gd name="T52" fmla="*/ 28 w 30"/>
                  <a:gd name="T53" fmla="*/ 14 h 19"/>
                  <a:gd name="T54" fmla="*/ 25 w 30"/>
                  <a:gd name="T55" fmla="*/ 16 h 19"/>
                  <a:gd name="T56" fmla="*/ 23 w 30"/>
                  <a:gd name="T57" fmla="*/ 17 h 19"/>
                  <a:gd name="T58" fmla="*/ 20 w 30"/>
                  <a:gd name="T59" fmla="*/ 18 h 19"/>
                  <a:gd name="T60" fmla="*/ 18 w 30"/>
                  <a:gd name="T61" fmla="*/ 18 h 19"/>
                  <a:gd name="T62" fmla="*/ 13 w 30"/>
                  <a:gd name="T63" fmla="*/ 18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19"/>
                  <a:gd name="T98" fmla="*/ 30 w 30"/>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19">
                    <a:moveTo>
                      <a:pt x="10" y="19"/>
                    </a:moveTo>
                    <a:lnTo>
                      <a:pt x="8" y="18"/>
                    </a:lnTo>
                    <a:lnTo>
                      <a:pt x="7" y="18"/>
                    </a:lnTo>
                    <a:lnTo>
                      <a:pt x="6" y="18"/>
                    </a:lnTo>
                    <a:lnTo>
                      <a:pt x="4" y="17"/>
                    </a:lnTo>
                    <a:lnTo>
                      <a:pt x="3" y="17"/>
                    </a:lnTo>
                    <a:lnTo>
                      <a:pt x="3" y="16"/>
                    </a:lnTo>
                    <a:lnTo>
                      <a:pt x="2" y="16"/>
                    </a:lnTo>
                    <a:lnTo>
                      <a:pt x="1" y="15"/>
                    </a:lnTo>
                    <a:lnTo>
                      <a:pt x="1" y="14"/>
                    </a:lnTo>
                    <a:lnTo>
                      <a:pt x="0" y="14"/>
                    </a:lnTo>
                    <a:lnTo>
                      <a:pt x="0" y="13"/>
                    </a:lnTo>
                    <a:lnTo>
                      <a:pt x="0" y="12"/>
                    </a:lnTo>
                    <a:lnTo>
                      <a:pt x="0" y="11"/>
                    </a:lnTo>
                    <a:lnTo>
                      <a:pt x="0" y="9"/>
                    </a:lnTo>
                    <a:lnTo>
                      <a:pt x="0" y="8"/>
                    </a:lnTo>
                    <a:lnTo>
                      <a:pt x="0" y="6"/>
                    </a:lnTo>
                    <a:lnTo>
                      <a:pt x="2" y="5"/>
                    </a:lnTo>
                    <a:lnTo>
                      <a:pt x="3" y="4"/>
                    </a:lnTo>
                    <a:lnTo>
                      <a:pt x="5" y="3"/>
                    </a:lnTo>
                    <a:lnTo>
                      <a:pt x="6" y="2"/>
                    </a:lnTo>
                    <a:lnTo>
                      <a:pt x="8" y="2"/>
                    </a:lnTo>
                    <a:lnTo>
                      <a:pt x="9" y="1"/>
                    </a:lnTo>
                    <a:lnTo>
                      <a:pt x="11" y="1"/>
                    </a:lnTo>
                    <a:lnTo>
                      <a:pt x="12" y="0"/>
                    </a:lnTo>
                    <a:lnTo>
                      <a:pt x="14" y="0"/>
                    </a:lnTo>
                    <a:lnTo>
                      <a:pt x="15" y="0"/>
                    </a:lnTo>
                    <a:lnTo>
                      <a:pt x="17" y="0"/>
                    </a:lnTo>
                    <a:lnTo>
                      <a:pt x="19" y="0"/>
                    </a:lnTo>
                    <a:lnTo>
                      <a:pt x="20" y="0"/>
                    </a:lnTo>
                    <a:lnTo>
                      <a:pt x="22" y="0"/>
                    </a:lnTo>
                    <a:lnTo>
                      <a:pt x="24" y="0"/>
                    </a:lnTo>
                    <a:lnTo>
                      <a:pt x="26" y="0"/>
                    </a:lnTo>
                    <a:lnTo>
                      <a:pt x="26" y="1"/>
                    </a:lnTo>
                    <a:lnTo>
                      <a:pt x="26" y="2"/>
                    </a:lnTo>
                    <a:lnTo>
                      <a:pt x="27" y="2"/>
                    </a:lnTo>
                    <a:lnTo>
                      <a:pt x="28" y="3"/>
                    </a:lnTo>
                    <a:lnTo>
                      <a:pt x="29" y="3"/>
                    </a:lnTo>
                    <a:lnTo>
                      <a:pt x="29" y="4"/>
                    </a:lnTo>
                    <a:lnTo>
                      <a:pt x="30" y="4"/>
                    </a:lnTo>
                    <a:lnTo>
                      <a:pt x="30" y="5"/>
                    </a:lnTo>
                    <a:lnTo>
                      <a:pt x="30" y="6"/>
                    </a:lnTo>
                    <a:lnTo>
                      <a:pt x="30" y="7"/>
                    </a:lnTo>
                    <a:lnTo>
                      <a:pt x="30" y="9"/>
                    </a:lnTo>
                    <a:lnTo>
                      <a:pt x="30" y="10"/>
                    </a:lnTo>
                    <a:lnTo>
                      <a:pt x="30" y="11"/>
                    </a:lnTo>
                    <a:lnTo>
                      <a:pt x="30" y="12"/>
                    </a:lnTo>
                    <a:lnTo>
                      <a:pt x="29" y="12"/>
                    </a:lnTo>
                    <a:lnTo>
                      <a:pt x="29" y="13"/>
                    </a:lnTo>
                    <a:lnTo>
                      <a:pt x="28" y="14"/>
                    </a:lnTo>
                    <a:lnTo>
                      <a:pt x="27" y="15"/>
                    </a:lnTo>
                    <a:lnTo>
                      <a:pt x="25" y="16"/>
                    </a:lnTo>
                    <a:lnTo>
                      <a:pt x="24" y="16"/>
                    </a:lnTo>
                    <a:lnTo>
                      <a:pt x="23" y="17"/>
                    </a:lnTo>
                    <a:lnTo>
                      <a:pt x="22" y="17"/>
                    </a:lnTo>
                    <a:lnTo>
                      <a:pt x="20" y="18"/>
                    </a:lnTo>
                    <a:lnTo>
                      <a:pt x="19" y="18"/>
                    </a:lnTo>
                    <a:lnTo>
                      <a:pt x="18" y="18"/>
                    </a:lnTo>
                    <a:lnTo>
                      <a:pt x="16" y="18"/>
                    </a:lnTo>
                    <a:lnTo>
                      <a:pt x="13" y="18"/>
                    </a:lnTo>
                    <a:lnTo>
                      <a:pt x="10" y="19"/>
                    </a:lnTo>
                    <a:close/>
                  </a:path>
                </a:pathLst>
              </a:custGeom>
              <a:solidFill>
                <a:srgbClr val="007CC3"/>
              </a:solidFill>
              <a:ln w="9525">
                <a:noFill/>
                <a:round/>
                <a:headEnd/>
                <a:tailEnd/>
              </a:ln>
            </p:spPr>
            <p:txBody>
              <a:bodyPr/>
              <a:lstStyle/>
              <a:p>
                <a:endParaRPr lang="en-US"/>
              </a:p>
            </p:txBody>
          </p:sp>
          <p:sp>
            <p:nvSpPr>
              <p:cNvPr id="27095" name="Freeform 110"/>
              <p:cNvSpPr>
                <a:spLocks/>
              </p:cNvSpPr>
              <p:nvPr/>
            </p:nvSpPr>
            <p:spPr bwMode="auto">
              <a:xfrm>
                <a:off x="913" y="1729"/>
                <a:ext cx="31" cy="19"/>
              </a:xfrm>
              <a:custGeom>
                <a:avLst/>
                <a:gdLst>
                  <a:gd name="T0" fmla="*/ 17 w 31"/>
                  <a:gd name="T1" fmla="*/ 19 h 19"/>
                  <a:gd name="T2" fmla="*/ 16 w 31"/>
                  <a:gd name="T3" fmla="*/ 19 h 19"/>
                  <a:gd name="T4" fmla="*/ 14 w 31"/>
                  <a:gd name="T5" fmla="*/ 19 h 19"/>
                  <a:gd name="T6" fmla="*/ 13 w 31"/>
                  <a:gd name="T7" fmla="*/ 18 h 19"/>
                  <a:gd name="T8" fmla="*/ 11 w 31"/>
                  <a:gd name="T9" fmla="*/ 18 h 19"/>
                  <a:gd name="T10" fmla="*/ 10 w 31"/>
                  <a:gd name="T11" fmla="*/ 17 h 19"/>
                  <a:gd name="T12" fmla="*/ 8 w 31"/>
                  <a:gd name="T13" fmla="*/ 17 h 19"/>
                  <a:gd name="T14" fmla="*/ 6 w 31"/>
                  <a:gd name="T15" fmla="*/ 17 h 19"/>
                  <a:gd name="T16" fmla="*/ 5 w 31"/>
                  <a:gd name="T17" fmla="*/ 16 h 19"/>
                  <a:gd name="T18" fmla="*/ 5 w 31"/>
                  <a:gd name="T19" fmla="*/ 16 h 19"/>
                  <a:gd name="T20" fmla="*/ 5 w 31"/>
                  <a:gd name="T21" fmla="*/ 15 h 19"/>
                  <a:gd name="T22" fmla="*/ 4 w 31"/>
                  <a:gd name="T23" fmla="*/ 14 h 19"/>
                  <a:gd name="T24" fmla="*/ 3 w 31"/>
                  <a:gd name="T25" fmla="*/ 14 h 19"/>
                  <a:gd name="T26" fmla="*/ 2 w 31"/>
                  <a:gd name="T27" fmla="*/ 13 h 19"/>
                  <a:gd name="T28" fmla="*/ 1 w 31"/>
                  <a:gd name="T29" fmla="*/ 13 h 19"/>
                  <a:gd name="T30" fmla="*/ 1 w 31"/>
                  <a:gd name="T31" fmla="*/ 12 h 19"/>
                  <a:gd name="T32" fmla="*/ 0 w 31"/>
                  <a:gd name="T33" fmla="*/ 11 h 19"/>
                  <a:gd name="T34" fmla="*/ 0 w 31"/>
                  <a:gd name="T35" fmla="*/ 10 h 19"/>
                  <a:gd name="T36" fmla="*/ 0 w 31"/>
                  <a:gd name="T37" fmla="*/ 9 h 19"/>
                  <a:gd name="T38" fmla="*/ 0 w 31"/>
                  <a:gd name="T39" fmla="*/ 9 h 19"/>
                  <a:gd name="T40" fmla="*/ 0 w 31"/>
                  <a:gd name="T41" fmla="*/ 8 h 19"/>
                  <a:gd name="T42" fmla="*/ 0 w 31"/>
                  <a:gd name="T43" fmla="*/ 7 h 19"/>
                  <a:gd name="T44" fmla="*/ 1 w 31"/>
                  <a:gd name="T45" fmla="*/ 6 h 19"/>
                  <a:gd name="T46" fmla="*/ 1 w 31"/>
                  <a:gd name="T47" fmla="*/ 5 h 19"/>
                  <a:gd name="T48" fmla="*/ 2 w 31"/>
                  <a:gd name="T49" fmla="*/ 4 h 19"/>
                  <a:gd name="T50" fmla="*/ 2 w 31"/>
                  <a:gd name="T51" fmla="*/ 3 h 19"/>
                  <a:gd name="T52" fmla="*/ 3 w 31"/>
                  <a:gd name="T53" fmla="*/ 2 h 19"/>
                  <a:gd name="T54" fmla="*/ 5 w 31"/>
                  <a:gd name="T55" fmla="*/ 2 h 19"/>
                  <a:gd name="T56" fmla="*/ 7 w 31"/>
                  <a:gd name="T57" fmla="*/ 1 h 19"/>
                  <a:gd name="T58" fmla="*/ 9 w 31"/>
                  <a:gd name="T59" fmla="*/ 1 h 19"/>
                  <a:gd name="T60" fmla="*/ 11 w 31"/>
                  <a:gd name="T61" fmla="*/ 0 h 19"/>
                  <a:gd name="T62" fmla="*/ 13 w 31"/>
                  <a:gd name="T63" fmla="*/ 0 h 19"/>
                  <a:gd name="T64" fmla="*/ 15 w 31"/>
                  <a:gd name="T65" fmla="*/ 0 h 19"/>
                  <a:gd name="T66" fmla="*/ 16 w 31"/>
                  <a:gd name="T67" fmla="*/ 0 h 19"/>
                  <a:gd name="T68" fmla="*/ 18 w 31"/>
                  <a:gd name="T69" fmla="*/ 0 h 19"/>
                  <a:gd name="T70" fmla="*/ 20 w 31"/>
                  <a:gd name="T71" fmla="*/ 1 h 19"/>
                  <a:gd name="T72" fmla="*/ 21 w 31"/>
                  <a:gd name="T73" fmla="*/ 1 h 19"/>
                  <a:gd name="T74" fmla="*/ 23 w 31"/>
                  <a:gd name="T75" fmla="*/ 2 h 19"/>
                  <a:gd name="T76" fmla="*/ 25 w 31"/>
                  <a:gd name="T77" fmla="*/ 2 h 19"/>
                  <a:gd name="T78" fmla="*/ 26 w 31"/>
                  <a:gd name="T79" fmla="*/ 3 h 19"/>
                  <a:gd name="T80" fmla="*/ 28 w 31"/>
                  <a:gd name="T81" fmla="*/ 4 h 19"/>
                  <a:gd name="T82" fmla="*/ 29 w 31"/>
                  <a:gd name="T83" fmla="*/ 5 h 19"/>
                  <a:gd name="T84" fmla="*/ 31 w 31"/>
                  <a:gd name="T85" fmla="*/ 7 h 19"/>
                  <a:gd name="T86" fmla="*/ 31 w 31"/>
                  <a:gd name="T87" fmla="*/ 8 h 19"/>
                  <a:gd name="T88" fmla="*/ 31 w 31"/>
                  <a:gd name="T89" fmla="*/ 10 h 19"/>
                  <a:gd name="T90" fmla="*/ 31 w 31"/>
                  <a:gd name="T91" fmla="*/ 12 h 19"/>
                  <a:gd name="T92" fmla="*/ 31 w 31"/>
                  <a:gd name="T93" fmla="*/ 13 h 19"/>
                  <a:gd name="T94" fmla="*/ 30 w 31"/>
                  <a:gd name="T95" fmla="*/ 14 h 19"/>
                  <a:gd name="T96" fmla="*/ 28 w 31"/>
                  <a:gd name="T97" fmla="*/ 15 h 19"/>
                  <a:gd name="T98" fmla="*/ 26 w 31"/>
                  <a:gd name="T99" fmla="*/ 16 h 19"/>
                  <a:gd name="T100" fmla="*/ 25 w 31"/>
                  <a:gd name="T101" fmla="*/ 17 h 19"/>
                  <a:gd name="T102" fmla="*/ 23 w 31"/>
                  <a:gd name="T103" fmla="*/ 18 h 19"/>
                  <a:gd name="T104" fmla="*/ 21 w 31"/>
                  <a:gd name="T105" fmla="*/ 18 h 19"/>
                  <a:gd name="T106" fmla="*/ 20 w 31"/>
                  <a:gd name="T107" fmla="*/ 19 h 19"/>
                  <a:gd name="T108" fmla="*/ 19 w 31"/>
                  <a:gd name="T109" fmla="*/ 19 h 19"/>
                  <a:gd name="T110" fmla="*/ 18 w 31"/>
                  <a:gd name="T111" fmla="*/ 19 h 19"/>
                  <a:gd name="T112" fmla="*/ 17 w 31"/>
                  <a:gd name="T113" fmla="*/ 19 h 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
                  <a:gd name="T172" fmla="*/ 0 h 19"/>
                  <a:gd name="T173" fmla="*/ 31 w 31"/>
                  <a:gd name="T174" fmla="*/ 19 h 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 h="19">
                    <a:moveTo>
                      <a:pt x="17" y="19"/>
                    </a:moveTo>
                    <a:lnTo>
                      <a:pt x="16" y="19"/>
                    </a:lnTo>
                    <a:lnTo>
                      <a:pt x="14" y="19"/>
                    </a:lnTo>
                    <a:lnTo>
                      <a:pt x="13" y="18"/>
                    </a:lnTo>
                    <a:lnTo>
                      <a:pt x="11" y="18"/>
                    </a:lnTo>
                    <a:lnTo>
                      <a:pt x="10" y="17"/>
                    </a:lnTo>
                    <a:lnTo>
                      <a:pt x="8" y="17"/>
                    </a:lnTo>
                    <a:lnTo>
                      <a:pt x="6" y="17"/>
                    </a:lnTo>
                    <a:lnTo>
                      <a:pt x="5" y="16"/>
                    </a:lnTo>
                    <a:lnTo>
                      <a:pt x="5" y="15"/>
                    </a:lnTo>
                    <a:lnTo>
                      <a:pt x="4" y="14"/>
                    </a:lnTo>
                    <a:lnTo>
                      <a:pt x="3" y="14"/>
                    </a:lnTo>
                    <a:lnTo>
                      <a:pt x="2" y="13"/>
                    </a:lnTo>
                    <a:lnTo>
                      <a:pt x="1" y="13"/>
                    </a:lnTo>
                    <a:lnTo>
                      <a:pt x="1" y="12"/>
                    </a:lnTo>
                    <a:lnTo>
                      <a:pt x="0" y="11"/>
                    </a:lnTo>
                    <a:lnTo>
                      <a:pt x="0" y="10"/>
                    </a:lnTo>
                    <a:lnTo>
                      <a:pt x="0" y="9"/>
                    </a:lnTo>
                    <a:lnTo>
                      <a:pt x="0" y="8"/>
                    </a:lnTo>
                    <a:lnTo>
                      <a:pt x="0" y="7"/>
                    </a:lnTo>
                    <a:lnTo>
                      <a:pt x="1" y="6"/>
                    </a:lnTo>
                    <a:lnTo>
                      <a:pt x="1" y="5"/>
                    </a:lnTo>
                    <a:lnTo>
                      <a:pt x="2" y="4"/>
                    </a:lnTo>
                    <a:lnTo>
                      <a:pt x="2" y="3"/>
                    </a:lnTo>
                    <a:lnTo>
                      <a:pt x="3" y="2"/>
                    </a:lnTo>
                    <a:lnTo>
                      <a:pt x="5" y="2"/>
                    </a:lnTo>
                    <a:lnTo>
                      <a:pt x="7" y="1"/>
                    </a:lnTo>
                    <a:lnTo>
                      <a:pt x="9" y="1"/>
                    </a:lnTo>
                    <a:lnTo>
                      <a:pt x="11" y="0"/>
                    </a:lnTo>
                    <a:lnTo>
                      <a:pt x="13" y="0"/>
                    </a:lnTo>
                    <a:lnTo>
                      <a:pt x="15" y="0"/>
                    </a:lnTo>
                    <a:lnTo>
                      <a:pt x="16" y="0"/>
                    </a:lnTo>
                    <a:lnTo>
                      <a:pt x="18" y="0"/>
                    </a:lnTo>
                    <a:lnTo>
                      <a:pt x="20" y="1"/>
                    </a:lnTo>
                    <a:lnTo>
                      <a:pt x="21" y="1"/>
                    </a:lnTo>
                    <a:lnTo>
                      <a:pt x="23" y="2"/>
                    </a:lnTo>
                    <a:lnTo>
                      <a:pt x="25" y="2"/>
                    </a:lnTo>
                    <a:lnTo>
                      <a:pt x="26" y="3"/>
                    </a:lnTo>
                    <a:lnTo>
                      <a:pt x="28" y="4"/>
                    </a:lnTo>
                    <a:lnTo>
                      <a:pt x="29" y="5"/>
                    </a:lnTo>
                    <a:lnTo>
                      <a:pt x="31" y="7"/>
                    </a:lnTo>
                    <a:lnTo>
                      <a:pt x="31" y="8"/>
                    </a:lnTo>
                    <a:lnTo>
                      <a:pt x="31" y="10"/>
                    </a:lnTo>
                    <a:lnTo>
                      <a:pt x="31" y="12"/>
                    </a:lnTo>
                    <a:lnTo>
                      <a:pt x="31" y="13"/>
                    </a:lnTo>
                    <a:lnTo>
                      <a:pt x="30" y="14"/>
                    </a:lnTo>
                    <a:lnTo>
                      <a:pt x="28" y="15"/>
                    </a:lnTo>
                    <a:lnTo>
                      <a:pt x="26" y="16"/>
                    </a:lnTo>
                    <a:lnTo>
                      <a:pt x="25" y="17"/>
                    </a:lnTo>
                    <a:lnTo>
                      <a:pt x="23" y="18"/>
                    </a:lnTo>
                    <a:lnTo>
                      <a:pt x="21" y="18"/>
                    </a:lnTo>
                    <a:lnTo>
                      <a:pt x="20" y="19"/>
                    </a:lnTo>
                    <a:lnTo>
                      <a:pt x="19" y="19"/>
                    </a:lnTo>
                    <a:lnTo>
                      <a:pt x="18" y="19"/>
                    </a:lnTo>
                    <a:lnTo>
                      <a:pt x="17" y="19"/>
                    </a:lnTo>
                    <a:close/>
                  </a:path>
                </a:pathLst>
              </a:custGeom>
              <a:solidFill>
                <a:srgbClr val="007CC3"/>
              </a:solidFill>
              <a:ln w="9525">
                <a:noFill/>
                <a:round/>
                <a:headEnd/>
                <a:tailEnd/>
              </a:ln>
            </p:spPr>
            <p:txBody>
              <a:bodyPr/>
              <a:lstStyle/>
              <a:p>
                <a:endParaRPr lang="en-US"/>
              </a:p>
            </p:txBody>
          </p:sp>
          <p:sp>
            <p:nvSpPr>
              <p:cNvPr id="27096" name="Freeform 111"/>
              <p:cNvSpPr>
                <a:spLocks/>
              </p:cNvSpPr>
              <p:nvPr/>
            </p:nvSpPr>
            <p:spPr bwMode="auto">
              <a:xfrm>
                <a:off x="455" y="787"/>
                <a:ext cx="1050" cy="956"/>
              </a:xfrm>
              <a:custGeom>
                <a:avLst/>
                <a:gdLst>
                  <a:gd name="T0" fmla="*/ 719 w 1050"/>
                  <a:gd name="T1" fmla="*/ 884 h 956"/>
                  <a:gd name="T2" fmla="*/ 705 w 1050"/>
                  <a:gd name="T3" fmla="*/ 846 h 956"/>
                  <a:gd name="T4" fmla="*/ 757 w 1050"/>
                  <a:gd name="T5" fmla="*/ 822 h 956"/>
                  <a:gd name="T6" fmla="*/ 780 w 1050"/>
                  <a:gd name="T7" fmla="*/ 806 h 956"/>
                  <a:gd name="T8" fmla="*/ 803 w 1050"/>
                  <a:gd name="T9" fmla="*/ 790 h 956"/>
                  <a:gd name="T10" fmla="*/ 826 w 1050"/>
                  <a:gd name="T11" fmla="*/ 771 h 956"/>
                  <a:gd name="T12" fmla="*/ 855 w 1050"/>
                  <a:gd name="T13" fmla="*/ 729 h 956"/>
                  <a:gd name="T14" fmla="*/ 911 w 1050"/>
                  <a:gd name="T15" fmla="*/ 622 h 956"/>
                  <a:gd name="T16" fmla="*/ 933 w 1050"/>
                  <a:gd name="T17" fmla="*/ 457 h 956"/>
                  <a:gd name="T18" fmla="*/ 877 w 1050"/>
                  <a:gd name="T19" fmla="*/ 301 h 956"/>
                  <a:gd name="T20" fmla="*/ 850 w 1050"/>
                  <a:gd name="T21" fmla="*/ 264 h 956"/>
                  <a:gd name="T22" fmla="*/ 816 w 1050"/>
                  <a:gd name="T23" fmla="*/ 228 h 956"/>
                  <a:gd name="T24" fmla="*/ 790 w 1050"/>
                  <a:gd name="T25" fmla="*/ 206 h 956"/>
                  <a:gd name="T26" fmla="*/ 769 w 1050"/>
                  <a:gd name="T27" fmla="*/ 191 h 956"/>
                  <a:gd name="T28" fmla="*/ 735 w 1050"/>
                  <a:gd name="T29" fmla="*/ 168 h 956"/>
                  <a:gd name="T30" fmla="*/ 673 w 1050"/>
                  <a:gd name="T31" fmla="*/ 137 h 956"/>
                  <a:gd name="T32" fmla="*/ 534 w 1050"/>
                  <a:gd name="T33" fmla="*/ 91 h 956"/>
                  <a:gd name="T34" fmla="*/ 428 w 1050"/>
                  <a:gd name="T35" fmla="*/ 108 h 956"/>
                  <a:gd name="T36" fmla="*/ 295 w 1050"/>
                  <a:gd name="T37" fmla="*/ 160 h 956"/>
                  <a:gd name="T38" fmla="*/ 259 w 1050"/>
                  <a:gd name="T39" fmla="*/ 189 h 956"/>
                  <a:gd name="T40" fmla="*/ 209 w 1050"/>
                  <a:gd name="T41" fmla="*/ 239 h 956"/>
                  <a:gd name="T42" fmla="*/ 185 w 1050"/>
                  <a:gd name="T43" fmla="*/ 274 h 956"/>
                  <a:gd name="T44" fmla="*/ 116 w 1050"/>
                  <a:gd name="T45" fmla="*/ 440 h 956"/>
                  <a:gd name="T46" fmla="*/ 122 w 1050"/>
                  <a:gd name="T47" fmla="*/ 568 h 956"/>
                  <a:gd name="T48" fmla="*/ 168 w 1050"/>
                  <a:gd name="T49" fmla="*/ 689 h 956"/>
                  <a:gd name="T50" fmla="*/ 217 w 1050"/>
                  <a:gd name="T51" fmla="*/ 758 h 956"/>
                  <a:gd name="T52" fmla="*/ 269 w 1050"/>
                  <a:gd name="T53" fmla="*/ 799 h 956"/>
                  <a:gd name="T54" fmla="*/ 313 w 1050"/>
                  <a:gd name="T55" fmla="*/ 830 h 956"/>
                  <a:gd name="T56" fmla="*/ 335 w 1050"/>
                  <a:gd name="T57" fmla="*/ 883 h 956"/>
                  <a:gd name="T58" fmla="*/ 316 w 1050"/>
                  <a:gd name="T59" fmla="*/ 935 h 956"/>
                  <a:gd name="T60" fmla="*/ 256 w 1050"/>
                  <a:gd name="T61" fmla="*/ 924 h 956"/>
                  <a:gd name="T62" fmla="*/ 224 w 1050"/>
                  <a:gd name="T63" fmla="*/ 899 h 956"/>
                  <a:gd name="T64" fmla="*/ 182 w 1050"/>
                  <a:gd name="T65" fmla="*/ 871 h 956"/>
                  <a:gd name="T66" fmla="*/ 157 w 1050"/>
                  <a:gd name="T67" fmla="*/ 847 h 956"/>
                  <a:gd name="T68" fmla="*/ 134 w 1050"/>
                  <a:gd name="T69" fmla="*/ 823 h 956"/>
                  <a:gd name="T70" fmla="*/ 104 w 1050"/>
                  <a:gd name="T71" fmla="*/ 787 h 956"/>
                  <a:gd name="T72" fmla="*/ 64 w 1050"/>
                  <a:gd name="T73" fmla="*/ 722 h 956"/>
                  <a:gd name="T74" fmla="*/ 2 w 1050"/>
                  <a:gd name="T75" fmla="*/ 512 h 956"/>
                  <a:gd name="T76" fmla="*/ 55 w 1050"/>
                  <a:gd name="T77" fmla="*/ 278 h 956"/>
                  <a:gd name="T78" fmla="*/ 92 w 1050"/>
                  <a:gd name="T79" fmla="*/ 214 h 956"/>
                  <a:gd name="T80" fmla="*/ 110 w 1050"/>
                  <a:gd name="T81" fmla="*/ 190 h 956"/>
                  <a:gd name="T82" fmla="*/ 141 w 1050"/>
                  <a:gd name="T83" fmla="*/ 155 h 956"/>
                  <a:gd name="T84" fmla="*/ 185 w 1050"/>
                  <a:gd name="T85" fmla="*/ 116 h 956"/>
                  <a:gd name="T86" fmla="*/ 214 w 1050"/>
                  <a:gd name="T87" fmla="*/ 95 h 956"/>
                  <a:gd name="T88" fmla="*/ 259 w 1050"/>
                  <a:gd name="T89" fmla="*/ 67 h 956"/>
                  <a:gd name="T90" fmla="*/ 359 w 1050"/>
                  <a:gd name="T91" fmla="*/ 25 h 956"/>
                  <a:gd name="T92" fmla="*/ 534 w 1050"/>
                  <a:gd name="T93" fmla="*/ 1 h 956"/>
                  <a:gd name="T94" fmla="*/ 738 w 1050"/>
                  <a:gd name="T95" fmla="*/ 52 h 956"/>
                  <a:gd name="T96" fmla="*/ 825 w 1050"/>
                  <a:gd name="T97" fmla="*/ 100 h 956"/>
                  <a:gd name="T98" fmla="*/ 868 w 1050"/>
                  <a:gd name="T99" fmla="*/ 127 h 956"/>
                  <a:gd name="T100" fmla="*/ 893 w 1050"/>
                  <a:gd name="T101" fmla="*/ 148 h 956"/>
                  <a:gd name="T102" fmla="*/ 930 w 1050"/>
                  <a:gd name="T103" fmla="*/ 183 h 956"/>
                  <a:gd name="T104" fmla="*/ 948 w 1050"/>
                  <a:gd name="T105" fmla="*/ 205 h 956"/>
                  <a:gd name="T106" fmla="*/ 975 w 1050"/>
                  <a:gd name="T107" fmla="*/ 241 h 956"/>
                  <a:gd name="T108" fmla="*/ 1041 w 1050"/>
                  <a:gd name="T109" fmla="*/ 405 h 956"/>
                  <a:gd name="T110" fmla="*/ 1042 w 1050"/>
                  <a:gd name="T111" fmla="*/ 577 h 956"/>
                  <a:gd name="T112" fmla="*/ 984 w 1050"/>
                  <a:gd name="T113" fmla="*/ 741 h 956"/>
                  <a:gd name="T114" fmla="*/ 928 w 1050"/>
                  <a:gd name="T115" fmla="*/ 822 h 956"/>
                  <a:gd name="T116" fmla="*/ 887 w 1050"/>
                  <a:gd name="T117" fmla="*/ 863 h 956"/>
                  <a:gd name="T118" fmla="*/ 835 w 1050"/>
                  <a:gd name="T119" fmla="*/ 897 h 956"/>
                  <a:gd name="T120" fmla="*/ 791 w 1050"/>
                  <a:gd name="T121" fmla="*/ 931 h 956"/>
                  <a:gd name="T122" fmla="*/ 770 w 1050"/>
                  <a:gd name="T123" fmla="*/ 949 h 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956"/>
                  <a:gd name="T188" fmla="*/ 1050 w 1050"/>
                  <a:gd name="T189" fmla="*/ 956 h 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956">
                    <a:moveTo>
                      <a:pt x="751" y="956"/>
                    </a:moveTo>
                    <a:lnTo>
                      <a:pt x="751" y="955"/>
                    </a:lnTo>
                    <a:lnTo>
                      <a:pt x="750" y="954"/>
                    </a:lnTo>
                    <a:lnTo>
                      <a:pt x="749" y="953"/>
                    </a:lnTo>
                    <a:lnTo>
                      <a:pt x="748" y="952"/>
                    </a:lnTo>
                    <a:lnTo>
                      <a:pt x="747" y="950"/>
                    </a:lnTo>
                    <a:lnTo>
                      <a:pt x="747" y="948"/>
                    </a:lnTo>
                    <a:lnTo>
                      <a:pt x="745" y="946"/>
                    </a:lnTo>
                    <a:lnTo>
                      <a:pt x="744" y="943"/>
                    </a:lnTo>
                    <a:lnTo>
                      <a:pt x="742" y="939"/>
                    </a:lnTo>
                    <a:lnTo>
                      <a:pt x="740" y="934"/>
                    </a:lnTo>
                    <a:lnTo>
                      <a:pt x="738" y="929"/>
                    </a:lnTo>
                    <a:lnTo>
                      <a:pt x="735" y="920"/>
                    </a:lnTo>
                    <a:lnTo>
                      <a:pt x="732" y="912"/>
                    </a:lnTo>
                    <a:lnTo>
                      <a:pt x="730" y="907"/>
                    </a:lnTo>
                    <a:lnTo>
                      <a:pt x="729" y="903"/>
                    </a:lnTo>
                    <a:lnTo>
                      <a:pt x="728" y="900"/>
                    </a:lnTo>
                    <a:lnTo>
                      <a:pt x="727" y="898"/>
                    </a:lnTo>
                    <a:lnTo>
                      <a:pt x="726" y="896"/>
                    </a:lnTo>
                    <a:lnTo>
                      <a:pt x="725" y="894"/>
                    </a:lnTo>
                    <a:lnTo>
                      <a:pt x="724" y="893"/>
                    </a:lnTo>
                    <a:lnTo>
                      <a:pt x="724" y="892"/>
                    </a:lnTo>
                    <a:lnTo>
                      <a:pt x="723" y="891"/>
                    </a:lnTo>
                    <a:lnTo>
                      <a:pt x="723" y="889"/>
                    </a:lnTo>
                    <a:lnTo>
                      <a:pt x="722" y="889"/>
                    </a:lnTo>
                    <a:lnTo>
                      <a:pt x="721" y="887"/>
                    </a:lnTo>
                    <a:lnTo>
                      <a:pt x="719" y="884"/>
                    </a:lnTo>
                    <a:lnTo>
                      <a:pt x="718" y="882"/>
                    </a:lnTo>
                    <a:lnTo>
                      <a:pt x="717" y="880"/>
                    </a:lnTo>
                    <a:lnTo>
                      <a:pt x="716" y="880"/>
                    </a:lnTo>
                    <a:lnTo>
                      <a:pt x="715" y="878"/>
                    </a:lnTo>
                    <a:lnTo>
                      <a:pt x="714" y="876"/>
                    </a:lnTo>
                    <a:lnTo>
                      <a:pt x="713" y="874"/>
                    </a:lnTo>
                    <a:lnTo>
                      <a:pt x="712" y="872"/>
                    </a:lnTo>
                    <a:lnTo>
                      <a:pt x="710" y="870"/>
                    </a:lnTo>
                    <a:lnTo>
                      <a:pt x="708" y="868"/>
                    </a:lnTo>
                    <a:lnTo>
                      <a:pt x="705" y="865"/>
                    </a:lnTo>
                    <a:lnTo>
                      <a:pt x="703" y="863"/>
                    </a:lnTo>
                    <a:lnTo>
                      <a:pt x="701" y="861"/>
                    </a:lnTo>
                    <a:lnTo>
                      <a:pt x="700" y="860"/>
                    </a:lnTo>
                    <a:lnTo>
                      <a:pt x="699" y="858"/>
                    </a:lnTo>
                    <a:lnTo>
                      <a:pt x="699" y="857"/>
                    </a:lnTo>
                    <a:lnTo>
                      <a:pt x="698" y="855"/>
                    </a:lnTo>
                    <a:lnTo>
                      <a:pt x="697" y="854"/>
                    </a:lnTo>
                    <a:lnTo>
                      <a:pt x="697" y="853"/>
                    </a:lnTo>
                    <a:lnTo>
                      <a:pt x="697" y="852"/>
                    </a:lnTo>
                    <a:lnTo>
                      <a:pt x="697" y="851"/>
                    </a:lnTo>
                    <a:lnTo>
                      <a:pt x="698" y="850"/>
                    </a:lnTo>
                    <a:lnTo>
                      <a:pt x="699" y="850"/>
                    </a:lnTo>
                    <a:lnTo>
                      <a:pt x="700" y="849"/>
                    </a:lnTo>
                    <a:lnTo>
                      <a:pt x="700" y="848"/>
                    </a:lnTo>
                    <a:lnTo>
                      <a:pt x="701" y="848"/>
                    </a:lnTo>
                    <a:lnTo>
                      <a:pt x="702" y="847"/>
                    </a:lnTo>
                    <a:lnTo>
                      <a:pt x="703" y="847"/>
                    </a:lnTo>
                    <a:lnTo>
                      <a:pt x="705" y="846"/>
                    </a:lnTo>
                    <a:lnTo>
                      <a:pt x="705" y="845"/>
                    </a:lnTo>
                    <a:lnTo>
                      <a:pt x="707" y="844"/>
                    </a:lnTo>
                    <a:lnTo>
                      <a:pt x="709" y="843"/>
                    </a:lnTo>
                    <a:lnTo>
                      <a:pt x="712" y="842"/>
                    </a:lnTo>
                    <a:lnTo>
                      <a:pt x="714" y="841"/>
                    </a:lnTo>
                    <a:lnTo>
                      <a:pt x="719" y="839"/>
                    </a:lnTo>
                    <a:lnTo>
                      <a:pt x="724" y="837"/>
                    </a:lnTo>
                    <a:lnTo>
                      <a:pt x="729" y="835"/>
                    </a:lnTo>
                    <a:lnTo>
                      <a:pt x="734" y="833"/>
                    </a:lnTo>
                    <a:lnTo>
                      <a:pt x="739" y="831"/>
                    </a:lnTo>
                    <a:lnTo>
                      <a:pt x="744" y="830"/>
                    </a:lnTo>
                    <a:lnTo>
                      <a:pt x="744" y="829"/>
                    </a:lnTo>
                    <a:lnTo>
                      <a:pt x="744" y="828"/>
                    </a:lnTo>
                    <a:lnTo>
                      <a:pt x="745" y="828"/>
                    </a:lnTo>
                    <a:lnTo>
                      <a:pt x="746" y="827"/>
                    </a:lnTo>
                    <a:lnTo>
                      <a:pt x="747" y="827"/>
                    </a:lnTo>
                    <a:lnTo>
                      <a:pt x="749" y="827"/>
                    </a:lnTo>
                    <a:lnTo>
                      <a:pt x="749" y="826"/>
                    </a:lnTo>
                    <a:lnTo>
                      <a:pt x="749" y="825"/>
                    </a:lnTo>
                    <a:lnTo>
                      <a:pt x="750" y="825"/>
                    </a:lnTo>
                    <a:lnTo>
                      <a:pt x="751" y="825"/>
                    </a:lnTo>
                    <a:lnTo>
                      <a:pt x="752" y="825"/>
                    </a:lnTo>
                    <a:lnTo>
                      <a:pt x="752" y="824"/>
                    </a:lnTo>
                    <a:lnTo>
                      <a:pt x="753" y="823"/>
                    </a:lnTo>
                    <a:lnTo>
                      <a:pt x="755" y="822"/>
                    </a:lnTo>
                    <a:lnTo>
                      <a:pt x="757" y="822"/>
                    </a:lnTo>
                    <a:lnTo>
                      <a:pt x="757" y="821"/>
                    </a:lnTo>
                    <a:lnTo>
                      <a:pt x="757" y="820"/>
                    </a:lnTo>
                    <a:lnTo>
                      <a:pt x="758" y="820"/>
                    </a:lnTo>
                    <a:lnTo>
                      <a:pt x="759" y="820"/>
                    </a:lnTo>
                    <a:lnTo>
                      <a:pt x="761" y="819"/>
                    </a:lnTo>
                    <a:lnTo>
                      <a:pt x="765" y="817"/>
                    </a:lnTo>
                    <a:lnTo>
                      <a:pt x="765" y="816"/>
                    </a:lnTo>
                    <a:lnTo>
                      <a:pt x="765" y="815"/>
                    </a:lnTo>
                    <a:lnTo>
                      <a:pt x="766" y="815"/>
                    </a:lnTo>
                    <a:lnTo>
                      <a:pt x="767" y="815"/>
                    </a:lnTo>
                    <a:lnTo>
                      <a:pt x="768" y="814"/>
                    </a:lnTo>
                    <a:lnTo>
                      <a:pt x="768" y="813"/>
                    </a:lnTo>
                    <a:lnTo>
                      <a:pt x="769" y="813"/>
                    </a:lnTo>
                    <a:lnTo>
                      <a:pt x="771" y="812"/>
                    </a:lnTo>
                    <a:lnTo>
                      <a:pt x="772" y="812"/>
                    </a:lnTo>
                    <a:lnTo>
                      <a:pt x="772" y="811"/>
                    </a:lnTo>
                    <a:lnTo>
                      <a:pt x="772" y="810"/>
                    </a:lnTo>
                    <a:lnTo>
                      <a:pt x="774" y="810"/>
                    </a:lnTo>
                    <a:lnTo>
                      <a:pt x="775" y="809"/>
                    </a:lnTo>
                    <a:lnTo>
                      <a:pt x="776" y="809"/>
                    </a:lnTo>
                    <a:lnTo>
                      <a:pt x="777" y="808"/>
                    </a:lnTo>
                    <a:lnTo>
                      <a:pt x="779" y="807"/>
                    </a:lnTo>
                    <a:lnTo>
                      <a:pt x="780" y="807"/>
                    </a:lnTo>
                    <a:lnTo>
                      <a:pt x="780" y="806"/>
                    </a:lnTo>
                    <a:lnTo>
                      <a:pt x="781" y="806"/>
                    </a:lnTo>
                    <a:lnTo>
                      <a:pt x="782" y="806"/>
                    </a:lnTo>
                    <a:lnTo>
                      <a:pt x="783" y="805"/>
                    </a:lnTo>
                    <a:lnTo>
                      <a:pt x="783" y="804"/>
                    </a:lnTo>
                    <a:lnTo>
                      <a:pt x="784" y="804"/>
                    </a:lnTo>
                    <a:lnTo>
                      <a:pt x="784" y="803"/>
                    </a:lnTo>
                    <a:lnTo>
                      <a:pt x="785" y="802"/>
                    </a:lnTo>
                    <a:lnTo>
                      <a:pt x="787" y="801"/>
                    </a:lnTo>
                    <a:lnTo>
                      <a:pt x="788" y="800"/>
                    </a:lnTo>
                    <a:lnTo>
                      <a:pt x="789" y="800"/>
                    </a:lnTo>
                    <a:lnTo>
                      <a:pt x="790" y="799"/>
                    </a:lnTo>
                    <a:lnTo>
                      <a:pt x="791" y="799"/>
                    </a:lnTo>
                    <a:lnTo>
                      <a:pt x="792" y="799"/>
                    </a:lnTo>
                    <a:lnTo>
                      <a:pt x="792" y="798"/>
                    </a:lnTo>
                    <a:lnTo>
                      <a:pt x="793" y="798"/>
                    </a:lnTo>
                    <a:lnTo>
                      <a:pt x="793" y="797"/>
                    </a:lnTo>
                    <a:lnTo>
                      <a:pt x="794" y="797"/>
                    </a:lnTo>
                    <a:lnTo>
                      <a:pt x="795" y="796"/>
                    </a:lnTo>
                    <a:lnTo>
                      <a:pt x="796" y="796"/>
                    </a:lnTo>
                    <a:lnTo>
                      <a:pt x="796" y="795"/>
                    </a:lnTo>
                    <a:lnTo>
                      <a:pt x="798" y="793"/>
                    </a:lnTo>
                    <a:lnTo>
                      <a:pt x="801" y="792"/>
                    </a:lnTo>
                    <a:lnTo>
                      <a:pt x="802" y="791"/>
                    </a:lnTo>
                    <a:lnTo>
                      <a:pt x="803" y="790"/>
                    </a:lnTo>
                    <a:lnTo>
                      <a:pt x="804" y="790"/>
                    </a:lnTo>
                    <a:lnTo>
                      <a:pt x="805" y="789"/>
                    </a:lnTo>
                    <a:lnTo>
                      <a:pt x="806" y="789"/>
                    </a:lnTo>
                    <a:lnTo>
                      <a:pt x="806" y="788"/>
                    </a:lnTo>
                    <a:lnTo>
                      <a:pt x="807" y="788"/>
                    </a:lnTo>
                    <a:lnTo>
                      <a:pt x="807" y="787"/>
                    </a:lnTo>
                    <a:lnTo>
                      <a:pt x="808" y="787"/>
                    </a:lnTo>
                    <a:lnTo>
                      <a:pt x="809" y="786"/>
                    </a:lnTo>
                    <a:lnTo>
                      <a:pt x="811" y="785"/>
                    </a:lnTo>
                    <a:lnTo>
                      <a:pt x="812" y="784"/>
                    </a:lnTo>
                    <a:lnTo>
                      <a:pt x="814" y="783"/>
                    </a:lnTo>
                    <a:lnTo>
                      <a:pt x="815" y="782"/>
                    </a:lnTo>
                    <a:lnTo>
                      <a:pt x="816" y="782"/>
                    </a:lnTo>
                    <a:lnTo>
                      <a:pt x="817" y="782"/>
                    </a:lnTo>
                    <a:lnTo>
                      <a:pt x="817" y="781"/>
                    </a:lnTo>
                    <a:lnTo>
                      <a:pt x="818" y="780"/>
                    </a:lnTo>
                    <a:lnTo>
                      <a:pt x="819" y="778"/>
                    </a:lnTo>
                    <a:lnTo>
                      <a:pt x="820" y="777"/>
                    </a:lnTo>
                    <a:lnTo>
                      <a:pt x="821" y="776"/>
                    </a:lnTo>
                    <a:lnTo>
                      <a:pt x="823" y="775"/>
                    </a:lnTo>
                    <a:lnTo>
                      <a:pt x="824" y="775"/>
                    </a:lnTo>
                    <a:lnTo>
                      <a:pt x="825" y="774"/>
                    </a:lnTo>
                    <a:lnTo>
                      <a:pt x="825" y="773"/>
                    </a:lnTo>
                    <a:lnTo>
                      <a:pt x="825" y="772"/>
                    </a:lnTo>
                    <a:lnTo>
                      <a:pt x="826" y="771"/>
                    </a:lnTo>
                    <a:lnTo>
                      <a:pt x="828" y="769"/>
                    </a:lnTo>
                    <a:lnTo>
                      <a:pt x="829" y="769"/>
                    </a:lnTo>
                    <a:lnTo>
                      <a:pt x="830" y="768"/>
                    </a:lnTo>
                    <a:lnTo>
                      <a:pt x="831" y="768"/>
                    </a:lnTo>
                    <a:lnTo>
                      <a:pt x="831" y="767"/>
                    </a:lnTo>
                    <a:lnTo>
                      <a:pt x="832" y="766"/>
                    </a:lnTo>
                    <a:lnTo>
                      <a:pt x="833" y="765"/>
                    </a:lnTo>
                    <a:lnTo>
                      <a:pt x="834" y="764"/>
                    </a:lnTo>
                    <a:lnTo>
                      <a:pt x="834" y="763"/>
                    </a:lnTo>
                    <a:lnTo>
                      <a:pt x="834" y="762"/>
                    </a:lnTo>
                    <a:lnTo>
                      <a:pt x="835" y="762"/>
                    </a:lnTo>
                    <a:lnTo>
                      <a:pt x="836" y="762"/>
                    </a:lnTo>
                    <a:lnTo>
                      <a:pt x="837" y="759"/>
                    </a:lnTo>
                    <a:lnTo>
                      <a:pt x="839" y="757"/>
                    </a:lnTo>
                    <a:lnTo>
                      <a:pt x="840" y="756"/>
                    </a:lnTo>
                    <a:lnTo>
                      <a:pt x="841" y="754"/>
                    </a:lnTo>
                    <a:lnTo>
                      <a:pt x="842" y="753"/>
                    </a:lnTo>
                    <a:lnTo>
                      <a:pt x="843" y="752"/>
                    </a:lnTo>
                    <a:lnTo>
                      <a:pt x="843" y="751"/>
                    </a:lnTo>
                    <a:lnTo>
                      <a:pt x="844" y="749"/>
                    </a:lnTo>
                    <a:lnTo>
                      <a:pt x="845" y="749"/>
                    </a:lnTo>
                    <a:lnTo>
                      <a:pt x="847" y="746"/>
                    </a:lnTo>
                    <a:lnTo>
                      <a:pt x="848" y="743"/>
                    </a:lnTo>
                    <a:lnTo>
                      <a:pt x="850" y="739"/>
                    </a:lnTo>
                    <a:lnTo>
                      <a:pt x="852" y="736"/>
                    </a:lnTo>
                    <a:lnTo>
                      <a:pt x="853" y="732"/>
                    </a:lnTo>
                    <a:lnTo>
                      <a:pt x="855" y="729"/>
                    </a:lnTo>
                    <a:lnTo>
                      <a:pt x="857" y="725"/>
                    </a:lnTo>
                    <a:lnTo>
                      <a:pt x="858" y="722"/>
                    </a:lnTo>
                    <a:lnTo>
                      <a:pt x="860" y="718"/>
                    </a:lnTo>
                    <a:lnTo>
                      <a:pt x="862" y="715"/>
                    </a:lnTo>
                    <a:lnTo>
                      <a:pt x="863" y="712"/>
                    </a:lnTo>
                    <a:lnTo>
                      <a:pt x="865" y="708"/>
                    </a:lnTo>
                    <a:lnTo>
                      <a:pt x="867" y="705"/>
                    </a:lnTo>
                    <a:lnTo>
                      <a:pt x="869" y="701"/>
                    </a:lnTo>
                    <a:lnTo>
                      <a:pt x="870" y="698"/>
                    </a:lnTo>
                    <a:lnTo>
                      <a:pt x="872" y="694"/>
                    </a:lnTo>
                    <a:lnTo>
                      <a:pt x="873" y="693"/>
                    </a:lnTo>
                    <a:lnTo>
                      <a:pt x="874" y="692"/>
                    </a:lnTo>
                    <a:lnTo>
                      <a:pt x="874" y="691"/>
                    </a:lnTo>
                    <a:lnTo>
                      <a:pt x="875" y="689"/>
                    </a:lnTo>
                    <a:lnTo>
                      <a:pt x="876" y="689"/>
                    </a:lnTo>
                    <a:lnTo>
                      <a:pt x="876" y="688"/>
                    </a:lnTo>
                    <a:lnTo>
                      <a:pt x="877" y="688"/>
                    </a:lnTo>
                    <a:lnTo>
                      <a:pt x="877" y="687"/>
                    </a:lnTo>
                    <a:lnTo>
                      <a:pt x="877" y="686"/>
                    </a:lnTo>
                    <a:lnTo>
                      <a:pt x="881" y="679"/>
                    </a:lnTo>
                    <a:lnTo>
                      <a:pt x="885" y="673"/>
                    </a:lnTo>
                    <a:lnTo>
                      <a:pt x="888" y="668"/>
                    </a:lnTo>
                    <a:lnTo>
                      <a:pt x="890" y="663"/>
                    </a:lnTo>
                    <a:lnTo>
                      <a:pt x="893" y="658"/>
                    </a:lnTo>
                    <a:lnTo>
                      <a:pt x="896" y="652"/>
                    </a:lnTo>
                    <a:lnTo>
                      <a:pt x="900" y="645"/>
                    </a:lnTo>
                    <a:lnTo>
                      <a:pt x="905" y="636"/>
                    </a:lnTo>
                    <a:lnTo>
                      <a:pt x="907" y="631"/>
                    </a:lnTo>
                    <a:lnTo>
                      <a:pt x="909" y="627"/>
                    </a:lnTo>
                    <a:lnTo>
                      <a:pt x="911" y="622"/>
                    </a:lnTo>
                    <a:lnTo>
                      <a:pt x="913" y="617"/>
                    </a:lnTo>
                    <a:lnTo>
                      <a:pt x="915" y="612"/>
                    </a:lnTo>
                    <a:lnTo>
                      <a:pt x="916" y="607"/>
                    </a:lnTo>
                    <a:lnTo>
                      <a:pt x="918" y="602"/>
                    </a:lnTo>
                    <a:lnTo>
                      <a:pt x="919" y="597"/>
                    </a:lnTo>
                    <a:lnTo>
                      <a:pt x="921" y="591"/>
                    </a:lnTo>
                    <a:lnTo>
                      <a:pt x="922" y="586"/>
                    </a:lnTo>
                    <a:lnTo>
                      <a:pt x="923" y="581"/>
                    </a:lnTo>
                    <a:lnTo>
                      <a:pt x="925" y="576"/>
                    </a:lnTo>
                    <a:lnTo>
                      <a:pt x="926" y="571"/>
                    </a:lnTo>
                    <a:lnTo>
                      <a:pt x="927" y="565"/>
                    </a:lnTo>
                    <a:lnTo>
                      <a:pt x="928" y="560"/>
                    </a:lnTo>
                    <a:lnTo>
                      <a:pt x="929" y="555"/>
                    </a:lnTo>
                    <a:lnTo>
                      <a:pt x="930" y="550"/>
                    </a:lnTo>
                    <a:lnTo>
                      <a:pt x="930" y="544"/>
                    </a:lnTo>
                    <a:lnTo>
                      <a:pt x="931" y="539"/>
                    </a:lnTo>
                    <a:lnTo>
                      <a:pt x="932" y="534"/>
                    </a:lnTo>
                    <a:lnTo>
                      <a:pt x="932" y="528"/>
                    </a:lnTo>
                    <a:lnTo>
                      <a:pt x="933" y="523"/>
                    </a:lnTo>
                    <a:lnTo>
                      <a:pt x="933" y="518"/>
                    </a:lnTo>
                    <a:lnTo>
                      <a:pt x="934" y="513"/>
                    </a:lnTo>
                    <a:lnTo>
                      <a:pt x="934" y="507"/>
                    </a:lnTo>
                    <a:lnTo>
                      <a:pt x="934" y="502"/>
                    </a:lnTo>
                    <a:lnTo>
                      <a:pt x="935" y="497"/>
                    </a:lnTo>
                    <a:lnTo>
                      <a:pt x="935" y="491"/>
                    </a:lnTo>
                    <a:lnTo>
                      <a:pt x="935" y="486"/>
                    </a:lnTo>
                    <a:lnTo>
                      <a:pt x="935" y="481"/>
                    </a:lnTo>
                    <a:lnTo>
                      <a:pt x="935" y="476"/>
                    </a:lnTo>
                    <a:lnTo>
                      <a:pt x="935" y="471"/>
                    </a:lnTo>
                    <a:lnTo>
                      <a:pt x="934" y="464"/>
                    </a:lnTo>
                    <a:lnTo>
                      <a:pt x="933" y="457"/>
                    </a:lnTo>
                    <a:lnTo>
                      <a:pt x="932" y="450"/>
                    </a:lnTo>
                    <a:lnTo>
                      <a:pt x="931" y="443"/>
                    </a:lnTo>
                    <a:lnTo>
                      <a:pt x="929" y="436"/>
                    </a:lnTo>
                    <a:lnTo>
                      <a:pt x="928" y="429"/>
                    </a:lnTo>
                    <a:lnTo>
                      <a:pt x="927" y="422"/>
                    </a:lnTo>
                    <a:lnTo>
                      <a:pt x="925" y="415"/>
                    </a:lnTo>
                    <a:lnTo>
                      <a:pt x="924" y="409"/>
                    </a:lnTo>
                    <a:lnTo>
                      <a:pt x="922" y="402"/>
                    </a:lnTo>
                    <a:lnTo>
                      <a:pt x="920" y="395"/>
                    </a:lnTo>
                    <a:lnTo>
                      <a:pt x="918" y="388"/>
                    </a:lnTo>
                    <a:lnTo>
                      <a:pt x="917" y="381"/>
                    </a:lnTo>
                    <a:lnTo>
                      <a:pt x="915" y="375"/>
                    </a:lnTo>
                    <a:lnTo>
                      <a:pt x="912" y="368"/>
                    </a:lnTo>
                    <a:lnTo>
                      <a:pt x="910" y="361"/>
                    </a:lnTo>
                    <a:lnTo>
                      <a:pt x="908" y="357"/>
                    </a:lnTo>
                    <a:lnTo>
                      <a:pt x="907" y="354"/>
                    </a:lnTo>
                    <a:lnTo>
                      <a:pt x="905" y="350"/>
                    </a:lnTo>
                    <a:lnTo>
                      <a:pt x="903" y="346"/>
                    </a:lnTo>
                    <a:lnTo>
                      <a:pt x="902" y="343"/>
                    </a:lnTo>
                    <a:lnTo>
                      <a:pt x="900" y="339"/>
                    </a:lnTo>
                    <a:lnTo>
                      <a:pt x="898" y="335"/>
                    </a:lnTo>
                    <a:lnTo>
                      <a:pt x="897" y="332"/>
                    </a:lnTo>
                    <a:lnTo>
                      <a:pt x="894" y="327"/>
                    </a:lnTo>
                    <a:lnTo>
                      <a:pt x="891" y="323"/>
                    </a:lnTo>
                    <a:lnTo>
                      <a:pt x="887" y="318"/>
                    </a:lnTo>
                    <a:lnTo>
                      <a:pt x="884" y="313"/>
                    </a:lnTo>
                    <a:lnTo>
                      <a:pt x="882" y="311"/>
                    </a:lnTo>
                    <a:lnTo>
                      <a:pt x="881" y="309"/>
                    </a:lnTo>
                    <a:lnTo>
                      <a:pt x="879" y="306"/>
                    </a:lnTo>
                    <a:lnTo>
                      <a:pt x="878" y="304"/>
                    </a:lnTo>
                    <a:lnTo>
                      <a:pt x="877" y="301"/>
                    </a:lnTo>
                    <a:lnTo>
                      <a:pt x="876" y="299"/>
                    </a:lnTo>
                    <a:lnTo>
                      <a:pt x="875" y="298"/>
                    </a:lnTo>
                    <a:lnTo>
                      <a:pt x="875" y="297"/>
                    </a:lnTo>
                    <a:lnTo>
                      <a:pt x="875" y="296"/>
                    </a:lnTo>
                    <a:lnTo>
                      <a:pt x="874" y="295"/>
                    </a:lnTo>
                    <a:lnTo>
                      <a:pt x="873" y="295"/>
                    </a:lnTo>
                    <a:lnTo>
                      <a:pt x="872" y="293"/>
                    </a:lnTo>
                    <a:lnTo>
                      <a:pt x="870" y="290"/>
                    </a:lnTo>
                    <a:lnTo>
                      <a:pt x="868" y="288"/>
                    </a:lnTo>
                    <a:lnTo>
                      <a:pt x="867" y="285"/>
                    </a:lnTo>
                    <a:lnTo>
                      <a:pt x="865" y="283"/>
                    </a:lnTo>
                    <a:lnTo>
                      <a:pt x="863" y="281"/>
                    </a:lnTo>
                    <a:lnTo>
                      <a:pt x="861" y="278"/>
                    </a:lnTo>
                    <a:lnTo>
                      <a:pt x="860" y="276"/>
                    </a:lnTo>
                    <a:lnTo>
                      <a:pt x="859" y="276"/>
                    </a:lnTo>
                    <a:lnTo>
                      <a:pt x="858" y="276"/>
                    </a:lnTo>
                    <a:lnTo>
                      <a:pt x="858" y="275"/>
                    </a:lnTo>
                    <a:lnTo>
                      <a:pt x="858" y="274"/>
                    </a:lnTo>
                    <a:lnTo>
                      <a:pt x="857" y="274"/>
                    </a:lnTo>
                    <a:lnTo>
                      <a:pt x="856" y="273"/>
                    </a:lnTo>
                    <a:lnTo>
                      <a:pt x="855" y="272"/>
                    </a:lnTo>
                    <a:lnTo>
                      <a:pt x="854" y="271"/>
                    </a:lnTo>
                    <a:lnTo>
                      <a:pt x="853" y="270"/>
                    </a:lnTo>
                    <a:lnTo>
                      <a:pt x="852" y="268"/>
                    </a:lnTo>
                    <a:lnTo>
                      <a:pt x="851" y="266"/>
                    </a:lnTo>
                    <a:lnTo>
                      <a:pt x="850" y="265"/>
                    </a:lnTo>
                    <a:lnTo>
                      <a:pt x="850" y="264"/>
                    </a:lnTo>
                    <a:lnTo>
                      <a:pt x="849" y="263"/>
                    </a:lnTo>
                    <a:lnTo>
                      <a:pt x="847" y="262"/>
                    </a:lnTo>
                    <a:lnTo>
                      <a:pt x="846" y="260"/>
                    </a:lnTo>
                    <a:lnTo>
                      <a:pt x="843" y="257"/>
                    </a:lnTo>
                    <a:lnTo>
                      <a:pt x="840" y="253"/>
                    </a:lnTo>
                    <a:lnTo>
                      <a:pt x="837" y="250"/>
                    </a:lnTo>
                    <a:lnTo>
                      <a:pt x="834" y="246"/>
                    </a:lnTo>
                    <a:lnTo>
                      <a:pt x="832" y="245"/>
                    </a:lnTo>
                    <a:lnTo>
                      <a:pt x="832" y="244"/>
                    </a:lnTo>
                    <a:lnTo>
                      <a:pt x="831" y="243"/>
                    </a:lnTo>
                    <a:lnTo>
                      <a:pt x="831" y="242"/>
                    </a:lnTo>
                    <a:lnTo>
                      <a:pt x="830" y="242"/>
                    </a:lnTo>
                    <a:lnTo>
                      <a:pt x="829" y="242"/>
                    </a:lnTo>
                    <a:lnTo>
                      <a:pt x="828" y="241"/>
                    </a:lnTo>
                    <a:lnTo>
                      <a:pt x="828" y="240"/>
                    </a:lnTo>
                    <a:lnTo>
                      <a:pt x="827" y="239"/>
                    </a:lnTo>
                    <a:lnTo>
                      <a:pt x="826" y="238"/>
                    </a:lnTo>
                    <a:lnTo>
                      <a:pt x="825" y="237"/>
                    </a:lnTo>
                    <a:lnTo>
                      <a:pt x="824" y="237"/>
                    </a:lnTo>
                    <a:lnTo>
                      <a:pt x="824" y="236"/>
                    </a:lnTo>
                    <a:lnTo>
                      <a:pt x="823" y="236"/>
                    </a:lnTo>
                    <a:lnTo>
                      <a:pt x="822" y="235"/>
                    </a:lnTo>
                    <a:lnTo>
                      <a:pt x="822" y="234"/>
                    </a:lnTo>
                    <a:lnTo>
                      <a:pt x="821" y="233"/>
                    </a:lnTo>
                    <a:lnTo>
                      <a:pt x="820" y="233"/>
                    </a:lnTo>
                    <a:lnTo>
                      <a:pt x="819" y="231"/>
                    </a:lnTo>
                    <a:lnTo>
                      <a:pt x="818" y="230"/>
                    </a:lnTo>
                    <a:lnTo>
                      <a:pt x="817" y="229"/>
                    </a:lnTo>
                    <a:lnTo>
                      <a:pt x="816" y="228"/>
                    </a:lnTo>
                    <a:lnTo>
                      <a:pt x="815" y="228"/>
                    </a:lnTo>
                    <a:lnTo>
                      <a:pt x="815" y="227"/>
                    </a:lnTo>
                    <a:lnTo>
                      <a:pt x="814" y="226"/>
                    </a:lnTo>
                    <a:lnTo>
                      <a:pt x="814" y="225"/>
                    </a:lnTo>
                    <a:lnTo>
                      <a:pt x="813" y="225"/>
                    </a:lnTo>
                    <a:lnTo>
                      <a:pt x="813" y="224"/>
                    </a:lnTo>
                    <a:lnTo>
                      <a:pt x="812" y="223"/>
                    </a:lnTo>
                    <a:lnTo>
                      <a:pt x="811" y="222"/>
                    </a:lnTo>
                    <a:lnTo>
                      <a:pt x="810" y="221"/>
                    </a:lnTo>
                    <a:lnTo>
                      <a:pt x="809" y="221"/>
                    </a:lnTo>
                    <a:lnTo>
                      <a:pt x="808" y="220"/>
                    </a:lnTo>
                    <a:lnTo>
                      <a:pt x="808" y="219"/>
                    </a:lnTo>
                    <a:lnTo>
                      <a:pt x="807" y="218"/>
                    </a:lnTo>
                    <a:lnTo>
                      <a:pt x="806" y="218"/>
                    </a:lnTo>
                    <a:lnTo>
                      <a:pt x="805" y="218"/>
                    </a:lnTo>
                    <a:lnTo>
                      <a:pt x="804" y="217"/>
                    </a:lnTo>
                    <a:lnTo>
                      <a:pt x="803" y="216"/>
                    </a:lnTo>
                    <a:lnTo>
                      <a:pt x="803" y="215"/>
                    </a:lnTo>
                    <a:lnTo>
                      <a:pt x="802" y="214"/>
                    </a:lnTo>
                    <a:lnTo>
                      <a:pt x="801" y="214"/>
                    </a:lnTo>
                    <a:lnTo>
                      <a:pt x="800" y="213"/>
                    </a:lnTo>
                    <a:lnTo>
                      <a:pt x="798" y="212"/>
                    </a:lnTo>
                    <a:lnTo>
                      <a:pt x="797" y="211"/>
                    </a:lnTo>
                    <a:lnTo>
                      <a:pt x="795" y="209"/>
                    </a:lnTo>
                    <a:lnTo>
                      <a:pt x="793" y="208"/>
                    </a:lnTo>
                    <a:lnTo>
                      <a:pt x="792" y="207"/>
                    </a:lnTo>
                    <a:lnTo>
                      <a:pt x="790" y="206"/>
                    </a:lnTo>
                    <a:lnTo>
                      <a:pt x="790" y="205"/>
                    </a:lnTo>
                    <a:lnTo>
                      <a:pt x="789" y="204"/>
                    </a:lnTo>
                    <a:lnTo>
                      <a:pt x="788" y="204"/>
                    </a:lnTo>
                    <a:lnTo>
                      <a:pt x="787" y="203"/>
                    </a:lnTo>
                    <a:lnTo>
                      <a:pt x="786" y="202"/>
                    </a:lnTo>
                    <a:lnTo>
                      <a:pt x="785" y="202"/>
                    </a:lnTo>
                    <a:lnTo>
                      <a:pt x="785" y="201"/>
                    </a:lnTo>
                    <a:lnTo>
                      <a:pt x="784" y="200"/>
                    </a:lnTo>
                    <a:lnTo>
                      <a:pt x="782" y="200"/>
                    </a:lnTo>
                    <a:lnTo>
                      <a:pt x="781" y="199"/>
                    </a:lnTo>
                    <a:lnTo>
                      <a:pt x="780" y="199"/>
                    </a:lnTo>
                    <a:lnTo>
                      <a:pt x="780" y="198"/>
                    </a:lnTo>
                    <a:lnTo>
                      <a:pt x="780" y="197"/>
                    </a:lnTo>
                    <a:lnTo>
                      <a:pt x="779" y="197"/>
                    </a:lnTo>
                    <a:lnTo>
                      <a:pt x="778" y="197"/>
                    </a:lnTo>
                    <a:lnTo>
                      <a:pt x="778" y="196"/>
                    </a:lnTo>
                    <a:lnTo>
                      <a:pt x="774" y="194"/>
                    </a:lnTo>
                    <a:lnTo>
                      <a:pt x="773" y="193"/>
                    </a:lnTo>
                    <a:lnTo>
                      <a:pt x="772" y="193"/>
                    </a:lnTo>
                    <a:lnTo>
                      <a:pt x="771" y="193"/>
                    </a:lnTo>
                    <a:lnTo>
                      <a:pt x="770" y="192"/>
                    </a:lnTo>
                    <a:lnTo>
                      <a:pt x="770" y="191"/>
                    </a:lnTo>
                    <a:lnTo>
                      <a:pt x="769" y="191"/>
                    </a:lnTo>
                    <a:lnTo>
                      <a:pt x="768" y="190"/>
                    </a:lnTo>
                    <a:lnTo>
                      <a:pt x="767" y="190"/>
                    </a:lnTo>
                    <a:lnTo>
                      <a:pt x="766" y="189"/>
                    </a:lnTo>
                    <a:lnTo>
                      <a:pt x="763" y="188"/>
                    </a:lnTo>
                    <a:lnTo>
                      <a:pt x="761" y="186"/>
                    </a:lnTo>
                    <a:lnTo>
                      <a:pt x="759" y="185"/>
                    </a:lnTo>
                    <a:lnTo>
                      <a:pt x="758" y="185"/>
                    </a:lnTo>
                    <a:lnTo>
                      <a:pt x="757" y="184"/>
                    </a:lnTo>
                    <a:lnTo>
                      <a:pt x="756" y="183"/>
                    </a:lnTo>
                    <a:lnTo>
                      <a:pt x="756" y="182"/>
                    </a:lnTo>
                    <a:lnTo>
                      <a:pt x="755" y="181"/>
                    </a:lnTo>
                    <a:lnTo>
                      <a:pt x="754" y="181"/>
                    </a:lnTo>
                    <a:lnTo>
                      <a:pt x="754" y="180"/>
                    </a:lnTo>
                    <a:lnTo>
                      <a:pt x="753" y="180"/>
                    </a:lnTo>
                    <a:lnTo>
                      <a:pt x="752" y="180"/>
                    </a:lnTo>
                    <a:lnTo>
                      <a:pt x="752" y="179"/>
                    </a:lnTo>
                    <a:lnTo>
                      <a:pt x="751" y="178"/>
                    </a:lnTo>
                    <a:lnTo>
                      <a:pt x="750" y="178"/>
                    </a:lnTo>
                    <a:lnTo>
                      <a:pt x="749" y="178"/>
                    </a:lnTo>
                    <a:lnTo>
                      <a:pt x="749" y="177"/>
                    </a:lnTo>
                    <a:lnTo>
                      <a:pt x="749" y="176"/>
                    </a:lnTo>
                    <a:lnTo>
                      <a:pt x="747" y="175"/>
                    </a:lnTo>
                    <a:lnTo>
                      <a:pt x="745" y="174"/>
                    </a:lnTo>
                    <a:lnTo>
                      <a:pt x="743" y="172"/>
                    </a:lnTo>
                    <a:lnTo>
                      <a:pt x="741" y="171"/>
                    </a:lnTo>
                    <a:lnTo>
                      <a:pt x="739" y="170"/>
                    </a:lnTo>
                    <a:lnTo>
                      <a:pt x="737" y="168"/>
                    </a:lnTo>
                    <a:lnTo>
                      <a:pt x="736" y="168"/>
                    </a:lnTo>
                    <a:lnTo>
                      <a:pt x="735" y="168"/>
                    </a:lnTo>
                    <a:lnTo>
                      <a:pt x="734" y="167"/>
                    </a:lnTo>
                    <a:lnTo>
                      <a:pt x="733" y="167"/>
                    </a:lnTo>
                    <a:lnTo>
                      <a:pt x="733" y="166"/>
                    </a:lnTo>
                    <a:lnTo>
                      <a:pt x="733" y="165"/>
                    </a:lnTo>
                    <a:lnTo>
                      <a:pt x="732" y="165"/>
                    </a:lnTo>
                    <a:lnTo>
                      <a:pt x="731" y="165"/>
                    </a:lnTo>
                    <a:lnTo>
                      <a:pt x="730" y="165"/>
                    </a:lnTo>
                    <a:lnTo>
                      <a:pt x="730" y="164"/>
                    </a:lnTo>
                    <a:lnTo>
                      <a:pt x="727" y="163"/>
                    </a:lnTo>
                    <a:lnTo>
                      <a:pt x="724" y="161"/>
                    </a:lnTo>
                    <a:lnTo>
                      <a:pt x="722" y="160"/>
                    </a:lnTo>
                    <a:lnTo>
                      <a:pt x="719" y="158"/>
                    </a:lnTo>
                    <a:lnTo>
                      <a:pt x="716" y="157"/>
                    </a:lnTo>
                    <a:lnTo>
                      <a:pt x="713" y="155"/>
                    </a:lnTo>
                    <a:lnTo>
                      <a:pt x="710" y="154"/>
                    </a:lnTo>
                    <a:lnTo>
                      <a:pt x="707" y="152"/>
                    </a:lnTo>
                    <a:lnTo>
                      <a:pt x="707" y="151"/>
                    </a:lnTo>
                    <a:lnTo>
                      <a:pt x="706" y="151"/>
                    </a:lnTo>
                    <a:lnTo>
                      <a:pt x="705" y="150"/>
                    </a:lnTo>
                    <a:lnTo>
                      <a:pt x="703" y="149"/>
                    </a:lnTo>
                    <a:lnTo>
                      <a:pt x="700" y="148"/>
                    </a:lnTo>
                    <a:lnTo>
                      <a:pt x="698" y="147"/>
                    </a:lnTo>
                    <a:lnTo>
                      <a:pt x="694" y="146"/>
                    </a:lnTo>
                    <a:lnTo>
                      <a:pt x="691" y="144"/>
                    </a:lnTo>
                    <a:lnTo>
                      <a:pt x="687" y="142"/>
                    </a:lnTo>
                    <a:lnTo>
                      <a:pt x="683" y="141"/>
                    </a:lnTo>
                    <a:lnTo>
                      <a:pt x="678" y="139"/>
                    </a:lnTo>
                    <a:lnTo>
                      <a:pt x="673" y="137"/>
                    </a:lnTo>
                    <a:lnTo>
                      <a:pt x="668" y="134"/>
                    </a:lnTo>
                    <a:lnTo>
                      <a:pt x="663" y="132"/>
                    </a:lnTo>
                    <a:lnTo>
                      <a:pt x="658" y="130"/>
                    </a:lnTo>
                    <a:lnTo>
                      <a:pt x="653" y="128"/>
                    </a:lnTo>
                    <a:lnTo>
                      <a:pt x="648" y="126"/>
                    </a:lnTo>
                    <a:lnTo>
                      <a:pt x="644" y="125"/>
                    </a:lnTo>
                    <a:lnTo>
                      <a:pt x="640" y="123"/>
                    </a:lnTo>
                    <a:lnTo>
                      <a:pt x="636" y="122"/>
                    </a:lnTo>
                    <a:lnTo>
                      <a:pt x="632" y="121"/>
                    </a:lnTo>
                    <a:lnTo>
                      <a:pt x="628" y="120"/>
                    </a:lnTo>
                    <a:lnTo>
                      <a:pt x="625" y="118"/>
                    </a:lnTo>
                    <a:lnTo>
                      <a:pt x="621" y="117"/>
                    </a:lnTo>
                    <a:lnTo>
                      <a:pt x="617" y="116"/>
                    </a:lnTo>
                    <a:lnTo>
                      <a:pt x="613" y="115"/>
                    </a:lnTo>
                    <a:lnTo>
                      <a:pt x="609" y="113"/>
                    </a:lnTo>
                    <a:lnTo>
                      <a:pt x="605" y="112"/>
                    </a:lnTo>
                    <a:lnTo>
                      <a:pt x="601" y="111"/>
                    </a:lnTo>
                    <a:lnTo>
                      <a:pt x="597" y="110"/>
                    </a:lnTo>
                    <a:lnTo>
                      <a:pt x="593" y="109"/>
                    </a:lnTo>
                    <a:lnTo>
                      <a:pt x="590" y="107"/>
                    </a:lnTo>
                    <a:lnTo>
                      <a:pt x="586" y="106"/>
                    </a:lnTo>
                    <a:lnTo>
                      <a:pt x="577" y="105"/>
                    </a:lnTo>
                    <a:lnTo>
                      <a:pt x="570" y="104"/>
                    </a:lnTo>
                    <a:lnTo>
                      <a:pt x="565" y="103"/>
                    </a:lnTo>
                    <a:lnTo>
                      <a:pt x="560" y="102"/>
                    </a:lnTo>
                    <a:lnTo>
                      <a:pt x="556" y="101"/>
                    </a:lnTo>
                    <a:lnTo>
                      <a:pt x="551" y="100"/>
                    </a:lnTo>
                    <a:lnTo>
                      <a:pt x="545" y="99"/>
                    </a:lnTo>
                    <a:lnTo>
                      <a:pt x="538" y="98"/>
                    </a:lnTo>
                    <a:lnTo>
                      <a:pt x="536" y="94"/>
                    </a:lnTo>
                    <a:lnTo>
                      <a:pt x="534" y="91"/>
                    </a:lnTo>
                    <a:lnTo>
                      <a:pt x="532" y="87"/>
                    </a:lnTo>
                    <a:lnTo>
                      <a:pt x="531" y="83"/>
                    </a:lnTo>
                    <a:lnTo>
                      <a:pt x="529" y="79"/>
                    </a:lnTo>
                    <a:lnTo>
                      <a:pt x="527" y="76"/>
                    </a:lnTo>
                    <a:lnTo>
                      <a:pt x="525" y="72"/>
                    </a:lnTo>
                    <a:lnTo>
                      <a:pt x="524" y="68"/>
                    </a:lnTo>
                    <a:lnTo>
                      <a:pt x="523" y="68"/>
                    </a:lnTo>
                    <a:lnTo>
                      <a:pt x="522" y="68"/>
                    </a:lnTo>
                    <a:lnTo>
                      <a:pt x="520" y="72"/>
                    </a:lnTo>
                    <a:lnTo>
                      <a:pt x="518" y="75"/>
                    </a:lnTo>
                    <a:lnTo>
                      <a:pt x="516" y="79"/>
                    </a:lnTo>
                    <a:lnTo>
                      <a:pt x="514" y="83"/>
                    </a:lnTo>
                    <a:lnTo>
                      <a:pt x="512" y="87"/>
                    </a:lnTo>
                    <a:lnTo>
                      <a:pt x="511" y="91"/>
                    </a:lnTo>
                    <a:lnTo>
                      <a:pt x="510" y="93"/>
                    </a:lnTo>
                    <a:lnTo>
                      <a:pt x="509" y="94"/>
                    </a:lnTo>
                    <a:lnTo>
                      <a:pt x="508" y="96"/>
                    </a:lnTo>
                    <a:lnTo>
                      <a:pt x="508" y="98"/>
                    </a:lnTo>
                    <a:lnTo>
                      <a:pt x="501" y="99"/>
                    </a:lnTo>
                    <a:lnTo>
                      <a:pt x="495" y="99"/>
                    </a:lnTo>
                    <a:lnTo>
                      <a:pt x="489" y="100"/>
                    </a:lnTo>
                    <a:lnTo>
                      <a:pt x="483" y="100"/>
                    </a:lnTo>
                    <a:lnTo>
                      <a:pt x="477" y="101"/>
                    </a:lnTo>
                    <a:lnTo>
                      <a:pt x="470" y="101"/>
                    </a:lnTo>
                    <a:lnTo>
                      <a:pt x="464" y="102"/>
                    </a:lnTo>
                    <a:lnTo>
                      <a:pt x="458" y="103"/>
                    </a:lnTo>
                    <a:lnTo>
                      <a:pt x="452" y="104"/>
                    </a:lnTo>
                    <a:lnTo>
                      <a:pt x="446" y="105"/>
                    </a:lnTo>
                    <a:lnTo>
                      <a:pt x="440" y="105"/>
                    </a:lnTo>
                    <a:lnTo>
                      <a:pt x="434" y="106"/>
                    </a:lnTo>
                    <a:lnTo>
                      <a:pt x="428" y="108"/>
                    </a:lnTo>
                    <a:lnTo>
                      <a:pt x="422" y="109"/>
                    </a:lnTo>
                    <a:lnTo>
                      <a:pt x="416" y="110"/>
                    </a:lnTo>
                    <a:lnTo>
                      <a:pt x="409" y="111"/>
                    </a:lnTo>
                    <a:lnTo>
                      <a:pt x="398" y="115"/>
                    </a:lnTo>
                    <a:lnTo>
                      <a:pt x="390" y="117"/>
                    </a:lnTo>
                    <a:lnTo>
                      <a:pt x="383" y="119"/>
                    </a:lnTo>
                    <a:lnTo>
                      <a:pt x="379" y="121"/>
                    </a:lnTo>
                    <a:lnTo>
                      <a:pt x="375" y="122"/>
                    </a:lnTo>
                    <a:lnTo>
                      <a:pt x="373" y="122"/>
                    </a:lnTo>
                    <a:lnTo>
                      <a:pt x="372" y="123"/>
                    </a:lnTo>
                    <a:lnTo>
                      <a:pt x="370" y="123"/>
                    </a:lnTo>
                    <a:lnTo>
                      <a:pt x="363" y="126"/>
                    </a:lnTo>
                    <a:lnTo>
                      <a:pt x="356" y="129"/>
                    </a:lnTo>
                    <a:lnTo>
                      <a:pt x="349" y="132"/>
                    </a:lnTo>
                    <a:lnTo>
                      <a:pt x="342" y="135"/>
                    </a:lnTo>
                    <a:lnTo>
                      <a:pt x="335" y="138"/>
                    </a:lnTo>
                    <a:lnTo>
                      <a:pt x="328" y="142"/>
                    </a:lnTo>
                    <a:lnTo>
                      <a:pt x="321" y="145"/>
                    </a:lnTo>
                    <a:lnTo>
                      <a:pt x="314" y="149"/>
                    </a:lnTo>
                    <a:lnTo>
                      <a:pt x="314" y="150"/>
                    </a:lnTo>
                    <a:lnTo>
                      <a:pt x="313" y="150"/>
                    </a:lnTo>
                    <a:lnTo>
                      <a:pt x="311" y="151"/>
                    </a:lnTo>
                    <a:lnTo>
                      <a:pt x="310" y="152"/>
                    </a:lnTo>
                    <a:lnTo>
                      <a:pt x="308" y="152"/>
                    </a:lnTo>
                    <a:lnTo>
                      <a:pt x="306" y="153"/>
                    </a:lnTo>
                    <a:lnTo>
                      <a:pt x="304" y="155"/>
                    </a:lnTo>
                    <a:lnTo>
                      <a:pt x="302" y="156"/>
                    </a:lnTo>
                    <a:lnTo>
                      <a:pt x="300" y="157"/>
                    </a:lnTo>
                    <a:lnTo>
                      <a:pt x="298" y="159"/>
                    </a:lnTo>
                    <a:lnTo>
                      <a:pt x="295" y="160"/>
                    </a:lnTo>
                    <a:lnTo>
                      <a:pt x="294" y="161"/>
                    </a:lnTo>
                    <a:lnTo>
                      <a:pt x="292" y="163"/>
                    </a:lnTo>
                    <a:lnTo>
                      <a:pt x="290" y="164"/>
                    </a:lnTo>
                    <a:lnTo>
                      <a:pt x="289" y="165"/>
                    </a:lnTo>
                    <a:lnTo>
                      <a:pt x="288" y="166"/>
                    </a:lnTo>
                    <a:lnTo>
                      <a:pt x="288" y="167"/>
                    </a:lnTo>
                    <a:lnTo>
                      <a:pt x="287" y="167"/>
                    </a:lnTo>
                    <a:lnTo>
                      <a:pt x="287" y="168"/>
                    </a:lnTo>
                    <a:lnTo>
                      <a:pt x="286" y="168"/>
                    </a:lnTo>
                    <a:lnTo>
                      <a:pt x="285" y="168"/>
                    </a:lnTo>
                    <a:lnTo>
                      <a:pt x="285" y="169"/>
                    </a:lnTo>
                    <a:lnTo>
                      <a:pt x="284" y="169"/>
                    </a:lnTo>
                    <a:lnTo>
                      <a:pt x="284" y="170"/>
                    </a:lnTo>
                    <a:lnTo>
                      <a:pt x="283" y="171"/>
                    </a:lnTo>
                    <a:lnTo>
                      <a:pt x="281" y="172"/>
                    </a:lnTo>
                    <a:lnTo>
                      <a:pt x="278" y="174"/>
                    </a:lnTo>
                    <a:lnTo>
                      <a:pt x="275" y="176"/>
                    </a:lnTo>
                    <a:lnTo>
                      <a:pt x="273" y="178"/>
                    </a:lnTo>
                    <a:lnTo>
                      <a:pt x="271" y="179"/>
                    </a:lnTo>
                    <a:lnTo>
                      <a:pt x="269" y="180"/>
                    </a:lnTo>
                    <a:lnTo>
                      <a:pt x="269" y="181"/>
                    </a:lnTo>
                    <a:lnTo>
                      <a:pt x="267" y="183"/>
                    </a:lnTo>
                    <a:lnTo>
                      <a:pt x="265" y="184"/>
                    </a:lnTo>
                    <a:lnTo>
                      <a:pt x="263" y="185"/>
                    </a:lnTo>
                    <a:lnTo>
                      <a:pt x="261" y="186"/>
                    </a:lnTo>
                    <a:lnTo>
                      <a:pt x="261" y="187"/>
                    </a:lnTo>
                    <a:lnTo>
                      <a:pt x="259" y="189"/>
                    </a:lnTo>
                    <a:lnTo>
                      <a:pt x="255" y="191"/>
                    </a:lnTo>
                    <a:lnTo>
                      <a:pt x="255" y="192"/>
                    </a:lnTo>
                    <a:lnTo>
                      <a:pt x="254" y="193"/>
                    </a:lnTo>
                    <a:lnTo>
                      <a:pt x="253" y="193"/>
                    </a:lnTo>
                    <a:lnTo>
                      <a:pt x="252" y="194"/>
                    </a:lnTo>
                    <a:lnTo>
                      <a:pt x="252" y="195"/>
                    </a:lnTo>
                    <a:lnTo>
                      <a:pt x="251" y="195"/>
                    </a:lnTo>
                    <a:lnTo>
                      <a:pt x="251" y="196"/>
                    </a:lnTo>
                    <a:lnTo>
                      <a:pt x="250" y="196"/>
                    </a:lnTo>
                    <a:lnTo>
                      <a:pt x="250" y="197"/>
                    </a:lnTo>
                    <a:lnTo>
                      <a:pt x="249" y="197"/>
                    </a:lnTo>
                    <a:lnTo>
                      <a:pt x="248" y="198"/>
                    </a:lnTo>
                    <a:lnTo>
                      <a:pt x="247" y="199"/>
                    </a:lnTo>
                    <a:lnTo>
                      <a:pt x="246" y="200"/>
                    </a:lnTo>
                    <a:lnTo>
                      <a:pt x="244" y="201"/>
                    </a:lnTo>
                    <a:lnTo>
                      <a:pt x="243" y="202"/>
                    </a:lnTo>
                    <a:lnTo>
                      <a:pt x="240" y="205"/>
                    </a:lnTo>
                    <a:lnTo>
                      <a:pt x="236" y="208"/>
                    </a:lnTo>
                    <a:lnTo>
                      <a:pt x="233" y="212"/>
                    </a:lnTo>
                    <a:lnTo>
                      <a:pt x="229" y="215"/>
                    </a:lnTo>
                    <a:lnTo>
                      <a:pt x="225" y="219"/>
                    </a:lnTo>
                    <a:lnTo>
                      <a:pt x="222" y="223"/>
                    </a:lnTo>
                    <a:lnTo>
                      <a:pt x="219" y="226"/>
                    </a:lnTo>
                    <a:lnTo>
                      <a:pt x="216" y="230"/>
                    </a:lnTo>
                    <a:lnTo>
                      <a:pt x="213" y="233"/>
                    </a:lnTo>
                    <a:lnTo>
                      <a:pt x="211" y="236"/>
                    </a:lnTo>
                    <a:lnTo>
                      <a:pt x="210" y="237"/>
                    </a:lnTo>
                    <a:lnTo>
                      <a:pt x="209" y="238"/>
                    </a:lnTo>
                    <a:lnTo>
                      <a:pt x="209" y="239"/>
                    </a:lnTo>
                    <a:lnTo>
                      <a:pt x="205" y="243"/>
                    </a:lnTo>
                    <a:lnTo>
                      <a:pt x="203" y="246"/>
                    </a:lnTo>
                    <a:lnTo>
                      <a:pt x="201" y="248"/>
                    </a:lnTo>
                    <a:lnTo>
                      <a:pt x="200" y="250"/>
                    </a:lnTo>
                    <a:lnTo>
                      <a:pt x="199" y="251"/>
                    </a:lnTo>
                    <a:lnTo>
                      <a:pt x="199" y="252"/>
                    </a:lnTo>
                    <a:lnTo>
                      <a:pt x="198" y="253"/>
                    </a:lnTo>
                    <a:lnTo>
                      <a:pt x="198" y="254"/>
                    </a:lnTo>
                    <a:lnTo>
                      <a:pt x="197" y="254"/>
                    </a:lnTo>
                    <a:lnTo>
                      <a:pt x="196" y="255"/>
                    </a:lnTo>
                    <a:lnTo>
                      <a:pt x="196" y="256"/>
                    </a:lnTo>
                    <a:lnTo>
                      <a:pt x="195" y="258"/>
                    </a:lnTo>
                    <a:lnTo>
                      <a:pt x="195" y="259"/>
                    </a:lnTo>
                    <a:lnTo>
                      <a:pt x="194" y="259"/>
                    </a:lnTo>
                    <a:lnTo>
                      <a:pt x="193" y="259"/>
                    </a:lnTo>
                    <a:lnTo>
                      <a:pt x="193" y="260"/>
                    </a:lnTo>
                    <a:lnTo>
                      <a:pt x="193" y="261"/>
                    </a:lnTo>
                    <a:lnTo>
                      <a:pt x="192" y="261"/>
                    </a:lnTo>
                    <a:lnTo>
                      <a:pt x="192" y="263"/>
                    </a:lnTo>
                    <a:lnTo>
                      <a:pt x="191" y="264"/>
                    </a:lnTo>
                    <a:lnTo>
                      <a:pt x="191" y="265"/>
                    </a:lnTo>
                    <a:lnTo>
                      <a:pt x="190" y="266"/>
                    </a:lnTo>
                    <a:lnTo>
                      <a:pt x="189" y="266"/>
                    </a:lnTo>
                    <a:lnTo>
                      <a:pt x="188" y="269"/>
                    </a:lnTo>
                    <a:lnTo>
                      <a:pt x="186" y="271"/>
                    </a:lnTo>
                    <a:lnTo>
                      <a:pt x="185" y="274"/>
                    </a:lnTo>
                    <a:lnTo>
                      <a:pt x="183" y="277"/>
                    </a:lnTo>
                    <a:lnTo>
                      <a:pt x="182" y="280"/>
                    </a:lnTo>
                    <a:lnTo>
                      <a:pt x="180" y="283"/>
                    </a:lnTo>
                    <a:lnTo>
                      <a:pt x="178" y="287"/>
                    </a:lnTo>
                    <a:lnTo>
                      <a:pt x="176" y="291"/>
                    </a:lnTo>
                    <a:lnTo>
                      <a:pt x="173" y="296"/>
                    </a:lnTo>
                    <a:lnTo>
                      <a:pt x="170" y="301"/>
                    </a:lnTo>
                    <a:lnTo>
                      <a:pt x="167" y="307"/>
                    </a:lnTo>
                    <a:lnTo>
                      <a:pt x="163" y="314"/>
                    </a:lnTo>
                    <a:lnTo>
                      <a:pt x="159" y="322"/>
                    </a:lnTo>
                    <a:lnTo>
                      <a:pt x="154" y="332"/>
                    </a:lnTo>
                    <a:lnTo>
                      <a:pt x="148" y="342"/>
                    </a:lnTo>
                    <a:lnTo>
                      <a:pt x="142" y="353"/>
                    </a:lnTo>
                    <a:lnTo>
                      <a:pt x="140" y="358"/>
                    </a:lnTo>
                    <a:lnTo>
                      <a:pt x="138" y="363"/>
                    </a:lnTo>
                    <a:lnTo>
                      <a:pt x="136" y="367"/>
                    </a:lnTo>
                    <a:lnTo>
                      <a:pt x="134" y="372"/>
                    </a:lnTo>
                    <a:lnTo>
                      <a:pt x="132" y="377"/>
                    </a:lnTo>
                    <a:lnTo>
                      <a:pt x="131" y="381"/>
                    </a:lnTo>
                    <a:lnTo>
                      <a:pt x="129" y="386"/>
                    </a:lnTo>
                    <a:lnTo>
                      <a:pt x="127" y="391"/>
                    </a:lnTo>
                    <a:lnTo>
                      <a:pt x="126" y="396"/>
                    </a:lnTo>
                    <a:lnTo>
                      <a:pt x="124" y="400"/>
                    </a:lnTo>
                    <a:lnTo>
                      <a:pt x="123" y="405"/>
                    </a:lnTo>
                    <a:lnTo>
                      <a:pt x="121" y="410"/>
                    </a:lnTo>
                    <a:lnTo>
                      <a:pt x="120" y="415"/>
                    </a:lnTo>
                    <a:lnTo>
                      <a:pt x="119" y="420"/>
                    </a:lnTo>
                    <a:lnTo>
                      <a:pt x="117" y="424"/>
                    </a:lnTo>
                    <a:lnTo>
                      <a:pt x="116" y="429"/>
                    </a:lnTo>
                    <a:lnTo>
                      <a:pt x="116" y="435"/>
                    </a:lnTo>
                    <a:lnTo>
                      <a:pt x="116" y="440"/>
                    </a:lnTo>
                    <a:lnTo>
                      <a:pt x="115" y="444"/>
                    </a:lnTo>
                    <a:lnTo>
                      <a:pt x="115" y="447"/>
                    </a:lnTo>
                    <a:lnTo>
                      <a:pt x="115" y="451"/>
                    </a:lnTo>
                    <a:lnTo>
                      <a:pt x="114" y="455"/>
                    </a:lnTo>
                    <a:lnTo>
                      <a:pt x="114" y="459"/>
                    </a:lnTo>
                    <a:lnTo>
                      <a:pt x="113" y="465"/>
                    </a:lnTo>
                    <a:lnTo>
                      <a:pt x="113" y="469"/>
                    </a:lnTo>
                    <a:lnTo>
                      <a:pt x="113" y="474"/>
                    </a:lnTo>
                    <a:lnTo>
                      <a:pt x="113" y="478"/>
                    </a:lnTo>
                    <a:lnTo>
                      <a:pt x="113" y="482"/>
                    </a:lnTo>
                    <a:lnTo>
                      <a:pt x="113" y="487"/>
                    </a:lnTo>
                    <a:lnTo>
                      <a:pt x="113" y="491"/>
                    </a:lnTo>
                    <a:lnTo>
                      <a:pt x="114" y="495"/>
                    </a:lnTo>
                    <a:lnTo>
                      <a:pt x="114" y="500"/>
                    </a:lnTo>
                    <a:lnTo>
                      <a:pt x="114" y="504"/>
                    </a:lnTo>
                    <a:lnTo>
                      <a:pt x="114" y="508"/>
                    </a:lnTo>
                    <a:lnTo>
                      <a:pt x="114" y="513"/>
                    </a:lnTo>
                    <a:lnTo>
                      <a:pt x="115" y="517"/>
                    </a:lnTo>
                    <a:lnTo>
                      <a:pt x="115" y="521"/>
                    </a:lnTo>
                    <a:lnTo>
                      <a:pt x="115" y="526"/>
                    </a:lnTo>
                    <a:lnTo>
                      <a:pt x="115" y="530"/>
                    </a:lnTo>
                    <a:lnTo>
                      <a:pt x="116" y="534"/>
                    </a:lnTo>
                    <a:lnTo>
                      <a:pt x="117" y="540"/>
                    </a:lnTo>
                    <a:lnTo>
                      <a:pt x="118" y="545"/>
                    </a:lnTo>
                    <a:lnTo>
                      <a:pt x="118" y="549"/>
                    </a:lnTo>
                    <a:lnTo>
                      <a:pt x="119" y="553"/>
                    </a:lnTo>
                    <a:lnTo>
                      <a:pt x="120" y="556"/>
                    </a:lnTo>
                    <a:lnTo>
                      <a:pt x="120" y="560"/>
                    </a:lnTo>
                    <a:lnTo>
                      <a:pt x="121" y="562"/>
                    </a:lnTo>
                    <a:lnTo>
                      <a:pt x="121" y="565"/>
                    </a:lnTo>
                    <a:lnTo>
                      <a:pt x="122" y="568"/>
                    </a:lnTo>
                    <a:lnTo>
                      <a:pt x="122" y="570"/>
                    </a:lnTo>
                    <a:lnTo>
                      <a:pt x="123" y="573"/>
                    </a:lnTo>
                    <a:lnTo>
                      <a:pt x="123" y="576"/>
                    </a:lnTo>
                    <a:lnTo>
                      <a:pt x="124" y="579"/>
                    </a:lnTo>
                    <a:lnTo>
                      <a:pt x="125" y="582"/>
                    </a:lnTo>
                    <a:lnTo>
                      <a:pt x="125" y="586"/>
                    </a:lnTo>
                    <a:lnTo>
                      <a:pt x="126" y="590"/>
                    </a:lnTo>
                    <a:lnTo>
                      <a:pt x="128" y="595"/>
                    </a:lnTo>
                    <a:lnTo>
                      <a:pt x="130" y="600"/>
                    </a:lnTo>
                    <a:lnTo>
                      <a:pt x="131" y="604"/>
                    </a:lnTo>
                    <a:lnTo>
                      <a:pt x="133" y="609"/>
                    </a:lnTo>
                    <a:lnTo>
                      <a:pt x="134" y="614"/>
                    </a:lnTo>
                    <a:lnTo>
                      <a:pt x="136" y="619"/>
                    </a:lnTo>
                    <a:lnTo>
                      <a:pt x="138" y="623"/>
                    </a:lnTo>
                    <a:lnTo>
                      <a:pt x="140" y="628"/>
                    </a:lnTo>
                    <a:lnTo>
                      <a:pt x="142" y="633"/>
                    </a:lnTo>
                    <a:lnTo>
                      <a:pt x="143" y="637"/>
                    </a:lnTo>
                    <a:lnTo>
                      <a:pt x="145" y="642"/>
                    </a:lnTo>
                    <a:lnTo>
                      <a:pt x="147" y="646"/>
                    </a:lnTo>
                    <a:lnTo>
                      <a:pt x="149" y="651"/>
                    </a:lnTo>
                    <a:lnTo>
                      <a:pt x="151" y="656"/>
                    </a:lnTo>
                    <a:lnTo>
                      <a:pt x="153" y="660"/>
                    </a:lnTo>
                    <a:lnTo>
                      <a:pt x="156" y="665"/>
                    </a:lnTo>
                    <a:lnTo>
                      <a:pt x="159" y="671"/>
                    </a:lnTo>
                    <a:lnTo>
                      <a:pt x="162" y="676"/>
                    </a:lnTo>
                    <a:lnTo>
                      <a:pt x="164" y="680"/>
                    </a:lnTo>
                    <a:lnTo>
                      <a:pt x="165" y="683"/>
                    </a:lnTo>
                    <a:lnTo>
                      <a:pt x="166" y="685"/>
                    </a:lnTo>
                    <a:lnTo>
                      <a:pt x="167" y="686"/>
                    </a:lnTo>
                    <a:lnTo>
                      <a:pt x="168" y="688"/>
                    </a:lnTo>
                    <a:lnTo>
                      <a:pt x="168" y="689"/>
                    </a:lnTo>
                    <a:lnTo>
                      <a:pt x="169" y="689"/>
                    </a:lnTo>
                    <a:lnTo>
                      <a:pt x="170" y="689"/>
                    </a:lnTo>
                    <a:lnTo>
                      <a:pt x="171" y="692"/>
                    </a:lnTo>
                    <a:lnTo>
                      <a:pt x="173" y="695"/>
                    </a:lnTo>
                    <a:lnTo>
                      <a:pt x="174" y="698"/>
                    </a:lnTo>
                    <a:lnTo>
                      <a:pt x="176" y="701"/>
                    </a:lnTo>
                    <a:lnTo>
                      <a:pt x="178" y="704"/>
                    </a:lnTo>
                    <a:lnTo>
                      <a:pt x="180" y="707"/>
                    </a:lnTo>
                    <a:lnTo>
                      <a:pt x="182" y="710"/>
                    </a:lnTo>
                    <a:lnTo>
                      <a:pt x="184" y="713"/>
                    </a:lnTo>
                    <a:lnTo>
                      <a:pt x="188" y="719"/>
                    </a:lnTo>
                    <a:lnTo>
                      <a:pt x="192" y="724"/>
                    </a:lnTo>
                    <a:lnTo>
                      <a:pt x="196" y="730"/>
                    </a:lnTo>
                    <a:lnTo>
                      <a:pt x="199" y="736"/>
                    </a:lnTo>
                    <a:lnTo>
                      <a:pt x="202" y="739"/>
                    </a:lnTo>
                    <a:lnTo>
                      <a:pt x="205" y="742"/>
                    </a:lnTo>
                    <a:lnTo>
                      <a:pt x="206" y="745"/>
                    </a:lnTo>
                    <a:lnTo>
                      <a:pt x="208" y="746"/>
                    </a:lnTo>
                    <a:lnTo>
                      <a:pt x="208" y="747"/>
                    </a:lnTo>
                    <a:lnTo>
                      <a:pt x="209" y="748"/>
                    </a:lnTo>
                    <a:lnTo>
                      <a:pt x="209" y="749"/>
                    </a:lnTo>
                    <a:lnTo>
                      <a:pt x="210" y="750"/>
                    </a:lnTo>
                    <a:lnTo>
                      <a:pt x="211" y="751"/>
                    </a:lnTo>
                    <a:lnTo>
                      <a:pt x="212" y="751"/>
                    </a:lnTo>
                    <a:lnTo>
                      <a:pt x="213" y="752"/>
                    </a:lnTo>
                    <a:lnTo>
                      <a:pt x="214" y="754"/>
                    </a:lnTo>
                    <a:lnTo>
                      <a:pt x="216" y="755"/>
                    </a:lnTo>
                    <a:lnTo>
                      <a:pt x="217" y="757"/>
                    </a:lnTo>
                    <a:lnTo>
                      <a:pt x="217" y="758"/>
                    </a:lnTo>
                    <a:lnTo>
                      <a:pt x="218" y="759"/>
                    </a:lnTo>
                    <a:lnTo>
                      <a:pt x="218" y="760"/>
                    </a:lnTo>
                    <a:lnTo>
                      <a:pt x="219" y="760"/>
                    </a:lnTo>
                    <a:lnTo>
                      <a:pt x="221" y="762"/>
                    </a:lnTo>
                    <a:lnTo>
                      <a:pt x="223" y="764"/>
                    </a:lnTo>
                    <a:lnTo>
                      <a:pt x="225" y="767"/>
                    </a:lnTo>
                    <a:lnTo>
                      <a:pt x="227" y="769"/>
                    </a:lnTo>
                    <a:lnTo>
                      <a:pt x="230" y="772"/>
                    </a:lnTo>
                    <a:lnTo>
                      <a:pt x="233" y="774"/>
                    </a:lnTo>
                    <a:lnTo>
                      <a:pt x="235" y="777"/>
                    </a:lnTo>
                    <a:lnTo>
                      <a:pt x="238" y="779"/>
                    </a:lnTo>
                    <a:lnTo>
                      <a:pt x="241" y="782"/>
                    </a:lnTo>
                    <a:lnTo>
                      <a:pt x="244" y="784"/>
                    </a:lnTo>
                    <a:lnTo>
                      <a:pt x="247" y="786"/>
                    </a:lnTo>
                    <a:lnTo>
                      <a:pt x="250" y="788"/>
                    </a:lnTo>
                    <a:lnTo>
                      <a:pt x="252" y="789"/>
                    </a:lnTo>
                    <a:lnTo>
                      <a:pt x="253" y="790"/>
                    </a:lnTo>
                    <a:lnTo>
                      <a:pt x="255" y="791"/>
                    </a:lnTo>
                    <a:lnTo>
                      <a:pt x="256" y="792"/>
                    </a:lnTo>
                    <a:lnTo>
                      <a:pt x="258" y="792"/>
                    </a:lnTo>
                    <a:lnTo>
                      <a:pt x="259" y="793"/>
                    </a:lnTo>
                    <a:lnTo>
                      <a:pt x="260" y="793"/>
                    </a:lnTo>
                    <a:lnTo>
                      <a:pt x="261" y="794"/>
                    </a:lnTo>
                    <a:lnTo>
                      <a:pt x="261" y="795"/>
                    </a:lnTo>
                    <a:lnTo>
                      <a:pt x="263" y="796"/>
                    </a:lnTo>
                    <a:lnTo>
                      <a:pt x="265" y="797"/>
                    </a:lnTo>
                    <a:lnTo>
                      <a:pt x="267" y="798"/>
                    </a:lnTo>
                    <a:lnTo>
                      <a:pt x="269" y="799"/>
                    </a:lnTo>
                    <a:lnTo>
                      <a:pt x="269" y="800"/>
                    </a:lnTo>
                    <a:lnTo>
                      <a:pt x="271" y="801"/>
                    </a:lnTo>
                    <a:lnTo>
                      <a:pt x="273" y="802"/>
                    </a:lnTo>
                    <a:lnTo>
                      <a:pt x="275" y="803"/>
                    </a:lnTo>
                    <a:lnTo>
                      <a:pt x="277" y="804"/>
                    </a:lnTo>
                    <a:lnTo>
                      <a:pt x="277" y="805"/>
                    </a:lnTo>
                    <a:lnTo>
                      <a:pt x="279" y="806"/>
                    </a:lnTo>
                    <a:lnTo>
                      <a:pt x="281" y="807"/>
                    </a:lnTo>
                    <a:lnTo>
                      <a:pt x="283" y="808"/>
                    </a:lnTo>
                    <a:lnTo>
                      <a:pt x="285" y="809"/>
                    </a:lnTo>
                    <a:lnTo>
                      <a:pt x="287" y="810"/>
                    </a:lnTo>
                    <a:lnTo>
                      <a:pt x="289" y="811"/>
                    </a:lnTo>
                    <a:lnTo>
                      <a:pt x="291" y="813"/>
                    </a:lnTo>
                    <a:lnTo>
                      <a:pt x="293" y="814"/>
                    </a:lnTo>
                    <a:lnTo>
                      <a:pt x="297" y="817"/>
                    </a:lnTo>
                    <a:lnTo>
                      <a:pt x="301" y="820"/>
                    </a:lnTo>
                    <a:lnTo>
                      <a:pt x="304" y="823"/>
                    </a:lnTo>
                    <a:lnTo>
                      <a:pt x="308" y="826"/>
                    </a:lnTo>
                    <a:lnTo>
                      <a:pt x="308" y="827"/>
                    </a:lnTo>
                    <a:lnTo>
                      <a:pt x="308" y="828"/>
                    </a:lnTo>
                    <a:lnTo>
                      <a:pt x="309" y="828"/>
                    </a:lnTo>
                    <a:lnTo>
                      <a:pt x="310" y="828"/>
                    </a:lnTo>
                    <a:lnTo>
                      <a:pt x="311" y="829"/>
                    </a:lnTo>
                    <a:lnTo>
                      <a:pt x="312" y="829"/>
                    </a:lnTo>
                    <a:lnTo>
                      <a:pt x="312" y="830"/>
                    </a:lnTo>
                    <a:lnTo>
                      <a:pt x="313" y="830"/>
                    </a:lnTo>
                    <a:lnTo>
                      <a:pt x="314" y="830"/>
                    </a:lnTo>
                    <a:lnTo>
                      <a:pt x="314" y="831"/>
                    </a:lnTo>
                    <a:lnTo>
                      <a:pt x="318" y="834"/>
                    </a:lnTo>
                    <a:lnTo>
                      <a:pt x="321" y="835"/>
                    </a:lnTo>
                    <a:lnTo>
                      <a:pt x="324" y="837"/>
                    </a:lnTo>
                    <a:lnTo>
                      <a:pt x="328" y="838"/>
                    </a:lnTo>
                    <a:lnTo>
                      <a:pt x="332" y="840"/>
                    </a:lnTo>
                    <a:lnTo>
                      <a:pt x="337" y="842"/>
                    </a:lnTo>
                    <a:lnTo>
                      <a:pt x="343" y="845"/>
                    </a:lnTo>
                    <a:lnTo>
                      <a:pt x="352" y="849"/>
                    </a:lnTo>
                    <a:lnTo>
                      <a:pt x="352" y="850"/>
                    </a:lnTo>
                    <a:lnTo>
                      <a:pt x="352" y="851"/>
                    </a:lnTo>
                    <a:lnTo>
                      <a:pt x="352" y="852"/>
                    </a:lnTo>
                    <a:lnTo>
                      <a:pt x="351" y="854"/>
                    </a:lnTo>
                    <a:lnTo>
                      <a:pt x="350" y="856"/>
                    </a:lnTo>
                    <a:lnTo>
                      <a:pt x="350" y="858"/>
                    </a:lnTo>
                    <a:lnTo>
                      <a:pt x="349" y="860"/>
                    </a:lnTo>
                    <a:lnTo>
                      <a:pt x="348" y="862"/>
                    </a:lnTo>
                    <a:lnTo>
                      <a:pt x="346" y="864"/>
                    </a:lnTo>
                    <a:lnTo>
                      <a:pt x="344" y="867"/>
                    </a:lnTo>
                    <a:lnTo>
                      <a:pt x="342" y="871"/>
                    </a:lnTo>
                    <a:lnTo>
                      <a:pt x="341" y="873"/>
                    </a:lnTo>
                    <a:lnTo>
                      <a:pt x="340" y="874"/>
                    </a:lnTo>
                    <a:lnTo>
                      <a:pt x="339" y="876"/>
                    </a:lnTo>
                    <a:lnTo>
                      <a:pt x="338" y="877"/>
                    </a:lnTo>
                    <a:lnTo>
                      <a:pt x="337" y="879"/>
                    </a:lnTo>
                    <a:lnTo>
                      <a:pt x="336" y="880"/>
                    </a:lnTo>
                    <a:lnTo>
                      <a:pt x="336" y="882"/>
                    </a:lnTo>
                    <a:lnTo>
                      <a:pt x="335" y="883"/>
                    </a:lnTo>
                    <a:lnTo>
                      <a:pt x="334" y="885"/>
                    </a:lnTo>
                    <a:lnTo>
                      <a:pt x="334" y="886"/>
                    </a:lnTo>
                    <a:lnTo>
                      <a:pt x="333" y="888"/>
                    </a:lnTo>
                    <a:lnTo>
                      <a:pt x="332" y="889"/>
                    </a:lnTo>
                    <a:lnTo>
                      <a:pt x="332" y="893"/>
                    </a:lnTo>
                    <a:lnTo>
                      <a:pt x="331" y="898"/>
                    </a:lnTo>
                    <a:lnTo>
                      <a:pt x="331" y="901"/>
                    </a:lnTo>
                    <a:lnTo>
                      <a:pt x="330" y="905"/>
                    </a:lnTo>
                    <a:lnTo>
                      <a:pt x="329" y="908"/>
                    </a:lnTo>
                    <a:lnTo>
                      <a:pt x="329" y="912"/>
                    </a:lnTo>
                    <a:lnTo>
                      <a:pt x="328" y="915"/>
                    </a:lnTo>
                    <a:lnTo>
                      <a:pt x="327" y="918"/>
                    </a:lnTo>
                    <a:lnTo>
                      <a:pt x="326" y="920"/>
                    </a:lnTo>
                    <a:lnTo>
                      <a:pt x="326" y="922"/>
                    </a:lnTo>
                    <a:lnTo>
                      <a:pt x="325" y="923"/>
                    </a:lnTo>
                    <a:lnTo>
                      <a:pt x="325" y="924"/>
                    </a:lnTo>
                    <a:lnTo>
                      <a:pt x="324" y="926"/>
                    </a:lnTo>
                    <a:lnTo>
                      <a:pt x="324" y="927"/>
                    </a:lnTo>
                    <a:lnTo>
                      <a:pt x="323" y="928"/>
                    </a:lnTo>
                    <a:lnTo>
                      <a:pt x="322" y="929"/>
                    </a:lnTo>
                    <a:lnTo>
                      <a:pt x="322" y="930"/>
                    </a:lnTo>
                    <a:lnTo>
                      <a:pt x="321" y="930"/>
                    </a:lnTo>
                    <a:lnTo>
                      <a:pt x="320" y="931"/>
                    </a:lnTo>
                    <a:lnTo>
                      <a:pt x="319" y="932"/>
                    </a:lnTo>
                    <a:lnTo>
                      <a:pt x="319" y="933"/>
                    </a:lnTo>
                    <a:lnTo>
                      <a:pt x="319" y="934"/>
                    </a:lnTo>
                    <a:lnTo>
                      <a:pt x="318" y="934"/>
                    </a:lnTo>
                    <a:lnTo>
                      <a:pt x="316" y="935"/>
                    </a:lnTo>
                    <a:lnTo>
                      <a:pt x="314" y="937"/>
                    </a:lnTo>
                    <a:lnTo>
                      <a:pt x="312" y="938"/>
                    </a:lnTo>
                    <a:lnTo>
                      <a:pt x="311" y="940"/>
                    </a:lnTo>
                    <a:lnTo>
                      <a:pt x="309" y="941"/>
                    </a:lnTo>
                    <a:lnTo>
                      <a:pt x="307" y="943"/>
                    </a:lnTo>
                    <a:lnTo>
                      <a:pt x="305" y="944"/>
                    </a:lnTo>
                    <a:lnTo>
                      <a:pt x="303" y="946"/>
                    </a:lnTo>
                    <a:lnTo>
                      <a:pt x="301" y="946"/>
                    </a:lnTo>
                    <a:lnTo>
                      <a:pt x="300" y="946"/>
                    </a:lnTo>
                    <a:lnTo>
                      <a:pt x="298" y="946"/>
                    </a:lnTo>
                    <a:lnTo>
                      <a:pt x="296" y="946"/>
                    </a:lnTo>
                    <a:lnTo>
                      <a:pt x="295" y="946"/>
                    </a:lnTo>
                    <a:lnTo>
                      <a:pt x="293" y="946"/>
                    </a:lnTo>
                    <a:lnTo>
                      <a:pt x="292" y="946"/>
                    </a:lnTo>
                    <a:lnTo>
                      <a:pt x="290" y="945"/>
                    </a:lnTo>
                    <a:lnTo>
                      <a:pt x="289" y="945"/>
                    </a:lnTo>
                    <a:lnTo>
                      <a:pt x="287" y="944"/>
                    </a:lnTo>
                    <a:lnTo>
                      <a:pt x="286" y="944"/>
                    </a:lnTo>
                    <a:lnTo>
                      <a:pt x="284" y="943"/>
                    </a:lnTo>
                    <a:lnTo>
                      <a:pt x="282" y="943"/>
                    </a:lnTo>
                    <a:lnTo>
                      <a:pt x="281" y="942"/>
                    </a:lnTo>
                    <a:lnTo>
                      <a:pt x="280" y="941"/>
                    </a:lnTo>
                    <a:lnTo>
                      <a:pt x="278" y="940"/>
                    </a:lnTo>
                    <a:lnTo>
                      <a:pt x="275" y="938"/>
                    </a:lnTo>
                    <a:lnTo>
                      <a:pt x="272" y="937"/>
                    </a:lnTo>
                    <a:lnTo>
                      <a:pt x="269" y="935"/>
                    </a:lnTo>
                    <a:lnTo>
                      <a:pt x="267" y="933"/>
                    </a:lnTo>
                    <a:lnTo>
                      <a:pt x="261" y="929"/>
                    </a:lnTo>
                    <a:lnTo>
                      <a:pt x="256" y="925"/>
                    </a:lnTo>
                    <a:lnTo>
                      <a:pt x="256" y="924"/>
                    </a:lnTo>
                    <a:lnTo>
                      <a:pt x="255" y="924"/>
                    </a:lnTo>
                    <a:lnTo>
                      <a:pt x="254" y="923"/>
                    </a:lnTo>
                    <a:lnTo>
                      <a:pt x="252" y="922"/>
                    </a:lnTo>
                    <a:lnTo>
                      <a:pt x="251" y="921"/>
                    </a:lnTo>
                    <a:lnTo>
                      <a:pt x="248" y="919"/>
                    </a:lnTo>
                    <a:lnTo>
                      <a:pt x="246" y="918"/>
                    </a:lnTo>
                    <a:lnTo>
                      <a:pt x="246" y="917"/>
                    </a:lnTo>
                    <a:lnTo>
                      <a:pt x="246" y="916"/>
                    </a:lnTo>
                    <a:lnTo>
                      <a:pt x="245" y="916"/>
                    </a:lnTo>
                    <a:lnTo>
                      <a:pt x="244" y="916"/>
                    </a:lnTo>
                    <a:lnTo>
                      <a:pt x="244" y="915"/>
                    </a:lnTo>
                    <a:lnTo>
                      <a:pt x="243" y="915"/>
                    </a:lnTo>
                    <a:lnTo>
                      <a:pt x="242" y="913"/>
                    </a:lnTo>
                    <a:lnTo>
                      <a:pt x="241" y="912"/>
                    </a:lnTo>
                    <a:lnTo>
                      <a:pt x="240" y="911"/>
                    </a:lnTo>
                    <a:lnTo>
                      <a:pt x="238" y="910"/>
                    </a:lnTo>
                    <a:lnTo>
                      <a:pt x="238" y="909"/>
                    </a:lnTo>
                    <a:lnTo>
                      <a:pt x="237" y="909"/>
                    </a:lnTo>
                    <a:lnTo>
                      <a:pt x="236" y="909"/>
                    </a:lnTo>
                    <a:lnTo>
                      <a:pt x="235" y="909"/>
                    </a:lnTo>
                    <a:lnTo>
                      <a:pt x="233" y="906"/>
                    </a:lnTo>
                    <a:lnTo>
                      <a:pt x="231" y="904"/>
                    </a:lnTo>
                    <a:lnTo>
                      <a:pt x="229" y="903"/>
                    </a:lnTo>
                    <a:lnTo>
                      <a:pt x="228" y="902"/>
                    </a:lnTo>
                    <a:lnTo>
                      <a:pt x="227" y="901"/>
                    </a:lnTo>
                    <a:lnTo>
                      <a:pt x="225" y="900"/>
                    </a:lnTo>
                    <a:lnTo>
                      <a:pt x="225" y="899"/>
                    </a:lnTo>
                    <a:lnTo>
                      <a:pt x="224" y="899"/>
                    </a:lnTo>
                    <a:lnTo>
                      <a:pt x="223" y="899"/>
                    </a:lnTo>
                    <a:lnTo>
                      <a:pt x="222" y="898"/>
                    </a:lnTo>
                    <a:lnTo>
                      <a:pt x="222" y="897"/>
                    </a:lnTo>
                    <a:lnTo>
                      <a:pt x="221" y="897"/>
                    </a:lnTo>
                    <a:lnTo>
                      <a:pt x="220" y="896"/>
                    </a:lnTo>
                    <a:lnTo>
                      <a:pt x="219" y="895"/>
                    </a:lnTo>
                    <a:lnTo>
                      <a:pt x="218" y="894"/>
                    </a:lnTo>
                    <a:lnTo>
                      <a:pt x="216" y="893"/>
                    </a:lnTo>
                    <a:lnTo>
                      <a:pt x="215" y="893"/>
                    </a:lnTo>
                    <a:lnTo>
                      <a:pt x="213" y="892"/>
                    </a:lnTo>
                    <a:lnTo>
                      <a:pt x="210" y="890"/>
                    </a:lnTo>
                    <a:lnTo>
                      <a:pt x="206" y="889"/>
                    </a:lnTo>
                    <a:lnTo>
                      <a:pt x="204" y="887"/>
                    </a:lnTo>
                    <a:lnTo>
                      <a:pt x="201" y="886"/>
                    </a:lnTo>
                    <a:lnTo>
                      <a:pt x="201" y="885"/>
                    </a:lnTo>
                    <a:lnTo>
                      <a:pt x="199" y="884"/>
                    </a:lnTo>
                    <a:lnTo>
                      <a:pt x="197" y="882"/>
                    </a:lnTo>
                    <a:lnTo>
                      <a:pt x="194" y="880"/>
                    </a:lnTo>
                    <a:lnTo>
                      <a:pt x="191" y="878"/>
                    </a:lnTo>
                    <a:lnTo>
                      <a:pt x="188" y="876"/>
                    </a:lnTo>
                    <a:lnTo>
                      <a:pt x="186" y="875"/>
                    </a:lnTo>
                    <a:lnTo>
                      <a:pt x="185" y="874"/>
                    </a:lnTo>
                    <a:lnTo>
                      <a:pt x="184" y="873"/>
                    </a:lnTo>
                    <a:lnTo>
                      <a:pt x="184" y="872"/>
                    </a:lnTo>
                    <a:lnTo>
                      <a:pt x="183" y="872"/>
                    </a:lnTo>
                    <a:lnTo>
                      <a:pt x="182" y="871"/>
                    </a:lnTo>
                    <a:lnTo>
                      <a:pt x="181" y="871"/>
                    </a:lnTo>
                    <a:lnTo>
                      <a:pt x="181" y="870"/>
                    </a:lnTo>
                    <a:lnTo>
                      <a:pt x="180" y="869"/>
                    </a:lnTo>
                    <a:lnTo>
                      <a:pt x="179" y="869"/>
                    </a:lnTo>
                    <a:lnTo>
                      <a:pt x="179" y="868"/>
                    </a:lnTo>
                    <a:lnTo>
                      <a:pt x="178" y="867"/>
                    </a:lnTo>
                    <a:lnTo>
                      <a:pt x="177" y="867"/>
                    </a:lnTo>
                    <a:lnTo>
                      <a:pt x="176" y="866"/>
                    </a:lnTo>
                    <a:lnTo>
                      <a:pt x="174" y="865"/>
                    </a:lnTo>
                    <a:lnTo>
                      <a:pt x="173" y="864"/>
                    </a:lnTo>
                    <a:lnTo>
                      <a:pt x="172" y="863"/>
                    </a:lnTo>
                    <a:lnTo>
                      <a:pt x="171" y="862"/>
                    </a:lnTo>
                    <a:lnTo>
                      <a:pt x="170" y="861"/>
                    </a:lnTo>
                    <a:lnTo>
                      <a:pt x="169" y="859"/>
                    </a:lnTo>
                    <a:lnTo>
                      <a:pt x="168" y="858"/>
                    </a:lnTo>
                    <a:lnTo>
                      <a:pt x="167" y="857"/>
                    </a:lnTo>
                    <a:lnTo>
                      <a:pt x="166" y="856"/>
                    </a:lnTo>
                    <a:lnTo>
                      <a:pt x="165" y="855"/>
                    </a:lnTo>
                    <a:lnTo>
                      <a:pt x="164" y="854"/>
                    </a:lnTo>
                    <a:lnTo>
                      <a:pt x="162" y="853"/>
                    </a:lnTo>
                    <a:lnTo>
                      <a:pt x="161" y="852"/>
                    </a:lnTo>
                    <a:lnTo>
                      <a:pt x="160" y="852"/>
                    </a:lnTo>
                    <a:lnTo>
                      <a:pt x="160" y="851"/>
                    </a:lnTo>
                    <a:lnTo>
                      <a:pt x="159" y="850"/>
                    </a:lnTo>
                    <a:lnTo>
                      <a:pt x="158" y="849"/>
                    </a:lnTo>
                    <a:lnTo>
                      <a:pt x="158" y="848"/>
                    </a:lnTo>
                    <a:lnTo>
                      <a:pt x="157" y="847"/>
                    </a:lnTo>
                    <a:lnTo>
                      <a:pt x="156" y="846"/>
                    </a:lnTo>
                    <a:lnTo>
                      <a:pt x="155" y="845"/>
                    </a:lnTo>
                    <a:lnTo>
                      <a:pt x="154" y="843"/>
                    </a:lnTo>
                    <a:lnTo>
                      <a:pt x="153" y="842"/>
                    </a:lnTo>
                    <a:lnTo>
                      <a:pt x="152" y="841"/>
                    </a:lnTo>
                    <a:lnTo>
                      <a:pt x="151" y="840"/>
                    </a:lnTo>
                    <a:lnTo>
                      <a:pt x="150" y="839"/>
                    </a:lnTo>
                    <a:lnTo>
                      <a:pt x="149" y="838"/>
                    </a:lnTo>
                    <a:lnTo>
                      <a:pt x="148" y="838"/>
                    </a:lnTo>
                    <a:lnTo>
                      <a:pt x="147" y="837"/>
                    </a:lnTo>
                    <a:lnTo>
                      <a:pt x="146" y="836"/>
                    </a:lnTo>
                    <a:lnTo>
                      <a:pt x="146" y="835"/>
                    </a:lnTo>
                    <a:lnTo>
                      <a:pt x="145" y="835"/>
                    </a:lnTo>
                    <a:lnTo>
                      <a:pt x="145" y="834"/>
                    </a:lnTo>
                    <a:lnTo>
                      <a:pt x="143" y="832"/>
                    </a:lnTo>
                    <a:lnTo>
                      <a:pt x="142" y="831"/>
                    </a:lnTo>
                    <a:lnTo>
                      <a:pt x="140" y="830"/>
                    </a:lnTo>
                    <a:lnTo>
                      <a:pt x="139" y="828"/>
                    </a:lnTo>
                    <a:lnTo>
                      <a:pt x="138" y="827"/>
                    </a:lnTo>
                    <a:lnTo>
                      <a:pt x="138" y="826"/>
                    </a:lnTo>
                    <a:lnTo>
                      <a:pt x="137" y="825"/>
                    </a:lnTo>
                    <a:lnTo>
                      <a:pt x="136" y="825"/>
                    </a:lnTo>
                    <a:lnTo>
                      <a:pt x="136" y="824"/>
                    </a:lnTo>
                    <a:lnTo>
                      <a:pt x="136" y="823"/>
                    </a:lnTo>
                    <a:lnTo>
                      <a:pt x="135" y="823"/>
                    </a:lnTo>
                    <a:lnTo>
                      <a:pt x="134" y="823"/>
                    </a:lnTo>
                    <a:lnTo>
                      <a:pt x="132" y="820"/>
                    </a:lnTo>
                    <a:lnTo>
                      <a:pt x="130" y="817"/>
                    </a:lnTo>
                    <a:lnTo>
                      <a:pt x="129" y="816"/>
                    </a:lnTo>
                    <a:lnTo>
                      <a:pt x="128" y="815"/>
                    </a:lnTo>
                    <a:lnTo>
                      <a:pt x="127" y="814"/>
                    </a:lnTo>
                    <a:lnTo>
                      <a:pt x="126" y="813"/>
                    </a:lnTo>
                    <a:lnTo>
                      <a:pt x="125" y="813"/>
                    </a:lnTo>
                    <a:lnTo>
                      <a:pt x="123" y="811"/>
                    </a:lnTo>
                    <a:lnTo>
                      <a:pt x="121" y="809"/>
                    </a:lnTo>
                    <a:lnTo>
                      <a:pt x="119" y="806"/>
                    </a:lnTo>
                    <a:lnTo>
                      <a:pt x="117" y="804"/>
                    </a:lnTo>
                    <a:lnTo>
                      <a:pt x="115" y="802"/>
                    </a:lnTo>
                    <a:lnTo>
                      <a:pt x="114" y="801"/>
                    </a:lnTo>
                    <a:lnTo>
                      <a:pt x="114" y="800"/>
                    </a:lnTo>
                    <a:lnTo>
                      <a:pt x="113" y="799"/>
                    </a:lnTo>
                    <a:lnTo>
                      <a:pt x="112" y="797"/>
                    </a:lnTo>
                    <a:lnTo>
                      <a:pt x="111" y="796"/>
                    </a:lnTo>
                    <a:lnTo>
                      <a:pt x="111" y="795"/>
                    </a:lnTo>
                    <a:lnTo>
                      <a:pt x="110" y="794"/>
                    </a:lnTo>
                    <a:lnTo>
                      <a:pt x="109" y="793"/>
                    </a:lnTo>
                    <a:lnTo>
                      <a:pt x="108" y="793"/>
                    </a:lnTo>
                    <a:lnTo>
                      <a:pt x="107" y="792"/>
                    </a:lnTo>
                    <a:lnTo>
                      <a:pt x="106" y="791"/>
                    </a:lnTo>
                    <a:lnTo>
                      <a:pt x="106" y="790"/>
                    </a:lnTo>
                    <a:lnTo>
                      <a:pt x="105" y="789"/>
                    </a:lnTo>
                    <a:lnTo>
                      <a:pt x="105" y="788"/>
                    </a:lnTo>
                    <a:lnTo>
                      <a:pt x="105" y="787"/>
                    </a:lnTo>
                    <a:lnTo>
                      <a:pt x="104" y="787"/>
                    </a:lnTo>
                    <a:lnTo>
                      <a:pt x="104" y="786"/>
                    </a:lnTo>
                    <a:lnTo>
                      <a:pt x="103" y="786"/>
                    </a:lnTo>
                    <a:lnTo>
                      <a:pt x="100" y="782"/>
                    </a:lnTo>
                    <a:lnTo>
                      <a:pt x="98" y="779"/>
                    </a:lnTo>
                    <a:lnTo>
                      <a:pt x="97" y="778"/>
                    </a:lnTo>
                    <a:lnTo>
                      <a:pt x="97" y="777"/>
                    </a:lnTo>
                    <a:lnTo>
                      <a:pt x="96" y="777"/>
                    </a:lnTo>
                    <a:lnTo>
                      <a:pt x="95" y="775"/>
                    </a:lnTo>
                    <a:lnTo>
                      <a:pt x="94" y="774"/>
                    </a:lnTo>
                    <a:lnTo>
                      <a:pt x="94" y="773"/>
                    </a:lnTo>
                    <a:lnTo>
                      <a:pt x="93" y="771"/>
                    </a:lnTo>
                    <a:lnTo>
                      <a:pt x="92" y="771"/>
                    </a:lnTo>
                    <a:lnTo>
                      <a:pt x="92" y="770"/>
                    </a:lnTo>
                    <a:lnTo>
                      <a:pt x="91" y="769"/>
                    </a:lnTo>
                    <a:lnTo>
                      <a:pt x="91" y="768"/>
                    </a:lnTo>
                    <a:lnTo>
                      <a:pt x="89" y="766"/>
                    </a:lnTo>
                    <a:lnTo>
                      <a:pt x="88" y="763"/>
                    </a:lnTo>
                    <a:lnTo>
                      <a:pt x="85" y="759"/>
                    </a:lnTo>
                    <a:lnTo>
                      <a:pt x="82" y="753"/>
                    </a:lnTo>
                    <a:lnTo>
                      <a:pt x="77" y="746"/>
                    </a:lnTo>
                    <a:lnTo>
                      <a:pt x="75" y="742"/>
                    </a:lnTo>
                    <a:lnTo>
                      <a:pt x="73" y="738"/>
                    </a:lnTo>
                    <a:lnTo>
                      <a:pt x="70" y="734"/>
                    </a:lnTo>
                    <a:lnTo>
                      <a:pt x="68" y="730"/>
                    </a:lnTo>
                    <a:lnTo>
                      <a:pt x="66" y="726"/>
                    </a:lnTo>
                    <a:lnTo>
                      <a:pt x="64" y="722"/>
                    </a:lnTo>
                    <a:lnTo>
                      <a:pt x="62" y="718"/>
                    </a:lnTo>
                    <a:lnTo>
                      <a:pt x="60" y="714"/>
                    </a:lnTo>
                    <a:lnTo>
                      <a:pt x="58" y="710"/>
                    </a:lnTo>
                    <a:lnTo>
                      <a:pt x="56" y="706"/>
                    </a:lnTo>
                    <a:lnTo>
                      <a:pt x="54" y="702"/>
                    </a:lnTo>
                    <a:lnTo>
                      <a:pt x="51" y="698"/>
                    </a:lnTo>
                    <a:lnTo>
                      <a:pt x="49" y="694"/>
                    </a:lnTo>
                    <a:lnTo>
                      <a:pt x="47" y="690"/>
                    </a:lnTo>
                    <a:lnTo>
                      <a:pt x="45" y="686"/>
                    </a:lnTo>
                    <a:lnTo>
                      <a:pt x="43" y="682"/>
                    </a:lnTo>
                    <a:lnTo>
                      <a:pt x="40" y="674"/>
                    </a:lnTo>
                    <a:lnTo>
                      <a:pt x="37" y="666"/>
                    </a:lnTo>
                    <a:lnTo>
                      <a:pt x="34" y="659"/>
                    </a:lnTo>
                    <a:lnTo>
                      <a:pt x="31" y="651"/>
                    </a:lnTo>
                    <a:lnTo>
                      <a:pt x="28" y="643"/>
                    </a:lnTo>
                    <a:lnTo>
                      <a:pt x="26" y="635"/>
                    </a:lnTo>
                    <a:lnTo>
                      <a:pt x="23" y="627"/>
                    </a:lnTo>
                    <a:lnTo>
                      <a:pt x="21" y="619"/>
                    </a:lnTo>
                    <a:lnTo>
                      <a:pt x="18" y="611"/>
                    </a:lnTo>
                    <a:lnTo>
                      <a:pt x="16" y="603"/>
                    </a:lnTo>
                    <a:lnTo>
                      <a:pt x="14" y="595"/>
                    </a:lnTo>
                    <a:lnTo>
                      <a:pt x="13" y="586"/>
                    </a:lnTo>
                    <a:lnTo>
                      <a:pt x="11" y="578"/>
                    </a:lnTo>
                    <a:lnTo>
                      <a:pt x="9" y="570"/>
                    </a:lnTo>
                    <a:lnTo>
                      <a:pt x="8" y="562"/>
                    </a:lnTo>
                    <a:lnTo>
                      <a:pt x="7" y="554"/>
                    </a:lnTo>
                    <a:lnTo>
                      <a:pt x="5" y="545"/>
                    </a:lnTo>
                    <a:lnTo>
                      <a:pt x="4" y="537"/>
                    </a:lnTo>
                    <a:lnTo>
                      <a:pt x="3" y="529"/>
                    </a:lnTo>
                    <a:lnTo>
                      <a:pt x="3" y="520"/>
                    </a:lnTo>
                    <a:lnTo>
                      <a:pt x="2" y="512"/>
                    </a:lnTo>
                    <a:lnTo>
                      <a:pt x="1" y="504"/>
                    </a:lnTo>
                    <a:lnTo>
                      <a:pt x="1" y="495"/>
                    </a:lnTo>
                    <a:lnTo>
                      <a:pt x="1" y="487"/>
                    </a:lnTo>
                    <a:lnTo>
                      <a:pt x="0" y="479"/>
                    </a:lnTo>
                    <a:lnTo>
                      <a:pt x="0" y="470"/>
                    </a:lnTo>
                    <a:lnTo>
                      <a:pt x="1" y="462"/>
                    </a:lnTo>
                    <a:lnTo>
                      <a:pt x="1" y="454"/>
                    </a:lnTo>
                    <a:lnTo>
                      <a:pt x="1" y="446"/>
                    </a:lnTo>
                    <a:lnTo>
                      <a:pt x="2" y="437"/>
                    </a:lnTo>
                    <a:lnTo>
                      <a:pt x="2" y="429"/>
                    </a:lnTo>
                    <a:lnTo>
                      <a:pt x="3" y="421"/>
                    </a:lnTo>
                    <a:lnTo>
                      <a:pt x="5" y="412"/>
                    </a:lnTo>
                    <a:lnTo>
                      <a:pt x="6" y="406"/>
                    </a:lnTo>
                    <a:lnTo>
                      <a:pt x="7" y="400"/>
                    </a:lnTo>
                    <a:lnTo>
                      <a:pt x="8" y="396"/>
                    </a:lnTo>
                    <a:lnTo>
                      <a:pt x="9" y="391"/>
                    </a:lnTo>
                    <a:lnTo>
                      <a:pt x="10" y="386"/>
                    </a:lnTo>
                    <a:lnTo>
                      <a:pt x="12" y="381"/>
                    </a:lnTo>
                    <a:lnTo>
                      <a:pt x="13" y="374"/>
                    </a:lnTo>
                    <a:lnTo>
                      <a:pt x="16" y="366"/>
                    </a:lnTo>
                    <a:lnTo>
                      <a:pt x="19" y="357"/>
                    </a:lnTo>
                    <a:lnTo>
                      <a:pt x="22" y="349"/>
                    </a:lnTo>
                    <a:lnTo>
                      <a:pt x="26" y="341"/>
                    </a:lnTo>
                    <a:lnTo>
                      <a:pt x="29" y="333"/>
                    </a:lnTo>
                    <a:lnTo>
                      <a:pt x="32" y="325"/>
                    </a:lnTo>
                    <a:lnTo>
                      <a:pt x="36" y="317"/>
                    </a:lnTo>
                    <a:lnTo>
                      <a:pt x="39" y="309"/>
                    </a:lnTo>
                    <a:lnTo>
                      <a:pt x="43" y="301"/>
                    </a:lnTo>
                    <a:lnTo>
                      <a:pt x="47" y="294"/>
                    </a:lnTo>
                    <a:lnTo>
                      <a:pt x="51" y="286"/>
                    </a:lnTo>
                    <a:lnTo>
                      <a:pt x="55" y="278"/>
                    </a:lnTo>
                    <a:lnTo>
                      <a:pt x="59" y="270"/>
                    </a:lnTo>
                    <a:lnTo>
                      <a:pt x="63" y="263"/>
                    </a:lnTo>
                    <a:lnTo>
                      <a:pt x="67" y="255"/>
                    </a:lnTo>
                    <a:lnTo>
                      <a:pt x="72" y="247"/>
                    </a:lnTo>
                    <a:lnTo>
                      <a:pt x="73" y="246"/>
                    </a:lnTo>
                    <a:lnTo>
                      <a:pt x="73" y="245"/>
                    </a:lnTo>
                    <a:lnTo>
                      <a:pt x="74" y="243"/>
                    </a:lnTo>
                    <a:lnTo>
                      <a:pt x="75" y="242"/>
                    </a:lnTo>
                    <a:lnTo>
                      <a:pt x="76" y="241"/>
                    </a:lnTo>
                    <a:lnTo>
                      <a:pt x="76" y="240"/>
                    </a:lnTo>
                    <a:lnTo>
                      <a:pt x="77" y="239"/>
                    </a:lnTo>
                    <a:lnTo>
                      <a:pt x="77" y="237"/>
                    </a:lnTo>
                    <a:lnTo>
                      <a:pt x="78" y="237"/>
                    </a:lnTo>
                    <a:lnTo>
                      <a:pt x="79" y="237"/>
                    </a:lnTo>
                    <a:lnTo>
                      <a:pt x="79" y="236"/>
                    </a:lnTo>
                    <a:lnTo>
                      <a:pt x="79" y="235"/>
                    </a:lnTo>
                    <a:lnTo>
                      <a:pt x="80" y="234"/>
                    </a:lnTo>
                    <a:lnTo>
                      <a:pt x="80" y="233"/>
                    </a:lnTo>
                    <a:lnTo>
                      <a:pt x="81" y="231"/>
                    </a:lnTo>
                    <a:lnTo>
                      <a:pt x="83" y="229"/>
                    </a:lnTo>
                    <a:lnTo>
                      <a:pt x="84" y="226"/>
                    </a:lnTo>
                    <a:lnTo>
                      <a:pt x="85" y="224"/>
                    </a:lnTo>
                    <a:lnTo>
                      <a:pt x="86" y="222"/>
                    </a:lnTo>
                    <a:lnTo>
                      <a:pt x="87" y="220"/>
                    </a:lnTo>
                    <a:lnTo>
                      <a:pt x="88" y="220"/>
                    </a:lnTo>
                    <a:lnTo>
                      <a:pt x="89" y="220"/>
                    </a:lnTo>
                    <a:lnTo>
                      <a:pt x="89" y="219"/>
                    </a:lnTo>
                    <a:lnTo>
                      <a:pt x="89" y="218"/>
                    </a:lnTo>
                    <a:lnTo>
                      <a:pt x="90" y="217"/>
                    </a:lnTo>
                    <a:lnTo>
                      <a:pt x="91" y="216"/>
                    </a:lnTo>
                    <a:lnTo>
                      <a:pt x="92" y="214"/>
                    </a:lnTo>
                    <a:lnTo>
                      <a:pt x="93" y="212"/>
                    </a:lnTo>
                    <a:lnTo>
                      <a:pt x="95" y="211"/>
                    </a:lnTo>
                    <a:lnTo>
                      <a:pt x="96" y="209"/>
                    </a:lnTo>
                    <a:lnTo>
                      <a:pt x="97" y="207"/>
                    </a:lnTo>
                    <a:lnTo>
                      <a:pt x="98" y="205"/>
                    </a:lnTo>
                    <a:lnTo>
                      <a:pt x="99" y="205"/>
                    </a:lnTo>
                    <a:lnTo>
                      <a:pt x="100" y="205"/>
                    </a:lnTo>
                    <a:lnTo>
                      <a:pt x="100" y="204"/>
                    </a:lnTo>
                    <a:lnTo>
                      <a:pt x="100" y="203"/>
                    </a:lnTo>
                    <a:lnTo>
                      <a:pt x="101" y="203"/>
                    </a:lnTo>
                    <a:lnTo>
                      <a:pt x="101" y="202"/>
                    </a:lnTo>
                    <a:lnTo>
                      <a:pt x="102" y="202"/>
                    </a:lnTo>
                    <a:lnTo>
                      <a:pt x="103" y="200"/>
                    </a:lnTo>
                    <a:lnTo>
                      <a:pt x="103" y="199"/>
                    </a:lnTo>
                    <a:lnTo>
                      <a:pt x="104" y="198"/>
                    </a:lnTo>
                    <a:lnTo>
                      <a:pt x="105" y="197"/>
                    </a:lnTo>
                    <a:lnTo>
                      <a:pt x="106" y="196"/>
                    </a:lnTo>
                    <a:lnTo>
                      <a:pt x="107" y="195"/>
                    </a:lnTo>
                    <a:lnTo>
                      <a:pt x="108" y="195"/>
                    </a:lnTo>
                    <a:lnTo>
                      <a:pt x="108" y="194"/>
                    </a:lnTo>
                    <a:lnTo>
                      <a:pt x="108" y="193"/>
                    </a:lnTo>
                    <a:lnTo>
                      <a:pt x="108" y="192"/>
                    </a:lnTo>
                    <a:lnTo>
                      <a:pt x="109" y="192"/>
                    </a:lnTo>
                    <a:lnTo>
                      <a:pt x="109" y="191"/>
                    </a:lnTo>
                    <a:lnTo>
                      <a:pt x="110" y="190"/>
                    </a:lnTo>
                    <a:lnTo>
                      <a:pt x="112" y="187"/>
                    </a:lnTo>
                    <a:lnTo>
                      <a:pt x="114" y="185"/>
                    </a:lnTo>
                    <a:lnTo>
                      <a:pt x="115" y="185"/>
                    </a:lnTo>
                    <a:lnTo>
                      <a:pt x="116" y="185"/>
                    </a:lnTo>
                    <a:lnTo>
                      <a:pt x="116" y="184"/>
                    </a:lnTo>
                    <a:lnTo>
                      <a:pt x="116" y="183"/>
                    </a:lnTo>
                    <a:lnTo>
                      <a:pt x="117" y="182"/>
                    </a:lnTo>
                    <a:lnTo>
                      <a:pt x="118" y="181"/>
                    </a:lnTo>
                    <a:lnTo>
                      <a:pt x="120" y="179"/>
                    </a:lnTo>
                    <a:lnTo>
                      <a:pt x="122" y="176"/>
                    </a:lnTo>
                    <a:lnTo>
                      <a:pt x="125" y="173"/>
                    </a:lnTo>
                    <a:lnTo>
                      <a:pt x="126" y="173"/>
                    </a:lnTo>
                    <a:lnTo>
                      <a:pt x="127" y="172"/>
                    </a:lnTo>
                    <a:lnTo>
                      <a:pt x="127" y="171"/>
                    </a:lnTo>
                    <a:lnTo>
                      <a:pt x="128" y="169"/>
                    </a:lnTo>
                    <a:lnTo>
                      <a:pt x="128" y="168"/>
                    </a:lnTo>
                    <a:lnTo>
                      <a:pt x="129" y="167"/>
                    </a:lnTo>
                    <a:lnTo>
                      <a:pt x="130" y="165"/>
                    </a:lnTo>
                    <a:lnTo>
                      <a:pt x="131" y="164"/>
                    </a:lnTo>
                    <a:lnTo>
                      <a:pt x="133" y="163"/>
                    </a:lnTo>
                    <a:lnTo>
                      <a:pt x="134" y="162"/>
                    </a:lnTo>
                    <a:lnTo>
                      <a:pt x="135" y="160"/>
                    </a:lnTo>
                    <a:lnTo>
                      <a:pt x="136" y="159"/>
                    </a:lnTo>
                    <a:lnTo>
                      <a:pt x="137" y="158"/>
                    </a:lnTo>
                    <a:lnTo>
                      <a:pt x="138" y="157"/>
                    </a:lnTo>
                    <a:lnTo>
                      <a:pt x="139" y="157"/>
                    </a:lnTo>
                    <a:lnTo>
                      <a:pt x="141" y="156"/>
                    </a:lnTo>
                    <a:lnTo>
                      <a:pt x="141" y="155"/>
                    </a:lnTo>
                    <a:lnTo>
                      <a:pt x="142" y="155"/>
                    </a:lnTo>
                    <a:lnTo>
                      <a:pt x="142" y="154"/>
                    </a:lnTo>
                    <a:lnTo>
                      <a:pt x="143" y="153"/>
                    </a:lnTo>
                    <a:lnTo>
                      <a:pt x="145" y="151"/>
                    </a:lnTo>
                    <a:lnTo>
                      <a:pt x="147" y="149"/>
                    </a:lnTo>
                    <a:lnTo>
                      <a:pt x="149" y="146"/>
                    </a:lnTo>
                    <a:lnTo>
                      <a:pt x="151" y="144"/>
                    </a:lnTo>
                    <a:lnTo>
                      <a:pt x="152" y="144"/>
                    </a:lnTo>
                    <a:lnTo>
                      <a:pt x="153" y="143"/>
                    </a:lnTo>
                    <a:lnTo>
                      <a:pt x="153" y="142"/>
                    </a:lnTo>
                    <a:lnTo>
                      <a:pt x="154" y="142"/>
                    </a:lnTo>
                    <a:lnTo>
                      <a:pt x="157" y="139"/>
                    </a:lnTo>
                    <a:lnTo>
                      <a:pt x="160" y="136"/>
                    </a:lnTo>
                    <a:lnTo>
                      <a:pt x="163" y="134"/>
                    </a:lnTo>
                    <a:lnTo>
                      <a:pt x="164" y="132"/>
                    </a:lnTo>
                    <a:lnTo>
                      <a:pt x="166" y="131"/>
                    </a:lnTo>
                    <a:lnTo>
                      <a:pt x="167" y="130"/>
                    </a:lnTo>
                    <a:lnTo>
                      <a:pt x="167" y="129"/>
                    </a:lnTo>
                    <a:lnTo>
                      <a:pt x="168" y="128"/>
                    </a:lnTo>
                    <a:lnTo>
                      <a:pt x="169" y="127"/>
                    </a:lnTo>
                    <a:lnTo>
                      <a:pt x="170" y="126"/>
                    </a:lnTo>
                    <a:lnTo>
                      <a:pt x="173" y="124"/>
                    </a:lnTo>
                    <a:lnTo>
                      <a:pt x="176" y="122"/>
                    </a:lnTo>
                    <a:lnTo>
                      <a:pt x="177" y="120"/>
                    </a:lnTo>
                    <a:lnTo>
                      <a:pt x="178" y="119"/>
                    </a:lnTo>
                    <a:lnTo>
                      <a:pt x="180" y="118"/>
                    </a:lnTo>
                    <a:lnTo>
                      <a:pt x="181" y="117"/>
                    </a:lnTo>
                    <a:lnTo>
                      <a:pt x="182" y="117"/>
                    </a:lnTo>
                    <a:lnTo>
                      <a:pt x="184" y="116"/>
                    </a:lnTo>
                    <a:lnTo>
                      <a:pt x="185" y="116"/>
                    </a:lnTo>
                    <a:lnTo>
                      <a:pt x="185" y="115"/>
                    </a:lnTo>
                    <a:lnTo>
                      <a:pt x="186" y="115"/>
                    </a:lnTo>
                    <a:lnTo>
                      <a:pt x="186" y="114"/>
                    </a:lnTo>
                    <a:lnTo>
                      <a:pt x="187" y="113"/>
                    </a:lnTo>
                    <a:lnTo>
                      <a:pt x="188" y="112"/>
                    </a:lnTo>
                    <a:lnTo>
                      <a:pt x="190" y="111"/>
                    </a:lnTo>
                    <a:lnTo>
                      <a:pt x="191" y="109"/>
                    </a:lnTo>
                    <a:lnTo>
                      <a:pt x="193" y="108"/>
                    </a:lnTo>
                    <a:lnTo>
                      <a:pt x="195" y="107"/>
                    </a:lnTo>
                    <a:lnTo>
                      <a:pt x="197" y="106"/>
                    </a:lnTo>
                    <a:lnTo>
                      <a:pt x="199" y="105"/>
                    </a:lnTo>
                    <a:lnTo>
                      <a:pt x="200" y="104"/>
                    </a:lnTo>
                    <a:lnTo>
                      <a:pt x="202" y="103"/>
                    </a:lnTo>
                    <a:lnTo>
                      <a:pt x="203" y="102"/>
                    </a:lnTo>
                    <a:lnTo>
                      <a:pt x="205" y="101"/>
                    </a:lnTo>
                    <a:lnTo>
                      <a:pt x="206" y="101"/>
                    </a:lnTo>
                    <a:lnTo>
                      <a:pt x="207" y="101"/>
                    </a:lnTo>
                    <a:lnTo>
                      <a:pt x="207" y="100"/>
                    </a:lnTo>
                    <a:lnTo>
                      <a:pt x="207" y="99"/>
                    </a:lnTo>
                    <a:lnTo>
                      <a:pt x="208" y="99"/>
                    </a:lnTo>
                    <a:lnTo>
                      <a:pt x="209" y="98"/>
                    </a:lnTo>
                    <a:lnTo>
                      <a:pt x="211" y="98"/>
                    </a:lnTo>
                    <a:lnTo>
                      <a:pt x="212" y="97"/>
                    </a:lnTo>
                    <a:lnTo>
                      <a:pt x="212" y="96"/>
                    </a:lnTo>
                    <a:lnTo>
                      <a:pt x="213" y="95"/>
                    </a:lnTo>
                    <a:lnTo>
                      <a:pt x="214" y="95"/>
                    </a:lnTo>
                    <a:lnTo>
                      <a:pt x="215" y="94"/>
                    </a:lnTo>
                    <a:lnTo>
                      <a:pt x="216" y="93"/>
                    </a:lnTo>
                    <a:lnTo>
                      <a:pt x="217" y="93"/>
                    </a:lnTo>
                    <a:lnTo>
                      <a:pt x="218" y="92"/>
                    </a:lnTo>
                    <a:lnTo>
                      <a:pt x="220" y="91"/>
                    </a:lnTo>
                    <a:lnTo>
                      <a:pt x="223" y="90"/>
                    </a:lnTo>
                    <a:lnTo>
                      <a:pt x="223" y="89"/>
                    </a:lnTo>
                    <a:lnTo>
                      <a:pt x="224" y="89"/>
                    </a:lnTo>
                    <a:lnTo>
                      <a:pt x="225" y="88"/>
                    </a:lnTo>
                    <a:lnTo>
                      <a:pt x="226" y="88"/>
                    </a:lnTo>
                    <a:lnTo>
                      <a:pt x="227" y="87"/>
                    </a:lnTo>
                    <a:lnTo>
                      <a:pt x="229" y="86"/>
                    </a:lnTo>
                    <a:lnTo>
                      <a:pt x="232" y="85"/>
                    </a:lnTo>
                    <a:lnTo>
                      <a:pt x="234" y="83"/>
                    </a:lnTo>
                    <a:lnTo>
                      <a:pt x="236" y="82"/>
                    </a:lnTo>
                    <a:lnTo>
                      <a:pt x="238" y="80"/>
                    </a:lnTo>
                    <a:lnTo>
                      <a:pt x="240" y="79"/>
                    </a:lnTo>
                    <a:lnTo>
                      <a:pt x="243" y="77"/>
                    </a:lnTo>
                    <a:lnTo>
                      <a:pt x="245" y="76"/>
                    </a:lnTo>
                    <a:lnTo>
                      <a:pt x="247" y="74"/>
                    </a:lnTo>
                    <a:lnTo>
                      <a:pt x="249" y="73"/>
                    </a:lnTo>
                    <a:lnTo>
                      <a:pt x="251" y="72"/>
                    </a:lnTo>
                    <a:lnTo>
                      <a:pt x="254" y="70"/>
                    </a:lnTo>
                    <a:lnTo>
                      <a:pt x="255" y="70"/>
                    </a:lnTo>
                    <a:lnTo>
                      <a:pt x="256" y="69"/>
                    </a:lnTo>
                    <a:lnTo>
                      <a:pt x="258" y="69"/>
                    </a:lnTo>
                    <a:lnTo>
                      <a:pt x="259" y="69"/>
                    </a:lnTo>
                    <a:lnTo>
                      <a:pt x="259" y="68"/>
                    </a:lnTo>
                    <a:lnTo>
                      <a:pt x="259" y="67"/>
                    </a:lnTo>
                    <a:lnTo>
                      <a:pt x="260" y="67"/>
                    </a:lnTo>
                    <a:lnTo>
                      <a:pt x="262" y="66"/>
                    </a:lnTo>
                    <a:lnTo>
                      <a:pt x="264" y="66"/>
                    </a:lnTo>
                    <a:lnTo>
                      <a:pt x="266" y="65"/>
                    </a:lnTo>
                    <a:lnTo>
                      <a:pt x="267" y="64"/>
                    </a:lnTo>
                    <a:lnTo>
                      <a:pt x="269" y="63"/>
                    </a:lnTo>
                    <a:lnTo>
                      <a:pt x="271" y="62"/>
                    </a:lnTo>
                    <a:lnTo>
                      <a:pt x="272" y="62"/>
                    </a:lnTo>
                    <a:lnTo>
                      <a:pt x="272" y="61"/>
                    </a:lnTo>
                    <a:lnTo>
                      <a:pt x="275" y="60"/>
                    </a:lnTo>
                    <a:lnTo>
                      <a:pt x="279" y="58"/>
                    </a:lnTo>
                    <a:lnTo>
                      <a:pt x="284" y="55"/>
                    </a:lnTo>
                    <a:lnTo>
                      <a:pt x="291" y="53"/>
                    </a:lnTo>
                    <a:lnTo>
                      <a:pt x="297" y="50"/>
                    </a:lnTo>
                    <a:lnTo>
                      <a:pt x="303" y="47"/>
                    </a:lnTo>
                    <a:lnTo>
                      <a:pt x="305" y="46"/>
                    </a:lnTo>
                    <a:lnTo>
                      <a:pt x="307" y="45"/>
                    </a:lnTo>
                    <a:lnTo>
                      <a:pt x="309" y="45"/>
                    </a:lnTo>
                    <a:lnTo>
                      <a:pt x="310" y="44"/>
                    </a:lnTo>
                    <a:lnTo>
                      <a:pt x="311" y="44"/>
                    </a:lnTo>
                    <a:lnTo>
                      <a:pt x="314" y="42"/>
                    </a:lnTo>
                    <a:lnTo>
                      <a:pt x="318" y="41"/>
                    </a:lnTo>
                    <a:lnTo>
                      <a:pt x="322" y="39"/>
                    </a:lnTo>
                    <a:lnTo>
                      <a:pt x="327" y="37"/>
                    </a:lnTo>
                    <a:lnTo>
                      <a:pt x="331" y="35"/>
                    </a:lnTo>
                    <a:lnTo>
                      <a:pt x="335" y="34"/>
                    </a:lnTo>
                    <a:lnTo>
                      <a:pt x="338" y="33"/>
                    </a:lnTo>
                    <a:lnTo>
                      <a:pt x="346" y="30"/>
                    </a:lnTo>
                    <a:lnTo>
                      <a:pt x="353" y="27"/>
                    </a:lnTo>
                    <a:lnTo>
                      <a:pt x="359" y="25"/>
                    </a:lnTo>
                    <a:lnTo>
                      <a:pt x="364" y="23"/>
                    </a:lnTo>
                    <a:lnTo>
                      <a:pt x="369" y="21"/>
                    </a:lnTo>
                    <a:lnTo>
                      <a:pt x="373" y="20"/>
                    </a:lnTo>
                    <a:lnTo>
                      <a:pt x="377" y="18"/>
                    </a:lnTo>
                    <a:lnTo>
                      <a:pt x="380" y="17"/>
                    </a:lnTo>
                    <a:lnTo>
                      <a:pt x="383" y="16"/>
                    </a:lnTo>
                    <a:lnTo>
                      <a:pt x="386" y="15"/>
                    </a:lnTo>
                    <a:lnTo>
                      <a:pt x="389" y="14"/>
                    </a:lnTo>
                    <a:lnTo>
                      <a:pt x="392" y="13"/>
                    </a:lnTo>
                    <a:lnTo>
                      <a:pt x="395" y="12"/>
                    </a:lnTo>
                    <a:lnTo>
                      <a:pt x="398" y="11"/>
                    </a:lnTo>
                    <a:lnTo>
                      <a:pt x="402" y="10"/>
                    </a:lnTo>
                    <a:lnTo>
                      <a:pt x="406" y="9"/>
                    </a:lnTo>
                    <a:lnTo>
                      <a:pt x="413" y="7"/>
                    </a:lnTo>
                    <a:lnTo>
                      <a:pt x="420" y="6"/>
                    </a:lnTo>
                    <a:lnTo>
                      <a:pt x="427" y="5"/>
                    </a:lnTo>
                    <a:lnTo>
                      <a:pt x="434" y="4"/>
                    </a:lnTo>
                    <a:lnTo>
                      <a:pt x="441" y="3"/>
                    </a:lnTo>
                    <a:lnTo>
                      <a:pt x="448" y="2"/>
                    </a:lnTo>
                    <a:lnTo>
                      <a:pt x="455" y="2"/>
                    </a:lnTo>
                    <a:lnTo>
                      <a:pt x="463" y="1"/>
                    </a:lnTo>
                    <a:lnTo>
                      <a:pt x="470" y="1"/>
                    </a:lnTo>
                    <a:lnTo>
                      <a:pt x="477" y="1"/>
                    </a:lnTo>
                    <a:lnTo>
                      <a:pt x="484" y="0"/>
                    </a:lnTo>
                    <a:lnTo>
                      <a:pt x="491" y="0"/>
                    </a:lnTo>
                    <a:lnTo>
                      <a:pt x="498" y="0"/>
                    </a:lnTo>
                    <a:lnTo>
                      <a:pt x="505" y="0"/>
                    </a:lnTo>
                    <a:lnTo>
                      <a:pt x="512" y="0"/>
                    </a:lnTo>
                    <a:lnTo>
                      <a:pt x="520" y="1"/>
                    </a:lnTo>
                    <a:lnTo>
                      <a:pt x="527" y="1"/>
                    </a:lnTo>
                    <a:lnTo>
                      <a:pt x="534" y="1"/>
                    </a:lnTo>
                    <a:lnTo>
                      <a:pt x="541" y="2"/>
                    </a:lnTo>
                    <a:lnTo>
                      <a:pt x="548" y="2"/>
                    </a:lnTo>
                    <a:lnTo>
                      <a:pt x="555" y="3"/>
                    </a:lnTo>
                    <a:lnTo>
                      <a:pt x="562" y="3"/>
                    </a:lnTo>
                    <a:lnTo>
                      <a:pt x="570" y="4"/>
                    </a:lnTo>
                    <a:lnTo>
                      <a:pt x="577" y="5"/>
                    </a:lnTo>
                    <a:lnTo>
                      <a:pt x="584" y="6"/>
                    </a:lnTo>
                    <a:lnTo>
                      <a:pt x="591" y="7"/>
                    </a:lnTo>
                    <a:lnTo>
                      <a:pt x="598" y="8"/>
                    </a:lnTo>
                    <a:lnTo>
                      <a:pt x="605" y="9"/>
                    </a:lnTo>
                    <a:lnTo>
                      <a:pt x="612" y="10"/>
                    </a:lnTo>
                    <a:lnTo>
                      <a:pt x="619" y="11"/>
                    </a:lnTo>
                    <a:lnTo>
                      <a:pt x="626" y="12"/>
                    </a:lnTo>
                    <a:lnTo>
                      <a:pt x="633" y="13"/>
                    </a:lnTo>
                    <a:lnTo>
                      <a:pt x="644" y="17"/>
                    </a:lnTo>
                    <a:lnTo>
                      <a:pt x="653" y="19"/>
                    </a:lnTo>
                    <a:lnTo>
                      <a:pt x="659" y="21"/>
                    </a:lnTo>
                    <a:lnTo>
                      <a:pt x="664" y="22"/>
                    </a:lnTo>
                    <a:lnTo>
                      <a:pt x="669" y="24"/>
                    </a:lnTo>
                    <a:lnTo>
                      <a:pt x="673" y="25"/>
                    </a:lnTo>
                    <a:lnTo>
                      <a:pt x="678" y="26"/>
                    </a:lnTo>
                    <a:lnTo>
                      <a:pt x="683" y="28"/>
                    </a:lnTo>
                    <a:lnTo>
                      <a:pt x="689" y="31"/>
                    </a:lnTo>
                    <a:lnTo>
                      <a:pt x="696" y="33"/>
                    </a:lnTo>
                    <a:lnTo>
                      <a:pt x="702" y="36"/>
                    </a:lnTo>
                    <a:lnTo>
                      <a:pt x="708" y="38"/>
                    </a:lnTo>
                    <a:lnTo>
                      <a:pt x="714" y="41"/>
                    </a:lnTo>
                    <a:lnTo>
                      <a:pt x="720" y="44"/>
                    </a:lnTo>
                    <a:lnTo>
                      <a:pt x="726" y="46"/>
                    </a:lnTo>
                    <a:lnTo>
                      <a:pt x="732" y="49"/>
                    </a:lnTo>
                    <a:lnTo>
                      <a:pt x="738" y="52"/>
                    </a:lnTo>
                    <a:lnTo>
                      <a:pt x="744" y="55"/>
                    </a:lnTo>
                    <a:lnTo>
                      <a:pt x="750" y="57"/>
                    </a:lnTo>
                    <a:lnTo>
                      <a:pt x="756" y="60"/>
                    </a:lnTo>
                    <a:lnTo>
                      <a:pt x="762" y="63"/>
                    </a:lnTo>
                    <a:lnTo>
                      <a:pt x="768" y="66"/>
                    </a:lnTo>
                    <a:lnTo>
                      <a:pt x="774" y="69"/>
                    </a:lnTo>
                    <a:lnTo>
                      <a:pt x="780" y="72"/>
                    </a:lnTo>
                    <a:lnTo>
                      <a:pt x="780" y="73"/>
                    </a:lnTo>
                    <a:lnTo>
                      <a:pt x="781" y="74"/>
                    </a:lnTo>
                    <a:lnTo>
                      <a:pt x="783" y="75"/>
                    </a:lnTo>
                    <a:lnTo>
                      <a:pt x="785" y="76"/>
                    </a:lnTo>
                    <a:lnTo>
                      <a:pt x="786" y="76"/>
                    </a:lnTo>
                    <a:lnTo>
                      <a:pt x="788" y="77"/>
                    </a:lnTo>
                    <a:lnTo>
                      <a:pt x="790" y="78"/>
                    </a:lnTo>
                    <a:lnTo>
                      <a:pt x="791" y="79"/>
                    </a:lnTo>
                    <a:lnTo>
                      <a:pt x="793" y="80"/>
                    </a:lnTo>
                    <a:lnTo>
                      <a:pt x="793" y="81"/>
                    </a:lnTo>
                    <a:lnTo>
                      <a:pt x="795" y="82"/>
                    </a:lnTo>
                    <a:lnTo>
                      <a:pt x="797" y="83"/>
                    </a:lnTo>
                    <a:lnTo>
                      <a:pt x="799" y="84"/>
                    </a:lnTo>
                    <a:lnTo>
                      <a:pt x="801" y="85"/>
                    </a:lnTo>
                    <a:lnTo>
                      <a:pt x="805" y="87"/>
                    </a:lnTo>
                    <a:lnTo>
                      <a:pt x="809" y="90"/>
                    </a:lnTo>
                    <a:lnTo>
                      <a:pt x="813" y="92"/>
                    </a:lnTo>
                    <a:lnTo>
                      <a:pt x="817" y="94"/>
                    </a:lnTo>
                    <a:lnTo>
                      <a:pt x="821" y="97"/>
                    </a:lnTo>
                    <a:lnTo>
                      <a:pt x="825" y="99"/>
                    </a:lnTo>
                    <a:lnTo>
                      <a:pt x="825" y="100"/>
                    </a:lnTo>
                    <a:lnTo>
                      <a:pt x="826" y="100"/>
                    </a:lnTo>
                    <a:lnTo>
                      <a:pt x="826" y="101"/>
                    </a:lnTo>
                    <a:lnTo>
                      <a:pt x="827" y="101"/>
                    </a:lnTo>
                    <a:lnTo>
                      <a:pt x="828" y="101"/>
                    </a:lnTo>
                    <a:lnTo>
                      <a:pt x="830" y="102"/>
                    </a:lnTo>
                    <a:lnTo>
                      <a:pt x="831" y="103"/>
                    </a:lnTo>
                    <a:lnTo>
                      <a:pt x="834" y="104"/>
                    </a:lnTo>
                    <a:lnTo>
                      <a:pt x="837" y="106"/>
                    </a:lnTo>
                    <a:lnTo>
                      <a:pt x="837" y="107"/>
                    </a:lnTo>
                    <a:lnTo>
                      <a:pt x="838" y="107"/>
                    </a:lnTo>
                    <a:lnTo>
                      <a:pt x="839" y="108"/>
                    </a:lnTo>
                    <a:lnTo>
                      <a:pt x="840" y="109"/>
                    </a:lnTo>
                    <a:lnTo>
                      <a:pt x="844" y="111"/>
                    </a:lnTo>
                    <a:lnTo>
                      <a:pt x="847" y="114"/>
                    </a:lnTo>
                    <a:lnTo>
                      <a:pt x="851" y="116"/>
                    </a:lnTo>
                    <a:lnTo>
                      <a:pt x="854" y="118"/>
                    </a:lnTo>
                    <a:lnTo>
                      <a:pt x="856" y="119"/>
                    </a:lnTo>
                    <a:lnTo>
                      <a:pt x="857" y="120"/>
                    </a:lnTo>
                    <a:lnTo>
                      <a:pt x="858" y="120"/>
                    </a:lnTo>
                    <a:lnTo>
                      <a:pt x="859" y="121"/>
                    </a:lnTo>
                    <a:lnTo>
                      <a:pt x="859" y="122"/>
                    </a:lnTo>
                    <a:lnTo>
                      <a:pt x="860" y="122"/>
                    </a:lnTo>
                    <a:lnTo>
                      <a:pt x="860" y="123"/>
                    </a:lnTo>
                    <a:lnTo>
                      <a:pt x="861" y="124"/>
                    </a:lnTo>
                    <a:lnTo>
                      <a:pt x="863" y="125"/>
                    </a:lnTo>
                    <a:lnTo>
                      <a:pt x="864" y="125"/>
                    </a:lnTo>
                    <a:lnTo>
                      <a:pt x="865" y="126"/>
                    </a:lnTo>
                    <a:lnTo>
                      <a:pt x="866" y="127"/>
                    </a:lnTo>
                    <a:lnTo>
                      <a:pt x="868" y="127"/>
                    </a:lnTo>
                    <a:lnTo>
                      <a:pt x="869" y="128"/>
                    </a:lnTo>
                    <a:lnTo>
                      <a:pt x="870" y="129"/>
                    </a:lnTo>
                    <a:lnTo>
                      <a:pt x="871" y="130"/>
                    </a:lnTo>
                    <a:lnTo>
                      <a:pt x="872" y="130"/>
                    </a:lnTo>
                    <a:lnTo>
                      <a:pt x="873" y="131"/>
                    </a:lnTo>
                    <a:lnTo>
                      <a:pt x="873" y="132"/>
                    </a:lnTo>
                    <a:lnTo>
                      <a:pt x="874" y="132"/>
                    </a:lnTo>
                    <a:lnTo>
                      <a:pt x="874" y="133"/>
                    </a:lnTo>
                    <a:lnTo>
                      <a:pt x="875" y="133"/>
                    </a:lnTo>
                    <a:lnTo>
                      <a:pt x="875" y="134"/>
                    </a:lnTo>
                    <a:lnTo>
                      <a:pt x="876" y="134"/>
                    </a:lnTo>
                    <a:lnTo>
                      <a:pt x="878" y="134"/>
                    </a:lnTo>
                    <a:lnTo>
                      <a:pt x="879" y="135"/>
                    </a:lnTo>
                    <a:lnTo>
                      <a:pt x="880" y="136"/>
                    </a:lnTo>
                    <a:lnTo>
                      <a:pt x="881" y="137"/>
                    </a:lnTo>
                    <a:lnTo>
                      <a:pt x="882" y="138"/>
                    </a:lnTo>
                    <a:lnTo>
                      <a:pt x="883" y="139"/>
                    </a:lnTo>
                    <a:lnTo>
                      <a:pt x="885" y="141"/>
                    </a:lnTo>
                    <a:lnTo>
                      <a:pt x="887" y="143"/>
                    </a:lnTo>
                    <a:lnTo>
                      <a:pt x="889" y="144"/>
                    </a:lnTo>
                    <a:lnTo>
                      <a:pt x="890" y="145"/>
                    </a:lnTo>
                    <a:lnTo>
                      <a:pt x="891" y="145"/>
                    </a:lnTo>
                    <a:lnTo>
                      <a:pt x="892" y="145"/>
                    </a:lnTo>
                    <a:lnTo>
                      <a:pt x="892" y="146"/>
                    </a:lnTo>
                    <a:lnTo>
                      <a:pt x="893" y="147"/>
                    </a:lnTo>
                    <a:lnTo>
                      <a:pt x="893" y="148"/>
                    </a:lnTo>
                    <a:lnTo>
                      <a:pt x="894" y="149"/>
                    </a:lnTo>
                    <a:lnTo>
                      <a:pt x="895" y="150"/>
                    </a:lnTo>
                    <a:lnTo>
                      <a:pt x="896" y="151"/>
                    </a:lnTo>
                    <a:lnTo>
                      <a:pt x="897" y="152"/>
                    </a:lnTo>
                    <a:lnTo>
                      <a:pt x="898" y="153"/>
                    </a:lnTo>
                    <a:lnTo>
                      <a:pt x="900" y="154"/>
                    </a:lnTo>
                    <a:lnTo>
                      <a:pt x="902" y="156"/>
                    </a:lnTo>
                    <a:lnTo>
                      <a:pt x="905" y="158"/>
                    </a:lnTo>
                    <a:lnTo>
                      <a:pt x="908" y="159"/>
                    </a:lnTo>
                    <a:lnTo>
                      <a:pt x="910" y="161"/>
                    </a:lnTo>
                    <a:lnTo>
                      <a:pt x="911" y="162"/>
                    </a:lnTo>
                    <a:lnTo>
                      <a:pt x="912" y="164"/>
                    </a:lnTo>
                    <a:lnTo>
                      <a:pt x="914" y="167"/>
                    </a:lnTo>
                    <a:lnTo>
                      <a:pt x="916" y="169"/>
                    </a:lnTo>
                    <a:lnTo>
                      <a:pt x="917" y="170"/>
                    </a:lnTo>
                    <a:lnTo>
                      <a:pt x="918" y="171"/>
                    </a:lnTo>
                    <a:lnTo>
                      <a:pt x="919" y="172"/>
                    </a:lnTo>
                    <a:lnTo>
                      <a:pt x="920" y="173"/>
                    </a:lnTo>
                    <a:lnTo>
                      <a:pt x="921" y="174"/>
                    </a:lnTo>
                    <a:lnTo>
                      <a:pt x="922" y="174"/>
                    </a:lnTo>
                    <a:lnTo>
                      <a:pt x="923" y="175"/>
                    </a:lnTo>
                    <a:lnTo>
                      <a:pt x="924" y="175"/>
                    </a:lnTo>
                    <a:lnTo>
                      <a:pt x="924" y="176"/>
                    </a:lnTo>
                    <a:lnTo>
                      <a:pt x="924" y="177"/>
                    </a:lnTo>
                    <a:lnTo>
                      <a:pt x="925" y="178"/>
                    </a:lnTo>
                    <a:lnTo>
                      <a:pt x="926" y="179"/>
                    </a:lnTo>
                    <a:lnTo>
                      <a:pt x="927" y="180"/>
                    </a:lnTo>
                    <a:lnTo>
                      <a:pt x="928" y="181"/>
                    </a:lnTo>
                    <a:lnTo>
                      <a:pt x="930" y="182"/>
                    </a:lnTo>
                    <a:lnTo>
                      <a:pt x="930" y="183"/>
                    </a:lnTo>
                    <a:lnTo>
                      <a:pt x="930" y="184"/>
                    </a:lnTo>
                    <a:lnTo>
                      <a:pt x="931" y="184"/>
                    </a:lnTo>
                    <a:lnTo>
                      <a:pt x="931" y="185"/>
                    </a:lnTo>
                    <a:lnTo>
                      <a:pt x="932" y="185"/>
                    </a:lnTo>
                    <a:lnTo>
                      <a:pt x="932" y="186"/>
                    </a:lnTo>
                    <a:lnTo>
                      <a:pt x="933" y="186"/>
                    </a:lnTo>
                    <a:lnTo>
                      <a:pt x="933" y="187"/>
                    </a:lnTo>
                    <a:lnTo>
                      <a:pt x="934" y="187"/>
                    </a:lnTo>
                    <a:lnTo>
                      <a:pt x="935" y="187"/>
                    </a:lnTo>
                    <a:lnTo>
                      <a:pt x="936" y="189"/>
                    </a:lnTo>
                    <a:lnTo>
                      <a:pt x="938" y="192"/>
                    </a:lnTo>
                    <a:lnTo>
                      <a:pt x="939" y="193"/>
                    </a:lnTo>
                    <a:lnTo>
                      <a:pt x="940" y="194"/>
                    </a:lnTo>
                    <a:lnTo>
                      <a:pt x="941" y="194"/>
                    </a:lnTo>
                    <a:lnTo>
                      <a:pt x="941" y="195"/>
                    </a:lnTo>
                    <a:lnTo>
                      <a:pt x="942" y="195"/>
                    </a:lnTo>
                    <a:lnTo>
                      <a:pt x="942" y="196"/>
                    </a:lnTo>
                    <a:lnTo>
                      <a:pt x="942" y="197"/>
                    </a:lnTo>
                    <a:lnTo>
                      <a:pt x="943" y="197"/>
                    </a:lnTo>
                    <a:lnTo>
                      <a:pt x="943" y="198"/>
                    </a:lnTo>
                    <a:lnTo>
                      <a:pt x="944" y="198"/>
                    </a:lnTo>
                    <a:lnTo>
                      <a:pt x="945" y="199"/>
                    </a:lnTo>
                    <a:lnTo>
                      <a:pt x="945" y="200"/>
                    </a:lnTo>
                    <a:lnTo>
                      <a:pt x="947" y="203"/>
                    </a:lnTo>
                    <a:lnTo>
                      <a:pt x="948" y="205"/>
                    </a:lnTo>
                    <a:lnTo>
                      <a:pt x="949" y="205"/>
                    </a:lnTo>
                    <a:lnTo>
                      <a:pt x="950" y="205"/>
                    </a:lnTo>
                    <a:lnTo>
                      <a:pt x="950" y="206"/>
                    </a:lnTo>
                    <a:lnTo>
                      <a:pt x="950" y="207"/>
                    </a:lnTo>
                    <a:lnTo>
                      <a:pt x="951" y="209"/>
                    </a:lnTo>
                    <a:lnTo>
                      <a:pt x="952" y="210"/>
                    </a:lnTo>
                    <a:lnTo>
                      <a:pt x="953" y="211"/>
                    </a:lnTo>
                    <a:lnTo>
                      <a:pt x="954" y="212"/>
                    </a:lnTo>
                    <a:lnTo>
                      <a:pt x="955" y="213"/>
                    </a:lnTo>
                    <a:lnTo>
                      <a:pt x="955" y="214"/>
                    </a:lnTo>
                    <a:lnTo>
                      <a:pt x="956" y="215"/>
                    </a:lnTo>
                    <a:lnTo>
                      <a:pt x="957" y="215"/>
                    </a:lnTo>
                    <a:lnTo>
                      <a:pt x="957" y="216"/>
                    </a:lnTo>
                    <a:lnTo>
                      <a:pt x="958" y="217"/>
                    </a:lnTo>
                    <a:lnTo>
                      <a:pt x="958" y="218"/>
                    </a:lnTo>
                    <a:lnTo>
                      <a:pt x="960" y="220"/>
                    </a:lnTo>
                    <a:lnTo>
                      <a:pt x="963" y="225"/>
                    </a:lnTo>
                    <a:lnTo>
                      <a:pt x="964" y="225"/>
                    </a:lnTo>
                    <a:lnTo>
                      <a:pt x="965" y="225"/>
                    </a:lnTo>
                    <a:lnTo>
                      <a:pt x="965" y="227"/>
                    </a:lnTo>
                    <a:lnTo>
                      <a:pt x="966" y="228"/>
                    </a:lnTo>
                    <a:lnTo>
                      <a:pt x="967" y="230"/>
                    </a:lnTo>
                    <a:lnTo>
                      <a:pt x="968" y="232"/>
                    </a:lnTo>
                    <a:lnTo>
                      <a:pt x="970" y="235"/>
                    </a:lnTo>
                    <a:lnTo>
                      <a:pt x="973" y="238"/>
                    </a:lnTo>
                    <a:lnTo>
                      <a:pt x="975" y="241"/>
                    </a:lnTo>
                    <a:lnTo>
                      <a:pt x="977" y="245"/>
                    </a:lnTo>
                    <a:lnTo>
                      <a:pt x="978" y="246"/>
                    </a:lnTo>
                    <a:lnTo>
                      <a:pt x="979" y="248"/>
                    </a:lnTo>
                    <a:lnTo>
                      <a:pt x="980" y="250"/>
                    </a:lnTo>
                    <a:lnTo>
                      <a:pt x="980" y="252"/>
                    </a:lnTo>
                    <a:lnTo>
                      <a:pt x="981" y="252"/>
                    </a:lnTo>
                    <a:lnTo>
                      <a:pt x="982" y="252"/>
                    </a:lnTo>
                    <a:lnTo>
                      <a:pt x="984" y="256"/>
                    </a:lnTo>
                    <a:lnTo>
                      <a:pt x="986" y="260"/>
                    </a:lnTo>
                    <a:lnTo>
                      <a:pt x="988" y="264"/>
                    </a:lnTo>
                    <a:lnTo>
                      <a:pt x="990" y="268"/>
                    </a:lnTo>
                    <a:lnTo>
                      <a:pt x="991" y="272"/>
                    </a:lnTo>
                    <a:lnTo>
                      <a:pt x="993" y="276"/>
                    </a:lnTo>
                    <a:lnTo>
                      <a:pt x="995" y="280"/>
                    </a:lnTo>
                    <a:lnTo>
                      <a:pt x="997" y="284"/>
                    </a:lnTo>
                    <a:lnTo>
                      <a:pt x="1000" y="291"/>
                    </a:lnTo>
                    <a:lnTo>
                      <a:pt x="1003" y="299"/>
                    </a:lnTo>
                    <a:lnTo>
                      <a:pt x="1007" y="306"/>
                    </a:lnTo>
                    <a:lnTo>
                      <a:pt x="1010" y="314"/>
                    </a:lnTo>
                    <a:lnTo>
                      <a:pt x="1012" y="321"/>
                    </a:lnTo>
                    <a:lnTo>
                      <a:pt x="1015" y="329"/>
                    </a:lnTo>
                    <a:lnTo>
                      <a:pt x="1018" y="336"/>
                    </a:lnTo>
                    <a:lnTo>
                      <a:pt x="1021" y="344"/>
                    </a:lnTo>
                    <a:lnTo>
                      <a:pt x="1024" y="351"/>
                    </a:lnTo>
                    <a:lnTo>
                      <a:pt x="1026" y="359"/>
                    </a:lnTo>
                    <a:lnTo>
                      <a:pt x="1029" y="367"/>
                    </a:lnTo>
                    <a:lnTo>
                      <a:pt x="1031" y="374"/>
                    </a:lnTo>
                    <a:lnTo>
                      <a:pt x="1034" y="382"/>
                    </a:lnTo>
                    <a:lnTo>
                      <a:pt x="1036" y="389"/>
                    </a:lnTo>
                    <a:lnTo>
                      <a:pt x="1039" y="397"/>
                    </a:lnTo>
                    <a:lnTo>
                      <a:pt x="1041" y="405"/>
                    </a:lnTo>
                    <a:lnTo>
                      <a:pt x="1042" y="410"/>
                    </a:lnTo>
                    <a:lnTo>
                      <a:pt x="1043" y="416"/>
                    </a:lnTo>
                    <a:lnTo>
                      <a:pt x="1044" y="421"/>
                    </a:lnTo>
                    <a:lnTo>
                      <a:pt x="1045" y="427"/>
                    </a:lnTo>
                    <a:lnTo>
                      <a:pt x="1046" y="432"/>
                    </a:lnTo>
                    <a:lnTo>
                      <a:pt x="1046" y="438"/>
                    </a:lnTo>
                    <a:lnTo>
                      <a:pt x="1047" y="443"/>
                    </a:lnTo>
                    <a:lnTo>
                      <a:pt x="1048" y="449"/>
                    </a:lnTo>
                    <a:lnTo>
                      <a:pt x="1048" y="454"/>
                    </a:lnTo>
                    <a:lnTo>
                      <a:pt x="1049" y="460"/>
                    </a:lnTo>
                    <a:lnTo>
                      <a:pt x="1049" y="466"/>
                    </a:lnTo>
                    <a:lnTo>
                      <a:pt x="1049" y="471"/>
                    </a:lnTo>
                    <a:lnTo>
                      <a:pt x="1049" y="477"/>
                    </a:lnTo>
                    <a:lnTo>
                      <a:pt x="1050" y="482"/>
                    </a:lnTo>
                    <a:lnTo>
                      <a:pt x="1050" y="488"/>
                    </a:lnTo>
                    <a:lnTo>
                      <a:pt x="1050" y="493"/>
                    </a:lnTo>
                    <a:lnTo>
                      <a:pt x="1050" y="499"/>
                    </a:lnTo>
                    <a:lnTo>
                      <a:pt x="1050" y="505"/>
                    </a:lnTo>
                    <a:lnTo>
                      <a:pt x="1049" y="510"/>
                    </a:lnTo>
                    <a:lnTo>
                      <a:pt x="1049" y="516"/>
                    </a:lnTo>
                    <a:lnTo>
                      <a:pt x="1049" y="521"/>
                    </a:lnTo>
                    <a:lnTo>
                      <a:pt x="1049" y="527"/>
                    </a:lnTo>
                    <a:lnTo>
                      <a:pt x="1048" y="533"/>
                    </a:lnTo>
                    <a:lnTo>
                      <a:pt x="1048" y="538"/>
                    </a:lnTo>
                    <a:lnTo>
                      <a:pt x="1047" y="544"/>
                    </a:lnTo>
                    <a:lnTo>
                      <a:pt x="1046" y="549"/>
                    </a:lnTo>
                    <a:lnTo>
                      <a:pt x="1046" y="555"/>
                    </a:lnTo>
                    <a:lnTo>
                      <a:pt x="1045" y="560"/>
                    </a:lnTo>
                    <a:lnTo>
                      <a:pt x="1044" y="566"/>
                    </a:lnTo>
                    <a:lnTo>
                      <a:pt x="1043" y="571"/>
                    </a:lnTo>
                    <a:lnTo>
                      <a:pt x="1042" y="577"/>
                    </a:lnTo>
                    <a:lnTo>
                      <a:pt x="1041" y="582"/>
                    </a:lnTo>
                    <a:lnTo>
                      <a:pt x="1039" y="589"/>
                    </a:lnTo>
                    <a:lnTo>
                      <a:pt x="1037" y="596"/>
                    </a:lnTo>
                    <a:lnTo>
                      <a:pt x="1035" y="603"/>
                    </a:lnTo>
                    <a:lnTo>
                      <a:pt x="1033" y="610"/>
                    </a:lnTo>
                    <a:lnTo>
                      <a:pt x="1031" y="617"/>
                    </a:lnTo>
                    <a:lnTo>
                      <a:pt x="1029" y="624"/>
                    </a:lnTo>
                    <a:lnTo>
                      <a:pt x="1027" y="631"/>
                    </a:lnTo>
                    <a:lnTo>
                      <a:pt x="1024" y="638"/>
                    </a:lnTo>
                    <a:lnTo>
                      <a:pt x="1022" y="645"/>
                    </a:lnTo>
                    <a:lnTo>
                      <a:pt x="1020" y="652"/>
                    </a:lnTo>
                    <a:lnTo>
                      <a:pt x="1018" y="659"/>
                    </a:lnTo>
                    <a:lnTo>
                      <a:pt x="1016" y="665"/>
                    </a:lnTo>
                    <a:lnTo>
                      <a:pt x="1013" y="672"/>
                    </a:lnTo>
                    <a:lnTo>
                      <a:pt x="1011" y="679"/>
                    </a:lnTo>
                    <a:lnTo>
                      <a:pt x="1009" y="686"/>
                    </a:lnTo>
                    <a:lnTo>
                      <a:pt x="1007" y="693"/>
                    </a:lnTo>
                    <a:lnTo>
                      <a:pt x="1004" y="699"/>
                    </a:lnTo>
                    <a:lnTo>
                      <a:pt x="1002" y="704"/>
                    </a:lnTo>
                    <a:lnTo>
                      <a:pt x="999" y="710"/>
                    </a:lnTo>
                    <a:lnTo>
                      <a:pt x="997" y="715"/>
                    </a:lnTo>
                    <a:lnTo>
                      <a:pt x="994" y="721"/>
                    </a:lnTo>
                    <a:lnTo>
                      <a:pt x="992" y="727"/>
                    </a:lnTo>
                    <a:lnTo>
                      <a:pt x="990" y="732"/>
                    </a:lnTo>
                    <a:lnTo>
                      <a:pt x="987" y="738"/>
                    </a:lnTo>
                    <a:lnTo>
                      <a:pt x="986" y="738"/>
                    </a:lnTo>
                    <a:lnTo>
                      <a:pt x="986" y="739"/>
                    </a:lnTo>
                    <a:lnTo>
                      <a:pt x="985" y="740"/>
                    </a:lnTo>
                    <a:lnTo>
                      <a:pt x="985" y="741"/>
                    </a:lnTo>
                    <a:lnTo>
                      <a:pt x="984" y="741"/>
                    </a:lnTo>
                    <a:lnTo>
                      <a:pt x="983" y="743"/>
                    </a:lnTo>
                    <a:lnTo>
                      <a:pt x="982" y="745"/>
                    </a:lnTo>
                    <a:lnTo>
                      <a:pt x="981" y="747"/>
                    </a:lnTo>
                    <a:lnTo>
                      <a:pt x="979" y="749"/>
                    </a:lnTo>
                    <a:lnTo>
                      <a:pt x="978" y="751"/>
                    </a:lnTo>
                    <a:lnTo>
                      <a:pt x="977" y="752"/>
                    </a:lnTo>
                    <a:lnTo>
                      <a:pt x="974" y="756"/>
                    </a:lnTo>
                    <a:lnTo>
                      <a:pt x="970" y="760"/>
                    </a:lnTo>
                    <a:lnTo>
                      <a:pt x="967" y="764"/>
                    </a:lnTo>
                    <a:lnTo>
                      <a:pt x="963" y="769"/>
                    </a:lnTo>
                    <a:lnTo>
                      <a:pt x="961" y="771"/>
                    </a:lnTo>
                    <a:lnTo>
                      <a:pt x="960" y="773"/>
                    </a:lnTo>
                    <a:lnTo>
                      <a:pt x="958" y="775"/>
                    </a:lnTo>
                    <a:lnTo>
                      <a:pt x="956" y="777"/>
                    </a:lnTo>
                    <a:lnTo>
                      <a:pt x="955" y="780"/>
                    </a:lnTo>
                    <a:lnTo>
                      <a:pt x="954" y="782"/>
                    </a:lnTo>
                    <a:lnTo>
                      <a:pt x="953" y="784"/>
                    </a:lnTo>
                    <a:lnTo>
                      <a:pt x="952" y="786"/>
                    </a:lnTo>
                    <a:lnTo>
                      <a:pt x="951" y="786"/>
                    </a:lnTo>
                    <a:lnTo>
                      <a:pt x="950" y="786"/>
                    </a:lnTo>
                    <a:lnTo>
                      <a:pt x="944" y="796"/>
                    </a:lnTo>
                    <a:lnTo>
                      <a:pt x="939" y="804"/>
                    </a:lnTo>
                    <a:lnTo>
                      <a:pt x="936" y="810"/>
                    </a:lnTo>
                    <a:lnTo>
                      <a:pt x="933" y="813"/>
                    </a:lnTo>
                    <a:lnTo>
                      <a:pt x="932" y="816"/>
                    </a:lnTo>
                    <a:lnTo>
                      <a:pt x="931" y="818"/>
                    </a:lnTo>
                    <a:lnTo>
                      <a:pt x="930" y="819"/>
                    </a:lnTo>
                    <a:lnTo>
                      <a:pt x="930" y="820"/>
                    </a:lnTo>
                    <a:lnTo>
                      <a:pt x="929" y="820"/>
                    </a:lnTo>
                    <a:lnTo>
                      <a:pt x="928" y="820"/>
                    </a:lnTo>
                    <a:lnTo>
                      <a:pt x="928" y="822"/>
                    </a:lnTo>
                    <a:lnTo>
                      <a:pt x="927" y="824"/>
                    </a:lnTo>
                    <a:lnTo>
                      <a:pt x="926" y="825"/>
                    </a:lnTo>
                    <a:lnTo>
                      <a:pt x="925" y="827"/>
                    </a:lnTo>
                    <a:lnTo>
                      <a:pt x="924" y="829"/>
                    </a:lnTo>
                    <a:lnTo>
                      <a:pt x="923" y="830"/>
                    </a:lnTo>
                    <a:lnTo>
                      <a:pt x="921" y="832"/>
                    </a:lnTo>
                    <a:lnTo>
                      <a:pt x="920" y="834"/>
                    </a:lnTo>
                    <a:lnTo>
                      <a:pt x="918" y="835"/>
                    </a:lnTo>
                    <a:lnTo>
                      <a:pt x="917" y="837"/>
                    </a:lnTo>
                    <a:lnTo>
                      <a:pt x="915" y="838"/>
                    </a:lnTo>
                    <a:lnTo>
                      <a:pt x="914" y="840"/>
                    </a:lnTo>
                    <a:lnTo>
                      <a:pt x="911" y="842"/>
                    </a:lnTo>
                    <a:lnTo>
                      <a:pt x="908" y="845"/>
                    </a:lnTo>
                    <a:lnTo>
                      <a:pt x="908" y="846"/>
                    </a:lnTo>
                    <a:lnTo>
                      <a:pt x="907" y="847"/>
                    </a:lnTo>
                    <a:lnTo>
                      <a:pt x="906" y="848"/>
                    </a:lnTo>
                    <a:lnTo>
                      <a:pt x="904" y="850"/>
                    </a:lnTo>
                    <a:lnTo>
                      <a:pt x="901" y="852"/>
                    </a:lnTo>
                    <a:lnTo>
                      <a:pt x="898" y="855"/>
                    </a:lnTo>
                    <a:lnTo>
                      <a:pt x="896" y="857"/>
                    </a:lnTo>
                    <a:lnTo>
                      <a:pt x="894" y="858"/>
                    </a:lnTo>
                    <a:lnTo>
                      <a:pt x="893" y="858"/>
                    </a:lnTo>
                    <a:lnTo>
                      <a:pt x="893" y="859"/>
                    </a:lnTo>
                    <a:lnTo>
                      <a:pt x="892" y="859"/>
                    </a:lnTo>
                    <a:lnTo>
                      <a:pt x="892" y="860"/>
                    </a:lnTo>
                    <a:lnTo>
                      <a:pt x="891" y="861"/>
                    </a:lnTo>
                    <a:lnTo>
                      <a:pt x="889" y="861"/>
                    </a:lnTo>
                    <a:lnTo>
                      <a:pt x="888" y="862"/>
                    </a:lnTo>
                    <a:lnTo>
                      <a:pt x="887" y="863"/>
                    </a:lnTo>
                    <a:lnTo>
                      <a:pt x="886" y="864"/>
                    </a:lnTo>
                    <a:lnTo>
                      <a:pt x="884" y="865"/>
                    </a:lnTo>
                    <a:lnTo>
                      <a:pt x="883" y="866"/>
                    </a:lnTo>
                    <a:lnTo>
                      <a:pt x="881" y="867"/>
                    </a:lnTo>
                    <a:lnTo>
                      <a:pt x="879" y="870"/>
                    </a:lnTo>
                    <a:lnTo>
                      <a:pt x="876" y="872"/>
                    </a:lnTo>
                    <a:lnTo>
                      <a:pt x="874" y="874"/>
                    </a:lnTo>
                    <a:lnTo>
                      <a:pt x="872" y="876"/>
                    </a:lnTo>
                    <a:lnTo>
                      <a:pt x="870" y="877"/>
                    </a:lnTo>
                    <a:lnTo>
                      <a:pt x="868" y="879"/>
                    </a:lnTo>
                    <a:lnTo>
                      <a:pt x="867" y="879"/>
                    </a:lnTo>
                    <a:lnTo>
                      <a:pt x="865" y="880"/>
                    </a:lnTo>
                    <a:lnTo>
                      <a:pt x="863" y="881"/>
                    </a:lnTo>
                    <a:lnTo>
                      <a:pt x="861" y="882"/>
                    </a:lnTo>
                    <a:lnTo>
                      <a:pt x="861" y="883"/>
                    </a:lnTo>
                    <a:lnTo>
                      <a:pt x="861" y="884"/>
                    </a:lnTo>
                    <a:lnTo>
                      <a:pt x="860" y="884"/>
                    </a:lnTo>
                    <a:lnTo>
                      <a:pt x="859" y="885"/>
                    </a:lnTo>
                    <a:lnTo>
                      <a:pt x="857" y="885"/>
                    </a:lnTo>
                    <a:lnTo>
                      <a:pt x="856" y="886"/>
                    </a:lnTo>
                    <a:lnTo>
                      <a:pt x="854" y="887"/>
                    </a:lnTo>
                    <a:lnTo>
                      <a:pt x="851" y="888"/>
                    </a:lnTo>
                    <a:lnTo>
                      <a:pt x="847" y="890"/>
                    </a:lnTo>
                    <a:lnTo>
                      <a:pt x="843" y="892"/>
                    </a:lnTo>
                    <a:lnTo>
                      <a:pt x="843" y="893"/>
                    </a:lnTo>
                    <a:lnTo>
                      <a:pt x="843" y="894"/>
                    </a:lnTo>
                    <a:lnTo>
                      <a:pt x="841" y="894"/>
                    </a:lnTo>
                    <a:lnTo>
                      <a:pt x="839" y="895"/>
                    </a:lnTo>
                    <a:lnTo>
                      <a:pt x="837" y="896"/>
                    </a:lnTo>
                    <a:lnTo>
                      <a:pt x="835" y="897"/>
                    </a:lnTo>
                    <a:lnTo>
                      <a:pt x="835" y="898"/>
                    </a:lnTo>
                    <a:lnTo>
                      <a:pt x="834" y="898"/>
                    </a:lnTo>
                    <a:lnTo>
                      <a:pt x="833" y="898"/>
                    </a:lnTo>
                    <a:lnTo>
                      <a:pt x="832" y="899"/>
                    </a:lnTo>
                    <a:lnTo>
                      <a:pt x="830" y="900"/>
                    </a:lnTo>
                    <a:lnTo>
                      <a:pt x="827" y="902"/>
                    </a:lnTo>
                    <a:lnTo>
                      <a:pt x="827" y="903"/>
                    </a:lnTo>
                    <a:lnTo>
                      <a:pt x="825" y="905"/>
                    </a:lnTo>
                    <a:lnTo>
                      <a:pt x="822" y="906"/>
                    </a:lnTo>
                    <a:lnTo>
                      <a:pt x="819" y="908"/>
                    </a:lnTo>
                    <a:lnTo>
                      <a:pt x="817" y="910"/>
                    </a:lnTo>
                    <a:lnTo>
                      <a:pt x="814" y="912"/>
                    </a:lnTo>
                    <a:lnTo>
                      <a:pt x="811" y="914"/>
                    </a:lnTo>
                    <a:lnTo>
                      <a:pt x="809" y="916"/>
                    </a:lnTo>
                    <a:lnTo>
                      <a:pt x="806" y="918"/>
                    </a:lnTo>
                    <a:lnTo>
                      <a:pt x="806" y="919"/>
                    </a:lnTo>
                    <a:lnTo>
                      <a:pt x="804" y="920"/>
                    </a:lnTo>
                    <a:lnTo>
                      <a:pt x="803" y="921"/>
                    </a:lnTo>
                    <a:lnTo>
                      <a:pt x="801" y="922"/>
                    </a:lnTo>
                    <a:lnTo>
                      <a:pt x="799" y="924"/>
                    </a:lnTo>
                    <a:lnTo>
                      <a:pt x="798" y="925"/>
                    </a:lnTo>
                    <a:lnTo>
                      <a:pt x="796" y="926"/>
                    </a:lnTo>
                    <a:lnTo>
                      <a:pt x="795" y="927"/>
                    </a:lnTo>
                    <a:lnTo>
                      <a:pt x="793" y="929"/>
                    </a:lnTo>
                    <a:lnTo>
                      <a:pt x="792" y="930"/>
                    </a:lnTo>
                    <a:lnTo>
                      <a:pt x="791" y="931"/>
                    </a:lnTo>
                    <a:lnTo>
                      <a:pt x="790" y="932"/>
                    </a:lnTo>
                    <a:lnTo>
                      <a:pt x="789" y="933"/>
                    </a:lnTo>
                    <a:lnTo>
                      <a:pt x="788" y="933"/>
                    </a:lnTo>
                    <a:lnTo>
                      <a:pt x="788" y="934"/>
                    </a:lnTo>
                    <a:lnTo>
                      <a:pt x="788" y="935"/>
                    </a:lnTo>
                    <a:lnTo>
                      <a:pt x="787" y="935"/>
                    </a:lnTo>
                    <a:lnTo>
                      <a:pt x="786" y="935"/>
                    </a:lnTo>
                    <a:lnTo>
                      <a:pt x="785" y="935"/>
                    </a:lnTo>
                    <a:lnTo>
                      <a:pt x="785" y="936"/>
                    </a:lnTo>
                    <a:lnTo>
                      <a:pt x="784" y="936"/>
                    </a:lnTo>
                    <a:lnTo>
                      <a:pt x="783" y="936"/>
                    </a:lnTo>
                    <a:lnTo>
                      <a:pt x="782" y="937"/>
                    </a:lnTo>
                    <a:lnTo>
                      <a:pt x="781" y="938"/>
                    </a:lnTo>
                    <a:lnTo>
                      <a:pt x="781" y="939"/>
                    </a:lnTo>
                    <a:lnTo>
                      <a:pt x="780" y="940"/>
                    </a:lnTo>
                    <a:lnTo>
                      <a:pt x="778" y="942"/>
                    </a:lnTo>
                    <a:lnTo>
                      <a:pt x="776" y="944"/>
                    </a:lnTo>
                    <a:lnTo>
                      <a:pt x="775" y="944"/>
                    </a:lnTo>
                    <a:lnTo>
                      <a:pt x="774" y="945"/>
                    </a:lnTo>
                    <a:lnTo>
                      <a:pt x="773" y="946"/>
                    </a:lnTo>
                    <a:lnTo>
                      <a:pt x="772" y="946"/>
                    </a:lnTo>
                    <a:lnTo>
                      <a:pt x="772" y="947"/>
                    </a:lnTo>
                    <a:lnTo>
                      <a:pt x="771" y="948"/>
                    </a:lnTo>
                    <a:lnTo>
                      <a:pt x="770" y="949"/>
                    </a:lnTo>
                    <a:lnTo>
                      <a:pt x="769" y="950"/>
                    </a:lnTo>
                    <a:lnTo>
                      <a:pt x="768" y="951"/>
                    </a:lnTo>
                    <a:lnTo>
                      <a:pt x="766" y="951"/>
                    </a:lnTo>
                    <a:lnTo>
                      <a:pt x="765" y="952"/>
                    </a:lnTo>
                    <a:lnTo>
                      <a:pt x="763" y="953"/>
                    </a:lnTo>
                    <a:lnTo>
                      <a:pt x="762" y="953"/>
                    </a:lnTo>
                    <a:lnTo>
                      <a:pt x="760" y="954"/>
                    </a:lnTo>
                    <a:lnTo>
                      <a:pt x="759" y="954"/>
                    </a:lnTo>
                    <a:lnTo>
                      <a:pt x="757" y="955"/>
                    </a:lnTo>
                    <a:lnTo>
                      <a:pt x="754" y="955"/>
                    </a:lnTo>
                    <a:lnTo>
                      <a:pt x="751" y="956"/>
                    </a:lnTo>
                    <a:close/>
                  </a:path>
                </a:pathLst>
              </a:custGeom>
              <a:solidFill>
                <a:srgbClr val="007CC3"/>
              </a:solidFill>
              <a:ln w="9525">
                <a:noFill/>
                <a:round/>
                <a:headEnd/>
                <a:tailEnd/>
              </a:ln>
            </p:spPr>
            <p:txBody>
              <a:bodyPr/>
              <a:lstStyle/>
              <a:p>
                <a:endParaRPr lang="en-US"/>
              </a:p>
            </p:txBody>
          </p:sp>
          <p:sp>
            <p:nvSpPr>
              <p:cNvPr id="27097" name="Freeform 112"/>
              <p:cNvSpPr>
                <a:spLocks/>
              </p:cNvSpPr>
              <p:nvPr/>
            </p:nvSpPr>
            <p:spPr bwMode="auto">
              <a:xfrm>
                <a:off x="640" y="1717"/>
                <a:ext cx="21" cy="20"/>
              </a:xfrm>
              <a:custGeom>
                <a:avLst/>
                <a:gdLst>
                  <a:gd name="T0" fmla="*/ 6 w 21"/>
                  <a:gd name="T1" fmla="*/ 19 h 20"/>
                  <a:gd name="T2" fmla="*/ 5 w 21"/>
                  <a:gd name="T3" fmla="*/ 19 h 20"/>
                  <a:gd name="T4" fmla="*/ 4 w 21"/>
                  <a:gd name="T5" fmla="*/ 18 h 20"/>
                  <a:gd name="T6" fmla="*/ 2 w 21"/>
                  <a:gd name="T7" fmla="*/ 17 h 20"/>
                  <a:gd name="T8" fmla="*/ 2 w 21"/>
                  <a:gd name="T9" fmla="*/ 16 h 20"/>
                  <a:gd name="T10" fmla="*/ 1 w 21"/>
                  <a:gd name="T11" fmla="*/ 16 h 20"/>
                  <a:gd name="T12" fmla="*/ 0 w 21"/>
                  <a:gd name="T13" fmla="*/ 14 h 20"/>
                  <a:gd name="T14" fmla="*/ 0 w 21"/>
                  <a:gd name="T15" fmla="*/ 11 h 20"/>
                  <a:gd name="T16" fmla="*/ 1 w 21"/>
                  <a:gd name="T17" fmla="*/ 9 h 20"/>
                  <a:gd name="T18" fmla="*/ 1 w 21"/>
                  <a:gd name="T19" fmla="*/ 7 h 20"/>
                  <a:gd name="T20" fmla="*/ 2 w 21"/>
                  <a:gd name="T21" fmla="*/ 6 h 20"/>
                  <a:gd name="T22" fmla="*/ 2 w 21"/>
                  <a:gd name="T23" fmla="*/ 4 h 20"/>
                  <a:gd name="T24" fmla="*/ 3 w 21"/>
                  <a:gd name="T25" fmla="*/ 3 h 20"/>
                  <a:gd name="T26" fmla="*/ 4 w 21"/>
                  <a:gd name="T27" fmla="*/ 2 h 20"/>
                  <a:gd name="T28" fmla="*/ 6 w 21"/>
                  <a:gd name="T29" fmla="*/ 1 h 20"/>
                  <a:gd name="T30" fmla="*/ 7 w 21"/>
                  <a:gd name="T31" fmla="*/ 1 h 20"/>
                  <a:gd name="T32" fmla="*/ 9 w 21"/>
                  <a:gd name="T33" fmla="*/ 0 h 20"/>
                  <a:gd name="T34" fmla="*/ 10 w 21"/>
                  <a:gd name="T35" fmla="*/ 0 h 20"/>
                  <a:gd name="T36" fmla="*/ 12 w 21"/>
                  <a:gd name="T37" fmla="*/ 0 h 20"/>
                  <a:gd name="T38" fmla="*/ 14 w 21"/>
                  <a:gd name="T39" fmla="*/ 0 h 20"/>
                  <a:gd name="T40" fmla="*/ 17 w 21"/>
                  <a:gd name="T41" fmla="*/ 1 h 20"/>
                  <a:gd name="T42" fmla="*/ 18 w 21"/>
                  <a:gd name="T43" fmla="*/ 3 h 20"/>
                  <a:gd name="T44" fmla="*/ 20 w 21"/>
                  <a:gd name="T45" fmla="*/ 4 h 20"/>
                  <a:gd name="T46" fmla="*/ 21 w 21"/>
                  <a:gd name="T47" fmla="*/ 6 h 20"/>
                  <a:gd name="T48" fmla="*/ 21 w 21"/>
                  <a:gd name="T49" fmla="*/ 9 h 20"/>
                  <a:gd name="T50" fmla="*/ 21 w 21"/>
                  <a:gd name="T51" fmla="*/ 11 h 20"/>
                  <a:gd name="T52" fmla="*/ 21 w 21"/>
                  <a:gd name="T53" fmla="*/ 13 h 20"/>
                  <a:gd name="T54" fmla="*/ 20 w 21"/>
                  <a:gd name="T55" fmla="*/ 14 h 20"/>
                  <a:gd name="T56" fmla="*/ 20 w 21"/>
                  <a:gd name="T57" fmla="*/ 15 h 20"/>
                  <a:gd name="T58" fmla="*/ 19 w 21"/>
                  <a:gd name="T59" fmla="*/ 16 h 20"/>
                  <a:gd name="T60" fmla="*/ 18 w 21"/>
                  <a:gd name="T61" fmla="*/ 17 h 20"/>
                  <a:gd name="T62" fmla="*/ 17 w 21"/>
                  <a:gd name="T63" fmla="*/ 18 h 20"/>
                  <a:gd name="T64" fmla="*/ 16 w 21"/>
                  <a:gd name="T65" fmla="*/ 18 h 20"/>
                  <a:gd name="T66" fmla="*/ 13 w 21"/>
                  <a:gd name="T67" fmla="*/ 19 h 20"/>
                  <a:gd name="T68" fmla="*/ 10 w 21"/>
                  <a:gd name="T69" fmla="*/ 20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20"/>
                  <a:gd name="T107" fmla="*/ 21 w 21"/>
                  <a:gd name="T108" fmla="*/ 20 h 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20">
                    <a:moveTo>
                      <a:pt x="8" y="20"/>
                    </a:moveTo>
                    <a:lnTo>
                      <a:pt x="6" y="19"/>
                    </a:lnTo>
                    <a:lnTo>
                      <a:pt x="5" y="19"/>
                    </a:lnTo>
                    <a:lnTo>
                      <a:pt x="4" y="19"/>
                    </a:lnTo>
                    <a:lnTo>
                      <a:pt x="4" y="18"/>
                    </a:lnTo>
                    <a:lnTo>
                      <a:pt x="3" y="18"/>
                    </a:lnTo>
                    <a:lnTo>
                      <a:pt x="2" y="17"/>
                    </a:lnTo>
                    <a:lnTo>
                      <a:pt x="2" y="16"/>
                    </a:lnTo>
                    <a:lnTo>
                      <a:pt x="1" y="16"/>
                    </a:lnTo>
                    <a:lnTo>
                      <a:pt x="0" y="14"/>
                    </a:lnTo>
                    <a:lnTo>
                      <a:pt x="0" y="12"/>
                    </a:lnTo>
                    <a:lnTo>
                      <a:pt x="0" y="11"/>
                    </a:lnTo>
                    <a:lnTo>
                      <a:pt x="1" y="10"/>
                    </a:lnTo>
                    <a:lnTo>
                      <a:pt x="1" y="9"/>
                    </a:lnTo>
                    <a:lnTo>
                      <a:pt x="1" y="8"/>
                    </a:lnTo>
                    <a:lnTo>
                      <a:pt x="1" y="7"/>
                    </a:lnTo>
                    <a:lnTo>
                      <a:pt x="2" y="6"/>
                    </a:lnTo>
                    <a:lnTo>
                      <a:pt x="2" y="5"/>
                    </a:lnTo>
                    <a:lnTo>
                      <a:pt x="2" y="4"/>
                    </a:lnTo>
                    <a:lnTo>
                      <a:pt x="3" y="4"/>
                    </a:lnTo>
                    <a:lnTo>
                      <a:pt x="3" y="3"/>
                    </a:lnTo>
                    <a:lnTo>
                      <a:pt x="4" y="3"/>
                    </a:lnTo>
                    <a:lnTo>
                      <a:pt x="4" y="2"/>
                    </a:lnTo>
                    <a:lnTo>
                      <a:pt x="5" y="2"/>
                    </a:lnTo>
                    <a:lnTo>
                      <a:pt x="6" y="1"/>
                    </a:lnTo>
                    <a:lnTo>
                      <a:pt x="7" y="1"/>
                    </a:lnTo>
                    <a:lnTo>
                      <a:pt x="8" y="0"/>
                    </a:lnTo>
                    <a:lnTo>
                      <a:pt x="9" y="0"/>
                    </a:lnTo>
                    <a:lnTo>
                      <a:pt x="10" y="0"/>
                    </a:lnTo>
                    <a:lnTo>
                      <a:pt x="11" y="0"/>
                    </a:lnTo>
                    <a:lnTo>
                      <a:pt x="12" y="0"/>
                    </a:lnTo>
                    <a:lnTo>
                      <a:pt x="13" y="0"/>
                    </a:lnTo>
                    <a:lnTo>
                      <a:pt x="14" y="0"/>
                    </a:lnTo>
                    <a:lnTo>
                      <a:pt x="16" y="1"/>
                    </a:lnTo>
                    <a:lnTo>
                      <a:pt x="17" y="1"/>
                    </a:lnTo>
                    <a:lnTo>
                      <a:pt x="18" y="2"/>
                    </a:lnTo>
                    <a:lnTo>
                      <a:pt x="18" y="3"/>
                    </a:lnTo>
                    <a:lnTo>
                      <a:pt x="19" y="4"/>
                    </a:lnTo>
                    <a:lnTo>
                      <a:pt x="20" y="4"/>
                    </a:lnTo>
                    <a:lnTo>
                      <a:pt x="21" y="6"/>
                    </a:lnTo>
                    <a:lnTo>
                      <a:pt x="21" y="7"/>
                    </a:lnTo>
                    <a:lnTo>
                      <a:pt x="21" y="9"/>
                    </a:lnTo>
                    <a:lnTo>
                      <a:pt x="21" y="11"/>
                    </a:lnTo>
                    <a:lnTo>
                      <a:pt x="21" y="12"/>
                    </a:lnTo>
                    <a:lnTo>
                      <a:pt x="21" y="13"/>
                    </a:lnTo>
                    <a:lnTo>
                      <a:pt x="20" y="14"/>
                    </a:lnTo>
                    <a:lnTo>
                      <a:pt x="20" y="15"/>
                    </a:lnTo>
                    <a:lnTo>
                      <a:pt x="19" y="16"/>
                    </a:lnTo>
                    <a:lnTo>
                      <a:pt x="18" y="17"/>
                    </a:lnTo>
                    <a:lnTo>
                      <a:pt x="17" y="17"/>
                    </a:lnTo>
                    <a:lnTo>
                      <a:pt x="17" y="18"/>
                    </a:lnTo>
                    <a:lnTo>
                      <a:pt x="16" y="18"/>
                    </a:lnTo>
                    <a:lnTo>
                      <a:pt x="15" y="19"/>
                    </a:lnTo>
                    <a:lnTo>
                      <a:pt x="13" y="19"/>
                    </a:lnTo>
                    <a:lnTo>
                      <a:pt x="12" y="20"/>
                    </a:lnTo>
                    <a:lnTo>
                      <a:pt x="10" y="20"/>
                    </a:lnTo>
                    <a:lnTo>
                      <a:pt x="8" y="20"/>
                    </a:lnTo>
                    <a:close/>
                  </a:path>
                </a:pathLst>
              </a:custGeom>
              <a:solidFill>
                <a:srgbClr val="F8C400"/>
              </a:solidFill>
              <a:ln w="9525">
                <a:noFill/>
                <a:round/>
                <a:headEnd/>
                <a:tailEnd/>
              </a:ln>
            </p:spPr>
            <p:txBody>
              <a:bodyPr/>
              <a:lstStyle/>
              <a:p>
                <a:endParaRPr lang="en-US"/>
              </a:p>
            </p:txBody>
          </p:sp>
          <p:sp>
            <p:nvSpPr>
              <p:cNvPr id="27098" name="Freeform 113"/>
              <p:cNvSpPr>
                <a:spLocks/>
              </p:cNvSpPr>
              <p:nvPr/>
            </p:nvSpPr>
            <p:spPr bwMode="auto">
              <a:xfrm>
                <a:off x="1308" y="1716"/>
                <a:ext cx="22" cy="20"/>
              </a:xfrm>
              <a:custGeom>
                <a:avLst/>
                <a:gdLst>
                  <a:gd name="T0" fmla="*/ 9 w 22"/>
                  <a:gd name="T1" fmla="*/ 20 h 20"/>
                  <a:gd name="T2" fmla="*/ 8 w 22"/>
                  <a:gd name="T3" fmla="*/ 19 h 20"/>
                  <a:gd name="T4" fmla="*/ 7 w 22"/>
                  <a:gd name="T5" fmla="*/ 19 h 20"/>
                  <a:gd name="T6" fmla="*/ 5 w 22"/>
                  <a:gd name="T7" fmla="*/ 18 h 20"/>
                  <a:gd name="T8" fmla="*/ 4 w 22"/>
                  <a:gd name="T9" fmla="*/ 18 h 20"/>
                  <a:gd name="T10" fmla="*/ 4 w 22"/>
                  <a:gd name="T11" fmla="*/ 17 h 20"/>
                  <a:gd name="T12" fmla="*/ 3 w 22"/>
                  <a:gd name="T13" fmla="*/ 17 h 20"/>
                  <a:gd name="T14" fmla="*/ 2 w 22"/>
                  <a:gd name="T15" fmla="*/ 16 h 20"/>
                  <a:gd name="T16" fmla="*/ 2 w 22"/>
                  <a:gd name="T17" fmla="*/ 15 h 20"/>
                  <a:gd name="T18" fmla="*/ 1 w 22"/>
                  <a:gd name="T19" fmla="*/ 15 h 20"/>
                  <a:gd name="T20" fmla="*/ 1 w 22"/>
                  <a:gd name="T21" fmla="*/ 14 h 20"/>
                  <a:gd name="T22" fmla="*/ 1 w 22"/>
                  <a:gd name="T23" fmla="*/ 13 h 20"/>
                  <a:gd name="T24" fmla="*/ 1 w 22"/>
                  <a:gd name="T25" fmla="*/ 12 h 20"/>
                  <a:gd name="T26" fmla="*/ 0 w 22"/>
                  <a:gd name="T27" fmla="*/ 10 h 20"/>
                  <a:gd name="T28" fmla="*/ 0 w 22"/>
                  <a:gd name="T29" fmla="*/ 7 h 20"/>
                  <a:gd name="T30" fmla="*/ 1 w 22"/>
                  <a:gd name="T31" fmla="*/ 6 h 20"/>
                  <a:gd name="T32" fmla="*/ 2 w 22"/>
                  <a:gd name="T33" fmla="*/ 5 h 20"/>
                  <a:gd name="T34" fmla="*/ 2 w 22"/>
                  <a:gd name="T35" fmla="*/ 4 h 20"/>
                  <a:gd name="T36" fmla="*/ 3 w 22"/>
                  <a:gd name="T37" fmla="*/ 3 h 20"/>
                  <a:gd name="T38" fmla="*/ 4 w 22"/>
                  <a:gd name="T39" fmla="*/ 2 h 20"/>
                  <a:gd name="T40" fmla="*/ 5 w 22"/>
                  <a:gd name="T41" fmla="*/ 2 h 20"/>
                  <a:gd name="T42" fmla="*/ 5 w 22"/>
                  <a:gd name="T43" fmla="*/ 1 h 20"/>
                  <a:gd name="T44" fmla="*/ 5 w 22"/>
                  <a:gd name="T45" fmla="*/ 0 h 20"/>
                  <a:gd name="T46" fmla="*/ 9 w 22"/>
                  <a:gd name="T47" fmla="*/ 0 h 20"/>
                  <a:gd name="T48" fmla="*/ 13 w 22"/>
                  <a:gd name="T49" fmla="*/ 1 h 20"/>
                  <a:gd name="T50" fmla="*/ 14 w 22"/>
                  <a:gd name="T51" fmla="*/ 1 h 20"/>
                  <a:gd name="T52" fmla="*/ 16 w 22"/>
                  <a:gd name="T53" fmla="*/ 1 h 20"/>
                  <a:gd name="T54" fmla="*/ 16 w 22"/>
                  <a:gd name="T55" fmla="*/ 1 h 20"/>
                  <a:gd name="T56" fmla="*/ 17 w 22"/>
                  <a:gd name="T57" fmla="*/ 1 h 20"/>
                  <a:gd name="T58" fmla="*/ 17 w 22"/>
                  <a:gd name="T59" fmla="*/ 1 h 20"/>
                  <a:gd name="T60" fmla="*/ 18 w 22"/>
                  <a:gd name="T61" fmla="*/ 2 h 20"/>
                  <a:gd name="T62" fmla="*/ 18 w 22"/>
                  <a:gd name="T63" fmla="*/ 2 h 20"/>
                  <a:gd name="T64" fmla="*/ 19 w 22"/>
                  <a:gd name="T65" fmla="*/ 2 h 20"/>
                  <a:gd name="T66" fmla="*/ 19 w 22"/>
                  <a:gd name="T67" fmla="*/ 3 h 20"/>
                  <a:gd name="T68" fmla="*/ 19 w 22"/>
                  <a:gd name="T69" fmla="*/ 3 h 20"/>
                  <a:gd name="T70" fmla="*/ 20 w 22"/>
                  <a:gd name="T71" fmla="*/ 3 h 20"/>
                  <a:gd name="T72" fmla="*/ 20 w 22"/>
                  <a:gd name="T73" fmla="*/ 4 h 20"/>
                  <a:gd name="T74" fmla="*/ 20 w 22"/>
                  <a:gd name="T75" fmla="*/ 5 h 20"/>
                  <a:gd name="T76" fmla="*/ 21 w 22"/>
                  <a:gd name="T77" fmla="*/ 5 h 20"/>
                  <a:gd name="T78" fmla="*/ 21 w 22"/>
                  <a:gd name="T79" fmla="*/ 6 h 20"/>
                  <a:gd name="T80" fmla="*/ 21 w 22"/>
                  <a:gd name="T81" fmla="*/ 7 h 20"/>
                  <a:gd name="T82" fmla="*/ 21 w 22"/>
                  <a:gd name="T83" fmla="*/ 7 h 20"/>
                  <a:gd name="T84" fmla="*/ 21 w 22"/>
                  <a:gd name="T85" fmla="*/ 8 h 20"/>
                  <a:gd name="T86" fmla="*/ 21 w 22"/>
                  <a:gd name="T87" fmla="*/ 10 h 20"/>
                  <a:gd name="T88" fmla="*/ 22 w 22"/>
                  <a:gd name="T89" fmla="*/ 12 h 20"/>
                  <a:gd name="T90" fmla="*/ 21 w 22"/>
                  <a:gd name="T91" fmla="*/ 13 h 20"/>
                  <a:gd name="T92" fmla="*/ 21 w 22"/>
                  <a:gd name="T93" fmla="*/ 14 h 20"/>
                  <a:gd name="T94" fmla="*/ 20 w 22"/>
                  <a:gd name="T95" fmla="*/ 15 h 20"/>
                  <a:gd name="T96" fmla="*/ 20 w 22"/>
                  <a:gd name="T97" fmla="*/ 16 h 20"/>
                  <a:gd name="T98" fmla="*/ 19 w 22"/>
                  <a:gd name="T99" fmla="*/ 16 h 20"/>
                  <a:gd name="T100" fmla="*/ 18 w 22"/>
                  <a:gd name="T101" fmla="*/ 17 h 20"/>
                  <a:gd name="T102" fmla="*/ 18 w 22"/>
                  <a:gd name="T103" fmla="*/ 18 h 20"/>
                  <a:gd name="T104" fmla="*/ 17 w 22"/>
                  <a:gd name="T105" fmla="*/ 18 h 20"/>
                  <a:gd name="T106" fmla="*/ 16 w 22"/>
                  <a:gd name="T107" fmla="*/ 18 h 20"/>
                  <a:gd name="T108" fmla="*/ 15 w 22"/>
                  <a:gd name="T109" fmla="*/ 19 h 20"/>
                  <a:gd name="T110" fmla="*/ 14 w 22"/>
                  <a:gd name="T111" fmla="*/ 19 h 20"/>
                  <a:gd name="T112" fmla="*/ 13 w 22"/>
                  <a:gd name="T113" fmla="*/ 19 h 20"/>
                  <a:gd name="T114" fmla="*/ 11 w 22"/>
                  <a:gd name="T115" fmla="*/ 19 h 20"/>
                  <a:gd name="T116" fmla="*/ 9 w 22"/>
                  <a:gd name="T117" fmla="*/ 20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
                  <a:gd name="T178" fmla="*/ 0 h 20"/>
                  <a:gd name="T179" fmla="*/ 22 w 22"/>
                  <a:gd name="T180" fmla="*/ 20 h 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 h="20">
                    <a:moveTo>
                      <a:pt x="9" y="20"/>
                    </a:moveTo>
                    <a:lnTo>
                      <a:pt x="8" y="19"/>
                    </a:lnTo>
                    <a:lnTo>
                      <a:pt x="7" y="19"/>
                    </a:lnTo>
                    <a:lnTo>
                      <a:pt x="5" y="18"/>
                    </a:lnTo>
                    <a:lnTo>
                      <a:pt x="4" y="18"/>
                    </a:lnTo>
                    <a:lnTo>
                      <a:pt x="4" y="17"/>
                    </a:lnTo>
                    <a:lnTo>
                      <a:pt x="3" y="17"/>
                    </a:lnTo>
                    <a:lnTo>
                      <a:pt x="2" y="16"/>
                    </a:lnTo>
                    <a:lnTo>
                      <a:pt x="2" y="15"/>
                    </a:lnTo>
                    <a:lnTo>
                      <a:pt x="1" y="15"/>
                    </a:lnTo>
                    <a:lnTo>
                      <a:pt x="1" y="14"/>
                    </a:lnTo>
                    <a:lnTo>
                      <a:pt x="1" y="13"/>
                    </a:lnTo>
                    <a:lnTo>
                      <a:pt x="1" y="12"/>
                    </a:lnTo>
                    <a:lnTo>
                      <a:pt x="0" y="10"/>
                    </a:lnTo>
                    <a:lnTo>
                      <a:pt x="0" y="7"/>
                    </a:lnTo>
                    <a:lnTo>
                      <a:pt x="1" y="6"/>
                    </a:lnTo>
                    <a:lnTo>
                      <a:pt x="2" y="5"/>
                    </a:lnTo>
                    <a:lnTo>
                      <a:pt x="2" y="4"/>
                    </a:lnTo>
                    <a:lnTo>
                      <a:pt x="3" y="3"/>
                    </a:lnTo>
                    <a:lnTo>
                      <a:pt x="4" y="2"/>
                    </a:lnTo>
                    <a:lnTo>
                      <a:pt x="5" y="2"/>
                    </a:lnTo>
                    <a:lnTo>
                      <a:pt x="5" y="1"/>
                    </a:lnTo>
                    <a:lnTo>
                      <a:pt x="5" y="0"/>
                    </a:lnTo>
                    <a:lnTo>
                      <a:pt x="9" y="0"/>
                    </a:lnTo>
                    <a:lnTo>
                      <a:pt x="13" y="1"/>
                    </a:lnTo>
                    <a:lnTo>
                      <a:pt x="14" y="1"/>
                    </a:lnTo>
                    <a:lnTo>
                      <a:pt x="16" y="1"/>
                    </a:lnTo>
                    <a:lnTo>
                      <a:pt x="17" y="1"/>
                    </a:lnTo>
                    <a:lnTo>
                      <a:pt x="18" y="2"/>
                    </a:lnTo>
                    <a:lnTo>
                      <a:pt x="19" y="2"/>
                    </a:lnTo>
                    <a:lnTo>
                      <a:pt x="19" y="3"/>
                    </a:lnTo>
                    <a:lnTo>
                      <a:pt x="20" y="3"/>
                    </a:lnTo>
                    <a:lnTo>
                      <a:pt x="20" y="4"/>
                    </a:lnTo>
                    <a:lnTo>
                      <a:pt x="20" y="5"/>
                    </a:lnTo>
                    <a:lnTo>
                      <a:pt x="21" y="5"/>
                    </a:lnTo>
                    <a:lnTo>
                      <a:pt x="21" y="6"/>
                    </a:lnTo>
                    <a:lnTo>
                      <a:pt x="21" y="7"/>
                    </a:lnTo>
                    <a:lnTo>
                      <a:pt x="21" y="8"/>
                    </a:lnTo>
                    <a:lnTo>
                      <a:pt x="21" y="10"/>
                    </a:lnTo>
                    <a:lnTo>
                      <a:pt x="22" y="12"/>
                    </a:lnTo>
                    <a:lnTo>
                      <a:pt x="21" y="13"/>
                    </a:lnTo>
                    <a:lnTo>
                      <a:pt x="21" y="14"/>
                    </a:lnTo>
                    <a:lnTo>
                      <a:pt x="20" y="15"/>
                    </a:lnTo>
                    <a:lnTo>
                      <a:pt x="20" y="16"/>
                    </a:lnTo>
                    <a:lnTo>
                      <a:pt x="19" y="16"/>
                    </a:lnTo>
                    <a:lnTo>
                      <a:pt x="18" y="17"/>
                    </a:lnTo>
                    <a:lnTo>
                      <a:pt x="18" y="18"/>
                    </a:lnTo>
                    <a:lnTo>
                      <a:pt x="17" y="18"/>
                    </a:lnTo>
                    <a:lnTo>
                      <a:pt x="16" y="18"/>
                    </a:lnTo>
                    <a:lnTo>
                      <a:pt x="15" y="19"/>
                    </a:lnTo>
                    <a:lnTo>
                      <a:pt x="14" y="19"/>
                    </a:lnTo>
                    <a:lnTo>
                      <a:pt x="13" y="19"/>
                    </a:lnTo>
                    <a:lnTo>
                      <a:pt x="11" y="19"/>
                    </a:lnTo>
                    <a:lnTo>
                      <a:pt x="9" y="20"/>
                    </a:lnTo>
                    <a:close/>
                  </a:path>
                </a:pathLst>
              </a:custGeom>
              <a:solidFill>
                <a:srgbClr val="F8C400"/>
              </a:solidFill>
              <a:ln w="9525">
                <a:noFill/>
                <a:round/>
                <a:headEnd/>
                <a:tailEnd/>
              </a:ln>
            </p:spPr>
            <p:txBody>
              <a:bodyPr/>
              <a:lstStyle/>
              <a:p>
                <a:endParaRPr lang="en-US"/>
              </a:p>
            </p:txBody>
          </p:sp>
          <p:sp>
            <p:nvSpPr>
              <p:cNvPr id="27099" name="Freeform 114"/>
              <p:cNvSpPr>
                <a:spLocks/>
              </p:cNvSpPr>
              <p:nvPr/>
            </p:nvSpPr>
            <p:spPr bwMode="auto">
              <a:xfrm>
                <a:off x="1096" y="1610"/>
                <a:ext cx="92" cy="125"/>
              </a:xfrm>
              <a:custGeom>
                <a:avLst/>
                <a:gdLst>
                  <a:gd name="T0" fmla="*/ 69 w 92"/>
                  <a:gd name="T1" fmla="*/ 120 h 125"/>
                  <a:gd name="T2" fmla="*/ 67 w 92"/>
                  <a:gd name="T3" fmla="*/ 114 h 125"/>
                  <a:gd name="T4" fmla="*/ 65 w 92"/>
                  <a:gd name="T5" fmla="*/ 108 h 125"/>
                  <a:gd name="T6" fmla="*/ 63 w 92"/>
                  <a:gd name="T7" fmla="*/ 104 h 125"/>
                  <a:gd name="T8" fmla="*/ 61 w 92"/>
                  <a:gd name="T9" fmla="*/ 102 h 125"/>
                  <a:gd name="T10" fmla="*/ 60 w 92"/>
                  <a:gd name="T11" fmla="*/ 101 h 125"/>
                  <a:gd name="T12" fmla="*/ 58 w 92"/>
                  <a:gd name="T13" fmla="*/ 100 h 125"/>
                  <a:gd name="T14" fmla="*/ 58 w 92"/>
                  <a:gd name="T15" fmla="*/ 98 h 125"/>
                  <a:gd name="T16" fmla="*/ 55 w 92"/>
                  <a:gd name="T17" fmla="*/ 95 h 125"/>
                  <a:gd name="T18" fmla="*/ 52 w 92"/>
                  <a:gd name="T19" fmla="*/ 89 h 125"/>
                  <a:gd name="T20" fmla="*/ 49 w 92"/>
                  <a:gd name="T21" fmla="*/ 83 h 125"/>
                  <a:gd name="T22" fmla="*/ 44 w 92"/>
                  <a:gd name="T23" fmla="*/ 71 h 125"/>
                  <a:gd name="T24" fmla="*/ 38 w 92"/>
                  <a:gd name="T25" fmla="*/ 51 h 125"/>
                  <a:gd name="T26" fmla="*/ 35 w 92"/>
                  <a:gd name="T27" fmla="*/ 44 h 125"/>
                  <a:gd name="T28" fmla="*/ 32 w 92"/>
                  <a:gd name="T29" fmla="*/ 41 h 125"/>
                  <a:gd name="T30" fmla="*/ 28 w 92"/>
                  <a:gd name="T31" fmla="*/ 35 h 125"/>
                  <a:gd name="T32" fmla="*/ 25 w 92"/>
                  <a:gd name="T33" fmla="*/ 33 h 125"/>
                  <a:gd name="T34" fmla="*/ 21 w 92"/>
                  <a:gd name="T35" fmla="*/ 31 h 125"/>
                  <a:gd name="T36" fmla="*/ 15 w 92"/>
                  <a:gd name="T37" fmla="*/ 29 h 125"/>
                  <a:gd name="T38" fmla="*/ 9 w 92"/>
                  <a:gd name="T39" fmla="*/ 27 h 125"/>
                  <a:gd name="T40" fmla="*/ 2 w 92"/>
                  <a:gd name="T41" fmla="*/ 27 h 125"/>
                  <a:gd name="T42" fmla="*/ 1 w 92"/>
                  <a:gd name="T43" fmla="*/ 24 h 125"/>
                  <a:gd name="T44" fmla="*/ 2 w 92"/>
                  <a:gd name="T45" fmla="*/ 21 h 125"/>
                  <a:gd name="T46" fmla="*/ 5 w 92"/>
                  <a:gd name="T47" fmla="*/ 18 h 125"/>
                  <a:gd name="T48" fmla="*/ 7 w 92"/>
                  <a:gd name="T49" fmla="*/ 15 h 125"/>
                  <a:gd name="T50" fmla="*/ 10 w 92"/>
                  <a:gd name="T51" fmla="*/ 12 h 125"/>
                  <a:gd name="T52" fmla="*/ 13 w 92"/>
                  <a:gd name="T53" fmla="*/ 11 h 125"/>
                  <a:gd name="T54" fmla="*/ 15 w 92"/>
                  <a:gd name="T55" fmla="*/ 9 h 125"/>
                  <a:gd name="T56" fmla="*/ 17 w 92"/>
                  <a:gd name="T57" fmla="*/ 8 h 125"/>
                  <a:gd name="T58" fmla="*/ 19 w 92"/>
                  <a:gd name="T59" fmla="*/ 6 h 125"/>
                  <a:gd name="T60" fmla="*/ 22 w 92"/>
                  <a:gd name="T61" fmla="*/ 5 h 125"/>
                  <a:gd name="T62" fmla="*/ 25 w 92"/>
                  <a:gd name="T63" fmla="*/ 3 h 125"/>
                  <a:gd name="T64" fmla="*/ 32 w 92"/>
                  <a:gd name="T65" fmla="*/ 2 h 125"/>
                  <a:gd name="T66" fmla="*/ 39 w 92"/>
                  <a:gd name="T67" fmla="*/ 1 h 125"/>
                  <a:gd name="T68" fmla="*/ 50 w 92"/>
                  <a:gd name="T69" fmla="*/ 0 h 125"/>
                  <a:gd name="T70" fmla="*/ 49 w 92"/>
                  <a:gd name="T71" fmla="*/ 5 h 125"/>
                  <a:gd name="T72" fmla="*/ 47 w 92"/>
                  <a:gd name="T73" fmla="*/ 11 h 125"/>
                  <a:gd name="T74" fmla="*/ 46 w 92"/>
                  <a:gd name="T75" fmla="*/ 16 h 125"/>
                  <a:gd name="T76" fmla="*/ 46 w 92"/>
                  <a:gd name="T77" fmla="*/ 22 h 125"/>
                  <a:gd name="T78" fmla="*/ 46 w 92"/>
                  <a:gd name="T79" fmla="*/ 27 h 125"/>
                  <a:gd name="T80" fmla="*/ 48 w 92"/>
                  <a:gd name="T81" fmla="*/ 33 h 125"/>
                  <a:gd name="T82" fmla="*/ 50 w 92"/>
                  <a:gd name="T83" fmla="*/ 36 h 125"/>
                  <a:gd name="T84" fmla="*/ 50 w 92"/>
                  <a:gd name="T85" fmla="*/ 37 h 125"/>
                  <a:gd name="T86" fmla="*/ 51 w 92"/>
                  <a:gd name="T87" fmla="*/ 39 h 125"/>
                  <a:gd name="T88" fmla="*/ 56 w 92"/>
                  <a:gd name="T89" fmla="*/ 44 h 125"/>
                  <a:gd name="T90" fmla="*/ 58 w 92"/>
                  <a:gd name="T91" fmla="*/ 47 h 125"/>
                  <a:gd name="T92" fmla="*/ 60 w 92"/>
                  <a:gd name="T93" fmla="*/ 48 h 125"/>
                  <a:gd name="T94" fmla="*/ 61 w 92"/>
                  <a:gd name="T95" fmla="*/ 50 h 125"/>
                  <a:gd name="T96" fmla="*/ 62 w 92"/>
                  <a:gd name="T97" fmla="*/ 52 h 125"/>
                  <a:gd name="T98" fmla="*/ 65 w 92"/>
                  <a:gd name="T99" fmla="*/ 54 h 125"/>
                  <a:gd name="T100" fmla="*/ 68 w 92"/>
                  <a:gd name="T101" fmla="*/ 59 h 125"/>
                  <a:gd name="T102" fmla="*/ 69 w 92"/>
                  <a:gd name="T103" fmla="*/ 61 h 125"/>
                  <a:gd name="T104" fmla="*/ 73 w 92"/>
                  <a:gd name="T105" fmla="*/ 67 h 125"/>
                  <a:gd name="T106" fmla="*/ 78 w 92"/>
                  <a:gd name="T107" fmla="*/ 77 h 125"/>
                  <a:gd name="T108" fmla="*/ 82 w 92"/>
                  <a:gd name="T109" fmla="*/ 86 h 125"/>
                  <a:gd name="T110" fmla="*/ 86 w 92"/>
                  <a:gd name="T111" fmla="*/ 97 h 125"/>
                  <a:gd name="T112" fmla="*/ 90 w 92"/>
                  <a:gd name="T113" fmla="*/ 107 h 125"/>
                  <a:gd name="T114" fmla="*/ 92 w 92"/>
                  <a:gd name="T115" fmla="*/ 113 h 125"/>
                  <a:gd name="T116" fmla="*/ 92 w 92"/>
                  <a:gd name="T117" fmla="*/ 117 h 125"/>
                  <a:gd name="T118" fmla="*/ 90 w 92"/>
                  <a:gd name="T119" fmla="*/ 118 h 125"/>
                  <a:gd name="T120" fmla="*/ 82 w 92"/>
                  <a:gd name="T121" fmla="*/ 122 h 125"/>
                  <a:gd name="T122" fmla="*/ 75 w 92"/>
                  <a:gd name="T123" fmla="*/ 125 h 125"/>
                  <a:gd name="T124" fmla="*/ 71 w 92"/>
                  <a:gd name="T125" fmla="*/ 125 h 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
                  <a:gd name="T190" fmla="*/ 0 h 125"/>
                  <a:gd name="T191" fmla="*/ 92 w 92"/>
                  <a:gd name="T192" fmla="*/ 125 h 1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 h="125">
                    <a:moveTo>
                      <a:pt x="71" y="125"/>
                    </a:moveTo>
                    <a:lnTo>
                      <a:pt x="70" y="123"/>
                    </a:lnTo>
                    <a:lnTo>
                      <a:pt x="69" y="120"/>
                    </a:lnTo>
                    <a:lnTo>
                      <a:pt x="69" y="118"/>
                    </a:lnTo>
                    <a:lnTo>
                      <a:pt x="68" y="116"/>
                    </a:lnTo>
                    <a:lnTo>
                      <a:pt x="67" y="114"/>
                    </a:lnTo>
                    <a:lnTo>
                      <a:pt x="67" y="112"/>
                    </a:lnTo>
                    <a:lnTo>
                      <a:pt x="66" y="110"/>
                    </a:lnTo>
                    <a:lnTo>
                      <a:pt x="65" y="108"/>
                    </a:lnTo>
                    <a:lnTo>
                      <a:pt x="64" y="106"/>
                    </a:lnTo>
                    <a:lnTo>
                      <a:pt x="63" y="105"/>
                    </a:lnTo>
                    <a:lnTo>
                      <a:pt x="63" y="104"/>
                    </a:lnTo>
                    <a:lnTo>
                      <a:pt x="62" y="103"/>
                    </a:lnTo>
                    <a:lnTo>
                      <a:pt x="61" y="102"/>
                    </a:lnTo>
                    <a:lnTo>
                      <a:pt x="60" y="101"/>
                    </a:lnTo>
                    <a:lnTo>
                      <a:pt x="59" y="101"/>
                    </a:lnTo>
                    <a:lnTo>
                      <a:pt x="59" y="100"/>
                    </a:lnTo>
                    <a:lnTo>
                      <a:pt x="58" y="100"/>
                    </a:lnTo>
                    <a:lnTo>
                      <a:pt x="58" y="99"/>
                    </a:lnTo>
                    <a:lnTo>
                      <a:pt x="58" y="98"/>
                    </a:lnTo>
                    <a:lnTo>
                      <a:pt x="57" y="98"/>
                    </a:lnTo>
                    <a:lnTo>
                      <a:pt x="56" y="96"/>
                    </a:lnTo>
                    <a:lnTo>
                      <a:pt x="55" y="95"/>
                    </a:lnTo>
                    <a:lnTo>
                      <a:pt x="54" y="93"/>
                    </a:lnTo>
                    <a:lnTo>
                      <a:pt x="53" y="91"/>
                    </a:lnTo>
                    <a:lnTo>
                      <a:pt x="52" y="89"/>
                    </a:lnTo>
                    <a:lnTo>
                      <a:pt x="51" y="87"/>
                    </a:lnTo>
                    <a:lnTo>
                      <a:pt x="50" y="85"/>
                    </a:lnTo>
                    <a:lnTo>
                      <a:pt x="49" y="83"/>
                    </a:lnTo>
                    <a:lnTo>
                      <a:pt x="48" y="83"/>
                    </a:lnTo>
                    <a:lnTo>
                      <a:pt x="44" y="71"/>
                    </a:lnTo>
                    <a:lnTo>
                      <a:pt x="41" y="62"/>
                    </a:lnTo>
                    <a:lnTo>
                      <a:pt x="39" y="56"/>
                    </a:lnTo>
                    <a:lnTo>
                      <a:pt x="38" y="51"/>
                    </a:lnTo>
                    <a:lnTo>
                      <a:pt x="36" y="48"/>
                    </a:lnTo>
                    <a:lnTo>
                      <a:pt x="36" y="45"/>
                    </a:lnTo>
                    <a:lnTo>
                      <a:pt x="35" y="44"/>
                    </a:lnTo>
                    <a:lnTo>
                      <a:pt x="34" y="42"/>
                    </a:lnTo>
                    <a:lnTo>
                      <a:pt x="33" y="41"/>
                    </a:lnTo>
                    <a:lnTo>
                      <a:pt x="32" y="41"/>
                    </a:lnTo>
                    <a:lnTo>
                      <a:pt x="31" y="39"/>
                    </a:lnTo>
                    <a:lnTo>
                      <a:pt x="29" y="37"/>
                    </a:lnTo>
                    <a:lnTo>
                      <a:pt x="28" y="35"/>
                    </a:lnTo>
                    <a:lnTo>
                      <a:pt x="26" y="34"/>
                    </a:lnTo>
                    <a:lnTo>
                      <a:pt x="25" y="33"/>
                    </a:lnTo>
                    <a:lnTo>
                      <a:pt x="24" y="32"/>
                    </a:lnTo>
                    <a:lnTo>
                      <a:pt x="23" y="32"/>
                    </a:lnTo>
                    <a:lnTo>
                      <a:pt x="21" y="31"/>
                    </a:lnTo>
                    <a:lnTo>
                      <a:pt x="19" y="30"/>
                    </a:lnTo>
                    <a:lnTo>
                      <a:pt x="17" y="29"/>
                    </a:lnTo>
                    <a:lnTo>
                      <a:pt x="15" y="29"/>
                    </a:lnTo>
                    <a:lnTo>
                      <a:pt x="13" y="28"/>
                    </a:lnTo>
                    <a:lnTo>
                      <a:pt x="11" y="28"/>
                    </a:lnTo>
                    <a:lnTo>
                      <a:pt x="9" y="27"/>
                    </a:lnTo>
                    <a:lnTo>
                      <a:pt x="7" y="27"/>
                    </a:lnTo>
                    <a:lnTo>
                      <a:pt x="4" y="27"/>
                    </a:lnTo>
                    <a:lnTo>
                      <a:pt x="2" y="27"/>
                    </a:lnTo>
                    <a:lnTo>
                      <a:pt x="1" y="26"/>
                    </a:lnTo>
                    <a:lnTo>
                      <a:pt x="0" y="25"/>
                    </a:lnTo>
                    <a:lnTo>
                      <a:pt x="1" y="24"/>
                    </a:lnTo>
                    <a:lnTo>
                      <a:pt x="1" y="23"/>
                    </a:lnTo>
                    <a:lnTo>
                      <a:pt x="2" y="22"/>
                    </a:lnTo>
                    <a:lnTo>
                      <a:pt x="2" y="21"/>
                    </a:lnTo>
                    <a:lnTo>
                      <a:pt x="3" y="20"/>
                    </a:lnTo>
                    <a:lnTo>
                      <a:pt x="4" y="19"/>
                    </a:lnTo>
                    <a:lnTo>
                      <a:pt x="5" y="18"/>
                    </a:lnTo>
                    <a:lnTo>
                      <a:pt x="5" y="17"/>
                    </a:lnTo>
                    <a:lnTo>
                      <a:pt x="6" y="16"/>
                    </a:lnTo>
                    <a:lnTo>
                      <a:pt x="7" y="15"/>
                    </a:lnTo>
                    <a:lnTo>
                      <a:pt x="8" y="14"/>
                    </a:lnTo>
                    <a:lnTo>
                      <a:pt x="9" y="13"/>
                    </a:lnTo>
                    <a:lnTo>
                      <a:pt x="10" y="12"/>
                    </a:lnTo>
                    <a:lnTo>
                      <a:pt x="11" y="12"/>
                    </a:lnTo>
                    <a:lnTo>
                      <a:pt x="12" y="11"/>
                    </a:lnTo>
                    <a:lnTo>
                      <a:pt x="13" y="11"/>
                    </a:lnTo>
                    <a:lnTo>
                      <a:pt x="14" y="10"/>
                    </a:lnTo>
                    <a:lnTo>
                      <a:pt x="15" y="9"/>
                    </a:lnTo>
                    <a:lnTo>
                      <a:pt x="16" y="9"/>
                    </a:lnTo>
                    <a:lnTo>
                      <a:pt x="16" y="8"/>
                    </a:lnTo>
                    <a:lnTo>
                      <a:pt x="17" y="8"/>
                    </a:lnTo>
                    <a:lnTo>
                      <a:pt x="18" y="7"/>
                    </a:lnTo>
                    <a:lnTo>
                      <a:pt x="19" y="6"/>
                    </a:lnTo>
                    <a:lnTo>
                      <a:pt x="20" y="5"/>
                    </a:lnTo>
                    <a:lnTo>
                      <a:pt x="21" y="5"/>
                    </a:lnTo>
                    <a:lnTo>
                      <a:pt x="22" y="5"/>
                    </a:lnTo>
                    <a:lnTo>
                      <a:pt x="23" y="4"/>
                    </a:lnTo>
                    <a:lnTo>
                      <a:pt x="24" y="4"/>
                    </a:lnTo>
                    <a:lnTo>
                      <a:pt x="25" y="3"/>
                    </a:lnTo>
                    <a:lnTo>
                      <a:pt x="26" y="3"/>
                    </a:lnTo>
                    <a:lnTo>
                      <a:pt x="29" y="2"/>
                    </a:lnTo>
                    <a:lnTo>
                      <a:pt x="32" y="2"/>
                    </a:lnTo>
                    <a:lnTo>
                      <a:pt x="34" y="1"/>
                    </a:lnTo>
                    <a:lnTo>
                      <a:pt x="37" y="1"/>
                    </a:lnTo>
                    <a:lnTo>
                      <a:pt x="39" y="1"/>
                    </a:lnTo>
                    <a:lnTo>
                      <a:pt x="42" y="0"/>
                    </a:lnTo>
                    <a:lnTo>
                      <a:pt x="47" y="0"/>
                    </a:lnTo>
                    <a:lnTo>
                      <a:pt x="50" y="0"/>
                    </a:lnTo>
                    <a:lnTo>
                      <a:pt x="50" y="2"/>
                    </a:lnTo>
                    <a:lnTo>
                      <a:pt x="50" y="3"/>
                    </a:lnTo>
                    <a:lnTo>
                      <a:pt x="49" y="5"/>
                    </a:lnTo>
                    <a:lnTo>
                      <a:pt x="49" y="7"/>
                    </a:lnTo>
                    <a:lnTo>
                      <a:pt x="48" y="9"/>
                    </a:lnTo>
                    <a:lnTo>
                      <a:pt x="47" y="11"/>
                    </a:lnTo>
                    <a:lnTo>
                      <a:pt x="47" y="13"/>
                    </a:lnTo>
                    <a:lnTo>
                      <a:pt x="46" y="15"/>
                    </a:lnTo>
                    <a:lnTo>
                      <a:pt x="46" y="16"/>
                    </a:lnTo>
                    <a:lnTo>
                      <a:pt x="46" y="18"/>
                    </a:lnTo>
                    <a:lnTo>
                      <a:pt x="46" y="20"/>
                    </a:lnTo>
                    <a:lnTo>
                      <a:pt x="46" y="22"/>
                    </a:lnTo>
                    <a:lnTo>
                      <a:pt x="46" y="23"/>
                    </a:lnTo>
                    <a:lnTo>
                      <a:pt x="46" y="25"/>
                    </a:lnTo>
                    <a:lnTo>
                      <a:pt x="46" y="27"/>
                    </a:lnTo>
                    <a:lnTo>
                      <a:pt x="47" y="29"/>
                    </a:lnTo>
                    <a:lnTo>
                      <a:pt x="47" y="31"/>
                    </a:lnTo>
                    <a:lnTo>
                      <a:pt x="48" y="33"/>
                    </a:lnTo>
                    <a:lnTo>
                      <a:pt x="48" y="34"/>
                    </a:lnTo>
                    <a:lnTo>
                      <a:pt x="49" y="36"/>
                    </a:lnTo>
                    <a:lnTo>
                      <a:pt x="50" y="36"/>
                    </a:lnTo>
                    <a:lnTo>
                      <a:pt x="50" y="37"/>
                    </a:lnTo>
                    <a:lnTo>
                      <a:pt x="50" y="38"/>
                    </a:lnTo>
                    <a:lnTo>
                      <a:pt x="50" y="39"/>
                    </a:lnTo>
                    <a:lnTo>
                      <a:pt x="51" y="39"/>
                    </a:lnTo>
                    <a:lnTo>
                      <a:pt x="52" y="39"/>
                    </a:lnTo>
                    <a:lnTo>
                      <a:pt x="54" y="41"/>
                    </a:lnTo>
                    <a:lnTo>
                      <a:pt x="56" y="44"/>
                    </a:lnTo>
                    <a:lnTo>
                      <a:pt x="56" y="45"/>
                    </a:lnTo>
                    <a:lnTo>
                      <a:pt x="57" y="46"/>
                    </a:lnTo>
                    <a:lnTo>
                      <a:pt x="58" y="47"/>
                    </a:lnTo>
                    <a:lnTo>
                      <a:pt x="59" y="48"/>
                    </a:lnTo>
                    <a:lnTo>
                      <a:pt x="60" y="48"/>
                    </a:lnTo>
                    <a:lnTo>
                      <a:pt x="60" y="49"/>
                    </a:lnTo>
                    <a:lnTo>
                      <a:pt x="61" y="49"/>
                    </a:lnTo>
                    <a:lnTo>
                      <a:pt x="61" y="50"/>
                    </a:lnTo>
                    <a:lnTo>
                      <a:pt x="61" y="51"/>
                    </a:lnTo>
                    <a:lnTo>
                      <a:pt x="62" y="51"/>
                    </a:lnTo>
                    <a:lnTo>
                      <a:pt x="62" y="52"/>
                    </a:lnTo>
                    <a:lnTo>
                      <a:pt x="63" y="52"/>
                    </a:lnTo>
                    <a:lnTo>
                      <a:pt x="64" y="53"/>
                    </a:lnTo>
                    <a:lnTo>
                      <a:pt x="65" y="54"/>
                    </a:lnTo>
                    <a:lnTo>
                      <a:pt x="66" y="56"/>
                    </a:lnTo>
                    <a:lnTo>
                      <a:pt x="67" y="57"/>
                    </a:lnTo>
                    <a:lnTo>
                      <a:pt x="68" y="59"/>
                    </a:lnTo>
                    <a:lnTo>
                      <a:pt x="68" y="60"/>
                    </a:lnTo>
                    <a:lnTo>
                      <a:pt x="69" y="61"/>
                    </a:lnTo>
                    <a:lnTo>
                      <a:pt x="70" y="61"/>
                    </a:lnTo>
                    <a:lnTo>
                      <a:pt x="72" y="64"/>
                    </a:lnTo>
                    <a:lnTo>
                      <a:pt x="73" y="67"/>
                    </a:lnTo>
                    <a:lnTo>
                      <a:pt x="75" y="71"/>
                    </a:lnTo>
                    <a:lnTo>
                      <a:pt x="76" y="74"/>
                    </a:lnTo>
                    <a:lnTo>
                      <a:pt x="78" y="77"/>
                    </a:lnTo>
                    <a:lnTo>
                      <a:pt x="79" y="80"/>
                    </a:lnTo>
                    <a:lnTo>
                      <a:pt x="81" y="83"/>
                    </a:lnTo>
                    <a:lnTo>
                      <a:pt x="82" y="86"/>
                    </a:lnTo>
                    <a:lnTo>
                      <a:pt x="83" y="88"/>
                    </a:lnTo>
                    <a:lnTo>
                      <a:pt x="84" y="92"/>
                    </a:lnTo>
                    <a:lnTo>
                      <a:pt x="86" y="97"/>
                    </a:lnTo>
                    <a:lnTo>
                      <a:pt x="88" y="102"/>
                    </a:lnTo>
                    <a:lnTo>
                      <a:pt x="89" y="104"/>
                    </a:lnTo>
                    <a:lnTo>
                      <a:pt x="90" y="107"/>
                    </a:lnTo>
                    <a:lnTo>
                      <a:pt x="90" y="109"/>
                    </a:lnTo>
                    <a:lnTo>
                      <a:pt x="91" y="111"/>
                    </a:lnTo>
                    <a:lnTo>
                      <a:pt x="92" y="113"/>
                    </a:lnTo>
                    <a:lnTo>
                      <a:pt x="92" y="115"/>
                    </a:lnTo>
                    <a:lnTo>
                      <a:pt x="92" y="116"/>
                    </a:lnTo>
                    <a:lnTo>
                      <a:pt x="92" y="117"/>
                    </a:lnTo>
                    <a:lnTo>
                      <a:pt x="90" y="118"/>
                    </a:lnTo>
                    <a:lnTo>
                      <a:pt x="87" y="120"/>
                    </a:lnTo>
                    <a:lnTo>
                      <a:pt x="84" y="121"/>
                    </a:lnTo>
                    <a:lnTo>
                      <a:pt x="82" y="122"/>
                    </a:lnTo>
                    <a:lnTo>
                      <a:pt x="79" y="123"/>
                    </a:lnTo>
                    <a:lnTo>
                      <a:pt x="76" y="124"/>
                    </a:lnTo>
                    <a:lnTo>
                      <a:pt x="75" y="125"/>
                    </a:lnTo>
                    <a:lnTo>
                      <a:pt x="74" y="125"/>
                    </a:lnTo>
                    <a:lnTo>
                      <a:pt x="72" y="125"/>
                    </a:lnTo>
                    <a:lnTo>
                      <a:pt x="71" y="125"/>
                    </a:lnTo>
                    <a:close/>
                  </a:path>
                </a:pathLst>
              </a:custGeom>
              <a:solidFill>
                <a:srgbClr val="007CC3"/>
              </a:solidFill>
              <a:ln w="9525">
                <a:noFill/>
                <a:round/>
                <a:headEnd/>
                <a:tailEnd/>
              </a:ln>
            </p:spPr>
            <p:txBody>
              <a:bodyPr/>
              <a:lstStyle/>
              <a:p>
                <a:endParaRPr lang="en-US"/>
              </a:p>
            </p:txBody>
          </p:sp>
          <p:sp>
            <p:nvSpPr>
              <p:cNvPr id="27100" name="Freeform 115"/>
              <p:cNvSpPr>
                <a:spLocks/>
              </p:cNvSpPr>
              <p:nvPr/>
            </p:nvSpPr>
            <p:spPr bwMode="auto">
              <a:xfrm>
                <a:off x="781" y="1605"/>
                <a:ext cx="81" cy="124"/>
              </a:xfrm>
              <a:custGeom>
                <a:avLst/>
                <a:gdLst>
                  <a:gd name="T0" fmla="*/ 7 w 81"/>
                  <a:gd name="T1" fmla="*/ 122 h 124"/>
                  <a:gd name="T2" fmla="*/ 3 w 81"/>
                  <a:gd name="T3" fmla="*/ 120 h 124"/>
                  <a:gd name="T4" fmla="*/ 0 w 81"/>
                  <a:gd name="T5" fmla="*/ 118 h 124"/>
                  <a:gd name="T6" fmla="*/ 3 w 81"/>
                  <a:gd name="T7" fmla="*/ 113 h 124"/>
                  <a:gd name="T8" fmla="*/ 4 w 81"/>
                  <a:gd name="T9" fmla="*/ 111 h 124"/>
                  <a:gd name="T10" fmla="*/ 6 w 81"/>
                  <a:gd name="T11" fmla="*/ 105 h 124"/>
                  <a:gd name="T12" fmla="*/ 11 w 81"/>
                  <a:gd name="T13" fmla="*/ 88 h 124"/>
                  <a:gd name="T14" fmla="*/ 14 w 81"/>
                  <a:gd name="T15" fmla="*/ 74 h 124"/>
                  <a:gd name="T16" fmla="*/ 17 w 81"/>
                  <a:gd name="T17" fmla="*/ 66 h 124"/>
                  <a:gd name="T18" fmla="*/ 20 w 81"/>
                  <a:gd name="T19" fmla="*/ 58 h 124"/>
                  <a:gd name="T20" fmla="*/ 24 w 81"/>
                  <a:gd name="T21" fmla="*/ 51 h 124"/>
                  <a:gd name="T22" fmla="*/ 27 w 81"/>
                  <a:gd name="T23" fmla="*/ 46 h 124"/>
                  <a:gd name="T24" fmla="*/ 28 w 81"/>
                  <a:gd name="T25" fmla="*/ 45 h 124"/>
                  <a:gd name="T26" fmla="*/ 30 w 81"/>
                  <a:gd name="T27" fmla="*/ 42 h 124"/>
                  <a:gd name="T28" fmla="*/ 32 w 81"/>
                  <a:gd name="T29" fmla="*/ 38 h 124"/>
                  <a:gd name="T30" fmla="*/ 33 w 81"/>
                  <a:gd name="T31" fmla="*/ 35 h 124"/>
                  <a:gd name="T32" fmla="*/ 34 w 81"/>
                  <a:gd name="T33" fmla="*/ 31 h 124"/>
                  <a:gd name="T34" fmla="*/ 33 w 81"/>
                  <a:gd name="T35" fmla="*/ 27 h 124"/>
                  <a:gd name="T36" fmla="*/ 31 w 81"/>
                  <a:gd name="T37" fmla="*/ 21 h 124"/>
                  <a:gd name="T38" fmla="*/ 29 w 81"/>
                  <a:gd name="T39" fmla="*/ 14 h 124"/>
                  <a:gd name="T40" fmla="*/ 27 w 81"/>
                  <a:gd name="T41" fmla="*/ 12 h 124"/>
                  <a:gd name="T42" fmla="*/ 27 w 81"/>
                  <a:gd name="T43" fmla="*/ 6 h 124"/>
                  <a:gd name="T44" fmla="*/ 27 w 81"/>
                  <a:gd name="T45" fmla="*/ 4 h 124"/>
                  <a:gd name="T46" fmla="*/ 28 w 81"/>
                  <a:gd name="T47" fmla="*/ 2 h 124"/>
                  <a:gd name="T48" fmla="*/ 29 w 81"/>
                  <a:gd name="T49" fmla="*/ 2 h 124"/>
                  <a:gd name="T50" fmla="*/ 30 w 81"/>
                  <a:gd name="T51" fmla="*/ 1 h 124"/>
                  <a:gd name="T52" fmla="*/ 34 w 81"/>
                  <a:gd name="T53" fmla="*/ 1 h 124"/>
                  <a:gd name="T54" fmla="*/ 47 w 81"/>
                  <a:gd name="T55" fmla="*/ 2 h 124"/>
                  <a:gd name="T56" fmla="*/ 58 w 81"/>
                  <a:gd name="T57" fmla="*/ 7 h 124"/>
                  <a:gd name="T58" fmla="*/ 66 w 81"/>
                  <a:gd name="T59" fmla="*/ 11 h 124"/>
                  <a:gd name="T60" fmla="*/ 73 w 81"/>
                  <a:gd name="T61" fmla="*/ 15 h 124"/>
                  <a:gd name="T62" fmla="*/ 76 w 81"/>
                  <a:gd name="T63" fmla="*/ 18 h 124"/>
                  <a:gd name="T64" fmla="*/ 79 w 81"/>
                  <a:gd name="T65" fmla="*/ 21 h 124"/>
                  <a:gd name="T66" fmla="*/ 81 w 81"/>
                  <a:gd name="T67" fmla="*/ 23 h 124"/>
                  <a:gd name="T68" fmla="*/ 80 w 81"/>
                  <a:gd name="T69" fmla="*/ 25 h 124"/>
                  <a:gd name="T70" fmla="*/ 79 w 81"/>
                  <a:gd name="T71" fmla="*/ 26 h 124"/>
                  <a:gd name="T72" fmla="*/ 76 w 81"/>
                  <a:gd name="T73" fmla="*/ 27 h 124"/>
                  <a:gd name="T74" fmla="*/ 71 w 81"/>
                  <a:gd name="T75" fmla="*/ 28 h 124"/>
                  <a:gd name="T76" fmla="*/ 63 w 81"/>
                  <a:gd name="T77" fmla="*/ 29 h 124"/>
                  <a:gd name="T78" fmla="*/ 58 w 81"/>
                  <a:gd name="T79" fmla="*/ 32 h 124"/>
                  <a:gd name="T80" fmla="*/ 53 w 81"/>
                  <a:gd name="T81" fmla="*/ 35 h 124"/>
                  <a:gd name="T82" fmla="*/ 50 w 81"/>
                  <a:gd name="T83" fmla="*/ 37 h 124"/>
                  <a:gd name="T84" fmla="*/ 49 w 81"/>
                  <a:gd name="T85" fmla="*/ 38 h 124"/>
                  <a:gd name="T86" fmla="*/ 47 w 81"/>
                  <a:gd name="T87" fmla="*/ 42 h 124"/>
                  <a:gd name="T88" fmla="*/ 44 w 81"/>
                  <a:gd name="T89" fmla="*/ 54 h 124"/>
                  <a:gd name="T90" fmla="*/ 42 w 81"/>
                  <a:gd name="T91" fmla="*/ 65 h 124"/>
                  <a:gd name="T92" fmla="*/ 38 w 81"/>
                  <a:gd name="T93" fmla="*/ 76 h 124"/>
                  <a:gd name="T94" fmla="*/ 33 w 81"/>
                  <a:gd name="T95" fmla="*/ 86 h 124"/>
                  <a:gd name="T96" fmla="*/ 28 w 81"/>
                  <a:gd name="T97" fmla="*/ 96 h 124"/>
                  <a:gd name="T98" fmla="*/ 23 w 81"/>
                  <a:gd name="T99" fmla="*/ 107 h 124"/>
                  <a:gd name="T100" fmla="*/ 18 w 81"/>
                  <a:gd name="T101" fmla="*/ 117 h 124"/>
                  <a:gd name="T102" fmla="*/ 14 w 81"/>
                  <a:gd name="T103" fmla="*/ 124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124"/>
                  <a:gd name="T158" fmla="*/ 81 w 81"/>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124">
                    <a:moveTo>
                      <a:pt x="13" y="124"/>
                    </a:moveTo>
                    <a:lnTo>
                      <a:pt x="10" y="123"/>
                    </a:lnTo>
                    <a:lnTo>
                      <a:pt x="7" y="122"/>
                    </a:lnTo>
                    <a:lnTo>
                      <a:pt x="5" y="121"/>
                    </a:lnTo>
                    <a:lnTo>
                      <a:pt x="4" y="121"/>
                    </a:lnTo>
                    <a:lnTo>
                      <a:pt x="3" y="120"/>
                    </a:lnTo>
                    <a:lnTo>
                      <a:pt x="2" y="119"/>
                    </a:lnTo>
                    <a:lnTo>
                      <a:pt x="1" y="119"/>
                    </a:lnTo>
                    <a:lnTo>
                      <a:pt x="0" y="118"/>
                    </a:lnTo>
                    <a:lnTo>
                      <a:pt x="1" y="115"/>
                    </a:lnTo>
                    <a:lnTo>
                      <a:pt x="2" y="114"/>
                    </a:lnTo>
                    <a:lnTo>
                      <a:pt x="3" y="113"/>
                    </a:lnTo>
                    <a:lnTo>
                      <a:pt x="3" y="112"/>
                    </a:lnTo>
                    <a:lnTo>
                      <a:pt x="4" y="111"/>
                    </a:lnTo>
                    <a:lnTo>
                      <a:pt x="5" y="111"/>
                    </a:lnTo>
                    <a:lnTo>
                      <a:pt x="6" y="105"/>
                    </a:lnTo>
                    <a:lnTo>
                      <a:pt x="8" y="99"/>
                    </a:lnTo>
                    <a:lnTo>
                      <a:pt x="9" y="94"/>
                    </a:lnTo>
                    <a:lnTo>
                      <a:pt x="11" y="88"/>
                    </a:lnTo>
                    <a:lnTo>
                      <a:pt x="12" y="83"/>
                    </a:lnTo>
                    <a:lnTo>
                      <a:pt x="13" y="77"/>
                    </a:lnTo>
                    <a:lnTo>
                      <a:pt x="14" y="74"/>
                    </a:lnTo>
                    <a:lnTo>
                      <a:pt x="15" y="71"/>
                    </a:lnTo>
                    <a:lnTo>
                      <a:pt x="16" y="69"/>
                    </a:lnTo>
                    <a:lnTo>
                      <a:pt x="17" y="66"/>
                    </a:lnTo>
                    <a:lnTo>
                      <a:pt x="18" y="63"/>
                    </a:lnTo>
                    <a:lnTo>
                      <a:pt x="19" y="61"/>
                    </a:lnTo>
                    <a:lnTo>
                      <a:pt x="20" y="58"/>
                    </a:lnTo>
                    <a:lnTo>
                      <a:pt x="21" y="56"/>
                    </a:lnTo>
                    <a:lnTo>
                      <a:pt x="23" y="53"/>
                    </a:lnTo>
                    <a:lnTo>
                      <a:pt x="24" y="51"/>
                    </a:lnTo>
                    <a:lnTo>
                      <a:pt x="25" y="48"/>
                    </a:lnTo>
                    <a:lnTo>
                      <a:pt x="27" y="46"/>
                    </a:lnTo>
                    <a:lnTo>
                      <a:pt x="28" y="45"/>
                    </a:lnTo>
                    <a:lnTo>
                      <a:pt x="29" y="44"/>
                    </a:lnTo>
                    <a:lnTo>
                      <a:pt x="30" y="43"/>
                    </a:lnTo>
                    <a:lnTo>
                      <a:pt x="30" y="42"/>
                    </a:lnTo>
                    <a:lnTo>
                      <a:pt x="31" y="41"/>
                    </a:lnTo>
                    <a:lnTo>
                      <a:pt x="32" y="40"/>
                    </a:lnTo>
                    <a:lnTo>
                      <a:pt x="32" y="38"/>
                    </a:lnTo>
                    <a:lnTo>
                      <a:pt x="33" y="37"/>
                    </a:lnTo>
                    <a:lnTo>
                      <a:pt x="33" y="36"/>
                    </a:lnTo>
                    <a:lnTo>
                      <a:pt x="33" y="35"/>
                    </a:lnTo>
                    <a:lnTo>
                      <a:pt x="34" y="33"/>
                    </a:lnTo>
                    <a:lnTo>
                      <a:pt x="34" y="32"/>
                    </a:lnTo>
                    <a:lnTo>
                      <a:pt x="34" y="31"/>
                    </a:lnTo>
                    <a:lnTo>
                      <a:pt x="34" y="30"/>
                    </a:lnTo>
                    <a:lnTo>
                      <a:pt x="34" y="29"/>
                    </a:lnTo>
                    <a:lnTo>
                      <a:pt x="33" y="27"/>
                    </a:lnTo>
                    <a:lnTo>
                      <a:pt x="33" y="25"/>
                    </a:lnTo>
                    <a:lnTo>
                      <a:pt x="32" y="23"/>
                    </a:lnTo>
                    <a:lnTo>
                      <a:pt x="31" y="21"/>
                    </a:lnTo>
                    <a:lnTo>
                      <a:pt x="30" y="18"/>
                    </a:lnTo>
                    <a:lnTo>
                      <a:pt x="29" y="16"/>
                    </a:lnTo>
                    <a:lnTo>
                      <a:pt x="29" y="14"/>
                    </a:lnTo>
                    <a:lnTo>
                      <a:pt x="28" y="12"/>
                    </a:lnTo>
                    <a:lnTo>
                      <a:pt x="27" y="12"/>
                    </a:lnTo>
                    <a:lnTo>
                      <a:pt x="27" y="10"/>
                    </a:lnTo>
                    <a:lnTo>
                      <a:pt x="27" y="8"/>
                    </a:lnTo>
                    <a:lnTo>
                      <a:pt x="27" y="6"/>
                    </a:lnTo>
                    <a:lnTo>
                      <a:pt x="27" y="5"/>
                    </a:lnTo>
                    <a:lnTo>
                      <a:pt x="27" y="4"/>
                    </a:lnTo>
                    <a:lnTo>
                      <a:pt x="27" y="3"/>
                    </a:lnTo>
                    <a:lnTo>
                      <a:pt x="28" y="3"/>
                    </a:lnTo>
                    <a:lnTo>
                      <a:pt x="28" y="2"/>
                    </a:lnTo>
                    <a:lnTo>
                      <a:pt x="29" y="2"/>
                    </a:lnTo>
                    <a:lnTo>
                      <a:pt x="29" y="1"/>
                    </a:lnTo>
                    <a:lnTo>
                      <a:pt x="30" y="1"/>
                    </a:lnTo>
                    <a:lnTo>
                      <a:pt x="31" y="1"/>
                    </a:lnTo>
                    <a:lnTo>
                      <a:pt x="32" y="1"/>
                    </a:lnTo>
                    <a:lnTo>
                      <a:pt x="34" y="1"/>
                    </a:lnTo>
                    <a:lnTo>
                      <a:pt x="38" y="0"/>
                    </a:lnTo>
                    <a:lnTo>
                      <a:pt x="42" y="0"/>
                    </a:lnTo>
                    <a:lnTo>
                      <a:pt x="47" y="2"/>
                    </a:lnTo>
                    <a:lnTo>
                      <a:pt x="53" y="5"/>
                    </a:lnTo>
                    <a:lnTo>
                      <a:pt x="56" y="6"/>
                    </a:lnTo>
                    <a:lnTo>
                      <a:pt x="58" y="7"/>
                    </a:lnTo>
                    <a:lnTo>
                      <a:pt x="61" y="8"/>
                    </a:lnTo>
                    <a:lnTo>
                      <a:pt x="63" y="9"/>
                    </a:lnTo>
                    <a:lnTo>
                      <a:pt x="66" y="11"/>
                    </a:lnTo>
                    <a:lnTo>
                      <a:pt x="69" y="12"/>
                    </a:lnTo>
                    <a:lnTo>
                      <a:pt x="71" y="14"/>
                    </a:lnTo>
                    <a:lnTo>
                      <a:pt x="73" y="15"/>
                    </a:lnTo>
                    <a:lnTo>
                      <a:pt x="74" y="16"/>
                    </a:lnTo>
                    <a:lnTo>
                      <a:pt x="75" y="17"/>
                    </a:lnTo>
                    <a:lnTo>
                      <a:pt x="76" y="18"/>
                    </a:lnTo>
                    <a:lnTo>
                      <a:pt x="77" y="19"/>
                    </a:lnTo>
                    <a:lnTo>
                      <a:pt x="78" y="20"/>
                    </a:lnTo>
                    <a:lnTo>
                      <a:pt x="79" y="21"/>
                    </a:lnTo>
                    <a:lnTo>
                      <a:pt x="80" y="22"/>
                    </a:lnTo>
                    <a:lnTo>
                      <a:pt x="81" y="23"/>
                    </a:lnTo>
                    <a:lnTo>
                      <a:pt x="81" y="24"/>
                    </a:lnTo>
                    <a:lnTo>
                      <a:pt x="80" y="24"/>
                    </a:lnTo>
                    <a:lnTo>
                      <a:pt x="80" y="25"/>
                    </a:lnTo>
                    <a:lnTo>
                      <a:pt x="79" y="25"/>
                    </a:lnTo>
                    <a:lnTo>
                      <a:pt x="79" y="26"/>
                    </a:lnTo>
                    <a:lnTo>
                      <a:pt x="78" y="26"/>
                    </a:lnTo>
                    <a:lnTo>
                      <a:pt x="77" y="26"/>
                    </a:lnTo>
                    <a:lnTo>
                      <a:pt x="76" y="27"/>
                    </a:lnTo>
                    <a:lnTo>
                      <a:pt x="75" y="27"/>
                    </a:lnTo>
                    <a:lnTo>
                      <a:pt x="73" y="28"/>
                    </a:lnTo>
                    <a:lnTo>
                      <a:pt x="71" y="28"/>
                    </a:lnTo>
                    <a:lnTo>
                      <a:pt x="68" y="29"/>
                    </a:lnTo>
                    <a:lnTo>
                      <a:pt x="65" y="29"/>
                    </a:lnTo>
                    <a:lnTo>
                      <a:pt x="63" y="29"/>
                    </a:lnTo>
                    <a:lnTo>
                      <a:pt x="62" y="30"/>
                    </a:lnTo>
                    <a:lnTo>
                      <a:pt x="60" y="31"/>
                    </a:lnTo>
                    <a:lnTo>
                      <a:pt x="58" y="32"/>
                    </a:lnTo>
                    <a:lnTo>
                      <a:pt x="57" y="33"/>
                    </a:lnTo>
                    <a:lnTo>
                      <a:pt x="55" y="34"/>
                    </a:lnTo>
                    <a:lnTo>
                      <a:pt x="53" y="35"/>
                    </a:lnTo>
                    <a:lnTo>
                      <a:pt x="52" y="36"/>
                    </a:lnTo>
                    <a:lnTo>
                      <a:pt x="50" y="37"/>
                    </a:lnTo>
                    <a:lnTo>
                      <a:pt x="50" y="38"/>
                    </a:lnTo>
                    <a:lnTo>
                      <a:pt x="49" y="38"/>
                    </a:lnTo>
                    <a:lnTo>
                      <a:pt x="48" y="38"/>
                    </a:lnTo>
                    <a:lnTo>
                      <a:pt x="48" y="39"/>
                    </a:lnTo>
                    <a:lnTo>
                      <a:pt x="47" y="42"/>
                    </a:lnTo>
                    <a:lnTo>
                      <a:pt x="46" y="46"/>
                    </a:lnTo>
                    <a:lnTo>
                      <a:pt x="45" y="50"/>
                    </a:lnTo>
                    <a:lnTo>
                      <a:pt x="44" y="54"/>
                    </a:lnTo>
                    <a:lnTo>
                      <a:pt x="43" y="57"/>
                    </a:lnTo>
                    <a:lnTo>
                      <a:pt x="43" y="61"/>
                    </a:lnTo>
                    <a:lnTo>
                      <a:pt x="42" y="65"/>
                    </a:lnTo>
                    <a:lnTo>
                      <a:pt x="41" y="69"/>
                    </a:lnTo>
                    <a:lnTo>
                      <a:pt x="40" y="72"/>
                    </a:lnTo>
                    <a:lnTo>
                      <a:pt x="38" y="76"/>
                    </a:lnTo>
                    <a:lnTo>
                      <a:pt x="36" y="79"/>
                    </a:lnTo>
                    <a:lnTo>
                      <a:pt x="35" y="83"/>
                    </a:lnTo>
                    <a:lnTo>
                      <a:pt x="33" y="86"/>
                    </a:lnTo>
                    <a:lnTo>
                      <a:pt x="31" y="90"/>
                    </a:lnTo>
                    <a:lnTo>
                      <a:pt x="30" y="93"/>
                    </a:lnTo>
                    <a:lnTo>
                      <a:pt x="28" y="96"/>
                    </a:lnTo>
                    <a:lnTo>
                      <a:pt x="26" y="100"/>
                    </a:lnTo>
                    <a:lnTo>
                      <a:pt x="24" y="103"/>
                    </a:lnTo>
                    <a:lnTo>
                      <a:pt x="23" y="107"/>
                    </a:lnTo>
                    <a:lnTo>
                      <a:pt x="21" y="110"/>
                    </a:lnTo>
                    <a:lnTo>
                      <a:pt x="19" y="114"/>
                    </a:lnTo>
                    <a:lnTo>
                      <a:pt x="18" y="117"/>
                    </a:lnTo>
                    <a:lnTo>
                      <a:pt x="16" y="121"/>
                    </a:lnTo>
                    <a:lnTo>
                      <a:pt x="15" y="124"/>
                    </a:lnTo>
                    <a:lnTo>
                      <a:pt x="14" y="124"/>
                    </a:lnTo>
                    <a:lnTo>
                      <a:pt x="13" y="124"/>
                    </a:lnTo>
                    <a:close/>
                  </a:path>
                </a:pathLst>
              </a:custGeom>
              <a:solidFill>
                <a:srgbClr val="007CC3"/>
              </a:solidFill>
              <a:ln w="9525">
                <a:noFill/>
                <a:round/>
                <a:headEnd/>
                <a:tailEnd/>
              </a:ln>
            </p:spPr>
            <p:txBody>
              <a:bodyPr/>
              <a:lstStyle/>
              <a:p>
                <a:endParaRPr lang="en-US"/>
              </a:p>
            </p:txBody>
          </p:sp>
          <p:sp>
            <p:nvSpPr>
              <p:cNvPr id="27101" name="Freeform 116"/>
              <p:cNvSpPr>
                <a:spLocks/>
              </p:cNvSpPr>
              <p:nvPr/>
            </p:nvSpPr>
            <p:spPr bwMode="auto">
              <a:xfrm>
                <a:off x="1103" y="1697"/>
                <a:ext cx="30" cy="29"/>
              </a:xfrm>
              <a:custGeom>
                <a:avLst/>
                <a:gdLst>
                  <a:gd name="T0" fmla="*/ 14 w 30"/>
                  <a:gd name="T1" fmla="*/ 29 h 29"/>
                  <a:gd name="T2" fmla="*/ 11 w 30"/>
                  <a:gd name="T3" fmla="*/ 29 h 29"/>
                  <a:gd name="T4" fmla="*/ 9 w 30"/>
                  <a:gd name="T5" fmla="*/ 28 h 29"/>
                  <a:gd name="T6" fmla="*/ 7 w 30"/>
                  <a:gd name="T7" fmla="*/ 27 h 29"/>
                  <a:gd name="T8" fmla="*/ 5 w 30"/>
                  <a:gd name="T9" fmla="*/ 26 h 29"/>
                  <a:gd name="T10" fmla="*/ 4 w 30"/>
                  <a:gd name="T11" fmla="*/ 25 h 29"/>
                  <a:gd name="T12" fmla="*/ 2 w 30"/>
                  <a:gd name="T13" fmla="*/ 23 h 29"/>
                  <a:gd name="T14" fmla="*/ 1 w 30"/>
                  <a:gd name="T15" fmla="*/ 22 h 29"/>
                  <a:gd name="T16" fmla="*/ 1 w 30"/>
                  <a:gd name="T17" fmla="*/ 20 h 29"/>
                  <a:gd name="T18" fmla="*/ 0 w 30"/>
                  <a:gd name="T19" fmla="*/ 18 h 29"/>
                  <a:gd name="T20" fmla="*/ 0 w 30"/>
                  <a:gd name="T21" fmla="*/ 16 h 29"/>
                  <a:gd name="T22" fmla="*/ 0 w 30"/>
                  <a:gd name="T23" fmla="*/ 14 h 29"/>
                  <a:gd name="T24" fmla="*/ 0 w 30"/>
                  <a:gd name="T25" fmla="*/ 12 h 29"/>
                  <a:gd name="T26" fmla="*/ 1 w 30"/>
                  <a:gd name="T27" fmla="*/ 10 h 29"/>
                  <a:gd name="T28" fmla="*/ 1 w 30"/>
                  <a:gd name="T29" fmla="*/ 7 h 29"/>
                  <a:gd name="T30" fmla="*/ 4 w 30"/>
                  <a:gd name="T31" fmla="*/ 3 h 29"/>
                  <a:gd name="T32" fmla="*/ 8 w 30"/>
                  <a:gd name="T33" fmla="*/ 1 h 29"/>
                  <a:gd name="T34" fmla="*/ 11 w 30"/>
                  <a:gd name="T35" fmla="*/ 1 h 29"/>
                  <a:gd name="T36" fmla="*/ 15 w 30"/>
                  <a:gd name="T37" fmla="*/ 0 h 29"/>
                  <a:gd name="T38" fmla="*/ 18 w 30"/>
                  <a:gd name="T39" fmla="*/ 1 h 29"/>
                  <a:gd name="T40" fmla="*/ 21 w 30"/>
                  <a:gd name="T41" fmla="*/ 2 h 29"/>
                  <a:gd name="T42" fmla="*/ 23 w 30"/>
                  <a:gd name="T43" fmla="*/ 3 h 29"/>
                  <a:gd name="T44" fmla="*/ 26 w 30"/>
                  <a:gd name="T45" fmla="*/ 5 h 29"/>
                  <a:gd name="T46" fmla="*/ 27 w 30"/>
                  <a:gd name="T47" fmla="*/ 8 h 29"/>
                  <a:gd name="T48" fmla="*/ 29 w 30"/>
                  <a:gd name="T49" fmla="*/ 10 h 29"/>
                  <a:gd name="T50" fmla="*/ 30 w 30"/>
                  <a:gd name="T51" fmla="*/ 13 h 29"/>
                  <a:gd name="T52" fmla="*/ 30 w 30"/>
                  <a:gd name="T53" fmla="*/ 16 h 29"/>
                  <a:gd name="T54" fmla="*/ 29 w 30"/>
                  <a:gd name="T55" fmla="*/ 19 h 29"/>
                  <a:gd name="T56" fmla="*/ 28 w 30"/>
                  <a:gd name="T57" fmla="*/ 21 h 29"/>
                  <a:gd name="T58" fmla="*/ 27 w 30"/>
                  <a:gd name="T59" fmla="*/ 24 h 29"/>
                  <a:gd name="T60" fmla="*/ 24 w 30"/>
                  <a:gd name="T61" fmla="*/ 27 h 29"/>
                  <a:gd name="T62" fmla="*/ 21 w 30"/>
                  <a:gd name="T63" fmla="*/ 28 h 29"/>
                  <a:gd name="T64" fmla="*/ 17 w 30"/>
                  <a:gd name="T65" fmla="*/ 29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9"/>
                  <a:gd name="T101" fmla="*/ 30 w 30"/>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9">
                    <a:moveTo>
                      <a:pt x="15" y="29"/>
                    </a:moveTo>
                    <a:lnTo>
                      <a:pt x="14" y="29"/>
                    </a:lnTo>
                    <a:lnTo>
                      <a:pt x="13" y="29"/>
                    </a:lnTo>
                    <a:lnTo>
                      <a:pt x="11" y="29"/>
                    </a:lnTo>
                    <a:lnTo>
                      <a:pt x="10" y="28"/>
                    </a:lnTo>
                    <a:lnTo>
                      <a:pt x="9" y="28"/>
                    </a:lnTo>
                    <a:lnTo>
                      <a:pt x="8" y="27"/>
                    </a:lnTo>
                    <a:lnTo>
                      <a:pt x="7" y="27"/>
                    </a:lnTo>
                    <a:lnTo>
                      <a:pt x="6" y="26"/>
                    </a:lnTo>
                    <a:lnTo>
                      <a:pt x="5" y="26"/>
                    </a:lnTo>
                    <a:lnTo>
                      <a:pt x="4" y="25"/>
                    </a:lnTo>
                    <a:lnTo>
                      <a:pt x="3" y="24"/>
                    </a:lnTo>
                    <a:lnTo>
                      <a:pt x="2" y="23"/>
                    </a:lnTo>
                    <a:lnTo>
                      <a:pt x="2" y="22"/>
                    </a:lnTo>
                    <a:lnTo>
                      <a:pt x="1" y="22"/>
                    </a:lnTo>
                    <a:lnTo>
                      <a:pt x="1" y="21"/>
                    </a:lnTo>
                    <a:lnTo>
                      <a:pt x="1" y="20"/>
                    </a:lnTo>
                    <a:lnTo>
                      <a:pt x="0" y="19"/>
                    </a:lnTo>
                    <a:lnTo>
                      <a:pt x="0" y="18"/>
                    </a:lnTo>
                    <a:lnTo>
                      <a:pt x="0" y="17"/>
                    </a:lnTo>
                    <a:lnTo>
                      <a:pt x="0" y="16"/>
                    </a:lnTo>
                    <a:lnTo>
                      <a:pt x="0" y="15"/>
                    </a:lnTo>
                    <a:lnTo>
                      <a:pt x="0" y="14"/>
                    </a:lnTo>
                    <a:lnTo>
                      <a:pt x="0" y="13"/>
                    </a:lnTo>
                    <a:lnTo>
                      <a:pt x="0" y="12"/>
                    </a:lnTo>
                    <a:lnTo>
                      <a:pt x="0" y="11"/>
                    </a:lnTo>
                    <a:lnTo>
                      <a:pt x="1" y="10"/>
                    </a:lnTo>
                    <a:lnTo>
                      <a:pt x="1" y="9"/>
                    </a:lnTo>
                    <a:lnTo>
                      <a:pt x="1" y="7"/>
                    </a:lnTo>
                    <a:lnTo>
                      <a:pt x="2" y="4"/>
                    </a:lnTo>
                    <a:lnTo>
                      <a:pt x="4" y="3"/>
                    </a:lnTo>
                    <a:lnTo>
                      <a:pt x="6" y="2"/>
                    </a:lnTo>
                    <a:lnTo>
                      <a:pt x="8" y="1"/>
                    </a:lnTo>
                    <a:lnTo>
                      <a:pt x="10" y="1"/>
                    </a:lnTo>
                    <a:lnTo>
                      <a:pt x="11" y="1"/>
                    </a:lnTo>
                    <a:lnTo>
                      <a:pt x="13" y="0"/>
                    </a:lnTo>
                    <a:lnTo>
                      <a:pt x="15" y="0"/>
                    </a:lnTo>
                    <a:lnTo>
                      <a:pt x="16" y="1"/>
                    </a:lnTo>
                    <a:lnTo>
                      <a:pt x="18" y="1"/>
                    </a:lnTo>
                    <a:lnTo>
                      <a:pt x="19" y="1"/>
                    </a:lnTo>
                    <a:lnTo>
                      <a:pt x="21" y="2"/>
                    </a:lnTo>
                    <a:lnTo>
                      <a:pt x="22" y="3"/>
                    </a:lnTo>
                    <a:lnTo>
                      <a:pt x="23" y="3"/>
                    </a:lnTo>
                    <a:lnTo>
                      <a:pt x="25" y="4"/>
                    </a:lnTo>
                    <a:lnTo>
                      <a:pt x="26" y="5"/>
                    </a:lnTo>
                    <a:lnTo>
                      <a:pt x="27" y="6"/>
                    </a:lnTo>
                    <a:lnTo>
                      <a:pt x="27" y="8"/>
                    </a:lnTo>
                    <a:lnTo>
                      <a:pt x="28" y="9"/>
                    </a:lnTo>
                    <a:lnTo>
                      <a:pt x="29" y="10"/>
                    </a:lnTo>
                    <a:lnTo>
                      <a:pt x="29" y="12"/>
                    </a:lnTo>
                    <a:lnTo>
                      <a:pt x="30" y="13"/>
                    </a:lnTo>
                    <a:lnTo>
                      <a:pt x="30" y="14"/>
                    </a:lnTo>
                    <a:lnTo>
                      <a:pt x="30" y="16"/>
                    </a:lnTo>
                    <a:lnTo>
                      <a:pt x="30" y="17"/>
                    </a:lnTo>
                    <a:lnTo>
                      <a:pt x="29" y="19"/>
                    </a:lnTo>
                    <a:lnTo>
                      <a:pt x="29" y="20"/>
                    </a:lnTo>
                    <a:lnTo>
                      <a:pt x="28" y="21"/>
                    </a:lnTo>
                    <a:lnTo>
                      <a:pt x="28" y="23"/>
                    </a:lnTo>
                    <a:lnTo>
                      <a:pt x="27" y="24"/>
                    </a:lnTo>
                    <a:lnTo>
                      <a:pt x="25" y="26"/>
                    </a:lnTo>
                    <a:lnTo>
                      <a:pt x="24" y="27"/>
                    </a:lnTo>
                    <a:lnTo>
                      <a:pt x="22" y="28"/>
                    </a:lnTo>
                    <a:lnTo>
                      <a:pt x="21" y="28"/>
                    </a:lnTo>
                    <a:lnTo>
                      <a:pt x="19" y="28"/>
                    </a:lnTo>
                    <a:lnTo>
                      <a:pt x="17" y="29"/>
                    </a:lnTo>
                    <a:lnTo>
                      <a:pt x="15" y="29"/>
                    </a:lnTo>
                    <a:close/>
                  </a:path>
                </a:pathLst>
              </a:custGeom>
              <a:solidFill>
                <a:srgbClr val="F8C400"/>
              </a:solidFill>
              <a:ln w="9525">
                <a:noFill/>
                <a:round/>
                <a:headEnd/>
                <a:tailEnd/>
              </a:ln>
            </p:spPr>
            <p:txBody>
              <a:bodyPr/>
              <a:lstStyle/>
              <a:p>
                <a:endParaRPr lang="en-US"/>
              </a:p>
            </p:txBody>
          </p:sp>
          <p:sp>
            <p:nvSpPr>
              <p:cNvPr id="27102" name="Freeform 117"/>
              <p:cNvSpPr>
                <a:spLocks/>
              </p:cNvSpPr>
              <p:nvPr/>
            </p:nvSpPr>
            <p:spPr bwMode="auto">
              <a:xfrm>
                <a:off x="615" y="1701"/>
                <a:ext cx="21" cy="21"/>
              </a:xfrm>
              <a:custGeom>
                <a:avLst/>
                <a:gdLst>
                  <a:gd name="T0" fmla="*/ 8 w 21"/>
                  <a:gd name="T1" fmla="*/ 20 h 21"/>
                  <a:gd name="T2" fmla="*/ 5 w 21"/>
                  <a:gd name="T3" fmla="*/ 19 h 21"/>
                  <a:gd name="T4" fmla="*/ 3 w 21"/>
                  <a:gd name="T5" fmla="*/ 17 h 21"/>
                  <a:gd name="T6" fmla="*/ 2 w 21"/>
                  <a:gd name="T7" fmla="*/ 16 h 21"/>
                  <a:gd name="T8" fmla="*/ 1 w 21"/>
                  <a:gd name="T9" fmla="*/ 15 h 21"/>
                  <a:gd name="T10" fmla="*/ 1 w 21"/>
                  <a:gd name="T11" fmla="*/ 14 h 21"/>
                  <a:gd name="T12" fmla="*/ 0 w 21"/>
                  <a:gd name="T13" fmla="*/ 13 h 21"/>
                  <a:gd name="T14" fmla="*/ 0 w 21"/>
                  <a:gd name="T15" fmla="*/ 12 h 21"/>
                  <a:gd name="T16" fmla="*/ 0 w 21"/>
                  <a:gd name="T17" fmla="*/ 11 h 21"/>
                  <a:gd name="T18" fmla="*/ 0 w 21"/>
                  <a:gd name="T19" fmla="*/ 10 h 21"/>
                  <a:gd name="T20" fmla="*/ 1 w 21"/>
                  <a:gd name="T21" fmla="*/ 8 h 21"/>
                  <a:gd name="T22" fmla="*/ 3 w 21"/>
                  <a:gd name="T23" fmla="*/ 5 h 21"/>
                  <a:gd name="T24" fmla="*/ 4 w 21"/>
                  <a:gd name="T25" fmla="*/ 3 h 21"/>
                  <a:gd name="T26" fmla="*/ 5 w 21"/>
                  <a:gd name="T27" fmla="*/ 2 h 21"/>
                  <a:gd name="T28" fmla="*/ 5 w 21"/>
                  <a:gd name="T29" fmla="*/ 2 h 21"/>
                  <a:gd name="T30" fmla="*/ 6 w 21"/>
                  <a:gd name="T31" fmla="*/ 1 h 21"/>
                  <a:gd name="T32" fmla="*/ 8 w 21"/>
                  <a:gd name="T33" fmla="*/ 0 h 21"/>
                  <a:gd name="T34" fmla="*/ 10 w 21"/>
                  <a:gd name="T35" fmla="*/ 0 h 21"/>
                  <a:gd name="T36" fmla="*/ 12 w 21"/>
                  <a:gd name="T37" fmla="*/ 0 h 21"/>
                  <a:gd name="T38" fmla="*/ 14 w 21"/>
                  <a:gd name="T39" fmla="*/ 1 h 21"/>
                  <a:gd name="T40" fmla="*/ 16 w 21"/>
                  <a:gd name="T41" fmla="*/ 1 h 21"/>
                  <a:gd name="T42" fmla="*/ 17 w 21"/>
                  <a:gd name="T43" fmla="*/ 2 h 21"/>
                  <a:gd name="T44" fmla="*/ 19 w 21"/>
                  <a:gd name="T45" fmla="*/ 3 h 21"/>
                  <a:gd name="T46" fmla="*/ 20 w 21"/>
                  <a:gd name="T47" fmla="*/ 6 h 21"/>
                  <a:gd name="T48" fmla="*/ 21 w 21"/>
                  <a:gd name="T49" fmla="*/ 9 h 21"/>
                  <a:gd name="T50" fmla="*/ 21 w 21"/>
                  <a:gd name="T51" fmla="*/ 11 h 21"/>
                  <a:gd name="T52" fmla="*/ 21 w 21"/>
                  <a:gd name="T53" fmla="*/ 12 h 21"/>
                  <a:gd name="T54" fmla="*/ 21 w 21"/>
                  <a:gd name="T55" fmla="*/ 14 h 21"/>
                  <a:gd name="T56" fmla="*/ 20 w 21"/>
                  <a:gd name="T57" fmla="*/ 15 h 21"/>
                  <a:gd name="T58" fmla="*/ 20 w 21"/>
                  <a:gd name="T59" fmla="*/ 16 h 21"/>
                  <a:gd name="T60" fmla="*/ 19 w 21"/>
                  <a:gd name="T61" fmla="*/ 16 h 21"/>
                  <a:gd name="T62" fmla="*/ 17 w 21"/>
                  <a:gd name="T63" fmla="*/ 18 h 21"/>
                  <a:gd name="T64" fmla="*/ 15 w 21"/>
                  <a:gd name="T65" fmla="*/ 19 h 21"/>
                  <a:gd name="T66" fmla="*/ 12 w 21"/>
                  <a:gd name="T67" fmla="*/ 2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21"/>
                  <a:gd name="T104" fmla="*/ 21 w 21"/>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21">
                    <a:moveTo>
                      <a:pt x="10" y="21"/>
                    </a:moveTo>
                    <a:lnTo>
                      <a:pt x="8" y="20"/>
                    </a:lnTo>
                    <a:lnTo>
                      <a:pt x="6" y="19"/>
                    </a:lnTo>
                    <a:lnTo>
                      <a:pt x="5" y="19"/>
                    </a:lnTo>
                    <a:lnTo>
                      <a:pt x="3" y="18"/>
                    </a:lnTo>
                    <a:lnTo>
                      <a:pt x="3" y="17"/>
                    </a:lnTo>
                    <a:lnTo>
                      <a:pt x="2" y="17"/>
                    </a:lnTo>
                    <a:lnTo>
                      <a:pt x="2" y="16"/>
                    </a:lnTo>
                    <a:lnTo>
                      <a:pt x="1" y="16"/>
                    </a:lnTo>
                    <a:lnTo>
                      <a:pt x="1" y="15"/>
                    </a:lnTo>
                    <a:lnTo>
                      <a:pt x="1" y="14"/>
                    </a:lnTo>
                    <a:lnTo>
                      <a:pt x="0" y="14"/>
                    </a:lnTo>
                    <a:lnTo>
                      <a:pt x="0" y="13"/>
                    </a:lnTo>
                    <a:lnTo>
                      <a:pt x="0" y="12"/>
                    </a:lnTo>
                    <a:lnTo>
                      <a:pt x="0" y="11"/>
                    </a:lnTo>
                    <a:lnTo>
                      <a:pt x="0" y="10"/>
                    </a:lnTo>
                    <a:lnTo>
                      <a:pt x="1" y="9"/>
                    </a:lnTo>
                    <a:lnTo>
                      <a:pt x="1" y="8"/>
                    </a:lnTo>
                    <a:lnTo>
                      <a:pt x="2" y="6"/>
                    </a:lnTo>
                    <a:lnTo>
                      <a:pt x="3" y="5"/>
                    </a:lnTo>
                    <a:lnTo>
                      <a:pt x="4" y="3"/>
                    </a:lnTo>
                    <a:lnTo>
                      <a:pt x="5" y="2"/>
                    </a:lnTo>
                    <a:lnTo>
                      <a:pt x="5" y="1"/>
                    </a:lnTo>
                    <a:lnTo>
                      <a:pt x="6" y="1"/>
                    </a:lnTo>
                    <a:lnTo>
                      <a:pt x="7" y="1"/>
                    </a:lnTo>
                    <a:lnTo>
                      <a:pt x="8" y="0"/>
                    </a:lnTo>
                    <a:lnTo>
                      <a:pt x="9" y="0"/>
                    </a:lnTo>
                    <a:lnTo>
                      <a:pt x="10" y="0"/>
                    </a:lnTo>
                    <a:lnTo>
                      <a:pt x="11" y="0"/>
                    </a:lnTo>
                    <a:lnTo>
                      <a:pt x="12" y="0"/>
                    </a:lnTo>
                    <a:lnTo>
                      <a:pt x="13" y="0"/>
                    </a:lnTo>
                    <a:lnTo>
                      <a:pt x="14" y="1"/>
                    </a:lnTo>
                    <a:lnTo>
                      <a:pt x="15" y="1"/>
                    </a:lnTo>
                    <a:lnTo>
                      <a:pt x="16" y="1"/>
                    </a:lnTo>
                    <a:lnTo>
                      <a:pt x="17" y="2"/>
                    </a:lnTo>
                    <a:lnTo>
                      <a:pt x="18" y="2"/>
                    </a:lnTo>
                    <a:lnTo>
                      <a:pt x="19" y="3"/>
                    </a:lnTo>
                    <a:lnTo>
                      <a:pt x="20" y="4"/>
                    </a:lnTo>
                    <a:lnTo>
                      <a:pt x="20" y="6"/>
                    </a:lnTo>
                    <a:lnTo>
                      <a:pt x="21" y="7"/>
                    </a:lnTo>
                    <a:lnTo>
                      <a:pt x="21" y="9"/>
                    </a:lnTo>
                    <a:lnTo>
                      <a:pt x="21" y="10"/>
                    </a:lnTo>
                    <a:lnTo>
                      <a:pt x="21" y="11"/>
                    </a:lnTo>
                    <a:lnTo>
                      <a:pt x="21" y="12"/>
                    </a:lnTo>
                    <a:lnTo>
                      <a:pt x="21" y="13"/>
                    </a:lnTo>
                    <a:lnTo>
                      <a:pt x="21" y="14"/>
                    </a:lnTo>
                    <a:lnTo>
                      <a:pt x="20" y="14"/>
                    </a:lnTo>
                    <a:lnTo>
                      <a:pt x="20" y="15"/>
                    </a:lnTo>
                    <a:lnTo>
                      <a:pt x="20" y="16"/>
                    </a:lnTo>
                    <a:lnTo>
                      <a:pt x="19" y="16"/>
                    </a:lnTo>
                    <a:lnTo>
                      <a:pt x="18" y="17"/>
                    </a:lnTo>
                    <a:lnTo>
                      <a:pt x="17" y="18"/>
                    </a:lnTo>
                    <a:lnTo>
                      <a:pt x="16" y="18"/>
                    </a:lnTo>
                    <a:lnTo>
                      <a:pt x="15" y="19"/>
                    </a:lnTo>
                    <a:lnTo>
                      <a:pt x="13" y="20"/>
                    </a:lnTo>
                    <a:lnTo>
                      <a:pt x="12" y="20"/>
                    </a:lnTo>
                    <a:lnTo>
                      <a:pt x="10" y="21"/>
                    </a:lnTo>
                    <a:close/>
                  </a:path>
                </a:pathLst>
              </a:custGeom>
              <a:solidFill>
                <a:srgbClr val="F8C400"/>
              </a:solidFill>
              <a:ln w="9525">
                <a:noFill/>
                <a:round/>
                <a:headEnd/>
                <a:tailEnd/>
              </a:ln>
            </p:spPr>
            <p:txBody>
              <a:bodyPr/>
              <a:lstStyle/>
              <a:p>
                <a:endParaRPr lang="en-US"/>
              </a:p>
            </p:txBody>
          </p:sp>
          <p:sp>
            <p:nvSpPr>
              <p:cNvPr id="27103" name="Freeform 118"/>
              <p:cNvSpPr>
                <a:spLocks/>
              </p:cNvSpPr>
              <p:nvPr/>
            </p:nvSpPr>
            <p:spPr bwMode="auto">
              <a:xfrm>
                <a:off x="1331" y="1699"/>
                <a:ext cx="21" cy="20"/>
              </a:xfrm>
              <a:custGeom>
                <a:avLst/>
                <a:gdLst>
                  <a:gd name="T0" fmla="*/ 6 w 21"/>
                  <a:gd name="T1" fmla="*/ 20 h 20"/>
                  <a:gd name="T2" fmla="*/ 4 w 21"/>
                  <a:gd name="T3" fmla="*/ 18 h 20"/>
                  <a:gd name="T4" fmla="*/ 2 w 21"/>
                  <a:gd name="T5" fmla="*/ 17 h 20"/>
                  <a:gd name="T6" fmla="*/ 1 w 21"/>
                  <a:gd name="T7" fmla="*/ 15 h 20"/>
                  <a:gd name="T8" fmla="*/ 0 w 21"/>
                  <a:gd name="T9" fmla="*/ 13 h 20"/>
                  <a:gd name="T10" fmla="*/ 0 w 21"/>
                  <a:gd name="T11" fmla="*/ 11 h 20"/>
                  <a:gd name="T12" fmla="*/ 0 w 21"/>
                  <a:gd name="T13" fmla="*/ 9 h 20"/>
                  <a:gd name="T14" fmla="*/ 1 w 21"/>
                  <a:gd name="T15" fmla="*/ 6 h 20"/>
                  <a:gd name="T16" fmla="*/ 2 w 21"/>
                  <a:gd name="T17" fmla="*/ 4 h 20"/>
                  <a:gd name="T18" fmla="*/ 2 w 21"/>
                  <a:gd name="T19" fmla="*/ 4 h 20"/>
                  <a:gd name="T20" fmla="*/ 3 w 21"/>
                  <a:gd name="T21" fmla="*/ 2 h 20"/>
                  <a:gd name="T22" fmla="*/ 3 w 21"/>
                  <a:gd name="T23" fmla="*/ 2 h 20"/>
                  <a:gd name="T24" fmla="*/ 5 w 21"/>
                  <a:gd name="T25" fmla="*/ 1 h 20"/>
                  <a:gd name="T26" fmla="*/ 5 w 21"/>
                  <a:gd name="T27" fmla="*/ 1 h 20"/>
                  <a:gd name="T28" fmla="*/ 8 w 21"/>
                  <a:gd name="T29" fmla="*/ 0 h 20"/>
                  <a:gd name="T30" fmla="*/ 12 w 21"/>
                  <a:gd name="T31" fmla="*/ 0 h 20"/>
                  <a:gd name="T32" fmla="*/ 15 w 21"/>
                  <a:gd name="T33" fmla="*/ 1 h 20"/>
                  <a:gd name="T34" fmla="*/ 17 w 21"/>
                  <a:gd name="T35" fmla="*/ 1 h 20"/>
                  <a:gd name="T36" fmla="*/ 18 w 21"/>
                  <a:gd name="T37" fmla="*/ 2 h 20"/>
                  <a:gd name="T38" fmla="*/ 18 w 21"/>
                  <a:gd name="T39" fmla="*/ 3 h 20"/>
                  <a:gd name="T40" fmla="*/ 19 w 21"/>
                  <a:gd name="T41" fmla="*/ 3 h 20"/>
                  <a:gd name="T42" fmla="*/ 20 w 21"/>
                  <a:gd name="T43" fmla="*/ 4 h 20"/>
                  <a:gd name="T44" fmla="*/ 20 w 21"/>
                  <a:gd name="T45" fmla="*/ 6 h 20"/>
                  <a:gd name="T46" fmla="*/ 21 w 21"/>
                  <a:gd name="T47" fmla="*/ 8 h 20"/>
                  <a:gd name="T48" fmla="*/ 21 w 21"/>
                  <a:gd name="T49" fmla="*/ 11 h 20"/>
                  <a:gd name="T50" fmla="*/ 20 w 21"/>
                  <a:gd name="T51" fmla="*/ 15 h 20"/>
                  <a:gd name="T52" fmla="*/ 19 w 21"/>
                  <a:gd name="T53" fmla="*/ 16 h 20"/>
                  <a:gd name="T54" fmla="*/ 17 w 21"/>
                  <a:gd name="T55" fmla="*/ 17 h 20"/>
                  <a:gd name="T56" fmla="*/ 16 w 21"/>
                  <a:gd name="T57" fmla="*/ 18 h 20"/>
                  <a:gd name="T58" fmla="*/ 14 w 21"/>
                  <a:gd name="T59" fmla="*/ 19 h 20"/>
                  <a:gd name="T60" fmla="*/ 13 w 21"/>
                  <a:gd name="T61" fmla="*/ 20 h 20"/>
                  <a:gd name="T62" fmla="*/ 10 w 21"/>
                  <a:gd name="T63" fmla="*/ 2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0"/>
                  <a:gd name="T98" fmla="*/ 21 w 2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0">
                    <a:moveTo>
                      <a:pt x="7" y="20"/>
                    </a:moveTo>
                    <a:lnTo>
                      <a:pt x="6" y="20"/>
                    </a:lnTo>
                    <a:lnTo>
                      <a:pt x="5" y="19"/>
                    </a:lnTo>
                    <a:lnTo>
                      <a:pt x="4" y="18"/>
                    </a:lnTo>
                    <a:lnTo>
                      <a:pt x="3" y="18"/>
                    </a:lnTo>
                    <a:lnTo>
                      <a:pt x="2" y="17"/>
                    </a:lnTo>
                    <a:lnTo>
                      <a:pt x="1" y="16"/>
                    </a:lnTo>
                    <a:lnTo>
                      <a:pt x="1" y="15"/>
                    </a:lnTo>
                    <a:lnTo>
                      <a:pt x="0" y="14"/>
                    </a:lnTo>
                    <a:lnTo>
                      <a:pt x="0" y="13"/>
                    </a:lnTo>
                    <a:lnTo>
                      <a:pt x="0" y="12"/>
                    </a:lnTo>
                    <a:lnTo>
                      <a:pt x="0" y="11"/>
                    </a:lnTo>
                    <a:lnTo>
                      <a:pt x="0" y="10"/>
                    </a:lnTo>
                    <a:lnTo>
                      <a:pt x="0" y="9"/>
                    </a:lnTo>
                    <a:lnTo>
                      <a:pt x="0" y="7"/>
                    </a:lnTo>
                    <a:lnTo>
                      <a:pt x="1" y="6"/>
                    </a:lnTo>
                    <a:lnTo>
                      <a:pt x="1" y="4"/>
                    </a:lnTo>
                    <a:lnTo>
                      <a:pt x="2" y="4"/>
                    </a:lnTo>
                    <a:lnTo>
                      <a:pt x="3" y="3"/>
                    </a:lnTo>
                    <a:lnTo>
                      <a:pt x="3" y="2"/>
                    </a:lnTo>
                    <a:lnTo>
                      <a:pt x="4" y="2"/>
                    </a:lnTo>
                    <a:lnTo>
                      <a:pt x="5" y="1"/>
                    </a:lnTo>
                    <a:lnTo>
                      <a:pt x="5" y="0"/>
                    </a:lnTo>
                    <a:lnTo>
                      <a:pt x="8" y="0"/>
                    </a:lnTo>
                    <a:lnTo>
                      <a:pt x="10" y="0"/>
                    </a:lnTo>
                    <a:lnTo>
                      <a:pt x="12" y="0"/>
                    </a:lnTo>
                    <a:lnTo>
                      <a:pt x="13" y="0"/>
                    </a:lnTo>
                    <a:lnTo>
                      <a:pt x="15" y="1"/>
                    </a:lnTo>
                    <a:lnTo>
                      <a:pt x="16" y="1"/>
                    </a:lnTo>
                    <a:lnTo>
                      <a:pt x="17" y="1"/>
                    </a:lnTo>
                    <a:lnTo>
                      <a:pt x="17" y="2"/>
                    </a:lnTo>
                    <a:lnTo>
                      <a:pt x="18" y="2"/>
                    </a:lnTo>
                    <a:lnTo>
                      <a:pt x="18" y="3"/>
                    </a:lnTo>
                    <a:lnTo>
                      <a:pt x="19" y="3"/>
                    </a:lnTo>
                    <a:lnTo>
                      <a:pt x="19" y="4"/>
                    </a:lnTo>
                    <a:lnTo>
                      <a:pt x="20" y="4"/>
                    </a:lnTo>
                    <a:lnTo>
                      <a:pt x="20" y="5"/>
                    </a:lnTo>
                    <a:lnTo>
                      <a:pt x="20" y="6"/>
                    </a:lnTo>
                    <a:lnTo>
                      <a:pt x="21" y="8"/>
                    </a:lnTo>
                    <a:lnTo>
                      <a:pt x="21" y="10"/>
                    </a:lnTo>
                    <a:lnTo>
                      <a:pt x="21" y="11"/>
                    </a:lnTo>
                    <a:lnTo>
                      <a:pt x="21" y="14"/>
                    </a:lnTo>
                    <a:lnTo>
                      <a:pt x="20" y="15"/>
                    </a:lnTo>
                    <a:lnTo>
                      <a:pt x="19" y="15"/>
                    </a:lnTo>
                    <a:lnTo>
                      <a:pt x="19" y="16"/>
                    </a:lnTo>
                    <a:lnTo>
                      <a:pt x="18" y="17"/>
                    </a:lnTo>
                    <a:lnTo>
                      <a:pt x="17" y="17"/>
                    </a:lnTo>
                    <a:lnTo>
                      <a:pt x="17" y="18"/>
                    </a:lnTo>
                    <a:lnTo>
                      <a:pt x="16" y="18"/>
                    </a:lnTo>
                    <a:lnTo>
                      <a:pt x="15" y="19"/>
                    </a:lnTo>
                    <a:lnTo>
                      <a:pt x="14" y="19"/>
                    </a:lnTo>
                    <a:lnTo>
                      <a:pt x="13" y="20"/>
                    </a:lnTo>
                    <a:lnTo>
                      <a:pt x="12" y="20"/>
                    </a:lnTo>
                    <a:lnTo>
                      <a:pt x="10" y="20"/>
                    </a:lnTo>
                    <a:lnTo>
                      <a:pt x="7" y="20"/>
                    </a:lnTo>
                    <a:close/>
                  </a:path>
                </a:pathLst>
              </a:custGeom>
              <a:solidFill>
                <a:srgbClr val="F8C400"/>
              </a:solidFill>
              <a:ln w="9525">
                <a:noFill/>
                <a:round/>
                <a:headEnd/>
                <a:tailEnd/>
              </a:ln>
            </p:spPr>
            <p:txBody>
              <a:bodyPr/>
              <a:lstStyle/>
              <a:p>
                <a:endParaRPr lang="en-US"/>
              </a:p>
            </p:txBody>
          </p:sp>
          <p:sp>
            <p:nvSpPr>
              <p:cNvPr id="27104" name="Freeform 119"/>
              <p:cNvSpPr>
                <a:spLocks/>
              </p:cNvSpPr>
              <p:nvPr/>
            </p:nvSpPr>
            <p:spPr bwMode="auto">
              <a:xfrm>
                <a:off x="829" y="1689"/>
                <a:ext cx="29" cy="29"/>
              </a:xfrm>
              <a:custGeom>
                <a:avLst/>
                <a:gdLst>
                  <a:gd name="T0" fmla="*/ 10 w 29"/>
                  <a:gd name="T1" fmla="*/ 28 h 29"/>
                  <a:gd name="T2" fmla="*/ 7 w 29"/>
                  <a:gd name="T3" fmla="*/ 26 h 29"/>
                  <a:gd name="T4" fmla="*/ 4 w 29"/>
                  <a:gd name="T5" fmla="*/ 24 h 29"/>
                  <a:gd name="T6" fmla="*/ 3 w 29"/>
                  <a:gd name="T7" fmla="*/ 23 h 29"/>
                  <a:gd name="T8" fmla="*/ 2 w 29"/>
                  <a:gd name="T9" fmla="*/ 22 h 29"/>
                  <a:gd name="T10" fmla="*/ 2 w 29"/>
                  <a:gd name="T11" fmla="*/ 21 h 29"/>
                  <a:gd name="T12" fmla="*/ 1 w 29"/>
                  <a:gd name="T13" fmla="*/ 20 h 29"/>
                  <a:gd name="T14" fmla="*/ 0 w 29"/>
                  <a:gd name="T15" fmla="*/ 19 h 29"/>
                  <a:gd name="T16" fmla="*/ 0 w 29"/>
                  <a:gd name="T17" fmla="*/ 17 h 29"/>
                  <a:gd name="T18" fmla="*/ 0 w 29"/>
                  <a:gd name="T19" fmla="*/ 13 h 29"/>
                  <a:gd name="T20" fmla="*/ 0 w 29"/>
                  <a:gd name="T21" fmla="*/ 9 h 29"/>
                  <a:gd name="T22" fmla="*/ 1 w 29"/>
                  <a:gd name="T23" fmla="*/ 6 h 29"/>
                  <a:gd name="T24" fmla="*/ 3 w 29"/>
                  <a:gd name="T25" fmla="*/ 3 h 29"/>
                  <a:gd name="T26" fmla="*/ 5 w 29"/>
                  <a:gd name="T27" fmla="*/ 2 h 29"/>
                  <a:gd name="T28" fmla="*/ 7 w 29"/>
                  <a:gd name="T29" fmla="*/ 1 h 29"/>
                  <a:gd name="T30" fmla="*/ 9 w 29"/>
                  <a:gd name="T31" fmla="*/ 0 h 29"/>
                  <a:gd name="T32" fmla="*/ 11 w 29"/>
                  <a:gd name="T33" fmla="*/ 0 h 29"/>
                  <a:gd name="T34" fmla="*/ 16 w 29"/>
                  <a:gd name="T35" fmla="*/ 0 h 29"/>
                  <a:gd name="T36" fmla="*/ 21 w 29"/>
                  <a:gd name="T37" fmla="*/ 1 h 29"/>
                  <a:gd name="T38" fmla="*/ 24 w 29"/>
                  <a:gd name="T39" fmla="*/ 3 h 29"/>
                  <a:gd name="T40" fmla="*/ 26 w 29"/>
                  <a:gd name="T41" fmla="*/ 4 h 29"/>
                  <a:gd name="T42" fmla="*/ 27 w 29"/>
                  <a:gd name="T43" fmla="*/ 4 h 29"/>
                  <a:gd name="T44" fmla="*/ 27 w 29"/>
                  <a:gd name="T45" fmla="*/ 6 h 29"/>
                  <a:gd name="T46" fmla="*/ 28 w 29"/>
                  <a:gd name="T47" fmla="*/ 10 h 29"/>
                  <a:gd name="T48" fmla="*/ 29 w 29"/>
                  <a:gd name="T49" fmla="*/ 13 h 29"/>
                  <a:gd name="T50" fmla="*/ 29 w 29"/>
                  <a:gd name="T51" fmla="*/ 17 h 29"/>
                  <a:gd name="T52" fmla="*/ 28 w 29"/>
                  <a:gd name="T53" fmla="*/ 19 h 29"/>
                  <a:gd name="T54" fmla="*/ 28 w 29"/>
                  <a:gd name="T55" fmla="*/ 20 h 29"/>
                  <a:gd name="T56" fmla="*/ 28 w 29"/>
                  <a:gd name="T57" fmla="*/ 22 h 29"/>
                  <a:gd name="T58" fmla="*/ 27 w 29"/>
                  <a:gd name="T59" fmla="*/ 23 h 29"/>
                  <a:gd name="T60" fmla="*/ 26 w 29"/>
                  <a:gd name="T61" fmla="*/ 24 h 29"/>
                  <a:gd name="T62" fmla="*/ 24 w 29"/>
                  <a:gd name="T63" fmla="*/ 25 h 29"/>
                  <a:gd name="T64" fmla="*/ 23 w 29"/>
                  <a:gd name="T65" fmla="*/ 27 h 29"/>
                  <a:gd name="T66" fmla="*/ 21 w 29"/>
                  <a:gd name="T67" fmla="*/ 28 h 29"/>
                  <a:gd name="T68" fmla="*/ 18 w 29"/>
                  <a:gd name="T69" fmla="*/ 28 h 29"/>
                  <a:gd name="T70" fmla="*/ 14 w 29"/>
                  <a:gd name="T71" fmla="*/ 28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29"/>
                  <a:gd name="T110" fmla="*/ 29 w 29"/>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29">
                    <a:moveTo>
                      <a:pt x="12" y="29"/>
                    </a:moveTo>
                    <a:lnTo>
                      <a:pt x="10" y="28"/>
                    </a:lnTo>
                    <a:lnTo>
                      <a:pt x="8" y="27"/>
                    </a:lnTo>
                    <a:lnTo>
                      <a:pt x="7" y="26"/>
                    </a:lnTo>
                    <a:lnTo>
                      <a:pt x="5" y="25"/>
                    </a:lnTo>
                    <a:lnTo>
                      <a:pt x="4" y="24"/>
                    </a:lnTo>
                    <a:lnTo>
                      <a:pt x="3" y="23"/>
                    </a:lnTo>
                    <a:lnTo>
                      <a:pt x="2" y="22"/>
                    </a:lnTo>
                    <a:lnTo>
                      <a:pt x="2" y="21"/>
                    </a:lnTo>
                    <a:lnTo>
                      <a:pt x="1" y="21"/>
                    </a:lnTo>
                    <a:lnTo>
                      <a:pt x="1" y="20"/>
                    </a:lnTo>
                    <a:lnTo>
                      <a:pt x="1" y="19"/>
                    </a:lnTo>
                    <a:lnTo>
                      <a:pt x="0" y="19"/>
                    </a:lnTo>
                    <a:lnTo>
                      <a:pt x="0" y="18"/>
                    </a:lnTo>
                    <a:lnTo>
                      <a:pt x="0" y="17"/>
                    </a:lnTo>
                    <a:lnTo>
                      <a:pt x="0" y="15"/>
                    </a:lnTo>
                    <a:lnTo>
                      <a:pt x="0" y="13"/>
                    </a:lnTo>
                    <a:lnTo>
                      <a:pt x="0" y="11"/>
                    </a:lnTo>
                    <a:lnTo>
                      <a:pt x="0" y="9"/>
                    </a:lnTo>
                    <a:lnTo>
                      <a:pt x="0" y="7"/>
                    </a:lnTo>
                    <a:lnTo>
                      <a:pt x="1" y="6"/>
                    </a:lnTo>
                    <a:lnTo>
                      <a:pt x="2" y="4"/>
                    </a:lnTo>
                    <a:lnTo>
                      <a:pt x="3" y="3"/>
                    </a:lnTo>
                    <a:lnTo>
                      <a:pt x="4" y="3"/>
                    </a:lnTo>
                    <a:lnTo>
                      <a:pt x="5" y="2"/>
                    </a:lnTo>
                    <a:lnTo>
                      <a:pt x="6" y="1"/>
                    </a:lnTo>
                    <a:lnTo>
                      <a:pt x="7" y="1"/>
                    </a:lnTo>
                    <a:lnTo>
                      <a:pt x="8" y="1"/>
                    </a:lnTo>
                    <a:lnTo>
                      <a:pt x="9" y="0"/>
                    </a:lnTo>
                    <a:lnTo>
                      <a:pt x="10" y="0"/>
                    </a:lnTo>
                    <a:lnTo>
                      <a:pt x="11" y="0"/>
                    </a:lnTo>
                    <a:lnTo>
                      <a:pt x="13" y="0"/>
                    </a:lnTo>
                    <a:lnTo>
                      <a:pt x="16" y="0"/>
                    </a:lnTo>
                    <a:lnTo>
                      <a:pt x="20" y="0"/>
                    </a:lnTo>
                    <a:lnTo>
                      <a:pt x="21" y="1"/>
                    </a:lnTo>
                    <a:lnTo>
                      <a:pt x="23" y="3"/>
                    </a:lnTo>
                    <a:lnTo>
                      <a:pt x="24" y="3"/>
                    </a:lnTo>
                    <a:lnTo>
                      <a:pt x="25" y="4"/>
                    </a:lnTo>
                    <a:lnTo>
                      <a:pt x="26" y="4"/>
                    </a:lnTo>
                    <a:lnTo>
                      <a:pt x="27" y="4"/>
                    </a:lnTo>
                    <a:lnTo>
                      <a:pt x="27" y="6"/>
                    </a:lnTo>
                    <a:lnTo>
                      <a:pt x="28" y="8"/>
                    </a:lnTo>
                    <a:lnTo>
                      <a:pt x="28" y="10"/>
                    </a:lnTo>
                    <a:lnTo>
                      <a:pt x="28" y="12"/>
                    </a:lnTo>
                    <a:lnTo>
                      <a:pt x="29" y="13"/>
                    </a:lnTo>
                    <a:lnTo>
                      <a:pt x="29" y="15"/>
                    </a:lnTo>
                    <a:lnTo>
                      <a:pt x="29" y="17"/>
                    </a:lnTo>
                    <a:lnTo>
                      <a:pt x="29" y="18"/>
                    </a:lnTo>
                    <a:lnTo>
                      <a:pt x="28" y="19"/>
                    </a:lnTo>
                    <a:lnTo>
                      <a:pt x="28" y="20"/>
                    </a:lnTo>
                    <a:lnTo>
                      <a:pt x="28" y="21"/>
                    </a:lnTo>
                    <a:lnTo>
                      <a:pt x="28" y="22"/>
                    </a:lnTo>
                    <a:lnTo>
                      <a:pt x="27" y="22"/>
                    </a:lnTo>
                    <a:lnTo>
                      <a:pt x="27" y="23"/>
                    </a:lnTo>
                    <a:lnTo>
                      <a:pt x="26" y="24"/>
                    </a:lnTo>
                    <a:lnTo>
                      <a:pt x="25" y="25"/>
                    </a:lnTo>
                    <a:lnTo>
                      <a:pt x="24" y="25"/>
                    </a:lnTo>
                    <a:lnTo>
                      <a:pt x="24" y="26"/>
                    </a:lnTo>
                    <a:lnTo>
                      <a:pt x="23" y="27"/>
                    </a:lnTo>
                    <a:lnTo>
                      <a:pt x="22" y="27"/>
                    </a:lnTo>
                    <a:lnTo>
                      <a:pt x="21" y="28"/>
                    </a:lnTo>
                    <a:lnTo>
                      <a:pt x="20" y="28"/>
                    </a:lnTo>
                    <a:lnTo>
                      <a:pt x="18" y="28"/>
                    </a:lnTo>
                    <a:lnTo>
                      <a:pt x="16" y="28"/>
                    </a:lnTo>
                    <a:lnTo>
                      <a:pt x="14" y="28"/>
                    </a:lnTo>
                    <a:lnTo>
                      <a:pt x="12" y="29"/>
                    </a:lnTo>
                    <a:close/>
                  </a:path>
                </a:pathLst>
              </a:custGeom>
              <a:solidFill>
                <a:srgbClr val="F8C400"/>
              </a:solidFill>
              <a:ln w="9525">
                <a:noFill/>
                <a:round/>
                <a:headEnd/>
                <a:tailEnd/>
              </a:ln>
            </p:spPr>
            <p:txBody>
              <a:bodyPr/>
              <a:lstStyle/>
              <a:p>
                <a:endParaRPr lang="en-US"/>
              </a:p>
            </p:txBody>
          </p:sp>
          <p:sp>
            <p:nvSpPr>
              <p:cNvPr id="27105" name="Freeform 120"/>
              <p:cNvSpPr>
                <a:spLocks/>
              </p:cNvSpPr>
              <p:nvPr/>
            </p:nvSpPr>
            <p:spPr bwMode="auto">
              <a:xfrm>
                <a:off x="919" y="1701"/>
                <a:ext cx="25" cy="15"/>
              </a:xfrm>
              <a:custGeom>
                <a:avLst/>
                <a:gdLst>
                  <a:gd name="T0" fmla="*/ 10 w 25"/>
                  <a:gd name="T1" fmla="*/ 15 h 15"/>
                  <a:gd name="T2" fmla="*/ 9 w 25"/>
                  <a:gd name="T3" fmla="*/ 14 h 15"/>
                  <a:gd name="T4" fmla="*/ 8 w 25"/>
                  <a:gd name="T5" fmla="*/ 13 h 15"/>
                  <a:gd name="T6" fmla="*/ 6 w 25"/>
                  <a:gd name="T7" fmla="*/ 13 h 15"/>
                  <a:gd name="T8" fmla="*/ 5 w 25"/>
                  <a:gd name="T9" fmla="*/ 12 h 15"/>
                  <a:gd name="T10" fmla="*/ 4 w 25"/>
                  <a:gd name="T11" fmla="*/ 12 h 15"/>
                  <a:gd name="T12" fmla="*/ 3 w 25"/>
                  <a:gd name="T13" fmla="*/ 11 h 15"/>
                  <a:gd name="T14" fmla="*/ 2 w 25"/>
                  <a:gd name="T15" fmla="*/ 10 h 15"/>
                  <a:gd name="T16" fmla="*/ 1 w 25"/>
                  <a:gd name="T17" fmla="*/ 9 h 15"/>
                  <a:gd name="T18" fmla="*/ 1 w 25"/>
                  <a:gd name="T19" fmla="*/ 9 h 15"/>
                  <a:gd name="T20" fmla="*/ 1 w 25"/>
                  <a:gd name="T21" fmla="*/ 8 h 15"/>
                  <a:gd name="T22" fmla="*/ 0 w 25"/>
                  <a:gd name="T23" fmla="*/ 8 h 15"/>
                  <a:gd name="T24" fmla="*/ 0 w 25"/>
                  <a:gd name="T25" fmla="*/ 7 h 15"/>
                  <a:gd name="T26" fmla="*/ 0 w 25"/>
                  <a:gd name="T27" fmla="*/ 7 h 15"/>
                  <a:gd name="T28" fmla="*/ 0 w 25"/>
                  <a:gd name="T29" fmla="*/ 6 h 15"/>
                  <a:gd name="T30" fmla="*/ 0 w 25"/>
                  <a:gd name="T31" fmla="*/ 6 h 15"/>
                  <a:gd name="T32" fmla="*/ 0 w 25"/>
                  <a:gd name="T33" fmla="*/ 5 h 15"/>
                  <a:gd name="T34" fmla="*/ 0 w 25"/>
                  <a:gd name="T35" fmla="*/ 5 h 15"/>
                  <a:gd name="T36" fmla="*/ 0 w 25"/>
                  <a:gd name="T37" fmla="*/ 4 h 15"/>
                  <a:gd name="T38" fmla="*/ 1 w 25"/>
                  <a:gd name="T39" fmla="*/ 4 h 15"/>
                  <a:gd name="T40" fmla="*/ 1 w 25"/>
                  <a:gd name="T41" fmla="*/ 3 h 15"/>
                  <a:gd name="T42" fmla="*/ 2 w 25"/>
                  <a:gd name="T43" fmla="*/ 3 h 15"/>
                  <a:gd name="T44" fmla="*/ 2 w 25"/>
                  <a:gd name="T45" fmla="*/ 2 h 15"/>
                  <a:gd name="T46" fmla="*/ 3 w 25"/>
                  <a:gd name="T47" fmla="*/ 2 h 15"/>
                  <a:gd name="T48" fmla="*/ 4 w 25"/>
                  <a:gd name="T49" fmla="*/ 1 h 15"/>
                  <a:gd name="T50" fmla="*/ 5 w 25"/>
                  <a:gd name="T51" fmla="*/ 1 h 15"/>
                  <a:gd name="T52" fmla="*/ 6 w 25"/>
                  <a:gd name="T53" fmla="*/ 1 h 15"/>
                  <a:gd name="T54" fmla="*/ 7 w 25"/>
                  <a:gd name="T55" fmla="*/ 0 h 15"/>
                  <a:gd name="T56" fmla="*/ 8 w 25"/>
                  <a:gd name="T57" fmla="*/ 0 h 15"/>
                  <a:gd name="T58" fmla="*/ 10 w 25"/>
                  <a:gd name="T59" fmla="*/ 0 h 15"/>
                  <a:gd name="T60" fmla="*/ 12 w 25"/>
                  <a:gd name="T61" fmla="*/ 0 h 15"/>
                  <a:gd name="T62" fmla="*/ 13 w 25"/>
                  <a:gd name="T63" fmla="*/ 0 h 15"/>
                  <a:gd name="T64" fmla="*/ 14 w 25"/>
                  <a:gd name="T65" fmla="*/ 0 h 15"/>
                  <a:gd name="T66" fmla="*/ 15 w 25"/>
                  <a:gd name="T67" fmla="*/ 0 h 15"/>
                  <a:gd name="T68" fmla="*/ 16 w 25"/>
                  <a:gd name="T69" fmla="*/ 0 h 15"/>
                  <a:gd name="T70" fmla="*/ 17 w 25"/>
                  <a:gd name="T71" fmla="*/ 1 h 15"/>
                  <a:gd name="T72" fmla="*/ 18 w 25"/>
                  <a:gd name="T73" fmla="*/ 1 h 15"/>
                  <a:gd name="T74" fmla="*/ 18 w 25"/>
                  <a:gd name="T75" fmla="*/ 1 h 15"/>
                  <a:gd name="T76" fmla="*/ 19 w 25"/>
                  <a:gd name="T77" fmla="*/ 1 h 15"/>
                  <a:gd name="T78" fmla="*/ 20 w 25"/>
                  <a:gd name="T79" fmla="*/ 2 h 15"/>
                  <a:gd name="T80" fmla="*/ 21 w 25"/>
                  <a:gd name="T81" fmla="*/ 2 h 15"/>
                  <a:gd name="T82" fmla="*/ 22 w 25"/>
                  <a:gd name="T83" fmla="*/ 2 h 15"/>
                  <a:gd name="T84" fmla="*/ 22 w 25"/>
                  <a:gd name="T85" fmla="*/ 3 h 15"/>
                  <a:gd name="T86" fmla="*/ 23 w 25"/>
                  <a:gd name="T87" fmla="*/ 3 h 15"/>
                  <a:gd name="T88" fmla="*/ 23 w 25"/>
                  <a:gd name="T89" fmla="*/ 4 h 15"/>
                  <a:gd name="T90" fmla="*/ 24 w 25"/>
                  <a:gd name="T91" fmla="*/ 5 h 15"/>
                  <a:gd name="T92" fmla="*/ 24 w 25"/>
                  <a:gd name="T93" fmla="*/ 5 h 15"/>
                  <a:gd name="T94" fmla="*/ 24 w 25"/>
                  <a:gd name="T95" fmla="*/ 6 h 15"/>
                  <a:gd name="T96" fmla="*/ 25 w 25"/>
                  <a:gd name="T97" fmla="*/ 7 h 15"/>
                  <a:gd name="T98" fmla="*/ 25 w 25"/>
                  <a:gd name="T99" fmla="*/ 8 h 15"/>
                  <a:gd name="T100" fmla="*/ 25 w 25"/>
                  <a:gd name="T101" fmla="*/ 8 h 15"/>
                  <a:gd name="T102" fmla="*/ 24 w 25"/>
                  <a:gd name="T103" fmla="*/ 9 h 15"/>
                  <a:gd name="T104" fmla="*/ 24 w 25"/>
                  <a:gd name="T105" fmla="*/ 10 h 15"/>
                  <a:gd name="T106" fmla="*/ 24 w 25"/>
                  <a:gd name="T107" fmla="*/ 11 h 15"/>
                  <a:gd name="T108" fmla="*/ 23 w 25"/>
                  <a:gd name="T109" fmla="*/ 12 h 15"/>
                  <a:gd name="T110" fmla="*/ 22 w 25"/>
                  <a:gd name="T111" fmla="*/ 13 h 15"/>
                  <a:gd name="T112" fmla="*/ 20 w 25"/>
                  <a:gd name="T113" fmla="*/ 13 h 15"/>
                  <a:gd name="T114" fmla="*/ 18 w 25"/>
                  <a:gd name="T115" fmla="*/ 13 h 15"/>
                  <a:gd name="T116" fmla="*/ 17 w 25"/>
                  <a:gd name="T117" fmla="*/ 14 h 15"/>
                  <a:gd name="T118" fmla="*/ 15 w 25"/>
                  <a:gd name="T119" fmla="*/ 14 h 15"/>
                  <a:gd name="T120" fmla="*/ 14 w 25"/>
                  <a:gd name="T121" fmla="*/ 14 h 15"/>
                  <a:gd name="T122" fmla="*/ 12 w 25"/>
                  <a:gd name="T123" fmla="*/ 14 h 15"/>
                  <a:gd name="T124" fmla="*/ 10 w 25"/>
                  <a:gd name="T125" fmla="*/ 15 h 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
                  <a:gd name="T190" fmla="*/ 0 h 15"/>
                  <a:gd name="T191" fmla="*/ 25 w 25"/>
                  <a:gd name="T192" fmla="*/ 15 h 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 h="15">
                    <a:moveTo>
                      <a:pt x="10" y="15"/>
                    </a:moveTo>
                    <a:lnTo>
                      <a:pt x="9" y="14"/>
                    </a:lnTo>
                    <a:lnTo>
                      <a:pt x="8" y="13"/>
                    </a:lnTo>
                    <a:lnTo>
                      <a:pt x="6" y="13"/>
                    </a:lnTo>
                    <a:lnTo>
                      <a:pt x="5" y="12"/>
                    </a:lnTo>
                    <a:lnTo>
                      <a:pt x="4" y="12"/>
                    </a:lnTo>
                    <a:lnTo>
                      <a:pt x="3" y="11"/>
                    </a:lnTo>
                    <a:lnTo>
                      <a:pt x="2" y="10"/>
                    </a:lnTo>
                    <a:lnTo>
                      <a:pt x="1" y="9"/>
                    </a:lnTo>
                    <a:lnTo>
                      <a:pt x="1" y="8"/>
                    </a:lnTo>
                    <a:lnTo>
                      <a:pt x="0" y="8"/>
                    </a:lnTo>
                    <a:lnTo>
                      <a:pt x="0" y="7"/>
                    </a:lnTo>
                    <a:lnTo>
                      <a:pt x="0" y="6"/>
                    </a:lnTo>
                    <a:lnTo>
                      <a:pt x="0" y="5"/>
                    </a:lnTo>
                    <a:lnTo>
                      <a:pt x="0" y="4"/>
                    </a:lnTo>
                    <a:lnTo>
                      <a:pt x="1" y="4"/>
                    </a:lnTo>
                    <a:lnTo>
                      <a:pt x="1" y="3"/>
                    </a:lnTo>
                    <a:lnTo>
                      <a:pt x="2" y="3"/>
                    </a:lnTo>
                    <a:lnTo>
                      <a:pt x="2" y="2"/>
                    </a:lnTo>
                    <a:lnTo>
                      <a:pt x="3" y="2"/>
                    </a:lnTo>
                    <a:lnTo>
                      <a:pt x="4" y="1"/>
                    </a:lnTo>
                    <a:lnTo>
                      <a:pt x="5" y="1"/>
                    </a:lnTo>
                    <a:lnTo>
                      <a:pt x="6" y="1"/>
                    </a:lnTo>
                    <a:lnTo>
                      <a:pt x="7" y="0"/>
                    </a:lnTo>
                    <a:lnTo>
                      <a:pt x="8" y="0"/>
                    </a:lnTo>
                    <a:lnTo>
                      <a:pt x="10" y="0"/>
                    </a:lnTo>
                    <a:lnTo>
                      <a:pt x="12" y="0"/>
                    </a:lnTo>
                    <a:lnTo>
                      <a:pt x="13" y="0"/>
                    </a:lnTo>
                    <a:lnTo>
                      <a:pt x="14" y="0"/>
                    </a:lnTo>
                    <a:lnTo>
                      <a:pt x="15" y="0"/>
                    </a:lnTo>
                    <a:lnTo>
                      <a:pt x="16" y="0"/>
                    </a:lnTo>
                    <a:lnTo>
                      <a:pt x="17" y="1"/>
                    </a:lnTo>
                    <a:lnTo>
                      <a:pt x="18" y="1"/>
                    </a:lnTo>
                    <a:lnTo>
                      <a:pt x="19" y="1"/>
                    </a:lnTo>
                    <a:lnTo>
                      <a:pt x="20" y="2"/>
                    </a:lnTo>
                    <a:lnTo>
                      <a:pt x="21" y="2"/>
                    </a:lnTo>
                    <a:lnTo>
                      <a:pt x="22" y="2"/>
                    </a:lnTo>
                    <a:lnTo>
                      <a:pt x="22" y="3"/>
                    </a:lnTo>
                    <a:lnTo>
                      <a:pt x="23" y="3"/>
                    </a:lnTo>
                    <a:lnTo>
                      <a:pt x="23" y="4"/>
                    </a:lnTo>
                    <a:lnTo>
                      <a:pt x="24" y="5"/>
                    </a:lnTo>
                    <a:lnTo>
                      <a:pt x="24" y="6"/>
                    </a:lnTo>
                    <a:lnTo>
                      <a:pt x="25" y="7"/>
                    </a:lnTo>
                    <a:lnTo>
                      <a:pt x="25" y="8"/>
                    </a:lnTo>
                    <a:lnTo>
                      <a:pt x="24" y="9"/>
                    </a:lnTo>
                    <a:lnTo>
                      <a:pt x="24" y="10"/>
                    </a:lnTo>
                    <a:lnTo>
                      <a:pt x="24" y="11"/>
                    </a:lnTo>
                    <a:lnTo>
                      <a:pt x="23" y="12"/>
                    </a:lnTo>
                    <a:lnTo>
                      <a:pt x="22" y="13"/>
                    </a:lnTo>
                    <a:lnTo>
                      <a:pt x="20" y="13"/>
                    </a:lnTo>
                    <a:lnTo>
                      <a:pt x="18" y="13"/>
                    </a:lnTo>
                    <a:lnTo>
                      <a:pt x="17" y="14"/>
                    </a:lnTo>
                    <a:lnTo>
                      <a:pt x="15" y="14"/>
                    </a:lnTo>
                    <a:lnTo>
                      <a:pt x="14" y="14"/>
                    </a:lnTo>
                    <a:lnTo>
                      <a:pt x="12" y="14"/>
                    </a:lnTo>
                    <a:lnTo>
                      <a:pt x="10" y="15"/>
                    </a:lnTo>
                    <a:close/>
                  </a:path>
                </a:pathLst>
              </a:custGeom>
              <a:solidFill>
                <a:srgbClr val="007CC3"/>
              </a:solidFill>
              <a:ln w="9525">
                <a:noFill/>
                <a:round/>
                <a:headEnd/>
                <a:tailEnd/>
              </a:ln>
            </p:spPr>
            <p:txBody>
              <a:bodyPr/>
              <a:lstStyle/>
              <a:p>
                <a:endParaRPr lang="en-US"/>
              </a:p>
            </p:txBody>
          </p:sp>
          <p:sp>
            <p:nvSpPr>
              <p:cNvPr id="27106" name="Freeform 121"/>
              <p:cNvSpPr>
                <a:spLocks/>
              </p:cNvSpPr>
              <p:nvPr/>
            </p:nvSpPr>
            <p:spPr bwMode="auto">
              <a:xfrm>
                <a:off x="1048" y="1700"/>
                <a:ext cx="25" cy="15"/>
              </a:xfrm>
              <a:custGeom>
                <a:avLst/>
                <a:gdLst>
                  <a:gd name="T0" fmla="*/ 14 w 25"/>
                  <a:gd name="T1" fmla="*/ 15 h 15"/>
                  <a:gd name="T2" fmla="*/ 11 w 25"/>
                  <a:gd name="T3" fmla="*/ 15 h 15"/>
                  <a:gd name="T4" fmla="*/ 8 w 25"/>
                  <a:gd name="T5" fmla="*/ 15 h 15"/>
                  <a:gd name="T6" fmla="*/ 7 w 25"/>
                  <a:gd name="T7" fmla="*/ 15 h 15"/>
                  <a:gd name="T8" fmla="*/ 6 w 25"/>
                  <a:gd name="T9" fmla="*/ 15 h 15"/>
                  <a:gd name="T10" fmla="*/ 4 w 25"/>
                  <a:gd name="T11" fmla="*/ 14 h 15"/>
                  <a:gd name="T12" fmla="*/ 3 w 25"/>
                  <a:gd name="T13" fmla="*/ 14 h 15"/>
                  <a:gd name="T14" fmla="*/ 3 w 25"/>
                  <a:gd name="T15" fmla="*/ 14 h 15"/>
                  <a:gd name="T16" fmla="*/ 2 w 25"/>
                  <a:gd name="T17" fmla="*/ 14 h 15"/>
                  <a:gd name="T18" fmla="*/ 2 w 25"/>
                  <a:gd name="T19" fmla="*/ 13 h 15"/>
                  <a:gd name="T20" fmla="*/ 1 w 25"/>
                  <a:gd name="T21" fmla="*/ 13 h 15"/>
                  <a:gd name="T22" fmla="*/ 1 w 25"/>
                  <a:gd name="T23" fmla="*/ 13 h 15"/>
                  <a:gd name="T24" fmla="*/ 1 w 25"/>
                  <a:gd name="T25" fmla="*/ 12 h 15"/>
                  <a:gd name="T26" fmla="*/ 1 w 25"/>
                  <a:gd name="T27" fmla="*/ 12 h 15"/>
                  <a:gd name="T28" fmla="*/ 0 w 25"/>
                  <a:gd name="T29" fmla="*/ 11 h 15"/>
                  <a:gd name="T30" fmla="*/ 0 w 25"/>
                  <a:gd name="T31" fmla="*/ 11 h 15"/>
                  <a:gd name="T32" fmla="*/ 0 w 25"/>
                  <a:gd name="T33" fmla="*/ 10 h 15"/>
                  <a:gd name="T34" fmla="*/ 0 w 25"/>
                  <a:gd name="T35" fmla="*/ 10 h 15"/>
                  <a:gd name="T36" fmla="*/ 0 w 25"/>
                  <a:gd name="T37" fmla="*/ 9 h 15"/>
                  <a:gd name="T38" fmla="*/ 1 w 25"/>
                  <a:gd name="T39" fmla="*/ 8 h 15"/>
                  <a:gd name="T40" fmla="*/ 1 w 25"/>
                  <a:gd name="T41" fmla="*/ 8 h 15"/>
                  <a:gd name="T42" fmla="*/ 1 w 25"/>
                  <a:gd name="T43" fmla="*/ 7 h 15"/>
                  <a:gd name="T44" fmla="*/ 2 w 25"/>
                  <a:gd name="T45" fmla="*/ 6 h 15"/>
                  <a:gd name="T46" fmla="*/ 3 w 25"/>
                  <a:gd name="T47" fmla="*/ 5 h 15"/>
                  <a:gd name="T48" fmla="*/ 5 w 25"/>
                  <a:gd name="T49" fmla="*/ 4 h 15"/>
                  <a:gd name="T50" fmla="*/ 6 w 25"/>
                  <a:gd name="T51" fmla="*/ 3 h 15"/>
                  <a:gd name="T52" fmla="*/ 8 w 25"/>
                  <a:gd name="T53" fmla="*/ 2 h 15"/>
                  <a:gd name="T54" fmla="*/ 10 w 25"/>
                  <a:gd name="T55" fmla="*/ 1 h 15"/>
                  <a:gd name="T56" fmla="*/ 12 w 25"/>
                  <a:gd name="T57" fmla="*/ 1 h 15"/>
                  <a:gd name="T58" fmla="*/ 13 w 25"/>
                  <a:gd name="T59" fmla="*/ 0 h 15"/>
                  <a:gd name="T60" fmla="*/ 14 w 25"/>
                  <a:gd name="T61" fmla="*/ 0 h 15"/>
                  <a:gd name="T62" fmla="*/ 15 w 25"/>
                  <a:gd name="T63" fmla="*/ 0 h 15"/>
                  <a:gd name="T64" fmla="*/ 16 w 25"/>
                  <a:gd name="T65" fmla="*/ 0 h 15"/>
                  <a:gd name="T66" fmla="*/ 17 w 25"/>
                  <a:gd name="T67" fmla="*/ 0 h 15"/>
                  <a:gd name="T68" fmla="*/ 18 w 25"/>
                  <a:gd name="T69" fmla="*/ 0 h 15"/>
                  <a:gd name="T70" fmla="*/ 18 w 25"/>
                  <a:gd name="T71" fmla="*/ 0 h 15"/>
                  <a:gd name="T72" fmla="*/ 19 w 25"/>
                  <a:gd name="T73" fmla="*/ 0 h 15"/>
                  <a:gd name="T74" fmla="*/ 20 w 25"/>
                  <a:gd name="T75" fmla="*/ 0 h 15"/>
                  <a:gd name="T76" fmla="*/ 21 w 25"/>
                  <a:gd name="T77" fmla="*/ 1 h 15"/>
                  <a:gd name="T78" fmla="*/ 21 w 25"/>
                  <a:gd name="T79" fmla="*/ 1 h 15"/>
                  <a:gd name="T80" fmla="*/ 22 w 25"/>
                  <a:gd name="T81" fmla="*/ 1 h 15"/>
                  <a:gd name="T82" fmla="*/ 23 w 25"/>
                  <a:gd name="T83" fmla="*/ 2 h 15"/>
                  <a:gd name="T84" fmla="*/ 23 w 25"/>
                  <a:gd name="T85" fmla="*/ 3 h 15"/>
                  <a:gd name="T86" fmla="*/ 24 w 25"/>
                  <a:gd name="T87" fmla="*/ 3 h 15"/>
                  <a:gd name="T88" fmla="*/ 24 w 25"/>
                  <a:gd name="T89" fmla="*/ 4 h 15"/>
                  <a:gd name="T90" fmla="*/ 24 w 25"/>
                  <a:gd name="T91" fmla="*/ 5 h 15"/>
                  <a:gd name="T92" fmla="*/ 24 w 25"/>
                  <a:gd name="T93" fmla="*/ 6 h 15"/>
                  <a:gd name="T94" fmla="*/ 24 w 25"/>
                  <a:gd name="T95" fmla="*/ 7 h 15"/>
                  <a:gd name="T96" fmla="*/ 25 w 25"/>
                  <a:gd name="T97" fmla="*/ 8 h 15"/>
                  <a:gd name="T98" fmla="*/ 22 w 25"/>
                  <a:gd name="T99" fmla="*/ 10 h 15"/>
                  <a:gd name="T100" fmla="*/ 19 w 25"/>
                  <a:gd name="T101" fmla="*/ 12 h 15"/>
                  <a:gd name="T102" fmla="*/ 18 w 25"/>
                  <a:gd name="T103" fmla="*/ 13 h 15"/>
                  <a:gd name="T104" fmla="*/ 17 w 25"/>
                  <a:gd name="T105" fmla="*/ 13 h 15"/>
                  <a:gd name="T106" fmla="*/ 15 w 25"/>
                  <a:gd name="T107" fmla="*/ 14 h 15"/>
                  <a:gd name="T108" fmla="*/ 14 w 25"/>
                  <a:gd name="T109" fmla="*/ 15 h 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
                  <a:gd name="T166" fmla="*/ 0 h 15"/>
                  <a:gd name="T167" fmla="*/ 25 w 25"/>
                  <a:gd name="T168" fmla="*/ 15 h 1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 h="15">
                    <a:moveTo>
                      <a:pt x="14" y="15"/>
                    </a:moveTo>
                    <a:lnTo>
                      <a:pt x="11" y="15"/>
                    </a:lnTo>
                    <a:lnTo>
                      <a:pt x="8" y="15"/>
                    </a:lnTo>
                    <a:lnTo>
                      <a:pt x="7" y="15"/>
                    </a:lnTo>
                    <a:lnTo>
                      <a:pt x="6" y="15"/>
                    </a:lnTo>
                    <a:lnTo>
                      <a:pt x="4" y="14"/>
                    </a:lnTo>
                    <a:lnTo>
                      <a:pt x="3" y="14"/>
                    </a:lnTo>
                    <a:lnTo>
                      <a:pt x="2" y="14"/>
                    </a:lnTo>
                    <a:lnTo>
                      <a:pt x="2" y="13"/>
                    </a:lnTo>
                    <a:lnTo>
                      <a:pt x="1" y="13"/>
                    </a:lnTo>
                    <a:lnTo>
                      <a:pt x="1" y="12"/>
                    </a:lnTo>
                    <a:lnTo>
                      <a:pt x="0" y="11"/>
                    </a:lnTo>
                    <a:lnTo>
                      <a:pt x="0" y="10"/>
                    </a:lnTo>
                    <a:lnTo>
                      <a:pt x="0" y="9"/>
                    </a:lnTo>
                    <a:lnTo>
                      <a:pt x="1" y="8"/>
                    </a:lnTo>
                    <a:lnTo>
                      <a:pt x="1" y="7"/>
                    </a:lnTo>
                    <a:lnTo>
                      <a:pt x="2" y="6"/>
                    </a:lnTo>
                    <a:lnTo>
                      <a:pt x="3" y="5"/>
                    </a:lnTo>
                    <a:lnTo>
                      <a:pt x="5" y="4"/>
                    </a:lnTo>
                    <a:lnTo>
                      <a:pt x="6" y="3"/>
                    </a:lnTo>
                    <a:lnTo>
                      <a:pt x="8" y="2"/>
                    </a:lnTo>
                    <a:lnTo>
                      <a:pt x="10" y="1"/>
                    </a:lnTo>
                    <a:lnTo>
                      <a:pt x="12" y="1"/>
                    </a:lnTo>
                    <a:lnTo>
                      <a:pt x="13" y="0"/>
                    </a:lnTo>
                    <a:lnTo>
                      <a:pt x="14" y="0"/>
                    </a:lnTo>
                    <a:lnTo>
                      <a:pt x="15" y="0"/>
                    </a:lnTo>
                    <a:lnTo>
                      <a:pt x="16" y="0"/>
                    </a:lnTo>
                    <a:lnTo>
                      <a:pt x="17" y="0"/>
                    </a:lnTo>
                    <a:lnTo>
                      <a:pt x="18" y="0"/>
                    </a:lnTo>
                    <a:lnTo>
                      <a:pt x="19" y="0"/>
                    </a:lnTo>
                    <a:lnTo>
                      <a:pt x="20" y="0"/>
                    </a:lnTo>
                    <a:lnTo>
                      <a:pt x="21" y="1"/>
                    </a:lnTo>
                    <a:lnTo>
                      <a:pt x="22" y="1"/>
                    </a:lnTo>
                    <a:lnTo>
                      <a:pt x="23" y="2"/>
                    </a:lnTo>
                    <a:lnTo>
                      <a:pt x="23" y="3"/>
                    </a:lnTo>
                    <a:lnTo>
                      <a:pt x="24" y="3"/>
                    </a:lnTo>
                    <a:lnTo>
                      <a:pt x="24" y="4"/>
                    </a:lnTo>
                    <a:lnTo>
                      <a:pt x="24" y="5"/>
                    </a:lnTo>
                    <a:lnTo>
                      <a:pt x="24" y="6"/>
                    </a:lnTo>
                    <a:lnTo>
                      <a:pt x="24" y="7"/>
                    </a:lnTo>
                    <a:lnTo>
                      <a:pt x="25" y="8"/>
                    </a:lnTo>
                    <a:lnTo>
                      <a:pt x="22" y="10"/>
                    </a:lnTo>
                    <a:lnTo>
                      <a:pt x="19" y="12"/>
                    </a:lnTo>
                    <a:lnTo>
                      <a:pt x="18" y="13"/>
                    </a:lnTo>
                    <a:lnTo>
                      <a:pt x="17" y="13"/>
                    </a:lnTo>
                    <a:lnTo>
                      <a:pt x="15" y="14"/>
                    </a:lnTo>
                    <a:lnTo>
                      <a:pt x="14" y="15"/>
                    </a:lnTo>
                    <a:close/>
                  </a:path>
                </a:pathLst>
              </a:custGeom>
              <a:solidFill>
                <a:srgbClr val="007CC3"/>
              </a:solidFill>
              <a:ln w="9525">
                <a:noFill/>
                <a:round/>
                <a:headEnd/>
                <a:tailEnd/>
              </a:ln>
            </p:spPr>
            <p:txBody>
              <a:bodyPr/>
              <a:lstStyle/>
              <a:p>
                <a:endParaRPr lang="en-US"/>
              </a:p>
            </p:txBody>
          </p:sp>
          <p:sp>
            <p:nvSpPr>
              <p:cNvPr id="27107" name="Freeform 122"/>
              <p:cNvSpPr>
                <a:spLocks/>
              </p:cNvSpPr>
              <p:nvPr/>
            </p:nvSpPr>
            <p:spPr bwMode="auto">
              <a:xfrm>
                <a:off x="593" y="1682"/>
                <a:ext cx="21" cy="21"/>
              </a:xfrm>
              <a:custGeom>
                <a:avLst/>
                <a:gdLst>
                  <a:gd name="T0" fmla="*/ 8 w 21"/>
                  <a:gd name="T1" fmla="*/ 21 h 21"/>
                  <a:gd name="T2" fmla="*/ 6 w 21"/>
                  <a:gd name="T3" fmla="*/ 20 h 21"/>
                  <a:gd name="T4" fmla="*/ 4 w 21"/>
                  <a:gd name="T5" fmla="*/ 18 h 21"/>
                  <a:gd name="T6" fmla="*/ 3 w 21"/>
                  <a:gd name="T7" fmla="*/ 18 h 21"/>
                  <a:gd name="T8" fmla="*/ 3 w 21"/>
                  <a:gd name="T9" fmla="*/ 17 h 21"/>
                  <a:gd name="T10" fmla="*/ 2 w 21"/>
                  <a:gd name="T11" fmla="*/ 17 h 21"/>
                  <a:gd name="T12" fmla="*/ 1 w 21"/>
                  <a:gd name="T13" fmla="*/ 16 h 21"/>
                  <a:gd name="T14" fmla="*/ 1 w 21"/>
                  <a:gd name="T15" fmla="*/ 16 h 21"/>
                  <a:gd name="T16" fmla="*/ 1 w 21"/>
                  <a:gd name="T17" fmla="*/ 15 h 21"/>
                  <a:gd name="T18" fmla="*/ 0 w 21"/>
                  <a:gd name="T19" fmla="*/ 14 h 21"/>
                  <a:gd name="T20" fmla="*/ 0 w 21"/>
                  <a:gd name="T21" fmla="*/ 13 h 21"/>
                  <a:gd name="T22" fmla="*/ 0 w 21"/>
                  <a:gd name="T23" fmla="*/ 12 h 21"/>
                  <a:gd name="T24" fmla="*/ 0 w 21"/>
                  <a:gd name="T25" fmla="*/ 11 h 21"/>
                  <a:gd name="T26" fmla="*/ 0 w 21"/>
                  <a:gd name="T27" fmla="*/ 10 h 21"/>
                  <a:gd name="T28" fmla="*/ 0 w 21"/>
                  <a:gd name="T29" fmla="*/ 9 h 21"/>
                  <a:gd name="T30" fmla="*/ 0 w 21"/>
                  <a:gd name="T31" fmla="*/ 7 h 21"/>
                  <a:gd name="T32" fmla="*/ 1 w 21"/>
                  <a:gd name="T33" fmla="*/ 6 h 21"/>
                  <a:gd name="T34" fmla="*/ 1 w 21"/>
                  <a:gd name="T35" fmla="*/ 5 h 21"/>
                  <a:gd name="T36" fmla="*/ 2 w 21"/>
                  <a:gd name="T37" fmla="*/ 4 h 21"/>
                  <a:gd name="T38" fmla="*/ 2 w 21"/>
                  <a:gd name="T39" fmla="*/ 4 h 21"/>
                  <a:gd name="T40" fmla="*/ 3 w 21"/>
                  <a:gd name="T41" fmla="*/ 3 h 21"/>
                  <a:gd name="T42" fmla="*/ 3 w 21"/>
                  <a:gd name="T43" fmla="*/ 3 h 21"/>
                  <a:gd name="T44" fmla="*/ 4 w 21"/>
                  <a:gd name="T45" fmla="*/ 3 h 21"/>
                  <a:gd name="T46" fmla="*/ 4 w 21"/>
                  <a:gd name="T47" fmla="*/ 2 h 21"/>
                  <a:gd name="T48" fmla="*/ 5 w 21"/>
                  <a:gd name="T49" fmla="*/ 2 h 21"/>
                  <a:gd name="T50" fmla="*/ 6 w 21"/>
                  <a:gd name="T51" fmla="*/ 1 h 21"/>
                  <a:gd name="T52" fmla="*/ 9 w 21"/>
                  <a:gd name="T53" fmla="*/ 0 h 21"/>
                  <a:gd name="T54" fmla="*/ 10 w 21"/>
                  <a:gd name="T55" fmla="*/ 0 h 21"/>
                  <a:gd name="T56" fmla="*/ 12 w 21"/>
                  <a:gd name="T57" fmla="*/ 0 h 21"/>
                  <a:gd name="T58" fmla="*/ 13 w 21"/>
                  <a:gd name="T59" fmla="*/ 0 h 21"/>
                  <a:gd name="T60" fmla="*/ 14 w 21"/>
                  <a:gd name="T61" fmla="*/ 1 h 21"/>
                  <a:gd name="T62" fmla="*/ 15 w 21"/>
                  <a:gd name="T63" fmla="*/ 1 h 21"/>
                  <a:gd name="T64" fmla="*/ 16 w 21"/>
                  <a:gd name="T65" fmla="*/ 2 h 21"/>
                  <a:gd name="T66" fmla="*/ 17 w 21"/>
                  <a:gd name="T67" fmla="*/ 2 h 21"/>
                  <a:gd name="T68" fmla="*/ 18 w 21"/>
                  <a:gd name="T69" fmla="*/ 3 h 21"/>
                  <a:gd name="T70" fmla="*/ 19 w 21"/>
                  <a:gd name="T71" fmla="*/ 4 h 21"/>
                  <a:gd name="T72" fmla="*/ 20 w 21"/>
                  <a:gd name="T73" fmla="*/ 5 h 21"/>
                  <a:gd name="T74" fmla="*/ 20 w 21"/>
                  <a:gd name="T75" fmla="*/ 5 h 21"/>
                  <a:gd name="T76" fmla="*/ 21 w 21"/>
                  <a:gd name="T77" fmla="*/ 6 h 21"/>
                  <a:gd name="T78" fmla="*/ 21 w 21"/>
                  <a:gd name="T79" fmla="*/ 7 h 21"/>
                  <a:gd name="T80" fmla="*/ 21 w 21"/>
                  <a:gd name="T81" fmla="*/ 8 h 21"/>
                  <a:gd name="T82" fmla="*/ 21 w 21"/>
                  <a:gd name="T83" fmla="*/ 9 h 21"/>
                  <a:gd name="T84" fmla="*/ 21 w 21"/>
                  <a:gd name="T85" fmla="*/ 10 h 21"/>
                  <a:gd name="T86" fmla="*/ 21 w 21"/>
                  <a:gd name="T87" fmla="*/ 11 h 21"/>
                  <a:gd name="T88" fmla="*/ 21 w 21"/>
                  <a:gd name="T89" fmla="*/ 12 h 21"/>
                  <a:gd name="T90" fmla="*/ 21 w 21"/>
                  <a:gd name="T91" fmla="*/ 13 h 21"/>
                  <a:gd name="T92" fmla="*/ 20 w 21"/>
                  <a:gd name="T93" fmla="*/ 14 h 21"/>
                  <a:gd name="T94" fmla="*/ 20 w 21"/>
                  <a:gd name="T95" fmla="*/ 15 h 21"/>
                  <a:gd name="T96" fmla="*/ 19 w 21"/>
                  <a:gd name="T97" fmla="*/ 15 h 21"/>
                  <a:gd name="T98" fmla="*/ 19 w 21"/>
                  <a:gd name="T99" fmla="*/ 16 h 21"/>
                  <a:gd name="T100" fmla="*/ 18 w 21"/>
                  <a:gd name="T101" fmla="*/ 17 h 21"/>
                  <a:gd name="T102" fmla="*/ 17 w 21"/>
                  <a:gd name="T103" fmla="*/ 18 h 21"/>
                  <a:gd name="T104" fmla="*/ 16 w 21"/>
                  <a:gd name="T105" fmla="*/ 18 h 21"/>
                  <a:gd name="T106" fmla="*/ 15 w 21"/>
                  <a:gd name="T107" fmla="*/ 19 h 21"/>
                  <a:gd name="T108" fmla="*/ 14 w 21"/>
                  <a:gd name="T109" fmla="*/ 19 h 21"/>
                  <a:gd name="T110" fmla="*/ 12 w 21"/>
                  <a:gd name="T111" fmla="*/ 20 h 21"/>
                  <a:gd name="T112" fmla="*/ 11 w 21"/>
                  <a:gd name="T113" fmla="*/ 20 h 21"/>
                  <a:gd name="T114" fmla="*/ 9 w 21"/>
                  <a:gd name="T115" fmla="*/ 21 h 21"/>
                  <a:gd name="T116" fmla="*/ 8 w 21"/>
                  <a:gd name="T117" fmla="*/ 21 h 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21"/>
                  <a:gd name="T179" fmla="*/ 21 w 21"/>
                  <a:gd name="T180" fmla="*/ 21 h 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21">
                    <a:moveTo>
                      <a:pt x="8" y="21"/>
                    </a:moveTo>
                    <a:lnTo>
                      <a:pt x="6" y="20"/>
                    </a:lnTo>
                    <a:lnTo>
                      <a:pt x="4" y="18"/>
                    </a:lnTo>
                    <a:lnTo>
                      <a:pt x="3" y="18"/>
                    </a:lnTo>
                    <a:lnTo>
                      <a:pt x="3" y="17"/>
                    </a:lnTo>
                    <a:lnTo>
                      <a:pt x="2" y="17"/>
                    </a:lnTo>
                    <a:lnTo>
                      <a:pt x="1" y="16"/>
                    </a:lnTo>
                    <a:lnTo>
                      <a:pt x="1" y="15"/>
                    </a:lnTo>
                    <a:lnTo>
                      <a:pt x="0" y="14"/>
                    </a:lnTo>
                    <a:lnTo>
                      <a:pt x="0" y="13"/>
                    </a:lnTo>
                    <a:lnTo>
                      <a:pt x="0" y="12"/>
                    </a:lnTo>
                    <a:lnTo>
                      <a:pt x="0" y="11"/>
                    </a:lnTo>
                    <a:lnTo>
                      <a:pt x="0" y="10"/>
                    </a:lnTo>
                    <a:lnTo>
                      <a:pt x="0" y="9"/>
                    </a:lnTo>
                    <a:lnTo>
                      <a:pt x="0" y="7"/>
                    </a:lnTo>
                    <a:lnTo>
                      <a:pt x="1" y="6"/>
                    </a:lnTo>
                    <a:lnTo>
                      <a:pt x="1" y="5"/>
                    </a:lnTo>
                    <a:lnTo>
                      <a:pt x="2" y="4"/>
                    </a:lnTo>
                    <a:lnTo>
                      <a:pt x="3" y="3"/>
                    </a:lnTo>
                    <a:lnTo>
                      <a:pt x="4" y="3"/>
                    </a:lnTo>
                    <a:lnTo>
                      <a:pt x="4" y="2"/>
                    </a:lnTo>
                    <a:lnTo>
                      <a:pt x="5" y="2"/>
                    </a:lnTo>
                    <a:lnTo>
                      <a:pt x="6" y="1"/>
                    </a:lnTo>
                    <a:lnTo>
                      <a:pt x="9" y="0"/>
                    </a:lnTo>
                    <a:lnTo>
                      <a:pt x="10" y="0"/>
                    </a:lnTo>
                    <a:lnTo>
                      <a:pt x="12" y="0"/>
                    </a:lnTo>
                    <a:lnTo>
                      <a:pt x="13" y="0"/>
                    </a:lnTo>
                    <a:lnTo>
                      <a:pt x="14" y="1"/>
                    </a:lnTo>
                    <a:lnTo>
                      <a:pt x="15" y="1"/>
                    </a:lnTo>
                    <a:lnTo>
                      <a:pt x="16" y="2"/>
                    </a:lnTo>
                    <a:lnTo>
                      <a:pt x="17" y="2"/>
                    </a:lnTo>
                    <a:lnTo>
                      <a:pt x="18" y="3"/>
                    </a:lnTo>
                    <a:lnTo>
                      <a:pt x="19" y="4"/>
                    </a:lnTo>
                    <a:lnTo>
                      <a:pt x="20" y="5"/>
                    </a:lnTo>
                    <a:lnTo>
                      <a:pt x="21" y="6"/>
                    </a:lnTo>
                    <a:lnTo>
                      <a:pt x="21" y="7"/>
                    </a:lnTo>
                    <a:lnTo>
                      <a:pt x="21" y="8"/>
                    </a:lnTo>
                    <a:lnTo>
                      <a:pt x="21" y="9"/>
                    </a:lnTo>
                    <a:lnTo>
                      <a:pt x="21" y="10"/>
                    </a:lnTo>
                    <a:lnTo>
                      <a:pt x="21" y="11"/>
                    </a:lnTo>
                    <a:lnTo>
                      <a:pt x="21" y="12"/>
                    </a:lnTo>
                    <a:lnTo>
                      <a:pt x="21" y="13"/>
                    </a:lnTo>
                    <a:lnTo>
                      <a:pt x="20" y="14"/>
                    </a:lnTo>
                    <a:lnTo>
                      <a:pt x="20" y="15"/>
                    </a:lnTo>
                    <a:lnTo>
                      <a:pt x="19" y="15"/>
                    </a:lnTo>
                    <a:lnTo>
                      <a:pt x="19" y="16"/>
                    </a:lnTo>
                    <a:lnTo>
                      <a:pt x="18" y="17"/>
                    </a:lnTo>
                    <a:lnTo>
                      <a:pt x="17" y="18"/>
                    </a:lnTo>
                    <a:lnTo>
                      <a:pt x="16" y="18"/>
                    </a:lnTo>
                    <a:lnTo>
                      <a:pt x="15" y="19"/>
                    </a:lnTo>
                    <a:lnTo>
                      <a:pt x="14" y="19"/>
                    </a:lnTo>
                    <a:lnTo>
                      <a:pt x="12" y="20"/>
                    </a:lnTo>
                    <a:lnTo>
                      <a:pt x="11" y="20"/>
                    </a:lnTo>
                    <a:lnTo>
                      <a:pt x="9" y="21"/>
                    </a:lnTo>
                    <a:lnTo>
                      <a:pt x="8" y="21"/>
                    </a:lnTo>
                    <a:close/>
                  </a:path>
                </a:pathLst>
              </a:custGeom>
              <a:solidFill>
                <a:srgbClr val="F8C400"/>
              </a:solidFill>
              <a:ln w="9525">
                <a:noFill/>
                <a:round/>
                <a:headEnd/>
                <a:tailEnd/>
              </a:ln>
            </p:spPr>
            <p:txBody>
              <a:bodyPr/>
              <a:lstStyle/>
              <a:p>
                <a:endParaRPr lang="en-US"/>
              </a:p>
            </p:txBody>
          </p:sp>
          <p:sp>
            <p:nvSpPr>
              <p:cNvPr id="27108" name="Freeform 123"/>
              <p:cNvSpPr>
                <a:spLocks/>
              </p:cNvSpPr>
              <p:nvPr/>
            </p:nvSpPr>
            <p:spPr bwMode="auto">
              <a:xfrm>
                <a:off x="1357" y="1680"/>
                <a:ext cx="21" cy="20"/>
              </a:xfrm>
              <a:custGeom>
                <a:avLst/>
                <a:gdLst>
                  <a:gd name="T0" fmla="*/ 7 w 21"/>
                  <a:gd name="T1" fmla="*/ 20 h 20"/>
                  <a:gd name="T2" fmla="*/ 4 w 21"/>
                  <a:gd name="T3" fmla="*/ 18 h 20"/>
                  <a:gd name="T4" fmla="*/ 2 w 21"/>
                  <a:gd name="T5" fmla="*/ 17 h 20"/>
                  <a:gd name="T6" fmla="*/ 2 w 21"/>
                  <a:gd name="T7" fmla="*/ 16 h 20"/>
                  <a:gd name="T8" fmla="*/ 1 w 21"/>
                  <a:gd name="T9" fmla="*/ 16 h 20"/>
                  <a:gd name="T10" fmla="*/ 1 w 21"/>
                  <a:gd name="T11" fmla="*/ 15 h 20"/>
                  <a:gd name="T12" fmla="*/ 0 w 21"/>
                  <a:gd name="T13" fmla="*/ 14 h 20"/>
                  <a:gd name="T14" fmla="*/ 0 w 21"/>
                  <a:gd name="T15" fmla="*/ 13 h 20"/>
                  <a:gd name="T16" fmla="*/ 0 w 21"/>
                  <a:gd name="T17" fmla="*/ 11 h 20"/>
                  <a:gd name="T18" fmla="*/ 0 w 21"/>
                  <a:gd name="T19" fmla="*/ 10 h 20"/>
                  <a:gd name="T20" fmla="*/ 0 w 21"/>
                  <a:gd name="T21" fmla="*/ 8 h 20"/>
                  <a:gd name="T22" fmla="*/ 1 w 21"/>
                  <a:gd name="T23" fmla="*/ 7 h 20"/>
                  <a:gd name="T24" fmla="*/ 1 w 21"/>
                  <a:gd name="T25" fmla="*/ 6 h 20"/>
                  <a:gd name="T26" fmla="*/ 2 w 21"/>
                  <a:gd name="T27" fmla="*/ 5 h 20"/>
                  <a:gd name="T28" fmla="*/ 3 w 21"/>
                  <a:gd name="T29" fmla="*/ 4 h 20"/>
                  <a:gd name="T30" fmla="*/ 3 w 21"/>
                  <a:gd name="T31" fmla="*/ 3 h 20"/>
                  <a:gd name="T32" fmla="*/ 4 w 21"/>
                  <a:gd name="T33" fmla="*/ 2 h 20"/>
                  <a:gd name="T34" fmla="*/ 5 w 21"/>
                  <a:gd name="T35" fmla="*/ 2 h 20"/>
                  <a:gd name="T36" fmla="*/ 6 w 21"/>
                  <a:gd name="T37" fmla="*/ 1 h 20"/>
                  <a:gd name="T38" fmla="*/ 7 w 21"/>
                  <a:gd name="T39" fmla="*/ 1 h 20"/>
                  <a:gd name="T40" fmla="*/ 8 w 21"/>
                  <a:gd name="T41" fmla="*/ 1 h 20"/>
                  <a:gd name="T42" fmla="*/ 9 w 21"/>
                  <a:gd name="T43" fmla="*/ 0 h 20"/>
                  <a:gd name="T44" fmla="*/ 10 w 21"/>
                  <a:gd name="T45" fmla="*/ 0 h 20"/>
                  <a:gd name="T46" fmla="*/ 11 w 21"/>
                  <a:gd name="T47" fmla="*/ 0 h 20"/>
                  <a:gd name="T48" fmla="*/ 12 w 21"/>
                  <a:gd name="T49" fmla="*/ 0 h 20"/>
                  <a:gd name="T50" fmla="*/ 13 w 21"/>
                  <a:gd name="T51" fmla="*/ 0 h 20"/>
                  <a:gd name="T52" fmla="*/ 14 w 21"/>
                  <a:gd name="T53" fmla="*/ 1 h 20"/>
                  <a:gd name="T54" fmla="*/ 15 w 21"/>
                  <a:gd name="T55" fmla="*/ 1 h 20"/>
                  <a:gd name="T56" fmla="*/ 16 w 21"/>
                  <a:gd name="T57" fmla="*/ 2 h 20"/>
                  <a:gd name="T58" fmla="*/ 17 w 21"/>
                  <a:gd name="T59" fmla="*/ 2 h 20"/>
                  <a:gd name="T60" fmla="*/ 18 w 21"/>
                  <a:gd name="T61" fmla="*/ 3 h 20"/>
                  <a:gd name="T62" fmla="*/ 19 w 21"/>
                  <a:gd name="T63" fmla="*/ 4 h 20"/>
                  <a:gd name="T64" fmla="*/ 19 w 21"/>
                  <a:gd name="T65" fmla="*/ 5 h 20"/>
                  <a:gd name="T66" fmla="*/ 20 w 21"/>
                  <a:gd name="T67" fmla="*/ 6 h 20"/>
                  <a:gd name="T68" fmla="*/ 20 w 21"/>
                  <a:gd name="T69" fmla="*/ 7 h 20"/>
                  <a:gd name="T70" fmla="*/ 21 w 21"/>
                  <a:gd name="T71" fmla="*/ 8 h 20"/>
                  <a:gd name="T72" fmla="*/ 21 w 21"/>
                  <a:gd name="T73" fmla="*/ 10 h 20"/>
                  <a:gd name="T74" fmla="*/ 21 w 21"/>
                  <a:gd name="T75" fmla="*/ 11 h 20"/>
                  <a:gd name="T76" fmla="*/ 21 w 21"/>
                  <a:gd name="T77" fmla="*/ 13 h 20"/>
                  <a:gd name="T78" fmla="*/ 21 w 21"/>
                  <a:gd name="T79" fmla="*/ 14 h 20"/>
                  <a:gd name="T80" fmla="*/ 20 w 21"/>
                  <a:gd name="T81" fmla="*/ 15 h 20"/>
                  <a:gd name="T82" fmla="*/ 19 w 21"/>
                  <a:gd name="T83" fmla="*/ 16 h 20"/>
                  <a:gd name="T84" fmla="*/ 18 w 21"/>
                  <a:gd name="T85" fmla="*/ 17 h 20"/>
                  <a:gd name="T86" fmla="*/ 18 w 21"/>
                  <a:gd name="T87" fmla="*/ 17 h 20"/>
                  <a:gd name="T88" fmla="*/ 17 w 21"/>
                  <a:gd name="T89" fmla="*/ 18 h 20"/>
                  <a:gd name="T90" fmla="*/ 16 w 21"/>
                  <a:gd name="T91" fmla="*/ 18 h 20"/>
                  <a:gd name="T92" fmla="*/ 15 w 21"/>
                  <a:gd name="T93" fmla="*/ 19 h 20"/>
                  <a:gd name="T94" fmla="*/ 15 w 21"/>
                  <a:gd name="T95" fmla="*/ 19 h 20"/>
                  <a:gd name="T96" fmla="*/ 14 w 21"/>
                  <a:gd name="T97" fmla="*/ 19 h 20"/>
                  <a:gd name="T98" fmla="*/ 13 w 21"/>
                  <a:gd name="T99" fmla="*/ 20 h 20"/>
                  <a:gd name="T100" fmla="*/ 12 w 21"/>
                  <a:gd name="T101" fmla="*/ 20 h 20"/>
                  <a:gd name="T102" fmla="*/ 9 w 21"/>
                  <a:gd name="T103" fmla="*/ 20 h 20"/>
                  <a:gd name="T104" fmla="*/ 7 w 21"/>
                  <a:gd name="T105" fmla="*/ 20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
                  <a:gd name="T160" fmla="*/ 0 h 20"/>
                  <a:gd name="T161" fmla="*/ 21 w 21"/>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 h="20">
                    <a:moveTo>
                      <a:pt x="7" y="20"/>
                    </a:moveTo>
                    <a:lnTo>
                      <a:pt x="4" y="18"/>
                    </a:lnTo>
                    <a:lnTo>
                      <a:pt x="2" y="17"/>
                    </a:lnTo>
                    <a:lnTo>
                      <a:pt x="2" y="16"/>
                    </a:lnTo>
                    <a:lnTo>
                      <a:pt x="1" y="16"/>
                    </a:lnTo>
                    <a:lnTo>
                      <a:pt x="1" y="15"/>
                    </a:lnTo>
                    <a:lnTo>
                      <a:pt x="0" y="14"/>
                    </a:lnTo>
                    <a:lnTo>
                      <a:pt x="0" y="13"/>
                    </a:lnTo>
                    <a:lnTo>
                      <a:pt x="0" y="11"/>
                    </a:lnTo>
                    <a:lnTo>
                      <a:pt x="0" y="10"/>
                    </a:lnTo>
                    <a:lnTo>
                      <a:pt x="0" y="8"/>
                    </a:lnTo>
                    <a:lnTo>
                      <a:pt x="1" y="7"/>
                    </a:lnTo>
                    <a:lnTo>
                      <a:pt x="1" y="6"/>
                    </a:lnTo>
                    <a:lnTo>
                      <a:pt x="2" y="5"/>
                    </a:lnTo>
                    <a:lnTo>
                      <a:pt x="3" y="4"/>
                    </a:lnTo>
                    <a:lnTo>
                      <a:pt x="3" y="3"/>
                    </a:lnTo>
                    <a:lnTo>
                      <a:pt x="4" y="2"/>
                    </a:lnTo>
                    <a:lnTo>
                      <a:pt x="5" y="2"/>
                    </a:lnTo>
                    <a:lnTo>
                      <a:pt x="6" y="1"/>
                    </a:lnTo>
                    <a:lnTo>
                      <a:pt x="7" y="1"/>
                    </a:lnTo>
                    <a:lnTo>
                      <a:pt x="8" y="1"/>
                    </a:lnTo>
                    <a:lnTo>
                      <a:pt x="9" y="0"/>
                    </a:lnTo>
                    <a:lnTo>
                      <a:pt x="10" y="0"/>
                    </a:lnTo>
                    <a:lnTo>
                      <a:pt x="11" y="0"/>
                    </a:lnTo>
                    <a:lnTo>
                      <a:pt x="12" y="0"/>
                    </a:lnTo>
                    <a:lnTo>
                      <a:pt x="13" y="0"/>
                    </a:lnTo>
                    <a:lnTo>
                      <a:pt x="14" y="1"/>
                    </a:lnTo>
                    <a:lnTo>
                      <a:pt x="15" y="1"/>
                    </a:lnTo>
                    <a:lnTo>
                      <a:pt x="16" y="2"/>
                    </a:lnTo>
                    <a:lnTo>
                      <a:pt x="17" y="2"/>
                    </a:lnTo>
                    <a:lnTo>
                      <a:pt x="18" y="3"/>
                    </a:lnTo>
                    <a:lnTo>
                      <a:pt x="19" y="4"/>
                    </a:lnTo>
                    <a:lnTo>
                      <a:pt x="19" y="5"/>
                    </a:lnTo>
                    <a:lnTo>
                      <a:pt x="20" y="6"/>
                    </a:lnTo>
                    <a:lnTo>
                      <a:pt x="20" y="7"/>
                    </a:lnTo>
                    <a:lnTo>
                      <a:pt x="21" y="8"/>
                    </a:lnTo>
                    <a:lnTo>
                      <a:pt x="21" y="10"/>
                    </a:lnTo>
                    <a:lnTo>
                      <a:pt x="21" y="11"/>
                    </a:lnTo>
                    <a:lnTo>
                      <a:pt x="21" y="13"/>
                    </a:lnTo>
                    <a:lnTo>
                      <a:pt x="21" y="14"/>
                    </a:lnTo>
                    <a:lnTo>
                      <a:pt x="20" y="15"/>
                    </a:lnTo>
                    <a:lnTo>
                      <a:pt x="19" y="16"/>
                    </a:lnTo>
                    <a:lnTo>
                      <a:pt x="18" y="17"/>
                    </a:lnTo>
                    <a:lnTo>
                      <a:pt x="17" y="18"/>
                    </a:lnTo>
                    <a:lnTo>
                      <a:pt x="16" y="18"/>
                    </a:lnTo>
                    <a:lnTo>
                      <a:pt x="15" y="19"/>
                    </a:lnTo>
                    <a:lnTo>
                      <a:pt x="14" y="19"/>
                    </a:lnTo>
                    <a:lnTo>
                      <a:pt x="13" y="20"/>
                    </a:lnTo>
                    <a:lnTo>
                      <a:pt x="12" y="20"/>
                    </a:lnTo>
                    <a:lnTo>
                      <a:pt x="9" y="20"/>
                    </a:lnTo>
                    <a:lnTo>
                      <a:pt x="7" y="20"/>
                    </a:lnTo>
                    <a:close/>
                  </a:path>
                </a:pathLst>
              </a:custGeom>
              <a:solidFill>
                <a:srgbClr val="F8C400"/>
              </a:solidFill>
              <a:ln w="9525">
                <a:noFill/>
                <a:round/>
                <a:headEnd/>
                <a:tailEnd/>
              </a:ln>
            </p:spPr>
            <p:txBody>
              <a:bodyPr/>
              <a:lstStyle/>
              <a:p>
                <a:endParaRPr lang="en-US"/>
              </a:p>
            </p:txBody>
          </p:sp>
          <p:sp>
            <p:nvSpPr>
              <p:cNvPr id="27109" name="Freeform 124"/>
              <p:cNvSpPr>
                <a:spLocks/>
              </p:cNvSpPr>
              <p:nvPr/>
            </p:nvSpPr>
            <p:spPr bwMode="auto">
              <a:xfrm>
                <a:off x="571" y="1664"/>
                <a:ext cx="20" cy="20"/>
              </a:xfrm>
              <a:custGeom>
                <a:avLst/>
                <a:gdLst>
                  <a:gd name="T0" fmla="*/ 7 w 20"/>
                  <a:gd name="T1" fmla="*/ 20 h 20"/>
                  <a:gd name="T2" fmla="*/ 5 w 20"/>
                  <a:gd name="T3" fmla="*/ 19 h 20"/>
                  <a:gd name="T4" fmla="*/ 4 w 20"/>
                  <a:gd name="T5" fmla="*/ 18 h 20"/>
                  <a:gd name="T6" fmla="*/ 3 w 20"/>
                  <a:gd name="T7" fmla="*/ 17 h 20"/>
                  <a:gd name="T8" fmla="*/ 3 w 20"/>
                  <a:gd name="T9" fmla="*/ 17 h 20"/>
                  <a:gd name="T10" fmla="*/ 2 w 20"/>
                  <a:gd name="T11" fmla="*/ 16 h 20"/>
                  <a:gd name="T12" fmla="*/ 1 w 20"/>
                  <a:gd name="T13" fmla="*/ 15 h 20"/>
                  <a:gd name="T14" fmla="*/ 1 w 20"/>
                  <a:gd name="T15" fmla="*/ 15 h 20"/>
                  <a:gd name="T16" fmla="*/ 1 w 20"/>
                  <a:gd name="T17" fmla="*/ 14 h 20"/>
                  <a:gd name="T18" fmla="*/ 0 w 20"/>
                  <a:gd name="T19" fmla="*/ 13 h 20"/>
                  <a:gd name="T20" fmla="*/ 0 w 20"/>
                  <a:gd name="T21" fmla="*/ 13 h 20"/>
                  <a:gd name="T22" fmla="*/ 0 w 20"/>
                  <a:gd name="T23" fmla="*/ 12 h 20"/>
                  <a:gd name="T24" fmla="*/ 0 w 20"/>
                  <a:gd name="T25" fmla="*/ 11 h 20"/>
                  <a:gd name="T26" fmla="*/ 0 w 20"/>
                  <a:gd name="T27" fmla="*/ 9 h 20"/>
                  <a:gd name="T28" fmla="*/ 0 w 20"/>
                  <a:gd name="T29" fmla="*/ 6 h 20"/>
                  <a:gd name="T30" fmla="*/ 1 w 20"/>
                  <a:gd name="T31" fmla="*/ 5 h 20"/>
                  <a:gd name="T32" fmla="*/ 2 w 20"/>
                  <a:gd name="T33" fmla="*/ 4 h 20"/>
                  <a:gd name="T34" fmla="*/ 3 w 20"/>
                  <a:gd name="T35" fmla="*/ 3 h 20"/>
                  <a:gd name="T36" fmla="*/ 4 w 20"/>
                  <a:gd name="T37" fmla="*/ 2 h 20"/>
                  <a:gd name="T38" fmla="*/ 5 w 20"/>
                  <a:gd name="T39" fmla="*/ 2 h 20"/>
                  <a:gd name="T40" fmla="*/ 6 w 20"/>
                  <a:gd name="T41" fmla="*/ 1 h 20"/>
                  <a:gd name="T42" fmla="*/ 7 w 20"/>
                  <a:gd name="T43" fmla="*/ 1 h 20"/>
                  <a:gd name="T44" fmla="*/ 8 w 20"/>
                  <a:gd name="T45" fmla="*/ 0 h 20"/>
                  <a:gd name="T46" fmla="*/ 9 w 20"/>
                  <a:gd name="T47" fmla="*/ 0 h 20"/>
                  <a:gd name="T48" fmla="*/ 10 w 20"/>
                  <a:gd name="T49" fmla="*/ 0 h 20"/>
                  <a:gd name="T50" fmla="*/ 11 w 20"/>
                  <a:gd name="T51" fmla="*/ 0 h 20"/>
                  <a:gd name="T52" fmla="*/ 12 w 20"/>
                  <a:gd name="T53" fmla="*/ 0 h 20"/>
                  <a:gd name="T54" fmla="*/ 13 w 20"/>
                  <a:gd name="T55" fmla="*/ 0 h 20"/>
                  <a:gd name="T56" fmla="*/ 14 w 20"/>
                  <a:gd name="T57" fmla="*/ 0 h 20"/>
                  <a:gd name="T58" fmla="*/ 15 w 20"/>
                  <a:gd name="T59" fmla="*/ 1 h 20"/>
                  <a:gd name="T60" fmla="*/ 16 w 20"/>
                  <a:gd name="T61" fmla="*/ 1 h 20"/>
                  <a:gd name="T62" fmla="*/ 16 w 20"/>
                  <a:gd name="T63" fmla="*/ 2 h 20"/>
                  <a:gd name="T64" fmla="*/ 17 w 20"/>
                  <a:gd name="T65" fmla="*/ 2 h 20"/>
                  <a:gd name="T66" fmla="*/ 18 w 20"/>
                  <a:gd name="T67" fmla="*/ 3 h 20"/>
                  <a:gd name="T68" fmla="*/ 18 w 20"/>
                  <a:gd name="T69" fmla="*/ 4 h 20"/>
                  <a:gd name="T70" fmla="*/ 19 w 20"/>
                  <a:gd name="T71" fmla="*/ 4 h 20"/>
                  <a:gd name="T72" fmla="*/ 19 w 20"/>
                  <a:gd name="T73" fmla="*/ 5 h 20"/>
                  <a:gd name="T74" fmla="*/ 20 w 20"/>
                  <a:gd name="T75" fmla="*/ 6 h 20"/>
                  <a:gd name="T76" fmla="*/ 20 w 20"/>
                  <a:gd name="T77" fmla="*/ 7 h 20"/>
                  <a:gd name="T78" fmla="*/ 20 w 20"/>
                  <a:gd name="T79" fmla="*/ 8 h 20"/>
                  <a:gd name="T80" fmla="*/ 20 w 20"/>
                  <a:gd name="T81" fmla="*/ 9 h 20"/>
                  <a:gd name="T82" fmla="*/ 20 w 20"/>
                  <a:gd name="T83" fmla="*/ 11 h 20"/>
                  <a:gd name="T84" fmla="*/ 20 w 20"/>
                  <a:gd name="T85" fmla="*/ 12 h 20"/>
                  <a:gd name="T86" fmla="*/ 19 w 20"/>
                  <a:gd name="T87" fmla="*/ 13 h 20"/>
                  <a:gd name="T88" fmla="*/ 19 w 20"/>
                  <a:gd name="T89" fmla="*/ 15 h 20"/>
                  <a:gd name="T90" fmla="*/ 19 w 20"/>
                  <a:gd name="T91" fmla="*/ 16 h 20"/>
                  <a:gd name="T92" fmla="*/ 18 w 20"/>
                  <a:gd name="T93" fmla="*/ 17 h 20"/>
                  <a:gd name="T94" fmla="*/ 15 w 20"/>
                  <a:gd name="T95" fmla="*/ 18 h 20"/>
                  <a:gd name="T96" fmla="*/ 13 w 20"/>
                  <a:gd name="T97" fmla="*/ 19 h 20"/>
                  <a:gd name="T98" fmla="*/ 11 w 20"/>
                  <a:gd name="T99" fmla="*/ 19 h 20"/>
                  <a:gd name="T100" fmla="*/ 10 w 20"/>
                  <a:gd name="T101" fmla="*/ 19 h 20"/>
                  <a:gd name="T102" fmla="*/ 8 w 20"/>
                  <a:gd name="T103" fmla="*/ 20 h 20"/>
                  <a:gd name="T104" fmla="*/ 7 w 20"/>
                  <a:gd name="T105" fmla="*/ 20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
                  <a:gd name="T160" fmla="*/ 0 h 20"/>
                  <a:gd name="T161" fmla="*/ 20 w 20"/>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 h="20">
                    <a:moveTo>
                      <a:pt x="7" y="20"/>
                    </a:moveTo>
                    <a:lnTo>
                      <a:pt x="5" y="19"/>
                    </a:lnTo>
                    <a:lnTo>
                      <a:pt x="4" y="18"/>
                    </a:lnTo>
                    <a:lnTo>
                      <a:pt x="3" y="17"/>
                    </a:lnTo>
                    <a:lnTo>
                      <a:pt x="2" y="16"/>
                    </a:lnTo>
                    <a:lnTo>
                      <a:pt x="1" y="15"/>
                    </a:lnTo>
                    <a:lnTo>
                      <a:pt x="1" y="14"/>
                    </a:lnTo>
                    <a:lnTo>
                      <a:pt x="0" y="13"/>
                    </a:lnTo>
                    <a:lnTo>
                      <a:pt x="0" y="12"/>
                    </a:lnTo>
                    <a:lnTo>
                      <a:pt x="0" y="11"/>
                    </a:lnTo>
                    <a:lnTo>
                      <a:pt x="0" y="9"/>
                    </a:lnTo>
                    <a:lnTo>
                      <a:pt x="0" y="6"/>
                    </a:lnTo>
                    <a:lnTo>
                      <a:pt x="1" y="5"/>
                    </a:lnTo>
                    <a:lnTo>
                      <a:pt x="2" y="4"/>
                    </a:lnTo>
                    <a:lnTo>
                      <a:pt x="3" y="3"/>
                    </a:lnTo>
                    <a:lnTo>
                      <a:pt x="4" y="2"/>
                    </a:lnTo>
                    <a:lnTo>
                      <a:pt x="5" y="2"/>
                    </a:lnTo>
                    <a:lnTo>
                      <a:pt x="6" y="1"/>
                    </a:lnTo>
                    <a:lnTo>
                      <a:pt x="7" y="1"/>
                    </a:lnTo>
                    <a:lnTo>
                      <a:pt x="8" y="0"/>
                    </a:lnTo>
                    <a:lnTo>
                      <a:pt x="9" y="0"/>
                    </a:lnTo>
                    <a:lnTo>
                      <a:pt x="10" y="0"/>
                    </a:lnTo>
                    <a:lnTo>
                      <a:pt x="11" y="0"/>
                    </a:lnTo>
                    <a:lnTo>
                      <a:pt x="12" y="0"/>
                    </a:lnTo>
                    <a:lnTo>
                      <a:pt x="13" y="0"/>
                    </a:lnTo>
                    <a:lnTo>
                      <a:pt x="14" y="0"/>
                    </a:lnTo>
                    <a:lnTo>
                      <a:pt x="15" y="1"/>
                    </a:lnTo>
                    <a:lnTo>
                      <a:pt x="16" y="1"/>
                    </a:lnTo>
                    <a:lnTo>
                      <a:pt x="16" y="2"/>
                    </a:lnTo>
                    <a:lnTo>
                      <a:pt x="17" y="2"/>
                    </a:lnTo>
                    <a:lnTo>
                      <a:pt x="18" y="3"/>
                    </a:lnTo>
                    <a:lnTo>
                      <a:pt x="18" y="4"/>
                    </a:lnTo>
                    <a:lnTo>
                      <a:pt x="19" y="4"/>
                    </a:lnTo>
                    <a:lnTo>
                      <a:pt x="19" y="5"/>
                    </a:lnTo>
                    <a:lnTo>
                      <a:pt x="20" y="6"/>
                    </a:lnTo>
                    <a:lnTo>
                      <a:pt x="20" y="7"/>
                    </a:lnTo>
                    <a:lnTo>
                      <a:pt x="20" y="8"/>
                    </a:lnTo>
                    <a:lnTo>
                      <a:pt x="20" y="9"/>
                    </a:lnTo>
                    <a:lnTo>
                      <a:pt x="20" y="11"/>
                    </a:lnTo>
                    <a:lnTo>
                      <a:pt x="20" y="12"/>
                    </a:lnTo>
                    <a:lnTo>
                      <a:pt x="19" y="13"/>
                    </a:lnTo>
                    <a:lnTo>
                      <a:pt x="19" y="15"/>
                    </a:lnTo>
                    <a:lnTo>
                      <a:pt x="19" y="16"/>
                    </a:lnTo>
                    <a:lnTo>
                      <a:pt x="18" y="17"/>
                    </a:lnTo>
                    <a:lnTo>
                      <a:pt x="15" y="18"/>
                    </a:lnTo>
                    <a:lnTo>
                      <a:pt x="13" y="19"/>
                    </a:lnTo>
                    <a:lnTo>
                      <a:pt x="11" y="19"/>
                    </a:lnTo>
                    <a:lnTo>
                      <a:pt x="10" y="19"/>
                    </a:lnTo>
                    <a:lnTo>
                      <a:pt x="8" y="20"/>
                    </a:lnTo>
                    <a:lnTo>
                      <a:pt x="7" y="20"/>
                    </a:lnTo>
                    <a:close/>
                  </a:path>
                </a:pathLst>
              </a:custGeom>
              <a:solidFill>
                <a:srgbClr val="F8C400"/>
              </a:solidFill>
              <a:ln w="9525">
                <a:noFill/>
                <a:round/>
                <a:headEnd/>
                <a:tailEnd/>
              </a:ln>
            </p:spPr>
            <p:txBody>
              <a:bodyPr/>
              <a:lstStyle/>
              <a:p>
                <a:endParaRPr lang="en-US"/>
              </a:p>
            </p:txBody>
          </p:sp>
          <p:sp>
            <p:nvSpPr>
              <p:cNvPr id="27110" name="Freeform 125"/>
              <p:cNvSpPr>
                <a:spLocks/>
              </p:cNvSpPr>
              <p:nvPr/>
            </p:nvSpPr>
            <p:spPr bwMode="auto">
              <a:xfrm>
                <a:off x="1376" y="1661"/>
                <a:ext cx="21" cy="20"/>
              </a:xfrm>
              <a:custGeom>
                <a:avLst/>
                <a:gdLst>
                  <a:gd name="T0" fmla="*/ 6 w 21"/>
                  <a:gd name="T1" fmla="*/ 20 h 20"/>
                  <a:gd name="T2" fmla="*/ 5 w 21"/>
                  <a:gd name="T3" fmla="*/ 19 h 20"/>
                  <a:gd name="T4" fmla="*/ 4 w 21"/>
                  <a:gd name="T5" fmla="*/ 18 h 20"/>
                  <a:gd name="T6" fmla="*/ 2 w 21"/>
                  <a:gd name="T7" fmla="*/ 16 h 20"/>
                  <a:gd name="T8" fmla="*/ 1 w 21"/>
                  <a:gd name="T9" fmla="*/ 13 h 20"/>
                  <a:gd name="T10" fmla="*/ 1 w 21"/>
                  <a:gd name="T11" fmla="*/ 11 h 20"/>
                  <a:gd name="T12" fmla="*/ 0 w 21"/>
                  <a:gd name="T13" fmla="*/ 10 h 20"/>
                  <a:gd name="T14" fmla="*/ 1 w 21"/>
                  <a:gd name="T15" fmla="*/ 8 h 20"/>
                  <a:gd name="T16" fmla="*/ 1 w 21"/>
                  <a:gd name="T17" fmla="*/ 7 h 20"/>
                  <a:gd name="T18" fmla="*/ 1 w 21"/>
                  <a:gd name="T19" fmla="*/ 6 h 20"/>
                  <a:gd name="T20" fmla="*/ 2 w 21"/>
                  <a:gd name="T21" fmla="*/ 5 h 20"/>
                  <a:gd name="T22" fmla="*/ 3 w 21"/>
                  <a:gd name="T23" fmla="*/ 4 h 20"/>
                  <a:gd name="T24" fmla="*/ 5 w 21"/>
                  <a:gd name="T25" fmla="*/ 3 h 20"/>
                  <a:gd name="T26" fmla="*/ 5 w 21"/>
                  <a:gd name="T27" fmla="*/ 2 h 20"/>
                  <a:gd name="T28" fmla="*/ 7 w 21"/>
                  <a:gd name="T29" fmla="*/ 1 h 20"/>
                  <a:gd name="T30" fmla="*/ 9 w 21"/>
                  <a:gd name="T31" fmla="*/ 0 h 20"/>
                  <a:gd name="T32" fmla="*/ 12 w 21"/>
                  <a:gd name="T33" fmla="*/ 0 h 20"/>
                  <a:gd name="T34" fmla="*/ 14 w 21"/>
                  <a:gd name="T35" fmla="*/ 0 h 20"/>
                  <a:gd name="T36" fmla="*/ 15 w 21"/>
                  <a:gd name="T37" fmla="*/ 0 h 20"/>
                  <a:gd name="T38" fmla="*/ 17 w 21"/>
                  <a:gd name="T39" fmla="*/ 1 h 20"/>
                  <a:gd name="T40" fmla="*/ 18 w 21"/>
                  <a:gd name="T41" fmla="*/ 2 h 20"/>
                  <a:gd name="T42" fmla="*/ 19 w 21"/>
                  <a:gd name="T43" fmla="*/ 3 h 20"/>
                  <a:gd name="T44" fmla="*/ 20 w 21"/>
                  <a:gd name="T45" fmla="*/ 4 h 20"/>
                  <a:gd name="T46" fmla="*/ 21 w 21"/>
                  <a:gd name="T47" fmla="*/ 6 h 20"/>
                  <a:gd name="T48" fmla="*/ 21 w 21"/>
                  <a:gd name="T49" fmla="*/ 8 h 20"/>
                  <a:gd name="T50" fmla="*/ 21 w 21"/>
                  <a:gd name="T51" fmla="*/ 9 h 20"/>
                  <a:gd name="T52" fmla="*/ 21 w 21"/>
                  <a:gd name="T53" fmla="*/ 11 h 20"/>
                  <a:gd name="T54" fmla="*/ 21 w 21"/>
                  <a:gd name="T55" fmla="*/ 13 h 20"/>
                  <a:gd name="T56" fmla="*/ 21 w 21"/>
                  <a:gd name="T57" fmla="*/ 15 h 20"/>
                  <a:gd name="T58" fmla="*/ 20 w 21"/>
                  <a:gd name="T59" fmla="*/ 17 h 20"/>
                  <a:gd name="T60" fmla="*/ 19 w 21"/>
                  <a:gd name="T61" fmla="*/ 18 h 20"/>
                  <a:gd name="T62" fmla="*/ 18 w 21"/>
                  <a:gd name="T63" fmla="*/ 18 h 20"/>
                  <a:gd name="T64" fmla="*/ 17 w 21"/>
                  <a:gd name="T65" fmla="*/ 19 h 20"/>
                  <a:gd name="T66" fmla="*/ 14 w 21"/>
                  <a:gd name="T67" fmla="*/ 20 h 20"/>
                  <a:gd name="T68" fmla="*/ 10 w 21"/>
                  <a:gd name="T69" fmla="*/ 20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20"/>
                  <a:gd name="T107" fmla="*/ 21 w 21"/>
                  <a:gd name="T108" fmla="*/ 20 h 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20">
                    <a:moveTo>
                      <a:pt x="7" y="20"/>
                    </a:moveTo>
                    <a:lnTo>
                      <a:pt x="6" y="20"/>
                    </a:lnTo>
                    <a:lnTo>
                      <a:pt x="5" y="19"/>
                    </a:lnTo>
                    <a:lnTo>
                      <a:pt x="4" y="18"/>
                    </a:lnTo>
                    <a:lnTo>
                      <a:pt x="3" y="17"/>
                    </a:lnTo>
                    <a:lnTo>
                      <a:pt x="2" y="16"/>
                    </a:lnTo>
                    <a:lnTo>
                      <a:pt x="2" y="14"/>
                    </a:lnTo>
                    <a:lnTo>
                      <a:pt x="1" y="13"/>
                    </a:lnTo>
                    <a:lnTo>
                      <a:pt x="1" y="12"/>
                    </a:lnTo>
                    <a:lnTo>
                      <a:pt x="1" y="11"/>
                    </a:lnTo>
                    <a:lnTo>
                      <a:pt x="1" y="10"/>
                    </a:lnTo>
                    <a:lnTo>
                      <a:pt x="0" y="10"/>
                    </a:lnTo>
                    <a:lnTo>
                      <a:pt x="0" y="9"/>
                    </a:lnTo>
                    <a:lnTo>
                      <a:pt x="1" y="8"/>
                    </a:lnTo>
                    <a:lnTo>
                      <a:pt x="1" y="7"/>
                    </a:lnTo>
                    <a:lnTo>
                      <a:pt x="1" y="6"/>
                    </a:lnTo>
                    <a:lnTo>
                      <a:pt x="2" y="5"/>
                    </a:lnTo>
                    <a:lnTo>
                      <a:pt x="3" y="4"/>
                    </a:lnTo>
                    <a:lnTo>
                      <a:pt x="4" y="4"/>
                    </a:lnTo>
                    <a:lnTo>
                      <a:pt x="5" y="3"/>
                    </a:lnTo>
                    <a:lnTo>
                      <a:pt x="5" y="2"/>
                    </a:lnTo>
                    <a:lnTo>
                      <a:pt x="7" y="1"/>
                    </a:lnTo>
                    <a:lnTo>
                      <a:pt x="8" y="1"/>
                    </a:lnTo>
                    <a:lnTo>
                      <a:pt x="9" y="0"/>
                    </a:lnTo>
                    <a:lnTo>
                      <a:pt x="10" y="0"/>
                    </a:lnTo>
                    <a:lnTo>
                      <a:pt x="12" y="0"/>
                    </a:lnTo>
                    <a:lnTo>
                      <a:pt x="14" y="0"/>
                    </a:lnTo>
                    <a:lnTo>
                      <a:pt x="15" y="0"/>
                    </a:lnTo>
                    <a:lnTo>
                      <a:pt x="16" y="1"/>
                    </a:lnTo>
                    <a:lnTo>
                      <a:pt x="17" y="1"/>
                    </a:lnTo>
                    <a:lnTo>
                      <a:pt x="18" y="1"/>
                    </a:lnTo>
                    <a:lnTo>
                      <a:pt x="18" y="2"/>
                    </a:lnTo>
                    <a:lnTo>
                      <a:pt x="19" y="2"/>
                    </a:lnTo>
                    <a:lnTo>
                      <a:pt x="19" y="3"/>
                    </a:lnTo>
                    <a:lnTo>
                      <a:pt x="20" y="4"/>
                    </a:lnTo>
                    <a:lnTo>
                      <a:pt x="20" y="5"/>
                    </a:lnTo>
                    <a:lnTo>
                      <a:pt x="21" y="6"/>
                    </a:lnTo>
                    <a:lnTo>
                      <a:pt x="21" y="7"/>
                    </a:lnTo>
                    <a:lnTo>
                      <a:pt x="21" y="8"/>
                    </a:lnTo>
                    <a:lnTo>
                      <a:pt x="21" y="9"/>
                    </a:lnTo>
                    <a:lnTo>
                      <a:pt x="21" y="10"/>
                    </a:lnTo>
                    <a:lnTo>
                      <a:pt x="21" y="11"/>
                    </a:lnTo>
                    <a:lnTo>
                      <a:pt x="21" y="12"/>
                    </a:lnTo>
                    <a:lnTo>
                      <a:pt x="21" y="13"/>
                    </a:lnTo>
                    <a:lnTo>
                      <a:pt x="21" y="14"/>
                    </a:lnTo>
                    <a:lnTo>
                      <a:pt x="21" y="15"/>
                    </a:lnTo>
                    <a:lnTo>
                      <a:pt x="21" y="16"/>
                    </a:lnTo>
                    <a:lnTo>
                      <a:pt x="20" y="17"/>
                    </a:lnTo>
                    <a:lnTo>
                      <a:pt x="20" y="18"/>
                    </a:lnTo>
                    <a:lnTo>
                      <a:pt x="19" y="18"/>
                    </a:lnTo>
                    <a:lnTo>
                      <a:pt x="18" y="18"/>
                    </a:lnTo>
                    <a:lnTo>
                      <a:pt x="18" y="19"/>
                    </a:lnTo>
                    <a:lnTo>
                      <a:pt x="17" y="19"/>
                    </a:lnTo>
                    <a:lnTo>
                      <a:pt x="15" y="20"/>
                    </a:lnTo>
                    <a:lnTo>
                      <a:pt x="14" y="20"/>
                    </a:lnTo>
                    <a:lnTo>
                      <a:pt x="12" y="20"/>
                    </a:lnTo>
                    <a:lnTo>
                      <a:pt x="10" y="20"/>
                    </a:lnTo>
                    <a:lnTo>
                      <a:pt x="7" y="20"/>
                    </a:lnTo>
                    <a:close/>
                  </a:path>
                </a:pathLst>
              </a:custGeom>
              <a:solidFill>
                <a:srgbClr val="F8C400"/>
              </a:solidFill>
              <a:ln w="9525">
                <a:noFill/>
                <a:round/>
                <a:headEnd/>
                <a:tailEnd/>
              </a:ln>
            </p:spPr>
            <p:txBody>
              <a:bodyPr/>
              <a:lstStyle/>
              <a:p>
                <a:endParaRPr lang="en-US"/>
              </a:p>
            </p:txBody>
          </p:sp>
          <p:sp>
            <p:nvSpPr>
              <p:cNvPr id="27111" name="Freeform 126"/>
              <p:cNvSpPr>
                <a:spLocks/>
              </p:cNvSpPr>
              <p:nvPr/>
            </p:nvSpPr>
            <p:spPr bwMode="auto">
              <a:xfrm>
                <a:off x="933" y="1632"/>
                <a:ext cx="52" cy="42"/>
              </a:xfrm>
              <a:custGeom>
                <a:avLst/>
                <a:gdLst>
                  <a:gd name="T0" fmla="*/ 42 w 52"/>
                  <a:gd name="T1" fmla="*/ 42 h 42"/>
                  <a:gd name="T2" fmla="*/ 41 w 52"/>
                  <a:gd name="T3" fmla="*/ 42 h 42"/>
                  <a:gd name="T4" fmla="*/ 40 w 52"/>
                  <a:gd name="T5" fmla="*/ 41 h 42"/>
                  <a:gd name="T6" fmla="*/ 38 w 52"/>
                  <a:gd name="T7" fmla="*/ 41 h 42"/>
                  <a:gd name="T8" fmla="*/ 36 w 52"/>
                  <a:gd name="T9" fmla="*/ 41 h 42"/>
                  <a:gd name="T10" fmla="*/ 31 w 52"/>
                  <a:gd name="T11" fmla="*/ 40 h 42"/>
                  <a:gd name="T12" fmla="*/ 26 w 52"/>
                  <a:gd name="T13" fmla="*/ 39 h 42"/>
                  <a:gd name="T14" fmla="*/ 20 w 52"/>
                  <a:gd name="T15" fmla="*/ 39 h 42"/>
                  <a:gd name="T16" fmla="*/ 13 w 52"/>
                  <a:gd name="T17" fmla="*/ 38 h 42"/>
                  <a:gd name="T18" fmla="*/ 7 w 52"/>
                  <a:gd name="T19" fmla="*/ 37 h 42"/>
                  <a:gd name="T20" fmla="*/ 1 w 52"/>
                  <a:gd name="T21" fmla="*/ 36 h 42"/>
                  <a:gd name="T22" fmla="*/ 1 w 52"/>
                  <a:gd name="T23" fmla="*/ 36 h 42"/>
                  <a:gd name="T24" fmla="*/ 0 w 52"/>
                  <a:gd name="T25" fmla="*/ 35 h 42"/>
                  <a:gd name="T26" fmla="*/ 0 w 52"/>
                  <a:gd name="T27" fmla="*/ 35 h 42"/>
                  <a:gd name="T28" fmla="*/ 0 w 52"/>
                  <a:gd name="T29" fmla="*/ 34 h 42"/>
                  <a:gd name="T30" fmla="*/ 0 w 52"/>
                  <a:gd name="T31" fmla="*/ 33 h 42"/>
                  <a:gd name="T32" fmla="*/ 0 w 52"/>
                  <a:gd name="T33" fmla="*/ 32 h 42"/>
                  <a:gd name="T34" fmla="*/ 0 w 52"/>
                  <a:gd name="T35" fmla="*/ 31 h 42"/>
                  <a:gd name="T36" fmla="*/ 0 w 52"/>
                  <a:gd name="T37" fmla="*/ 30 h 42"/>
                  <a:gd name="T38" fmla="*/ 0 w 52"/>
                  <a:gd name="T39" fmla="*/ 28 h 42"/>
                  <a:gd name="T40" fmla="*/ 0 w 52"/>
                  <a:gd name="T41" fmla="*/ 25 h 42"/>
                  <a:gd name="T42" fmla="*/ 1 w 52"/>
                  <a:gd name="T43" fmla="*/ 22 h 42"/>
                  <a:gd name="T44" fmla="*/ 1 w 52"/>
                  <a:gd name="T45" fmla="*/ 20 h 42"/>
                  <a:gd name="T46" fmla="*/ 2 w 52"/>
                  <a:gd name="T47" fmla="*/ 17 h 42"/>
                  <a:gd name="T48" fmla="*/ 3 w 52"/>
                  <a:gd name="T49" fmla="*/ 14 h 42"/>
                  <a:gd name="T50" fmla="*/ 3 w 52"/>
                  <a:gd name="T51" fmla="*/ 11 h 42"/>
                  <a:gd name="T52" fmla="*/ 4 w 52"/>
                  <a:gd name="T53" fmla="*/ 8 h 42"/>
                  <a:gd name="T54" fmla="*/ 5 w 52"/>
                  <a:gd name="T55" fmla="*/ 3 h 42"/>
                  <a:gd name="T56" fmla="*/ 6 w 52"/>
                  <a:gd name="T57" fmla="*/ 0 h 42"/>
                  <a:gd name="T58" fmla="*/ 8 w 52"/>
                  <a:gd name="T59" fmla="*/ 0 h 42"/>
                  <a:gd name="T60" fmla="*/ 9 w 52"/>
                  <a:gd name="T61" fmla="*/ 0 h 42"/>
                  <a:gd name="T62" fmla="*/ 10 w 52"/>
                  <a:gd name="T63" fmla="*/ 1 h 42"/>
                  <a:gd name="T64" fmla="*/ 11 w 52"/>
                  <a:gd name="T65" fmla="*/ 1 h 42"/>
                  <a:gd name="T66" fmla="*/ 13 w 52"/>
                  <a:gd name="T67" fmla="*/ 1 h 42"/>
                  <a:gd name="T68" fmla="*/ 16 w 52"/>
                  <a:gd name="T69" fmla="*/ 2 h 42"/>
                  <a:gd name="T70" fmla="*/ 18 w 52"/>
                  <a:gd name="T71" fmla="*/ 3 h 42"/>
                  <a:gd name="T72" fmla="*/ 21 w 52"/>
                  <a:gd name="T73" fmla="*/ 4 h 42"/>
                  <a:gd name="T74" fmla="*/ 23 w 52"/>
                  <a:gd name="T75" fmla="*/ 4 h 42"/>
                  <a:gd name="T76" fmla="*/ 25 w 52"/>
                  <a:gd name="T77" fmla="*/ 5 h 42"/>
                  <a:gd name="T78" fmla="*/ 28 w 52"/>
                  <a:gd name="T79" fmla="*/ 6 h 42"/>
                  <a:gd name="T80" fmla="*/ 32 w 52"/>
                  <a:gd name="T81" fmla="*/ 7 h 42"/>
                  <a:gd name="T82" fmla="*/ 35 w 52"/>
                  <a:gd name="T83" fmla="*/ 7 h 42"/>
                  <a:gd name="T84" fmla="*/ 38 w 52"/>
                  <a:gd name="T85" fmla="*/ 8 h 42"/>
                  <a:gd name="T86" fmla="*/ 42 w 52"/>
                  <a:gd name="T87" fmla="*/ 9 h 42"/>
                  <a:gd name="T88" fmla="*/ 45 w 52"/>
                  <a:gd name="T89" fmla="*/ 9 h 42"/>
                  <a:gd name="T90" fmla="*/ 48 w 52"/>
                  <a:gd name="T91" fmla="*/ 10 h 42"/>
                  <a:gd name="T92" fmla="*/ 52 w 52"/>
                  <a:gd name="T93" fmla="*/ 11 h 42"/>
                  <a:gd name="T94" fmla="*/ 52 w 52"/>
                  <a:gd name="T95" fmla="*/ 15 h 42"/>
                  <a:gd name="T96" fmla="*/ 52 w 52"/>
                  <a:gd name="T97" fmla="*/ 19 h 42"/>
                  <a:gd name="T98" fmla="*/ 52 w 52"/>
                  <a:gd name="T99" fmla="*/ 23 h 42"/>
                  <a:gd name="T100" fmla="*/ 52 w 52"/>
                  <a:gd name="T101" fmla="*/ 26 h 42"/>
                  <a:gd name="T102" fmla="*/ 52 w 52"/>
                  <a:gd name="T103" fmla="*/ 30 h 42"/>
                  <a:gd name="T104" fmla="*/ 52 w 52"/>
                  <a:gd name="T105" fmla="*/ 34 h 42"/>
                  <a:gd name="T106" fmla="*/ 52 w 52"/>
                  <a:gd name="T107" fmla="*/ 38 h 42"/>
                  <a:gd name="T108" fmla="*/ 52 w 52"/>
                  <a:gd name="T109" fmla="*/ 42 h 42"/>
                  <a:gd name="T110" fmla="*/ 50 w 52"/>
                  <a:gd name="T111" fmla="*/ 42 h 42"/>
                  <a:gd name="T112" fmla="*/ 47 w 52"/>
                  <a:gd name="T113" fmla="*/ 42 h 42"/>
                  <a:gd name="T114" fmla="*/ 44 w 52"/>
                  <a:gd name="T115" fmla="*/ 42 h 42"/>
                  <a:gd name="T116" fmla="*/ 42 w 52"/>
                  <a:gd name="T117" fmla="*/ 42 h 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
                  <a:gd name="T178" fmla="*/ 0 h 42"/>
                  <a:gd name="T179" fmla="*/ 52 w 52"/>
                  <a:gd name="T180" fmla="*/ 42 h 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 h="42">
                    <a:moveTo>
                      <a:pt x="42" y="42"/>
                    </a:moveTo>
                    <a:lnTo>
                      <a:pt x="41" y="42"/>
                    </a:lnTo>
                    <a:lnTo>
                      <a:pt x="40" y="41"/>
                    </a:lnTo>
                    <a:lnTo>
                      <a:pt x="38" y="41"/>
                    </a:lnTo>
                    <a:lnTo>
                      <a:pt x="36" y="41"/>
                    </a:lnTo>
                    <a:lnTo>
                      <a:pt x="31" y="40"/>
                    </a:lnTo>
                    <a:lnTo>
                      <a:pt x="26" y="39"/>
                    </a:lnTo>
                    <a:lnTo>
                      <a:pt x="20" y="39"/>
                    </a:lnTo>
                    <a:lnTo>
                      <a:pt x="13" y="38"/>
                    </a:lnTo>
                    <a:lnTo>
                      <a:pt x="7" y="37"/>
                    </a:lnTo>
                    <a:lnTo>
                      <a:pt x="1" y="36"/>
                    </a:lnTo>
                    <a:lnTo>
                      <a:pt x="0" y="35"/>
                    </a:lnTo>
                    <a:lnTo>
                      <a:pt x="0" y="34"/>
                    </a:lnTo>
                    <a:lnTo>
                      <a:pt x="0" y="33"/>
                    </a:lnTo>
                    <a:lnTo>
                      <a:pt x="0" y="32"/>
                    </a:lnTo>
                    <a:lnTo>
                      <a:pt x="0" y="31"/>
                    </a:lnTo>
                    <a:lnTo>
                      <a:pt x="0" y="30"/>
                    </a:lnTo>
                    <a:lnTo>
                      <a:pt x="0" y="28"/>
                    </a:lnTo>
                    <a:lnTo>
                      <a:pt x="0" y="25"/>
                    </a:lnTo>
                    <a:lnTo>
                      <a:pt x="1" y="22"/>
                    </a:lnTo>
                    <a:lnTo>
                      <a:pt x="1" y="20"/>
                    </a:lnTo>
                    <a:lnTo>
                      <a:pt x="2" y="17"/>
                    </a:lnTo>
                    <a:lnTo>
                      <a:pt x="3" y="14"/>
                    </a:lnTo>
                    <a:lnTo>
                      <a:pt x="3" y="11"/>
                    </a:lnTo>
                    <a:lnTo>
                      <a:pt x="4" y="8"/>
                    </a:lnTo>
                    <a:lnTo>
                      <a:pt x="5" y="3"/>
                    </a:lnTo>
                    <a:lnTo>
                      <a:pt x="6" y="0"/>
                    </a:lnTo>
                    <a:lnTo>
                      <a:pt x="8" y="0"/>
                    </a:lnTo>
                    <a:lnTo>
                      <a:pt x="9" y="0"/>
                    </a:lnTo>
                    <a:lnTo>
                      <a:pt x="10" y="1"/>
                    </a:lnTo>
                    <a:lnTo>
                      <a:pt x="11" y="1"/>
                    </a:lnTo>
                    <a:lnTo>
                      <a:pt x="13" y="1"/>
                    </a:lnTo>
                    <a:lnTo>
                      <a:pt x="16" y="2"/>
                    </a:lnTo>
                    <a:lnTo>
                      <a:pt x="18" y="3"/>
                    </a:lnTo>
                    <a:lnTo>
                      <a:pt x="21" y="4"/>
                    </a:lnTo>
                    <a:lnTo>
                      <a:pt x="23" y="4"/>
                    </a:lnTo>
                    <a:lnTo>
                      <a:pt x="25" y="5"/>
                    </a:lnTo>
                    <a:lnTo>
                      <a:pt x="28" y="6"/>
                    </a:lnTo>
                    <a:lnTo>
                      <a:pt x="32" y="7"/>
                    </a:lnTo>
                    <a:lnTo>
                      <a:pt x="35" y="7"/>
                    </a:lnTo>
                    <a:lnTo>
                      <a:pt x="38" y="8"/>
                    </a:lnTo>
                    <a:lnTo>
                      <a:pt x="42" y="9"/>
                    </a:lnTo>
                    <a:lnTo>
                      <a:pt x="45" y="9"/>
                    </a:lnTo>
                    <a:lnTo>
                      <a:pt x="48" y="10"/>
                    </a:lnTo>
                    <a:lnTo>
                      <a:pt x="52" y="11"/>
                    </a:lnTo>
                    <a:lnTo>
                      <a:pt x="52" y="15"/>
                    </a:lnTo>
                    <a:lnTo>
                      <a:pt x="52" y="19"/>
                    </a:lnTo>
                    <a:lnTo>
                      <a:pt x="52" y="23"/>
                    </a:lnTo>
                    <a:lnTo>
                      <a:pt x="52" y="26"/>
                    </a:lnTo>
                    <a:lnTo>
                      <a:pt x="52" y="30"/>
                    </a:lnTo>
                    <a:lnTo>
                      <a:pt x="52" y="34"/>
                    </a:lnTo>
                    <a:lnTo>
                      <a:pt x="52" y="38"/>
                    </a:lnTo>
                    <a:lnTo>
                      <a:pt x="52" y="42"/>
                    </a:lnTo>
                    <a:lnTo>
                      <a:pt x="50" y="42"/>
                    </a:lnTo>
                    <a:lnTo>
                      <a:pt x="47" y="42"/>
                    </a:lnTo>
                    <a:lnTo>
                      <a:pt x="44" y="42"/>
                    </a:lnTo>
                    <a:lnTo>
                      <a:pt x="42" y="42"/>
                    </a:lnTo>
                    <a:close/>
                  </a:path>
                </a:pathLst>
              </a:custGeom>
              <a:solidFill>
                <a:srgbClr val="007CC3"/>
              </a:solidFill>
              <a:ln w="9525">
                <a:noFill/>
                <a:round/>
                <a:headEnd/>
                <a:tailEnd/>
              </a:ln>
            </p:spPr>
            <p:txBody>
              <a:bodyPr/>
              <a:lstStyle/>
              <a:p>
                <a:endParaRPr lang="en-US"/>
              </a:p>
            </p:txBody>
          </p:sp>
          <p:sp>
            <p:nvSpPr>
              <p:cNvPr id="27112" name="Freeform 127"/>
              <p:cNvSpPr>
                <a:spLocks/>
              </p:cNvSpPr>
              <p:nvPr/>
            </p:nvSpPr>
            <p:spPr bwMode="auto">
              <a:xfrm>
                <a:off x="992" y="1630"/>
                <a:ext cx="77" cy="44"/>
              </a:xfrm>
              <a:custGeom>
                <a:avLst/>
                <a:gdLst>
                  <a:gd name="T0" fmla="*/ 0 w 77"/>
                  <a:gd name="T1" fmla="*/ 44 h 44"/>
                  <a:gd name="T2" fmla="*/ 0 w 77"/>
                  <a:gd name="T3" fmla="*/ 40 h 44"/>
                  <a:gd name="T4" fmla="*/ 0 w 77"/>
                  <a:gd name="T5" fmla="*/ 36 h 44"/>
                  <a:gd name="T6" fmla="*/ 0 w 77"/>
                  <a:gd name="T7" fmla="*/ 32 h 44"/>
                  <a:gd name="T8" fmla="*/ 0 w 77"/>
                  <a:gd name="T9" fmla="*/ 29 h 44"/>
                  <a:gd name="T10" fmla="*/ 0 w 77"/>
                  <a:gd name="T11" fmla="*/ 25 h 44"/>
                  <a:gd name="T12" fmla="*/ 0 w 77"/>
                  <a:gd name="T13" fmla="*/ 21 h 44"/>
                  <a:gd name="T14" fmla="*/ 0 w 77"/>
                  <a:gd name="T15" fmla="*/ 17 h 44"/>
                  <a:gd name="T16" fmla="*/ 0 w 77"/>
                  <a:gd name="T17" fmla="*/ 14 h 44"/>
                  <a:gd name="T18" fmla="*/ 3 w 77"/>
                  <a:gd name="T19" fmla="*/ 14 h 44"/>
                  <a:gd name="T20" fmla="*/ 6 w 77"/>
                  <a:gd name="T21" fmla="*/ 13 h 44"/>
                  <a:gd name="T22" fmla="*/ 9 w 77"/>
                  <a:gd name="T23" fmla="*/ 13 h 44"/>
                  <a:gd name="T24" fmla="*/ 12 w 77"/>
                  <a:gd name="T25" fmla="*/ 13 h 44"/>
                  <a:gd name="T26" fmla="*/ 14 w 77"/>
                  <a:gd name="T27" fmla="*/ 13 h 44"/>
                  <a:gd name="T28" fmla="*/ 17 w 77"/>
                  <a:gd name="T29" fmla="*/ 13 h 44"/>
                  <a:gd name="T30" fmla="*/ 20 w 77"/>
                  <a:gd name="T31" fmla="*/ 12 h 44"/>
                  <a:gd name="T32" fmla="*/ 23 w 77"/>
                  <a:gd name="T33" fmla="*/ 12 h 44"/>
                  <a:gd name="T34" fmla="*/ 29 w 77"/>
                  <a:gd name="T35" fmla="*/ 11 h 44"/>
                  <a:gd name="T36" fmla="*/ 35 w 77"/>
                  <a:gd name="T37" fmla="*/ 10 h 44"/>
                  <a:gd name="T38" fmla="*/ 40 w 77"/>
                  <a:gd name="T39" fmla="*/ 9 h 44"/>
                  <a:gd name="T40" fmla="*/ 46 w 77"/>
                  <a:gd name="T41" fmla="*/ 8 h 44"/>
                  <a:gd name="T42" fmla="*/ 49 w 77"/>
                  <a:gd name="T43" fmla="*/ 7 h 44"/>
                  <a:gd name="T44" fmla="*/ 51 w 77"/>
                  <a:gd name="T45" fmla="*/ 6 h 44"/>
                  <a:gd name="T46" fmla="*/ 54 w 77"/>
                  <a:gd name="T47" fmla="*/ 5 h 44"/>
                  <a:gd name="T48" fmla="*/ 57 w 77"/>
                  <a:gd name="T49" fmla="*/ 4 h 44"/>
                  <a:gd name="T50" fmla="*/ 60 w 77"/>
                  <a:gd name="T51" fmla="*/ 3 h 44"/>
                  <a:gd name="T52" fmla="*/ 62 w 77"/>
                  <a:gd name="T53" fmla="*/ 2 h 44"/>
                  <a:gd name="T54" fmla="*/ 65 w 77"/>
                  <a:gd name="T55" fmla="*/ 1 h 44"/>
                  <a:gd name="T56" fmla="*/ 68 w 77"/>
                  <a:gd name="T57" fmla="*/ 0 h 44"/>
                  <a:gd name="T58" fmla="*/ 69 w 77"/>
                  <a:gd name="T59" fmla="*/ 3 h 44"/>
                  <a:gd name="T60" fmla="*/ 70 w 77"/>
                  <a:gd name="T61" fmla="*/ 7 h 44"/>
                  <a:gd name="T62" fmla="*/ 71 w 77"/>
                  <a:gd name="T63" fmla="*/ 10 h 44"/>
                  <a:gd name="T64" fmla="*/ 72 w 77"/>
                  <a:gd name="T65" fmla="*/ 13 h 44"/>
                  <a:gd name="T66" fmla="*/ 74 w 77"/>
                  <a:gd name="T67" fmla="*/ 17 h 44"/>
                  <a:gd name="T68" fmla="*/ 75 w 77"/>
                  <a:gd name="T69" fmla="*/ 20 h 44"/>
                  <a:gd name="T70" fmla="*/ 76 w 77"/>
                  <a:gd name="T71" fmla="*/ 23 h 44"/>
                  <a:gd name="T72" fmla="*/ 77 w 77"/>
                  <a:gd name="T73" fmla="*/ 27 h 44"/>
                  <a:gd name="T74" fmla="*/ 73 w 77"/>
                  <a:gd name="T75" fmla="*/ 27 h 44"/>
                  <a:gd name="T76" fmla="*/ 69 w 77"/>
                  <a:gd name="T77" fmla="*/ 28 h 44"/>
                  <a:gd name="T78" fmla="*/ 65 w 77"/>
                  <a:gd name="T79" fmla="*/ 29 h 44"/>
                  <a:gd name="T80" fmla="*/ 61 w 77"/>
                  <a:gd name="T81" fmla="*/ 30 h 44"/>
                  <a:gd name="T82" fmla="*/ 58 w 77"/>
                  <a:gd name="T83" fmla="*/ 31 h 44"/>
                  <a:gd name="T84" fmla="*/ 54 w 77"/>
                  <a:gd name="T85" fmla="*/ 32 h 44"/>
                  <a:gd name="T86" fmla="*/ 50 w 77"/>
                  <a:gd name="T87" fmla="*/ 33 h 44"/>
                  <a:gd name="T88" fmla="*/ 46 w 77"/>
                  <a:gd name="T89" fmla="*/ 35 h 44"/>
                  <a:gd name="T90" fmla="*/ 42 w 77"/>
                  <a:gd name="T91" fmla="*/ 36 h 44"/>
                  <a:gd name="T92" fmla="*/ 38 w 77"/>
                  <a:gd name="T93" fmla="*/ 37 h 44"/>
                  <a:gd name="T94" fmla="*/ 34 w 77"/>
                  <a:gd name="T95" fmla="*/ 38 h 44"/>
                  <a:gd name="T96" fmla="*/ 30 w 77"/>
                  <a:gd name="T97" fmla="*/ 39 h 44"/>
                  <a:gd name="T98" fmla="*/ 27 w 77"/>
                  <a:gd name="T99" fmla="*/ 40 h 44"/>
                  <a:gd name="T100" fmla="*/ 23 w 77"/>
                  <a:gd name="T101" fmla="*/ 41 h 44"/>
                  <a:gd name="T102" fmla="*/ 19 w 77"/>
                  <a:gd name="T103" fmla="*/ 42 h 44"/>
                  <a:gd name="T104" fmla="*/ 15 w 77"/>
                  <a:gd name="T105" fmla="*/ 44 h 44"/>
                  <a:gd name="T106" fmla="*/ 13 w 77"/>
                  <a:gd name="T107" fmla="*/ 44 h 44"/>
                  <a:gd name="T108" fmla="*/ 11 w 77"/>
                  <a:gd name="T109" fmla="*/ 44 h 44"/>
                  <a:gd name="T110" fmla="*/ 9 w 77"/>
                  <a:gd name="T111" fmla="*/ 44 h 44"/>
                  <a:gd name="T112" fmla="*/ 7 w 77"/>
                  <a:gd name="T113" fmla="*/ 44 h 44"/>
                  <a:gd name="T114" fmla="*/ 5 w 77"/>
                  <a:gd name="T115" fmla="*/ 44 h 44"/>
                  <a:gd name="T116" fmla="*/ 4 w 77"/>
                  <a:gd name="T117" fmla="*/ 44 h 44"/>
                  <a:gd name="T118" fmla="*/ 2 w 77"/>
                  <a:gd name="T119" fmla="*/ 44 h 44"/>
                  <a:gd name="T120" fmla="*/ 0 w 77"/>
                  <a:gd name="T121" fmla="*/ 44 h 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
                  <a:gd name="T184" fmla="*/ 0 h 44"/>
                  <a:gd name="T185" fmla="*/ 77 w 77"/>
                  <a:gd name="T186" fmla="*/ 44 h 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 h="44">
                    <a:moveTo>
                      <a:pt x="0" y="44"/>
                    </a:moveTo>
                    <a:lnTo>
                      <a:pt x="0" y="40"/>
                    </a:lnTo>
                    <a:lnTo>
                      <a:pt x="0" y="36"/>
                    </a:lnTo>
                    <a:lnTo>
                      <a:pt x="0" y="32"/>
                    </a:lnTo>
                    <a:lnTo>
                      <a:pt x="0" y="29"/>
                    </a:lnTo>
                    <a:lnTo>
                      <a:pt x="0" y="25"/>
                    </a:lnTo>
                    <a:lnTo>
                      <a:pt x="0" y="21"/>
                    </a:lnTo>
                    <a:lnTo>
                      <a:pt x="0" y="17"/>
                    </a:lnTo>
                    <a:lnTo>
                      <a:pt x="0" y="14"/>
                    </a:lnTo>
                    <a:lnTo>
                      <a:pt x="3" y="14"/>
                    </a:lnTo>
                    <a:lnTo>
                      <a:pt x="6" y="13"/>
                    </a:lnTo>
                    <a:lnTo>
                      <a:pt x="9" y="13"/>
                    </a:lnTo>
                    <a:lnTo>
                      <a:pt x="12" y="13"/>
                    </a:lnTo>
                    <a:lnTo>
                      <a:pt x="14" y="13"/>
                    </a:lnTo>
                    <a:lnTo>
                      <a:pt x="17" y="13"/>
                    </a:lnTo>
                    <a:lnTo>
                      <a:pt x="20" y="12"/>
                    </a:lnTo>
                    <a:lnTo>
                      <a:pt x="23" y="12"/>
                    </a:lnTo>
                    <a:lnTo>
                      <a:pt x="29" y="11"/>
                    </a:lnTo>
                    <a:lnTo>
                      <a:pt x="35" y="10"/>
                    </a:lnTo>
                    <a:lnTo>
                      <a:pt x="40" y="9"/>
                    </a:lnTo>
                    <a:lnTo>
                      <a:pt x="46" y="8"/>
                    </a:lnTo>
                    <a:lnTo>
                      <a:pt x="49" y="7"/>
                    </a:lnTo>
                    <a:lnTo>
                      <a:pt x="51" y="6"/>
                    </a:lnTo>
                    <a:lnTo>
                      <a:pt x="54" y="5"/>
                    </a:lnTo>
                    <a:lnTo>
                      <a:pt x="57" y="4"/>
                    </a:lnTo>
                    <a:lnTo>
                      <a:pt x="60" y="3"/>
                    </a:lnTo>
                    <a:lnTo>
                      <a:pt x="62" y="2"/>
                    </a:lnTo>
                    <a:lnTo>
                      <a:pt x="65" y="1"/>
                    </a:lnTo>
                    <a:lnTo>
                      <a:pt x="68" y="0"/>
                    </a:lnTo>
                    <a:lnTo>
                      <a:pt x="69" y="3"/>
                    </a:lnTo>
                    <a:lnTo>
                      <a:pt x="70" y="7"/>
                    </a:lnTo>
                    <a:lnTo>
                      <a:pt x="71" y="10"/>
                    </a:lnTo>
                    <a:lnTo>
                      <a:pt x="72" y="13"/>
                    </a:lnTo>
                    <a:lnTo>
                      <a:pt x="74" y="17"/>
                    </a:lnTo>
                    <a:lnTo>
                      <a:pt x="75" y="20"/>
                    </a:lnTo>
                    <a:lnTo>
                      <a:pt x="76" y="23"/>
                    </a:lnTo>
                    <a:lnTo>
                      <a:pt x="77" y="27"/>
                    </a:lnTo>
                    <a:lnTo>
                      <a:pt x="73" y="27"/>
                    </a:lnTo>
                    <a:lnTo>
                      <a:pt x="69" y="28"/>
                    </a:lnTo>
                    <a:lnTo>
                      <a:pt x="65" y="29"/>
                    </a:lnTo>
                    <a:lnTo>
                      <a:pt x="61" y="30"/>
                    </a:lnTo>
                    <a:lnTo>
                      <a:pt x="58" y="31"/>
                    </a:lnTo>
                    <a:lnTo>
                      <a:pt x="54" y="32"/>
                    </a:lnTo>
                    <a:lnTo>
                      <a:pt x="50" y="33"/>
                    </a:lnTo>
                    <a:lnTo>
                      <a:pt x="46" y="35"/>
                    </a:lnTo>
                    <a:lnTo>
                      <a:pt x="42" y="36"/>
                    </a:lnTo>
                    <a:lnTo>
                      <a:pt x="38" y="37"/>
                    </a:lnTo>
                    <a:lnTo>
                      <a:pt x="34" y="38"/>
                    </a:lnTo>
                    <a:lnTo>
                      <a:pt x="30" y="39"/>
                    </a:lnTo>
                    <a:lnTo>
                      <a:pt x="27" y="40"/>
                    </a:lnTo>
                    <a:lnTo>
                      <a:pt x="23" y="41"/>
                    </a:lnTo>
                    <a:lnTo>
                      <a:pt x="19" y="42"/>
                    </a:lnTo>
                    <a:lnTo>
                      <a:pt x="15" y="44"/>
                    </a:lnTo>
                    <a:lnTo>
                      <a:pt x="13" y="44"/>
                    </a:lnTo>
                    <a:lnTo>
                      <a:pt x="11" y="44"/>
                    </a:lnTo>
                    <a:lnTo>
                      <a:pt x="9" y="44"/>
                    </a:lnTo>
                    <a:lnTo>
                      <a:pt x="7" y="44"/>
                    </a:lnTo>
                    <a:lnTo>
                      <a:pt x="5" y="44"/>
                    </a:lnTo>
                    <a:lnTo>
                      <a:pt x="4" y="44"/>
                    </a:lnTo>
                    <a:lnTo>
                      <a:pt x="2" y="44"/>
                    </a:lnTo>
                    <a:lnTo>
                      <a:pt x="0" y="44"/>
                    </a:lnTo>
                    <a:close/>
                  </a:path>
                </a:pathLst>
              </a:custGeom>
              <a:solidFill>
                <a:srgbClr val="007CC3"/>
              </a:solidFill>
              <a:ln w="9525">
                <a:noFill/>
                <a:round/>
                <a:headEnd/>
                <a:tailEnd/>
              </a:ln>
            </p:spPr>
            <p:txBody>
              <a:bodyPr/>
              <a:lstStyle/>
              <a:p>
                <a:endParaRPr lang="en-US"/>
              </a:p>
            </p:txBody>
          </p:sp>
          <p:sp>
            <p:nvSpPr>
              <p:cNvPr id="27113" name="Freeform 128"/>
              <p:cNvSpPr>
                <a:spLocks/>
              </p:cNvSpPr>
              <p:nvPr/>
            </p:nvSpPr>
            <p:spPr bwMode="auto">
              <a:xfrm>
                <a:off x="862" y="1589"/>
                <a:ext cx="70" cy="77"/>
              </a:xfrm>
              <a:custGeom>
                <a:avLst/>
                <a:gdLst>
                  <a:gd name="T0" fmla="*/ 60 w 70"/>
                  <a:gd name="T1" fmla="*/ 76 h 77"/>
                  <a:gd name="T2" fmla="*/ 59 w 70"/>
                  <a:gd name="T3" fmla="*/ 76 h 77"/>
                  <a:gd name="T4" fmla="*/ 55 w 70"/>
                  <a:gd name="T5" fmla="*/ 74 h 77"/>
                  <a:gd name="T6" fmla="*/ 46 w 70"/>
                  <a:gd name="T7" fmla="*/ 72 h 77"/>
                  <a:gd name="T8" fmla="*/ 36 w 70"/>
                  <a:gd name="T9" fmla="*/ 68 h 77"/>
                  <a:gd name="T10" fmla="*/ 27 w 70"/>
                  <a:gd name="T11" fmla="*/ 64 h 77"/>
                  <a:gd name="T12" fmla="*/ 18 w 70"/>
                  <a:gd name="T13" fmla="*/ 60 h 77"/>
                  <a:gd name="T14" fmla="*/ 11 w 70"/>
                  <a:gd name="T15" fmla="*/ 57 h 77"/>
                  <a:gd name="T16" fmla="*/ 7 w 70"/>
                  <a:gd name="T17" fmla="*/ 56 h 77"/>
                  <a:gd name="T18" fmla="*/ 5 w 70"/>
                  <a:gd name="T19" fmla="*/ 52 h 77"/>
                  <a:gd name="T20" fmla="*/ 6 w 70"/>
                  <a:gd name="T21" fmla="*/ 48 h 77"/>
                  <a:gd name="T22" fmla="*/ 7 w 70"/>
                  <a:gd name="T23" fmla="*/ 45 h 77"/>
                  <a:gd name="T24" fmla="*/ 7 w 70"/>
                  <a:gd name="T25" fmla="*/ 43 h 77"/>
                  <a:gd name="T26" fmla="*/ 7 w 70"/>
                  <a:gd name="T27" fmla="*/ 40 h 77"/>
                  <a:gd name="T28" fmla="*/ 7 w 70"/>
                  <a:gd name="T29" fmla="*/ 37 h 77"/>
                  <a:gd name="T30" fmla="*/ 6 w 70"/>
                  <a:gd name="T31" fmla="*/ 34 h 77"/>
                  <a:gd name="T32" fmla="*/ 4 w 70"/>
                  <a:gd name="T33" fmla="*/ 31 h 77"/>
                  <a:gd name="T34" fmla="*/ 2 w 70"/>
                  <a:gd name="T35" fmla="*/ 30 h 77"/>
                  <a:gd name="T36" fmla="*/ 0 w 70"/>
                  <a:gd name="T37" fmla="*/ 26 h 77"/>
                  <a:gd name="T38" fmla="*/ 1 w 70"/>
                  <a:gd name="T39" fmla="*/ 23 h 77"/>
                  <a:gd name="T40" fmla="*/ 2 w 70"/>
                  <a:gd name="T41" fmla="*/ 19 h 77"/>
                  <a:gd name="T42" fmla="*/ 3 w 70"/>
                  <a:gd name="T43" fmla="*/ 15 h 77"/>
                  <a:gd name="T44" fmla="*/ 6 w 70"/>
                  <a:gd name="T45" fmla="*/ 10 h 77"/>
                  <a:gd name="T46" fmla="*/ 10 w 70"/>
                  <a:gd name="T47" fmla="*/ 3 h 77"/>
                  <a:gd name="T48" fmla="*/ 13 w 70"/>
                  <a:gd name="T49" fmla="*/ 1 h 77"/>
                  <a:gd name="T50" fmla="*/ 17 w 70"/>
                  <a:gd name="T51" fmla="*/ 4 h 77"/>
                  <a:gd name="T52" fmla="*/ 21 w 70"/>
                  <a:gd name="T53" fmla="*/ 8 h 77"/>
                  <a:gd name="T54" fmla="*/ 25 w 70"/>
                  <a:gd name="T55" fmla="*/ 11 h 77"/>
                  <a:gd name="T56" fmla="*/ 27 w 70"/>
                  <a:gd name="T57" fmla="*/ 13 h 77"/>
                  <a:gd name="T58" fmla="*/ 27 w 70"/>
                  <a:gd name="T59" fmla="*/ 14 h 77"/>
                  <a:gd name="T60" fmla="*/ 29 w 70"/>
                  <a:gd name="T61" fmla="*/ 14 h 77"/>
                  <a:gd name="T62" fmla="*/ 30 w 70"/>
                  <a:gd name="T63" fmla="*/ 15 h 77"/>
                  <a:gd name="T64" fmla="*/ 31 w 70"/>
                  <a:gd name="T65" fmla="*/ 16 h 77"/>
                  <a:gd name="T66" fmla="*/ 32 w 70"/>
                  <a:gd name="T67" fmla="*/ 16 h 77"/>
                  <a:gd name="T68" fmla="*/ 33 w 70"/>
                  <a:gd name="T69" fmla="*/ 17 h 77"/>
                  <a:gd name="T70" fmla="*/ 34 w 70"/>
                  <a:gd name="T71" fmla="*/ 18 h 77"/>
                  <a:gd name="T72" fmla="*/ 38 w 70"/>
                  <a:gd name="T73" fmla="*/ 21 h 77"/>
                  <a:gd name="T74" fmla="*/ 42 w 70"/>
                  <a:gd name="T75" fmla="*/ 24 h 77"/>
                  <a:gd name="T76" fmla="*/ 49 w 70"/>
                  <a:gd name="T77" fmla="*/ 28 h 77"/>
                  <a:gd name="T78" fmla="*/ 57 w 70"/>
                  <a:gd name="T79" fmla="*/ 32 h 77"/>
                  <a:gd name="T80" fmla="*/ 58 w 70"/>
                  <a:gd name="T81" fmla="*/ 34 h 77"/>
                  <a:gd name="T82" fmla="*/ 60 w 70"/>
                  <a:gd name="T83" fmla="*/ 35 h 77"/>
                  <a:gd name="T84" fmla="*/ 63 w 70"/>
                  <a:gd name="T85" fmla="*/ 36 h 77"/>
                  <a:gd name="T86" fmla="*/ 66 w 70"/>
                  <a:gd name="T87" fmla="*/ 37 h 77"/>
                  <a:gd name="T88" fmla="*/ 68 w 70"/>
                  <a:gd name="T89" fmla="*/ 39 h 77"/>
                  <a:gd name="T90" fmla="*/ 69 w 70"/>
                  <a:gd name="T91" fmla="*/ 40 h 77"/>
                  <a:gd name="T92" fmla="*/ 69 w 70"/>
                  <a:gd name="T93" fmla="*/ 45 h 77"/>
                  <a:gd name="T94" fmla="*/ 67 w 70"/>
                  <a:gd name="T95" fmla="*/ 54 h 77"/>
                  <a:gd name="T96" fmla="*/ 65 w 70"/>
                  <a:gd name="T97" fmla="*/ 63 h 77"/>
                  <a:gd name="T98" fmla="*/ 63 w 70"/>
                  <a:gd name="T99" fmla="*/ 72 h 77"/>
                  <a:gd name="T100" fmla="*/ 61 w 70"/>
                  <a:gd name="T101" fmla="*/ 76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
                  <a:gd name="T154" fmla="*/ 0 h 77"/>
                  <a:gd name="T155" fmla="*/ 70 w 70"/>
                  <a:gd name="T156" fmla="*/ 77 h 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 h="77">
                    <a:moveTo>
                      <a:pt x="60" y="77"/>
                    </a:moveTo>
                    <a:lnTo>
                      <a:pt x="60" y="76"/>
                    </a:lnTo>
                    <a:lnTo>
                      <a:pt x="59" y="76"/>
                    </a:lnTo>
                    <a:lnTo>
                      <a:pt x="57" y="75"/>
                    </a:lnTo>
                    <a:lnTo>
                      <a:pt x="55" y="74"/>
                    </a:lnTo>
                    <a:lnTo>
                      <a:pt x="51" y="73"/>
                    </a:lnTo>
                    <a:lnTo>
                      <a:pt x="46" y="72"/>
                    </a:lnTo>
                    <a:lnTo>
                      <a:pt x="40" y="70"/>
                    </a:lnTo>
                    <a:lnTo>
                      <a:pt x="36" y="68"/>
                    </a:lnTo>
                    <a:lnTo>
                      <a:pt x="31" y="66"/>
                    </a:lnTo>
                    <a:lnTo>
                      <a:pt x="27" y="64"/>
                    </a:lnTo>
                    <a:lnTo>
                      <a:pt x="22" y="62"/>
                    </a:lnTo>
                    <a:lnTo>
                      <a:pt x="18" y="60"/>
                    </a:lnTo>
                    <a:lnTo>
                      <a:pt x="14" y="58"/>
                    </a:lnTo>
                    <a:lnTo>
                      <a:pt x="11" y="57"/>
                    </a:lnTo>
                    <a:lnTo>
                      <a:pt x="9" y="57"/>
                    </a:lnTo>
                    <a:lnTo>
                      <a:pt x="7" y="56"/>
                    </a:lnTo>
                    <a:lnTo>
                      <a:pt x="4" y="55"/>
                    </a:lnTo>
                    <a:lnTo>
                      <a:pt x="5" y="52"/>
                    </a:lnTo>
                    <a:lnTo>
                      <a:pt x="6" y="49"/>
                    </a:lnTo>
                    <a:lnTo>
                      <a:pt x="6" y="48"/>
                    </a:lnTo>
                    <a:lnTo>
                      <a:pt x="6" y="47"/>
                    </a:lnTo>
                    <a:lnTo>
                      <a:pt x="7" y="45"/>
                    </a:lnTo>
                    <a:lnTo>
                      <a:pt x="7" y="44"/>
                    </a:lnTo>
                    <a:lnTo>
                      <a:pt x="7" y="43"/>
                    </a:lnTo>
                    <a:lnTo>
                      <a:pt x="7" y="41"/>
                    </a:lnTo>
                    <a:lnTo>
                      <a:pt x="7" y="40"/>
                    </a:lnTo>
                    <a:lnTo>
                      <a:pt x="7" y="39"/>
                    </a:lnTo>
                    <a:lnTo>
                      <a:pt x="7" y="37"/>
                    </a:lnTo>
                    <a:lnTo>
                      <a:pt x="6" y="36"/>
                    </a:lnTo>
                    <a:lnTo>
                      <a:pt x="6" y="34"/>
                    </a:lnTo>
                    <a:lnTo>
                      <a:pt x="6" y="32"/>
                    </a:lnTo>
                    <a:lnTo>
                      <a:pt x="4" y="31"/>
                    </a:lnTo>
                    <a:lnTo>
                      <a:pt x="3" y="31"/>
                    </a:lnTo>
                    <a:lnTo>
                      <a:pt x="2" y="30"/>
                    </a:lnTo>
                    <a:lnTo>
                      <a:pt x="0" y="28"/>
                    </a:lnTo>
                    <a:lnTo>
                      <a:pt x="0" y="26"/>
                    </a:lnTo>
                    <a:lnTo>
                      <a:pt x="1" y="25"/>
                    </a:lnTo>
                    <a:lnTo>
                      <a:pt x="1" y="23"/>
                    </a:lnTo>
                    <a:lnTo>
                      <a:pt x="1" y="21"/>
                    </a:lnTo>
                    <a:lnTo>
                      <a:pt x="2" y="19"/>
                    </a:lnTo>
                    <a:lnTo>
                      <a:pt x="3" y="17"/>
                    </a:lnTo>
                    <a:lnTo>
                      <a:pt x="3" y="15"/>
                    </a:lnTo>
                    <a:lnTo>
                      <a:pt x="4" y="13"/>
                    </a:lnTo>
                    <a:lnTo>
                      <a:pt x="6" y="10"/>
                    </a:lnTo>
                    <a:lnTo>
                      <a:pt x="8" y="6"/>
                    </a:lnTo>
                    <a:lnTo>
                      <a:pt x="10" y="3"/>
                    </a:lnTo>
                    <a:lnTo>
                      <a:pt x="12" y="0"/>
                    </a:lnTo>
                    <a:lnTo>
                      <a:pt x="13" y="1"/>
                    </a:lnTo>
                    <a:lnTo>
                      <a:pt x="15" y="3"/>
                    </a:lnTo>
                    <a:lnTo>
                      <a:pt x="17" y="4"/>
                    </a:lnTo>
                    <a:lnTo>
                      <a:pt x="19" y="6"/>
                    </a:lnTo>
                    <a:lnTo>
                      <a:pt x="21" y="8"/>
                    </a:lnTo>
                    <a:lnTo>
                      <a:pt x="23" y="9"/>
                    </a:lnTo>
                    <a:lnTo>
                      <a:pt x="25" y="11"/>
                    </a:lnTo>
                    <a:lnTo>
                      <a:pt x="27" y="12"/>
                    </a:lnTo>
                    <a:lnTo>
                      <a:pt x="27" y="13"/>
                    </a:lnTo>
                    <a:lnTo>
                      <a:pt x="27" y="14"/>
                    </a:lnTo>
                    <a:lnTo>
                      <a:pt x="28" y="14"/>
                    </a:lnTo>
                    <a:lnTo>
                      <a:pt x="29" y="14"/>
                    </a:lnTo>
                    <a:lnTo>
                      <a:pt x="30" y="14"/>
                    </a:lnTo>
                    <a:lnTo>
                      <a:pt x="30" y="15"/>
                    </a:lnTo>
                    <a:lnTo>
                      <a:pt x="31" y="16"/>
                    </a:lnTo>
                    <a:lnTo>
                      <a:pt x="32" y="16"/>
                    </a:lnTo>
                    <a:lnTo>
                      <a:pt x="32" y="17"/>
                    </a:lnTo>
                    <a:lnTo>
                      <a:pt x="33" y="17"/>
                    </a:lnTo>
                    <a:lnTo>
                      <a:pt x="34" y="18"/>
                    </a:lnTo>
                    <a:lnTo>
                      <a:pt x="36" y="20"/>
                    </a:lnTo>
                    <a:lnTo>
                      <a:pt x="38" y="21"/>
                    </a:lnTo>
                    <a:lnTo>
                      <a:pt x="40" y="22"/>
                    </a:lnTo>
                    <a:lnTo>
                      <a:pt x="42" y="24"/>
                    </a:lnTo>
                    <a:lnTo>
                      <a:pt x="44" y="25"/>
                    </a:lnTo>
                    <a:lnTo>
                      <a:pt x="49" y="28"/>
                    </a:lnTo>
                    <a:lnTo>
                      <a:pt x="53" y="30"/>
                    </a:lnTo>
                    <a:lnTo>
                      <a:pt x="57" y="32"/>
                    </a:lnTo>
                    <a:lnTo>
                      <a:pt x="58" y="33"/>
                    </a:lnTo>
                    <a:lnTo>
                      <a:pt x="58" y="34"/>
                    </a:lnTo>
                    <a:lnTo>
                      <a:pt x="60" y="35"/>
                    </a:lnTo>
                    <a:lnTo>
                      <a:pt x="61" y="35"/>
                    </a:lnTo>
                    <a:lnTo>
                      <a:pt x="63" y="36"/>
                    </a:lnTo>
                    <a:lnTo>
                      <a:pt x="65" y="37"/>
                    </a:lnTo>
                    <a:lnTo>
                      <a:pt x="66" y="37"/>
                    </a:lnTo>
                    <a:lnTo>
                      <a:pt x="67" y="38"/>
                    </a:lnTo>
                    <a:lnTo>
                      <a:pt x="68" y="39"/>
                    </a:lnTo>
                    <a:lnTo>
                      <a:pt x="69" y="39"/>
                    </a:lnTo>
                    <a:lnTo>
                      <a:pt x="69" y="40"/>
                    </a:lnTo>
                    <a:lnTo>
                      <a:pt x="70" y="40"/>
                    </a:lnTo>
                    <a:lnTo>
                      <a:pt x="69" y="45"/>
                    </a:lnTo>
                    <a:lnTo>
                      <a:pt x="68" y="49"/>
                    </a:lnTo>
                    <a:lnTo>
                      <a:pt x="67" y="54"/>
                    </a:lnTo>
                    <a:lnTo>
                      <a:pt x="66" y="58"/>
                    </a:lnTo>
                    <a:lnTo>
                      <a:pt x="65" y="63"/>
                    </a:lnTo>
                    <a:lnTo>
                      <a:pt x="64" y="67"/>
                    </a:lnTo>
                    <a:lnTo>
                      <a:pt x="63" y="72"/>
                    </a:lnTo>
                    <a:lnTo>
                      <a:pt x="63" y="76"/>
                    </a:lnTo>
                    <a:lnTo>
                      <a:pt x="61" y="76"/>
                    </a:lnTo>
                    <a:lnTo>
                      <a:pt x="60" y="77"/>
                    </a:lnTo>
                    <a:close/>
                  </a:path>
                </a:pathLst>
              </a:custGeom>
              <a:solidFill>
                <a:srgbClr val="007CC3"/>
              </a:solidFill>
              <a:ln w="9525">
                <a:noFill/>
                <a:round/>
                <a:headEnd/>
                <a:tailEnd/>
              </a:ln>
            </p:spPr>
            <p:txBody>
              <a:bodyPr/>
              <a:lstStyle/>
              <a:p>
                <a:endParaRPr lang="en-US"/>
              </a:p>
            </p:txBody>
          </p:sp>
          <p:sp>
            <p:nvSpPr>
              <p:cNvPr id="27114" name="Freeform 129"/>
              <p:cNvSpPr>
                <a:spLocks/>
              </p:cNvSpPr>
              <p:nvPr/>
            </p:nvSpPr>
            <p:spPr bwMode="auto">
              <a:xfrm>
                <a:off x="549" y="1645"/>
                <a:ext cx="21" cy="20"/>
              </a:xfrm>
              <a:custGeom>
                <a:avLst/>
                <a:gdLst>
                  <a:gd name="T0" fmla="*/ 9 w 21"/>
                  <a:gd name="T1" fmla="*/ 20 h 20"/>
                  <a:gd name="T2" fmla="*/ 7 w 21"/>
                  <a:gd name="T3" fmla="*/ 19 h 20"/>
                  <a:gd name="T4" fmla="*/ 5 w 21"/>
                  <a:gd name="T5" fmla="*/ 18 h 20"/>
                  <a:gd name="T6" fmla="*/ 3 w 21"/>
                  <a:gd name="T7" fmla="*/ 16 h 20"/>
                  <a:gd name="T8" fmla="*/ 2 w 21"/>
                  <a:gd name="T9" fmla="*/ 15 h 20"/>
                  <a:gd name="T10" fmla="*/ 1 w 21"/>
                  <a:gd name="T11" fmla="*/ 14 h 20"/>
                  <a:gd name="T12" fmla="*/ 1 w 21"/>
                  <a:gd name="T13" fmla="*/ 13 h 20"/>
                  <a:gd name="T14" fmla="*/ 0 w 21"/>
                  <a:gd name="T15" fmla="*/ 11 h 20"/>
                  <a:gd name="T16" fmla="*/ 0 w 21"/>
                  <a:gd name="T17" fmla="*/ 10 h 20"/>
                  <a:gd name="T18" fmla="*/ 0 w 21"/>
                  <a:gd name="T19" fmla="*/ 9 h 20"/>
                  <a:gd name="T20" fmla="*/ 1 w 21"/>
                  <a:gd name="T21" fmla="*/ 7 h 20"/>
                  <a:gd name="T22" fmla="*/ 2 w 21"/>
                  <a:gd name="T23" fmla="*/ 6 h 20"/>
                  <a:gd name="T24" fmla="*/ 3 w 21"/>
                  <a:gd name="T25" fmla="*/ 5 h 20"/>
                  <a:gd name="T26" fmla="*/ 4 w 21"/>
                  <a:gd name="T27" fmla="*/ 3 h 20"/>
                  <a:gd name="T28" fmla="*/ 6 w 21"/>
                  <a:gd name="T29" fmla="*/ 2 h 20"/>
                  <a:gd name="T30" fmla="*/ 7 w 21"/>
                  <a:gd name="T31" fmla="*/ 1 h 20"/>
                  <a:gd name="T32" fmla="*/ 10 w 21"/>
                  <a:gd name="T33" fmla="*/ 0 h 20"/>
                  <a:gd name="T34" fmla="*/ 14 w 21"/>
                  <a:gd name="T35" fmla="*/ 1 h 20"/>
                  <a:gd name="T36" fmla="*/ 16 w 21"/>
                  <a:gd name="T37" fmla="*/ 1 h 20"/>
                  <a:gd name="T38" fmla="*/ 17 w 21"/>
                  <a:gd name="T39" fmla="*/ 2 h 20"/>
                  <a:gd name="T40" fmla="*/ 18 w 21"/>
                  <a:gd name="T41" fmla="*/ 2 h 20"/>
                  <a:gd name="T42" fmla="*/ 19 w 21"/>
                  <a:gd name="T43" fmla="*/ 3 h 20"/>
                  <a:gd name="T44" fmla="*/ 19 w 21"/>
                  <a:gd name="T45" fmla="*/ 4 h 20"/>
                  <a:gd name="T46" fmla="*/ 20 w 21"/>
                  <a:gd name="T47" fmla="*/ 5 h 20"/>
                  <a:gd name="T48" fmla="*/ 21 w 21"/>
                  <a:gd name="T49" fmla="*/ 6 h 20"/>
                  <a:gd name="T50" fmla="*/ 21 w 21"/>
                  <a:gd name="T51" fmla="*/ 9 h 20"/>
                  <a:gd name="T52" fmla="*/ 21 w 21"/>
                  <a:gd name="T53" fmla="*/ 12 h 20"/>
                  <a:gd name="T54" fmla="*/ 20 w 21"/>
                  <a:gd name="T55" fmla="*/ 16 h 20"/>
                  <a:gd name="T56" fmla="*/ 18 w 21"/>
                  <a:gd name="T57" fmla="*/ 17 h 20"/>
                  <a:gd name="T58" fmla="*/ 17 w 21"/>
                  <a:gd name="T59" fmla="*/ 18 h 20"/>
                  <a:gd name="T60" fmla="*/ 15 w 21"/>
                  <a:gd name="T61" fmla="*/ 19 h 20"/>
                  <a:gd name="T62" fmla="*/ 12 w 21"/>
                  <a:gd name="T63" fmla="*/ 2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0"/>
                  <a:gd name="T98" fmla="*/ 21 w 2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0">
                    <a:moveTo>
                      <a:pt x="10" y="20"/>
                    </a:moveTo>
                    <a:lnTo>
                      <a:pt x="9" y="20"/>
                    </a:lnTo>
                    <a:lnTo>
                      <a:pt x="8" y="19"/>
                    </a:lnTo>
                    <a:lnTo>
                      <a:pt x="7" y="19"/>
                    </a:lnTo>
                    <a:lnTo>
                      <a:pt x="6" y="18"/>
                    </a:lnTo>
                    <a:lnTo>
                      <a:pt x="5" y="18"/>
                    </a:lnTo>
                    <a:lnTo>
                      <a:pt x="4" y="17"/>
                    </a:lnTo>
                    <a:lnTo>
                      <a:pt x="3" y="16"/>
                    </a:lnTo>
                    <a:lnTo>
                      <a:pt x="2" y="15"/>
                    </a:lnTo>
                    <a:lnTo>
                      <a:pt x="1" y="14"/>
                    </a:lnTo>
                    <a:lnTo>
                      <a:pt x="1" y="13"/>
                    </a:lnTo>
                    <a:lnTo>
                      <a:pt x="0" y="12"/>
                    </a:lnTo>
                    <a:lnTo>
                      <a:pt x="0" y="11"/>
                    </a:lnTo>
                    <a:lnTo>
                      <a:pt x="0" y="10"/>
                    </a:lnTo>
                    <a:lnTo>
                      <a:pt x="0" y="9"/>
                    </a:lnTo>
                    <a:lnTo>
                      <a:pt x="1" y="8"/>
                    </a:lnTo>
                    <a:lnTo>
                      <a:pt x="1" y="7"/>
                    </a:lnTo>
                    <a:lnTo>
                      <a:pt x="2" y="6"/>
                    </a:lnTo>
                    <a:lnTo>
                      <a:pt x="2" y="5"/>
                    </a:lnTo>
                    <a:lnTo>
                      <a:pt x="3" y="5"/>
                    </a:lnTo>
                    <a:lnTo>
                      <a:pt x="3" y="4"/>
                    </a:lnTo>
                    <a:lnTo>
                      <a:pt x="4" y="3"/>
                    </a:lnTo>
                    <a:lnTo>
                      <a:pt x="5" y="3"/>
                    </a:lnTo>
                    <a:lnTo>
                      <a:pt x="6" y="2"/>
                    </a:lnTo>
                    <a:lnTo>
                      <a:pt x="6" y="1"/>
                    </a:lnTo>
                    <a:lnTo>
                      <a:pt x="7" y="1"/>
                    </a:lnTo>
                    <a:lnTo>
                      <a:pt x="8" y="0"/>
                    </a:lnTo>
                    <a:lnTo>
                      <a:pt x="10" y="0"/>
                    </a:lnTo>
                    <a:lnTo>
                      <a:pt x="12" y="0"/>
                    </a:lnTo>
                    <a:lnTo>
                      <a:pt x="14" y="1"/>
                    </a:lnTo>
                    <a:lnTo>
                      <a:pt x="15" y="1"/>
                    </a:lnTo>
                    <a:lnTo>
                      <a:pt x="16" y="1"/>
                    </a:lnTo>
                    <a:lnTo>
                      <a:pt x="17" y="2"/>
                    </a:lnTo>
                    <a:lnTo>
                      <a:pt x="18" y="2"/>
                    </a:lnTo>
                    <a:lnTo>
                      <a:pt x="19" y="3"/>
                    </a:lnTo>
                    <a:lnTo>
                      <a:pt x="19" y="4"/>
                    </a:lnTo>
                    <a:lnTo>
                      <a:pt x="20" y="4"/>
                    </a:lnTo>
                    <a:lnTo>
                      <a:pt x="20" y="5"/>
                    </a:lnTo>
                    <a:lnTo>
                      <a:pt x="21" y="6"/>
                    </a:lnTo>
                    <a:lnTo>
                      <a:pt x="21" y="8"/>
                    </a:lnTo>
                    <a:lnTo>
                      <a:pt x="21" y="9"/>
                    </a:lnTo>
                    <a:lnTo>
                      <a:pt x="21" y="11"/>
                    </a:lnTo>
                    <a:lnTo>
                      <a:pt x="21" y="12"/>
                    </a:lnTo>
                    <a:lnTo>
                      <a:pt x="21" y="14"/>
                    </a:lnTo>
                    <a:lnTo>
                      <a:pt x="20" y="16"/>
                    </a:lnTo>
                    <a:lnTo>
                      <a:pt x="18" y="17"/>
                    </a:lnTo>
                    <a:lnTo>
                      <a:pt x="17" y="18"/>
                    </a:lnTo>
                    <a:lnTo>
                      <a:pt x="16" y="18"/>
                    </a:lnTo>
                    <a:lnTo>
                      <a:pt x="15" y="19"/>
                    </a:lnTo>
                    <a:lnTo>
                      <a:pt x="13" y="19"/>
                    </a:lnTo>
                    <a:lnTo>
                      <a:pt x="12" y="20"/>
                    </a:lnTo>
                    <a:lnTo>
                      <a:pt x="10" y="20"/>
                    </a:lnTo>
                    <a:close/>
                  </a:path>
                </a:pathLst>
              </a:custGeom>
              <a:solidFill>
                <a:srgbClr val="F8C400"/>
              </a:solidFill>
              <a:ln w="9525">
                <a:noFill/>
                <a:round/>
                <a:headEnd/>
                <a:tailEnd/>
              </a:ln>
            </p:spPr>
            <p:txBody>
              <a:bodyPr/>
              <a:lstStyle/>
              <a:p>
                <a:endParaRPr lang="en-US"/>
              </a:p>
            </p:txBody>
          </p:sp>
          <p:sp>
            <p:nvSpPr>
              <p:cNvPr id="27115" name="Freeform 130"/>
              <p:cNvSpPr>
                <a:spLocks/>
              </p:cNvSpPr>
              <p:nvPr/>
            </p:nvSpPr>
            <p:spPr bwMode="auto">
              <a:xfrm>
                <a:off x="1398" y="1642"/>
                <a:ext cx="22" cy="20"/>
              </a:xfrm>
              <a:custGeom>
                <a:avLst/>
                <a:gdLst>
                  <a:gd name="T0" fmla="*/ 6 w 22"/>
                  <a:gd name="T1" fmla="*/ 20 h 20"/>
                  <a:gd name="T2" fmla="*/ 5 w 22"/>
                  <a:gd name="T3" fmla="*/ 19 h 20"/>
                  <a:gd name="T4" fmla="*/ 4 w 22"/>
                  <a:gd name="T5" fmla="*/ 18 h 20"/>
                  <a:gd name="T6" fmla="*/ 3 w 22"/>
                  <a:gd name="T7" fmla="*/ 17 h 20"/>
                  <a:gd name="T8" fmla="*/ 2 w 22"/>
                  <a:gd name="T9" fmla="*/ 16 h 20"/>
                  <a:gd name="T10" fmla="*/ 1 w 22"/>
                  <a:gd name="T11" fmla="*/ 16 h 20"/>
                  <a:gd name="T12" fmla="*/ 1 w 22"/>
                  <a:gd name="T13" fmla="*/ 15 h 20"/>
                  <a:gd name="T14" fmla="*/ 1 w 22"/>
                  <a:gd name="T15" fmla="*/ 14 h 20"/>
                  <a:gd name="T16" fmla="*/ 0 w 22"/>
                  <a:gd name="T17" fmla="*/ 13 h 20"/>
                  <a:gd name="T18" fmla="*/ 0 w 22"/>
                  <a:gd name="T19" fmla="*/ 12 h 20"/>
                  <a:gd name="T20" fmla="*/ 0 w 22"/>
                  <a:gd name="T21" fmla="*/ 11 h 20"/>
                  <a:gd name="T22" fmla="*/ 0 w 22"/>
                  <a:gd name="T23" fmla="*/ 10 h 20"/>
                  <a:gd name="T24" fmla="*/ 0 w 22"/>
                  <a:gd name="T25" fmla="*/ 9 h 20"/>
                  <a:gd name="T26" fmla="*/ 0 w 22"/>
                  <a:gd name="T27" fmla="*/ 8 h 20"/>
                  <a:gd name="T28" fmla="*/ 1 w 22"/>
                  <a:gd name="T29" fmla="*/ 7 h 20"/>
                  <a:gd name="T30" fmla="*/ 1 w 22"/>
                  <a:gd name="T31" fmla="*/ 6 h 20"/>
                  <a:gd name="T32" fmla="*/ 1 w 22"/>
                  <a:gd name="T33" fmla="*/ 4 h 20"/>
                  <a:gd name="T34" fmla="*/ 2 w 22"/>
                  <a:gd name="T35" fmla="*/ 4 h 20"/>
                  <a:gd name="T36" fmla="*/ 2 w 22"/>
                  <a:gd name="T37" fmla="*/ 4 h 20"/>
                  <a:gd name="T38" fmla="*/ 2 w 22"/>
                  <a:gd name="T39" fmla="*/ 4 h 20"/>
                  <a:gd name="T40" fmla="*/ 3 w 22"/>
                  <a:gd name="T41" fmla="*/ 3 h 20"/>
                  <a:gd name="T42" fmla="*/ 4 w 22"/>
                  <a:gd name="T43" fmla="*/ 2 h 20"/>
                  <a:gd name="T44" fmla="*/ 6 w 22"/>
                  <a:gd name="T45" fmla="*/ 0 h 20"/>
                  <a:gd name="T46" fmla="*/ 9 w 22"/>
                  <a:gd name="T47" fmla="*/ 0 h 20"/>
                  <a:gd name="T48" fmla="*/ 12 w 22"/>
                  <a:gd name="T49" fmla="*/ 0 h 20"/>
                  <a:gd name="T50" fmla="*/ 13 w 22"/>
                  <a:gd name="T51" fmla="*/ 1 h 20"/>
                  <a:gd name="T52" fmla="*/ 14 w 22"/>
                  <a:gd name="T53" fmla="*/ 1 h 20"/>
                  <a:gd name="T54" fmla="*/ 15 w 22"/>
                  <a:gd name="T55" fmla="*/ 1 h 20"/>
                  <a:gd name="T56" fmla="*/ 16 w 22"/>
                  <a:gd name="T57" fmla="*/ 1 h 20"/>
                  <a:gd name="T58" fmla="*/ 17 w 22"/>
                  <a:gd name="T59" fmla="*/ 2 h 20"/>
                  <a:gd name="T60" fmla="*/ 18 w 22"/>
                  <a:gd name="T61" fmla="*/ 2 h 20"/>
                  <a:gd name="T62" fmla="*/ 19 w 22"/>
                  <a:gd name="T63" fmla="*/ 3 h 20"/>
                  <a:gd name="T64" fmla="*/ 19 w 22"/>
                  <a:gd name="T65" fmla="*/ 4 h 20"/>
                  <a:gd name="T66" fmla="*/ 20 w 22"/>
                  <a:gd name="T67" fmla="*/ 5 h 20"/>
                  <a:gd name="T68" fmla="*/ 21 w 22"/>
                  <a:gd name="T69" fmla="*/ 6 h 20"/>
                  <a:gd name="T70" fmla="*/ 21 w 22"/>
                  <a:gd name="T71" fmla="*/ 7 h 20"/>
                  <a:gd name="T72" fmla="*/ 22 w 22"/>
                  <a:gd name="T73" fmla="*/ 9 h 20"/>
                  <a:gd name="T74" fmla="*/ 22 w 22"/>
                  <a:gd name="T75" fmla="*/ 10 h 20"/>
                  <a:gd name="T76" fmla="*/ 21 w 22"/>
                  <a:gd name="T77" fmla="*/ 12 h 20"/>
                  <a:gd name="T78" fmla="*/ 21 w 22"/>
                  <a:gd name="T79" fmla="*/ 13 h 20"/>
                  <a:gd name="T80" fmla="*/ 21 w 22"/>
                  <a:gd name="T81" fmla="*/ 15 h 20"/>
                  <a:gd name="T82" fmla="*/ 20 w 22"/>
                  <a:gd name="T83" fmla="*/ 15 h 20"/>
                  <a:gd name="T84" fmla="*/ 20 w 22"/>
                  <a:gd name="T85" fmla="*/ 15 h 20"/>
                  <a:gd name="T86" fmla="*/ 19 w 22"/>
                  <a:gd name="T87" fmla="*/ 15 h 20"/>
                  <a:gd name="T88" fmla="*/ 19 w 22"/>
                  <a:gd name="T89" fmla="*/ 16 h 20"/>
                  <a:gd name="T90" fmla="*/ 18 w 22"/>
                  <a:gd name="T91" fmla="*/ 17 h 20"/>
                  <a:gd name="T92" fmla="*/ 17 w 22"/>
                  <a:gd name="T93" fmla="*/ 18 h 20"/>
                  <a:gd name="T94" fmla="*/ 17 w 22"/>
                  <a:gd name="T95" fmla="*/ 18 h 20"/>
                  <a:gd name="T96" fmla="*/ 16 w 22"/>
                  <a:gd name="T97" fmla="*/ 18 h 20"/>
                  <a:gd name="T98" fmla="*/ 15 w 22"/>
                  <a:gd name="T99" fmla="*/ 19 h 20"/>
                  <a:gd name="T100" fmla="*/ 14 w 22"/>
                  <a:gd name="T101" fmla="*/ 19 h 20"/>
                  <a:gd name="T102" fmla="*/ 13 w 22"/>
                  <a:gd name="T103" fmla="*/ 19 h 20"/>
                  <a:gd name="T104" fmla="*/ 12 w 22"/>
                  <a:gd name="T105" fmla="*/ 19 h 20"/>
                  <a:gd name="T106" fmla="*/ 11 w 22"/>
                  <a:gd name="T107" fmla="*/ 19 h 20"/>
                  <a:gd name="T108" fmla="*/ 10 w 22"/>
                  <a:gd name="T109" fmla="*/ 19 h 20"/>
                  <a:gd name="T110" fmla="*/ 8 w 22"/>
                  <a:gd name="T111" fmla="*/ 19 h 20"/>
                  <a:gd name="T112" fmla="*/ 6 w 22"/>
                  <a:gd name="T113" fmla="*/ 20 h 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
                  <a:gd name="T172" fmla="*/ 0 h 20"/>
                  <a:gd name="T173" fmla="*/ 22 w 22"/>
                  <a:gd name="T174" fmla="*/ 20 h 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 h="20">
                    <a:moveTo>
                      <a:pt x="6" y="20"/>
                    </a:moveTo>
                    <a:lnTo>
                      <a:pt x="5" y="19"/>
                    </a:lnTo>
                    <a:lnTo>
                      <a:pt x="4" y="18"/>
                    </a:lnTo>
                    <a:lnTo>
                      <a:pt x="3" y="17"/>
                    </a:lnTo>
                    <a:lnTo>
                      <a:pt x="2" y="16"/>
                    </a:lnTo>
                    <a:lnTo>
                      <a:pt x="1" y="16"/>
                    </a:lnTo>
                    <a:lnTo>
                      <a:pt x="1" y="15"/>
                    </a:lnTo>
                    <a:lnTo>
                      <a:pt x="1" y="14"/>
                    </a:lnTo>
                    <a:lnTo>
                      <a:pt x="0" y="13"/>
                    </a:lnTo>
                    <a:lnTo>
                      <a:pt x="0" y="12"/>
                    </a:lnTo>
                    <a:lnTo>
                      <a:pt x="0" y="11"/>
                    </a:lnTo>
                    <a:lnTo>
                      <a:pt x="0" y="10"/>
                    </a:lnTo>
                    <a:lnTo>
                      <a:pt x="0" y="9"/>
                    </a:lnTo>
                    <a:lnTo>
                      <a:pt x="0" y="8"/>
                    </a:lnTo>
                    <a:lnTo>
                      <a:pt x="1" y="7"/>
                    </a:lnTo>
                    <a:lnTo>
                      <a:pt x="1" y="6"/>
                    </a:lnTo>
                    <a:lnTo>
                      <a:pt x="1" y="4"/>
                    </a:lnTo>
                    <a:lnTo>
                      <a:pt x="2" y="4"/>
                    </a:lnTo>
                    <a:lnTo>
                      <a:pt x="3" y="3"/>
                    </a:lnTo>
                    <a:lnTo>
                      <a:pt x="4" y="2"/>
                    </a:lnTo>
                    <a:lnTo>
                      <a:pt x="6" y="0"/>
                    </a:lnTo>
                    <a:lnTo>
                      <a:pt x="9" y="0"/>
                    </a:lnTo>
                    <a:lnTo>
                      <a:pt x="12" y="0"/>
                    </a:lnTo>
                    <a:lnTo>
                      <a:pt x="13" y="1"/>
                    </a:lnTo>
                    <a:lnTo>
                      <a:pt x="14" y="1"/>
                    </a:lnTo>
                    <a:lnTo>
                      <a:pt x="15" y="1"/>
                    </a:lnTo>
                    <a:lnTo>
                      <a:pt x="16" y="1"/>
                    </a:lnTo>
                    <a:lnTo>
                      <a:pt x="17" y="2"/>
                    </a:lnTo>
                    <a:lnTo>
                      <a:pt x="18" y="2"/>
                    </a:lnTo>
                    <a:lnTo>
                      <a:pt x="19" y="3"/>
                    </a:lnTo>
                    <a:lnTo>
                      <a:pt x="19" y="4"/>
                    </a:lnTo>
                    <a:lnTo>
                      <a:pt x="20" y="5"/>
                    </a:lnTo>
                    <a:lnTo>
                      <a:pt x="21" y="6"/>
                    </a:lnTo>
                    <a:lnTo>
                      <a:pt x="21" y="7"/>
                    </a:lnTo>
                    <a:lnTo>
                      <a:pt x="22" y="9"/>
                    </a:lnTo>
                    <a:lnTo>
                      <a:pt x="22" y="10"/>
                    </a:lnTo>
                    <a:lnTo>
                      <a:pt x="21" y="12"/>
                    </a:lnTo>
                    <a:lnTo>
                      <a:pt x="21" y="13"/>
                    </a:lnTo>
                    <a:lnTo>
                      <a:pt x="21" y="15"/>
                    </a:lnTo>
                    <a:lnTo>
                      <a:pt x="20" y="15"/>
                    </a:lnTo>
                    <a:lnTo>
                      <a:pt x="19" y="15"/>
                    </a:lnTo>
                    <a:lnTo>
                      <a:pt x="19" y="16"/>
                    </a:lnTo>
                    <a:lnTo>
                      <a:pt x="18" y="17"/>
                    </a:lnTo>
                    <a:lnTo>
                      <a:pt x="17" y="18"/>
                    </a:lnTo>
                    <a:lnTo>
                      <a:pt x="16" y="18"/>
                    </a:lnTo>
                    <a:lnTo>
                      <a:pt x="15" y="19"/>
                    </a:lnTo>
                    <a:lnTo>
                      <a:pt x="14" y="19"/>
                    </a:lnTo>
                    <a:lnTo>
                      <a:pt x="13" y="19"/>
                    </a:lnTo>
                    <a:lnTo>
                      <a:pt x="12" y="19"/>
                    </a:lnTo>
                    <a:lnTo>
                      <a:pt x="11" y="19"/>
                    </a:lnTo>
                    <a:lnTo>
                      <a:pt x="10" y="19"/>
                    </a:lnTo>
                    <a:lnTo>
                      <a:pt x="8" y="19"/>
                    </a:lnTo>
                    <a:lnTo>
                      <a:pt x="6" y="20"/>
                    </a:lnTo>
                    <a:close/>
                  </a:path>
                </a:pathLst>
              </a:custGeom>
              <a:solidFill>
                <a:srgbClr val="F8C400"/>
              </a:solidFill>
              <a:ln w="9525">
                <a:noFill/>
                <a:round/>
                <a:headEnd/>
                <a:tailEnd/>
              </a:ln>
            </p:spPr>
            <p:txBody>
              <a:bodyPr/>
              <a:lstStyle/>
              <a:p>
                <a:endParaRPr lang="en-US"/>
              </a:p>
            </p:txBody>
          </p:sp>
          <p:sp>
            <p:nvSpPr>
              <p:cNvPr id="27116" name="Freeform 131"/>
              <p:cNvSpPr>
                <a:spLocks/>
              </p:cNvSpPr>
              <p:nvPr/>
            </p:nvSpPr>
            <p:spPr bwMode="auto">
              <a:xfrm>
                <a:off x="1243" y="1631"/>
                <a:ext cx="30" cy="28"/>
              </a:xfrm>
              <a:custGeom>
                <a:avLst/>
                <a:gdLst>
                  <a:gd name="T0" fmla="*/ 11 w 30"/>
                  <a:gd name="T1" fmla="*/ 27 h 28"/>
                  <a:gd name="T2" fmla="*/ 8 w 30"/>
                  <a:gd name="T3" fmla="*/ 26 h 28"/>
                  <a:gd name="T4" fmla="*/ 6 w 30"/>
                  <a:gd name="T5" fmla="*/ 24 h 28"/>
                  <a:gd name="T6" fmla="*/ 5 w 30"/>
                  <a:gd name="T7" fmla="*/ 23 h 28"/>
                  <a:gd name="T8" fmla="*/ 3 w 30"/>
                  <a:gd name="T9" fmla="*/ 22 h 28"/>
                  <a:gd name="T10" fmla="*/ 2 w 30"/>
                  <a:gd name="T11" fmla="*/ 21 h 28"/>
                  <a:gd name="T12" fmla="*/ 1 w 30"/>
                  <a:gd name="T13" fmla="*/ 19 h 28"/>
                  <a:gd name="T14" fmla="*/ 1 w 30"/>
                  <a:gd name="T15" fmla="*/ 18 h 28"/>
                  <a:gd name="T16" fmla="*/ 0 w 30"/>
                  <a:gd name="T17" fmla="*/ 16 h 28"/>
                  <a:gd name="T18" fmla="*/ 0 w 30"/>
                  <a:gd name="T19" fmla="*/ 15 h 28"/>
                  <a:gd name="T20" fmla="*/ 0 w 30"/>
                  <a:gd name="T21" fmla="*/ 13 h 28"/>
                  <a:gd name="T22" fmla="*/ 1 w 30"/>
                  <a:gd name="T23" fmla="*/ 11 h 28"/>
                  <a:gd name="T24" fmla="*/ 1 w 30"/>
                  <a:gd name="T25" fmla="*/ 9 h 28"/>
                  <a:gd name="T26" fmla="*/ 2 w 30"/>
                  <a:gd name="T27" fmla="*/ 6 h 28"/>
                  <a:gd name="T28" fmla="*/ 3 w 30"/>
                  <a:gd name="T29" fmla="*/ 4 h 28"/>
                  <a:gd name="T30" fmla="*/ 4 w 30"/>
                  <a:gd name="T31" fmla="*/ 3 h 28"/>
                  <a:gd name="T32" fmla="*/ 5 w 30"/>
                  <a:gd name="T33" fmla="*/ 2 h 28"/>
                  <a:gd name="T34" fmla="*/ 5 w 30"/>
                  <a:gd name="T35" fmla="*/ 2 h 28"/>
                  <a:gd name="T36" fmla="*/ 7 w 30"/>
                  <a:gd name="T37" fmla="*/ 1 h 28"/>
                  <a:gd name="T38" fmla="*/ 11 w 30"/>
                  <a:gd name="T39" fmla="*/ 0 h 28"/>
                  <a:gd name="T40" fmla="*/ 15 w 30"/>
                  <a:gd name="T41" fmla="*/ 0 h 28"/>
                  <a:gd name="T42" fmla="*/ 18 w 30"/>
                  <a:gd name="T43" fmla="*/ 0 h 28"/>
                  <a:gd name="T44" fmla="*/ 20 w 30"/>
                  <a:gd name="T45" fmla="*/ 0 h 28"/>
                  <a:gd name="T46" fmla="*/ 21 w 30"/>
                  <a:gd name="T47" fmla="*/ 0 h 28"/>
                  <a:gd name="T48" fmla="*/ 23 w 30"/>
                  <a:gd name="T49" fmla="*/ 1 h 28"/>
                  <a:gd name="T50" fmla="*/ 24 w 30"/>
                  <a:gd name="T51" fmla="*/ 2 h 28"/>
                  <a:gd name="T52" fmla="*/ 26 w 30"/>
                  <a:gd name="T53" fmla="*/ 3 h 28"/>
                  <a:gd name="T54" fmla="*/ 27 w 30"/>
                  <a:gd name="T55" fmla="*/ 4 h 28"/>
                  <a:gd name="T56" fmla="*/ 28 w 30"/>
                  <a:gd name="T57" fmla="*/ 6 h 28"/>
                  <a:gd name="T58" fmla="*/ 29 w 30"/>
                  <a:gd name="T59" fmla="*/ 7 h 28"/>
                  <a:gd name="T60" fmla="*/ 29 w 30"/>
                  <a:gd name="T61" fmla="*/ 9 h 28"/>
                  <a:gd name="T62" fmla="*/ 30 w 30"/>
                  <a:gd name="T63" fmla="*/ 13 h 28"/>
                  <a:gd name="T64" fmla="*/ 29 w 30"/>
                  <a:gd name="T65" fmla="*/ 17 h 28"/>
                  <a:gd name="T66" fmla="*/ 29 w 30"/>
                  <a:gd name="T67" fmla="*/ 19 h 28"/>
                  <a:gd name="T68" fmla="*/ 28 w 30"/>
                  <a:gd name="T69" fmla="*/ 21 h 28"/>
                  <a:gd name="T70" fmla="*/ 28 w 30"/>
                  <a:gd name="T71" fmla="*/ 22 h 28"/>
                  <a:gd name="T72" fmla="*/ 27 w 30"/>
                  <a:gd name="T73" fmla="*/ 23 h 28"/>
                  <a:gd name="T74" fmla="*/ 26 w 30"/>
                  <a:gd name="T75" fmla="*/ 24 h 28"/>
                  <a:gd name="T76" fmla="*/ 25 w 30"/>
                  <a:gd name="T77" fmla="*/ 25 h 28"/>
                  <a:gd name="T78" fmla="*/ 24 w 30"/>
                  <a:gd name="T79" fmla="*/ 26 h 28"/>
                  <a:gd name="T80" fmla="*/ 22 w 30"/>
                  <a:gd name="T81" fmla="*/ 27 h 28"/>
                  <a:gd name="T82" fmla="*/ 20 w 30"/>
                  <a:gd name="T83" fmla="*/ 27 h 28"/>
                  <a:gd name="T84" fmla="*/ 15 w 30"/>
                  <a:gd name="T85" fmla="*/ 28 h 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
                  <a:gd name="T130" fmla="*/ 0 h 28"/>
                  <a:gd name="T131" fmla="*/ 30 w 30"/>
                  <a:gd name="T132" fmla="*/ 28 h 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 h="28">
                    <a:moveTo>
                      <a:pt x="13" y="28"/>
                    </a:moveTo>
                    <a:lnTo>
                      <a:pt x="11" y="27"/>
                    </a:lnTo>
                    <a:lnTo>
                      <a:pt x="9" y="26"/>
                    </a:lnTo>
                    <a:lnTo>
                      <a:pt x="8" y="26"/>
                    </a:lnTo>
                    <a:lnTo>
                      <a:pt x="7" y="25"/>
                    </a:lnTo>
                    <a:lnTo>
                      <a:pt x="6" y="24"/>
                    </a:lnTo>
                    <a:lnTo>
                      <a:pt x="5" y="24"/>
                    </a:lnTo>
                    <a:lnTo>
                      <a:pt x="5" y="23"/>
                    </a:lnTo>
                    <a:lnTo>
                      <a:pt x="4" y="23"/>
                    </a:lnTo>
                    <a:lnTo>
                      <a:pt x="3" y="22"/>
                    </a:lnTo>
                    <a:lnTo>
                      <a:pt x="3" y="21"/>
                    </a:lnTo>
                    <a:lnTo>
                      <a:pt x="2" y="21"/>
                    </a:lnTo>
                    <a:lnTo>
                      <a:pt x="2" y="20"/>
                    </a:lnTo>
                    <a:lnTo>
                      <a:pt x="1" y="19"/>
                    </a:lnTo>
                    <a:lnTo>
                      <a:pt x="1" y="18"/>
                    </a:lnTo>
                    <a:lnTo>
                      <a:pt x="1" y="17"/>
                    </a:lnTo>
                    <a:lnTo>
                      <a:pt x="0" y="16"/>
                    </a:lnTo>
                    <a:lnTo>
                      <a:pt x="0" y="15"/>
                    </a:lnTo>
                    <a:lnTo>
                      <a:pt x="0" y="14"/>
                    </a:lnTo>
                    <a:lnTo>
                      <a:pt x="0" y="13"/>
                    </a:lnTo>
                    <a:lnTo>
                      <a:pt x="0" y="12"/>
                    </a:lnTo>
                    <a:lnTo>
                      <a:pt x="1" y="11"/>
                    </a:lnTo>
                    <a:lnTo>
                      <a:pt x="1" y="10"/>
                    </a:lnTo>
                    <a:lnTo>
                      <a:pt x="1" y="9"/>
                    </a:lnTo>
                    <a:lnTo>
                      <a:pt x="1" y="8"/>
                    </a:lnTo>
                    <a:lnTo>
                      <a:pt x="2" y="6"/>
                    </a:lnTo>
                    <a:lnTo>
                      <a:pt x="3" y="4"/>
                    </a:lnTo>
                    <a:lnTo>
                      <a:pt x="4" y="3"/>
                    </a:lnTo>
                    <a:lnTo>
                      <a:pt x="5" y="3"/>
                    </a:lnTo>
                    <a:lnTo>
                      <a:pt x="5" y="2"/>
                    </a:lnTo>
                    <a:lnTo>
                      <a:pt x="5" y="1"/>
                    </a:lnTo>
                    <a:lnTo>
                      <a:pt x="7" y="1"/>
                    </a:lnTo>
                    <a:lnTo>
                      <a:pt x="9" y="0"/>
                    </a:lnTo>
                    <a:lnTo>
                      <a:pt x="11" y="0"/>
                    </a:lnTo>
                    <a:lnTo>
                      <a:pt x="13" y="0"/>
                    </a:lnTo>
                    <a:lnTo>
                      <a:pt x="15" y="0"/>
                    </a:lnTo>
                    <a:lnTo>
                      <a:pt x="17" y="0"/>
                    </a:lnTo>
                    <a:lnTo>
                      <a:pt x="18" y="0"/>
                    </a:lnTo>
                    <a:lnTo>
                      <a:pt x="19" y="0"/>
                    </a:lnTo>
                    <a:lnTo>
                      <a:pt x="20" y="0"/>
                    </a:lnTo>
                    <a:lnTo>
                      <a:pt x="21" y="0"/>
                    </a:lnTo>
                    <a:lnTo>
                      <a:pt x="22" y="1"/>
                    </a:lnTo>
                    <a:lnTo>
                      <a:pt x="23" y="1"/>
                    </a:lnTo>
                    <a:lnTo>
                      <a:pt x="24" y="2"/>
                    </a:lnTo>
                    <a:lnTo>
                      <a:pt x="25" y="2"/>
                    </a:lnTo>
                    <a:lnTo>
                      <a:pt x="26" y="3"/>
                    </a:lnTo>
                    <a:lnTo>
                      <a:pt x="27" y="4"/>
                    </a:lnTo>
                    <a:lnTo>
                      <a:pt x="27" y="5"/>
                    </a:lnTo>
                    <a:lnTo>
                      <a:pt x="28" y="6"/>
                    </a:lnTo>
                    <a:lnTo>
                      <a:pt x="29" y="7"/>
                    </a:lnTo>
                    <a:lnTo>
                      <a:pt x="29" y="8"/>
                    </a:lnTo>
                    <a:lnTo>
                      <a:pt x="29" y="9"/>
                    </a:lnTo>
                    <a:lnTo>
                      <a:pt x="30" y="10"/>
                    </a:lnTo>
                    <a:lnTo>
                      <a:pt x="30" y="13"/>
                    </a:lnTo>
                    <a:lnTo>
                      <a:pt x="29" y="15"/>
                    </a:lnTo>
                    <a:lnTo>
                      <a:pt x="29" y="17"/>
                    </a:lnTo>
                    <a:lnTo>
                      <a:pt x="29" y="19"/>
                    </a:lnTo>
                    <a:lnTo>
                      <a:pt x="29" y="20"/>
                    </a:lnTo>
                    <a:lnTo>
                      <a:pt x="28" y="21"/>
                    </a:lnTo>
                    <a:lnTo>
                      <a:pt x="28" y="22"/>
                    </a:lnTo>
                    <a:lnTo>
                      <a:pt x="27" y="23"/>
                    </a:lnTo>
                    <a:lnTo>
                      <a:pt x="27" y="24"/>
                    </a:lnTo>
                    <a:lnTo>
                      <a:pt x="26" y="24"/>
                    </a:lnTo>
                    <a:lnTo>
                      <a:pt x="26" y="25"/>
                    </a:lnTo>
                    <a:lnTo>
                      <a:pt x="25" y="25"/>
                    </a:lnTo>
                    <a:lnTo>
                      <a:pt x="24" y="26"/>
                    </a:lnTo>
                    <a:lnTo>
                      <a:pt x="23" y="26"/>
                    </a:lnTo>
                    <a:lnTo>
                      <a:pt x="22" y="27"/>
                    </a:lnTo>
                    <a:lnTo>
                      <a:pt x="20" y="27"/>
                    </a:lnTo>
                    <a:lnTo>
                      <a:pt x="18" y="28"/>
                    </a:lnTo>
                    <a:lnTo>
                      <a:pt x="15" y="28"/>
                    </a:lnTo>
                    <a:lnTo>
                      <a:pt x="13" y="28"/>
                    </a:lnTo>
                    <a:close/>
                  </a:path>
                </a:pathLst>
              </a:custGeom>
              <a:solidFill>
                <a:srgbClr val="F8C400"/>
              </a:solidFill>
              <a:ln w="9525">
                <a:noFill/>
                <a:round/>
                <a:headEnd/>
                <a:tailEnd/>
              </a:ln>
            </p:spPr>
            <p:txBody>
              <a:bodyPr/>
              <a:lstStyle/>
              <a:p>
                <a:endParaRPr lang="en-US"/>
              </a:p>
            </p:txBody>
          </p:sp>
          <p:sp>
            <p:nvSpPr>
              <p:cNvPr id="27117" name="Freeform 132"/>
              <p:cNvSpPr>
                <a:spLocks/>
              </p:cNvSpPr>
              <p:nvPr/>
            </p:nvSpPr>
            <p:spPr bwMode="auto">
              <a:xfrm>
                <a:off x="1068" y="1522"/>
                <a:ext cx="99" cy="133"/>
              </a:xfrm>
              <a:custGeom>
                <a:avLst/>
                <a:gdLst>
                  <a:gd name="T0" fmla="*/ 8 w 99"/>
                  <a:gd name="T1" fmla="*/ 131 h 133"/>
                  <a:gd name="T2" fmla="*/ 3 w 99"/>
                  <a:gd name="T3" fmla="*/ 113 h 133"/>
                  <a:gd name="T4" fmla="*/ 7 w 99"/>
                  <a:gd name="T5" fmla="*/ 101 h 133"/>
                  <a:gd name="T6" fmla="*/ 10 w 99"/>
                  <a:gd name="T7" fmla="*/ 99 h 133"/>
                  <a:gd name="T8" fmla="*/ 16 w 99"/>
                  <a:gd name="T9" fmla="*/ 95 h 133"/>
                  <a:gd name="T10" fmla="*/ 23 w 99"/>
                  <a:gd name="T11" fmla="*/ 90 h 133"/>
                  <a:gd name="T12" fmla="*/ 25 w 99"/>
                  <a:gd name="T13" fmla="*/ 88 h 133"/>
                  <a:gd name="T14" fmla="*/ 30 w 99"/>
                  <a:gd name="T15" fmla="*/ 84 h 133"/>
                  <a:gd name="T16" fmla="*/ 38 w 99"/>
                  <a:gd name="T17" fmla="*/ 75 h 133"/>
                  <a:gd name="T18" fmla="*/ 40 w 99"/>
                  <a:gd name="T19" fmla="*/ 73 h 133"/>
                  <a:gd name="T20" fmla="*/ 43 w 99"/>
                  <a:gd name="T21" fmla="*/ 69 h 133"/>
                  <a:gd name="T22" fmla="*/ 45 w 99"/>
                  <a:gd name="T23" fmla="*/ 67 h 133"/>
                  <a:gd name="T24" fmla="*/ 47 w 99"/>
                  <a:gd name="T25" fmla="*/ 65 h 133"/>
                  <a:gd name="T26" fmla="*/ 50 w 99"/>
                  <a:gd name="T27" fmla="*/ 59 h 133"/>
                  <a:gd name="T28" fmla="*/ 53 w 99"/>
                  <a:gd name="T29" fmla="*/ 50 h 133"/>
                  <a:gd name="T30" fmla="*/ 53 w 99"/>
                  <a:gd name="T31" fmla="*/ 42 h 133"/>
                  <a:gd name="T32" fmla="*/ 53 w 99"/>
                  <a:gd name="T33" fmla="*/ 32 h 133"/>
                  <a:gd name="T34" fmla="*/ 50 w 99"/>
                  <a:gd name="T35" fmla="*/ 22 h 133"/>
                  <a:gd name="T36" fmla="*/ 45 w 99"/>
                  <a:gd name="T37" fmla="*/ 13 h 133"/>
                  <a:gd name="T38" fmla="*/ 39 w 99"/>
                  <a:gd name="T39" fmla="*/ 5 h 133"/>
                  <a:gd name="T40" fmla="*/ 35 w 99"/>
                  <a:gd name="T41" fmla="*/ 2 h 133"/>
                  <a:gd name="T42" fmla="*/ 36 w 99"/>
                  <a:gd name="T43" fmla="*/ 0 h 133"/>
                  <a:gd name="T44" fmla="*/ 50 w 99"/>
                  <a:gd name="T45" fmla="*/ 0 h 133"/>
                  <a:gd name="T46" fmla="*/ 64 w 99"/>
                  <a:gd name="T47" fmla="*/ 6 h 133"/>
                  <a:gd name="T48" fmla="*/ 73 w 99"/>
                  <a:gd name="T49" fmla="*/ 30 h 133"/>
                  <a:gd name="T50" fmla="*/ 82 w 99"/>
                  <a:gd name="T51" fmla="*/ 53 h 133"/>
                  <a:gd name="T52" fmla="*/ 91 w 99"/>
                  <a:gd name="T53" fmla="*/ 77 h 133"/>
                  <a:gd name="T54" fmla="*/ 99 w 99"/>
                  <a:gd name="T55" fmla="*/ 96 h 133"/>
                  <a:gd name="T56" fmla="*/ 98 w 99"/>
                  <a:gd name="T57" fmla="*/ 99 h 133"/>
                  <a:gd name="T58" fmla="*/ 93 w 99"/>
                  <a:gd name="T59" fmla="*/ 96 h 133"/>
                  <a:gd name="T60" fmla="*/ 87 w 99"/>
                  <a:gd name="T61" fmla="*/ 88 h 133"/>
                  <a:gd name="T62" fmla="*/ 84 w 99"/>
                  <a:gd name="T63" fmla="*/ 83 h 133"/>
                  <a:gd name="T64" fmla="*/ 79 w 99"/>
                  <a:gd name="T65" fmla="*/ 82 h 133"/>
                  <a:gd name="T66" fmla="*/ 74 w 99"/>
                  <a:gd name="T67" fmla="*/ 81 h 133"/>
                  <a:gd name="T68" fmla="*/ 65 w 99"/>
                  <a:gd name="T69" fmla="*/ 81 h 133"/>
                  <a:gd name="T70" fmla="*/ 54 w 99"/>
                  <a:gd name="T71" fmla="*/ 84 h 133"/>
                  <a:gd name="T72" fmla="*/ 37 w 99"/>
                  <a:gd name="T73" fmla="*/ 94 h 133"/>
                  <a:gd name="T74" fmla="*/ 30 w 99"/>
                  <a:gd name="T75" fmla="*/ 98 h 133"/>
                  <a:gd name="T76" fmla="*/ 26 w 99"/>
                  <a:gd name="T77" fmla="*/ 102 h 133"/>
                  <a:gd name="T78" fmla="*/ 23 w 99"/>
                  <a:gd name="T79" fmla="*/ 107 h 133"/>
                  <a:gd name="T80" fmla="*/ 21 w 99"/>
                  <a:gd name="T81" fmla="*/ 112 h 133"/>
                  <a:gd name="T82" fmla="*/ 21 w 99"/>
                  <a:gd name="T83" fmla="*/ 118 h 133"/>
                  <a:gd name="T84" fmla="*/ 23 w 99"/>
                  <a:gd name="T85" fmla="*/ 120 h 133"/>
                  <a:gd name="T86" fmla="*/ 25 w 99"/>
                  <a:gd name="T87" fmla="*/ 124 h 133"/>
                  <a:gd name="T88" fmla="*/ 26 w 99"/>
                  <a:gd name="T89" fmla="*/ 126 h 133"/>
                  <a:gd name="T90" fmla="*/ 28 w 99"/>
                  <a:gd name="T91" fmla="*/ 127 h 133"/>
                  <a:gd name="T92" fmla="*/ 27 w 99"/>
                  <a:gd name="T93" fmla="*/ 130 h 133"/>
                  <a:gd name="T94" fmla="*/ 17 w 99"/>
                  <a:gd name="T95" fmla="*/ 131 h 133"/>
                  <a:gd name="T96" fmla="*/ 11 w 99"/>
                  <a:gd name="T97" fmla="*/ 133 h 1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33"/>
                  <a:gd name="T149" fmla="*/ 99 w 99"/>
                  <a:gd name="T150" fmla="*/ 133 h 1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33">
                    <a:moveTo>
                      <a:pt x="10" y="133"/>
                    </a:moveTo>
                    <a:lnTo>
                      <a:pt x="9" y="133"/>
                    </a:lnTo>
                    <a:lnTo>
                      <a:pt x="9" y="132"/>
                    </a:lnTo>
                    <a:lnTo>
                      <a:pt x="8" y="131"/>
                    </a:lnTo>
                    <a:lnTo>
                      <a:pt x="8" y="128"/>
                    </a:lnTo>
                    <a:lnTo>
                      <a:pt x="6" y="125"/>
                    </a:lnTo>
                    <a:lnTo>
                      <a:pt x="5" y="120"/>
                    </a:lnTo>
                    <a:lnTo>
                      <a:pt x="3" y="113"/>
                    </a:lnTo>
                    <a:lnTo>
                      <a:pt x="0" y="104"/>
                    </a:lnTo>
                    <a:lnTo>
                      <a:pt x="4" y="103"/>
                    </a:lnTo>
                    <a:lnTo>
                      <a:pt x="6" y="101"/>
                    </a:lnTo>
                    <a:lnTo>
                      <a:pt x="7" y="101"/>
                    </a:lnTo>
                    <a:lnTo>
                      <a:pt x="9" y="100"/>
                    </a:lnTo>
                    <a:lnTo>
                      <a:pt x="10" y="99"/>
                    </a:lnTo>
                    <a:lnTo>
                      <a:pt x="10" y="98"/>
                    </a:lnTo>
                    <a:lnTo>
                      <a:pt x="12" y="98"/>
                    </a:lnTo>
                    <a:lnTo>
                      <a:pt x="14" y="96"/>
                    </a:lnTo>
                    <a:lnTo>
                      <a:pt x="16" y="95"/>
                    </a:lnTo>
                    <a:lnTo>
                      <a:pt x="18" y="94"/>
                    </a:lnTo>
                    <a:lnTo>
                      <a:pt x="20" y="92"/>
                    </a:lnTo>
                    <a:lnTo>
                      <a:pt x="22" y="91"/>
                    </a:lnTo>
                    <a:lnTo>
                      <a:pt x="23" y="90"/>
                    </a:lnTo>
                    <a:lnTo>
                      <a:pt x="24" y="90"/>
                    </a:lnTo>
                    <a:lnTo>
                      <a:pt x="24" y="89"/>
                    </a:lnTo>
                    <a:lnTo>
                      <a:pt x="25" y="88"/>
                    </a:lnTo>
                    <a:lnTo>
                      <a:pt x="26" y="88"/>
                    </a:lnTo>
                    <a:lnTo>
                      <a:pt x="27" y="87"/>
                    </a:lnTo>
                    <a:lnTo>
                      <a:pt x="28" y="86"/>
                    </a:lnTo>
                    <a:lnTo>
                      <a:pt x="30" y="84"/>
                    </a:lnTo>
                    <a:lnTo>
                      <a:pt x="32" y="81"/>
                    </a:lnTo>
                    <a:lnTo>
                      <a:pt x="35" y="79"/>
                    </a:lnTo>
                    <a:lnTo>
                      <a:pt x="37" y="76"/>
                    </a:lnTo>
                    <a:lnTo>
                      <a:pt x="38" y="75"/>
                    </a:lnTo>
                    <a:lnTo>
                      <a:pt x="39" y="74"/>
                    </a:lnTo>
                    <a:lnTo>
                      <a:pt x="39" y="73"/>
                    </a:lnTo>
                    <a:lnTo>
                      <a:pt x="40" y="73"/>
                    </a:lnTo>
                    <a:lnTo>
                      <a:pt x="41" y="73"/>
                    </a:lnTo>
                    <a:lnTo>
                      <a:pt x="41" y="72"/>
                    </a:lnTo>
                    <a:lnTo>
                      <a:pt x="42" y="71"/>
                    </a:lnTo>
                    <a:lnTo>
                      <a:pt x="43" y="69"/>
                    </a:lnTo>
                    <a:lnTo>
                      <a:pt x="43" y="68"/>
                    </a:lnTo>
                    <a:lnTo>
                      <a:pt x="44" y="68"/>
                    </a:lnTo>
                    <a:lnTo>
                      <a:pt x="45" y="68"/>
                    </a:lnTo>
                    <a:lnTo>
                      <a:pt x="45" y="67"/>
                    </a:lnTo>
                    <a:lnTo>
                      <a:pt x="45" y="66"/>
                    </a:lnTo>
                    <a:lnTo>
                      <a:pt x="46" y="66"/>
                    </a:lnTo>
                    <a:lnTo>
                      <a:pt x="47" y="65"/>
                    </a:lnTo>
                    <a:lnTo>
                      <a:pt x="47" y="63"/>
                    </a:lnTo>
                    <a:lnTo>
                      <a:pt x="48" y="62"/>
                    </a:lnTo>
                    <a:lnTo>
                      <a:pt x="49" y="61"/>
                    </a:lnTo>
                    <a:lnTo>
                      <a:pt x="50" y="59"/>
                    </a:lnTo>
                    <a:lnTo>
                      <a:pt x="50" y="58"/>
                    </a:lnTo>
                    <a:lnTo>
                      <a:pt x="51" y="56"/>
                    </a:lnTo>
                    <a:lnTo>
                      <a:pt x="52" y="53"/>
                    </a:lnTo>
                    <a:lnTo>
                      <a:pt x="53" y="50"/>
                    </a:lnTo>
                    <a:lnTo>
                      <a:pt x="53" y="47"/>
                    </a:lnTo>
                    <a:lnTo>
                      <a:pt x="53" y="45"/>
                    </a:lnTo>
                    <a:lnTo>
                      <a:pt x="53" y="43"/>
                    </a:lnTo>
                    <a:lnTo>
                      <a:pt x="53" y="42"/>
                    </a:lnTo>
                    <a:lnTo>
                      <a:pt x="53" y="40"/>
                    </a:lnTo>
                    <a:lnTo>
                      <a:pt x="53" y="37"/>
                    </a:lnTo>
                    <a:lnTo>
                      <a:pt x="53" y="34"/>
                    </a:lnTo>
                    <a:lnTo>
                      <a:pt x="53" y="32"/>
                    </a:lnTo>
                    <a:lnTo>
                      <a:pt x="52" y="29"/>
                    </a:lnTo>
                    <a:lnTo>
                      <a:pt x="52" y="27"/>
                    </a:lnTo>
                    <a:lnTo>
                      <a:pt x="51" y="25"/>
                    </a:lnTo>
                    <a:lnTo>
                      <a:pt x="50" y="22"/>
                    </a:lnTo>
                    <a:lnTo>
                      <a:pt x="49" y="20"/>
                    </a:lnTo>
                    <a:lnTo>
                      <a:pt x="47" y="17"/>
                    </a:lnTo>
                    <a:lnTo>
                      <a:pt x="46" y="15"/>
                    </a:lnTo>
                    <a:lnTo>
                      <a:pt x="45" y="13"/>
                    </a:lnTo>
                    <a:lnTo>
                      <a:pt x="43" y="10"/>
                    </a:lnTo>
                    <a:lnTo>
                      <a:pt x="41" y="8"/>
                    </a:lnTo>
                    <a:lnTo>
                      <a:pt x="40" y="6"/>
                    </a:lnTo>
                    <a:lnTo>
                      <a:pt x="39" y="5"/>
                    </a:lnTo>
                    <a:lnTo>
                      <a:pt x="38" y="4"/>
                    </a:lnTo>
                    <a:lnTo>
                      <a:pt x="37" y="4"/>
                    </a:lnTo>
                    <a:lnTo>
                      <a:pt x="36" y="3"/>
                    </a:lnTo>
                    <a:lnTo>
                      <a:pt x="35" y="2"/>
                    </a:lnTo>
                    <a:lnTo>
                      <a:pt x="34" y="1"/>
                    </a:lnTo>
                    <a:lnTo>
                      <a:pt x="33" y="1"/>
                    </a:lnTo>
                    <a:lnTo>
                      <a:pt x="32" y="0"/>
                    </a:lnTo>
                    <a:lnTo>
                      <a:pt x="36" y="0"/>
                    </a:lnTo>
                    <a:lnTo>
                      <a:pt x="39" y="0"/>
                    </a:lnTo>
                    <a:lnTo>
                      <a:pt x="43" y="0"/>
                    </a:lnTo>
                    <a:lnTo>
                      <a:pt x="47" y="0"/>
                    </a:lnTo>
                    <a:lnTo>
                      <a:pt x="50" y="0"/>
                    </a:lnTo>
                    <a:lnTo>
                      <a:pt x="54" y="0"/>
                    </a:lnTo>
                    <a:lnTo>
                      <a:pt x="58" y="0"/>
                    </a:lnTo>
                    <a:lnTo>
                      <a:pt x="61" y="0"/>
                    </a:lnTo>
                    <a:lnTo>
                      <a:pt x="64" y="6"/>
                    </a:lnTo>
                    <a:lnTo>
                      <a:pt x="66" y="12"/>
                    </a:lnTo>
                    <a:lnTo>
                      <a:pt x="68" y="18"/>
                    </a:lnTo>
                    <a:lnTo>
                      <a:pt x="70" y="24"/>
                    </a:lnTo>
                    <a:lnTo>
                      <a:pt x="73" y="30"/>
                    </a:lnTo>
                    <a:lnTo>
                      <a:pt x="75" y="36"/>
                    </a:lnTo>
                    <a:lnTo>
                      <a:pt x="77" y="42"/>
                    </a:lnTo>
                    <a:lnTo>
                      <a:pt x="80" y="47"/>
                    </a:lnTo>
                    <a:lnTo>
                      <a:pt x="82" y="53"/>
                    </a:lnTo>
                    <a:lnTo>
                      <a:pt x="84" y="59"/>
                    </a:lnTo>
                    <a:lnTo>
                      <a:pt x="87" y="65"/>
                    </a:lnTo>
                    <a:lnTo>
                      <a:pt x="89" y="71"/>
                    </a:lnTo>
                    <a:lnTo>
                      <a:pt x="91" y="77"/>
                    </a:lnTo>
                    <a:lnTo>
                      <a:pt x="94" y="83"/>
                    </a:lnTo>
                    <a:lnTo>
                      <a:pt x="96" y="89"/>
                    </a:lnTo>
                    <a:lnTo>
                      <a:pt x="98" y="95"/>
                    </a:lnTo>
                    <a:lnTo>
                      <a:pt x="99" y="96"/>
                    </a:lnTo>
                    <a:lnTo>
                      <a:pt x="99" y="97"/>
                    </a:lnTo>
                    <a:lnTo>
                      <a:pt x="99" y="98"/>
                    </a:lnTo>
                    <a:lnTo>
                      <a:pt x="99" y="99"/>
                    </a:lnTo>
                    <a:lnTo>
                      <a:pt x="98" y="99"/>
                    </a:lnTo>
                    <a:lnTo>
                      <a:pt x="97" y="99"/>
                    </a:lnTo>
                    <a:lnTo>
                      <a:pt x="96" y="99"/>
                    </a:lnTo>
                    <a:lnTo>
                      <a:pt x="95" y="99"/>
                    </a:lnTo>
                    <a:lnTo>
                      <a:pt x="93" y="96"/>
                    </a:lnTo>
                    <a:lnTo>
                      <a:pt x="91" y="93"/>
                    </a:lnTo>
                    <a:lnTo>
                      <a:pt x="89" y="91"/>
                    </a:lnTo>
                    <a:lnTo>
                      <a:pt x="88" y="89"/>
                    </a:lnTo>
                    <a:lnTo>
                      <a:pt x="87" y="88"/>
                    </a:lnTo>
                    <a:lnTo>
                      <a:pt x="86" y="86"/>
                    </a:lnTo>
                    <a:lnTo>
                      <a:pt x="86" y="85"/>
                    </a:lnTo>
                    <a:lnTo>
                      <a:pt x="85" y="84"/>
                    </a:lnTo>
                    <a:lnTo>
                      <a:pt x="84" y="83"/>
                    </a:lnTo>
                    <a:lnTo>
                      <a:pt x="83" y="83"/>
                    </a:lnTo>
                    <a:lnTo>
                      <a:pt x="82" y="82"/>
                    </a:lnTo>
                    <a:lnTo>
                      <a:pt x="81" y="82"/>
                    </a:lnTo>
                    <a:lnTo>
                      <a:pt x="79" y="82"/>
                    </a:lnTo>
                    <a:lnTo>
                      <a:pt x="78" y="81"/>
                    </a:lnTo>
                    <a:lnTo>
                      <a:pt x="77" y="81"/>
                    </a:lnTo>
                    <a:lnTo>
                      <a:pt x="76" y="81"/>
                    </a:lnTo>
                    <a:lnTo>
                      <a:pt x="74" y="81"/>
                    </a:lnTo>
                    <a:lnTo>
                      <a:pt x="72" y="81"/>
                    </a:lnTo>
                    <a:lnTo>
                      <a:pt x="70" y="81"/>
                    </a:lnTo>
                    <a:lnTo>
                      <a:pt x="67" y="81"/>
                    </a:lnTo>
                    <a:lnTo>
                      <a:pt x="65" y="81"/>
                    </a:lnTo>
                    <a:lnTo>
                      <a:pt x="63" y="82"/>
                    </a:lnTo>
                    <a:lnTo>
                      <a:pt x="61" y="82"/>
                    </a:lnTo>
                    <a:lnTo>
                      <a:pt x="59" y="83"/>
                    </a:lnTo>
                    <a:lnTo>
                      <a:pt x="54" y="84"/>
                    </a:lnTo>
                    <a:lnTo>
                      <a:pt x="50" y="86"/>
                    </a:lnTo>
                    <a:lnTo>
                      <a:pt x="45" y="89"/>
                    </a:lnTo>
                    <a:lnTo>
                      <a:pt x="40" y="92"/>
                    </a:lnTo>
                    <a:lnTo>
                      <a:pt x="37" y="94"/>
                    </a:lnTo>
                    <a:lnTo>
                      <a:pt x="34" y="95"/>
                    </a:lnTo>
                    <a:lnTo>
                      <a:pt x="33" y="96"/>
                    </a:lnTo>
                    <a:lnTo>
                      <a:pt x="32" y="97"/>
                    </a:lnTo>
                    <a:lnTo>
                      <a:pt x="30" y="98"/>
                    </a:lnTo>
                    <a:lnTo>
                      <a:pt x="29" y="99"/>
                    </a:lnTo>
                    <a:lnTo>
                      <a:pt x="28" y="100"/>
                    </a:lnTo>
                    <a:lnTo>
                      <a:pt x="27" y="101"/>
                    </a:lnTo>
                    <a:lnTo>
                      <a:pt x="26" y="102"/>
                    </a:lnTo>
                    <a:lnTo>
                      <a:pt x="25" y="104"/>
                    </a:lnTo>
                    <a:lnTo>
                      <a:pt x="24" y="105"/>
                    </a:lnTo>
                    <a:lnTo>
                      <a:pt x="23" y="106"/>
                    </a:lnTo>
                    <a:lnTo>
                      <a:pt x="23" y="107"/>
                    </a:lnTo>
                    <a:lnTo>
                      <a:pt x="22" y="108"/>
                    </a:lnTo>
                    <a:lnTo>
                      <a:pt x="21" y="109"/>
                    </a:lnTo>
                    <a:lnTo>
                      <a:pt x="21" y="111"/>
                    </a:lnTo>
                    <a:lnTo>
                      <a:pt x="21" y="112"/>
                    </a:lnTo>
                    <a:lnTo>
                      <a:pt x="21" y="113"/>
                    </a:lnTo>
                    <a:lnTo>
                      <a:pt x="21" y="115"/>
                    </a:lnTo>
                    <a:lnTo>
                      <a:pt x="21" y="116"/>
                    </a:lnTo>
                    <a:lnTo>
                      <a:pt x="21" y="118"/>
                    </a:lnTo>
                    <a:lnTo>
                      <a:pt x="22" y="119"/>
                    </a:lnTo>
                    <a:lnTo>
                      <a:pt x="23" y="119"/>
                    </a:lnTo>
                    <a:lnTo>
                      <a:pt x="23" y="120"/>
                    </a:lnTo>
                    <a:lnTo>
                      <a:pt x="24" y="122"/>
                    </a:lnTo>
                    <a:lnTo>
                      <a:pt x="24" y="123"/>
                    </a:lnTo>
                    <a:lnTo>
                      <a:pt x="25" y="124"/>
                    </a:lnTo>
                    <a:lnTo>
                      <a:pt x="26" y="124"/>
                    </a:lnTo>
                    <a:lnTo>
                      <a:pt x="26" y="125"/>
                    </a:lnTo>
                    <a:lnTo>
                      <a:pt x="26" y="126"/>
                    </a:lnTo>
                    <a:lnTo>
                      <a:pt x="26" y="127"/>
                    </a:lnTo>
                    <a:lnTo>
                      <a:pt x="27" y="127"/>
                    </a:lnTo>
                    <a:lnTo>
                      <a:pt x="28" y="127"/>
                    </a:lnTo>
                    <a:lnTo>
                      <a:pt x="28" y="128"/>
                    </a:lnTo>
                    <a:lnTo>
                      <a:pt x="29" y="129"/>
                    </a:lnTo>
                    <a:lnTo>
                      <a:pt x="30" y="130"/>
                    </a:lnTo>
                    <a:lnTo>
                      <a:pt x="27" y="130"/>
                    </a:lnTo>
                    <a:lnTo>
                      <a:pt x="25" y="131"/>
                    </a:lnTo>
                    <a:lnTo>
                      <a:pt x="22" y="131"/>
                    </a:lnTo>
                    <a:lnTo>
                      <a:pt x="19" y="131"/>
                    </a:lnTo>
                    <a:lnTo>
                      <a:pt x="17" y="131"/>
                    </a:lnTo>
                    <a:lnTo>
                      <a:pt x="14" y="132"/>
                    </a:lnTo>
                    <a:lnTo>
                      <a:pt x="13" y="132"/>
                    </a:lnTo>
                    <a:lnTo>
                      <a:pt x="12" y="133"/>
                    </a:lnTo>
                    <a:lnTo>
                      <a:pt x="11" y="133"/>
                    </a:lnTo>
                    <a:lnTo>
                      <a:pt x="10" y="133"/>
                    </a:lnTo>
                    <a:close/>
                  </a:path>
                </a:pathLst>
              </a:custGeom>
              <a:solidFill>
                <a:srgbClr val="007CC3"/>
              </a:solidFill>
              <a:ln w="9525">
                <a:noFill/>
                <a:round/>
                <a:headEnd/>
                <a:tailEnd/>
              </a:ln>
            </p:spPr>
            <p:txBody>
              <a:bodyPr/>
              <a:lstStyle/>
              <a:p>
                <a:endParaRPr lang="en-US"/>
              </a:p>
            </p:txBody>
          </p:sp>
          <p:sp>
            <p:nvSpPr>
              <p:cNvPr id="27118" name="Freeform 133"/>
              <p:cNvSpPr>
                <a:spLocks/>
              </p:cNvSpPr>
              <p:nvPr/>
            </p:nvSpPr>
            <p:spPr bwMode="auto">
              <a:xfrm>
                <a:off x="1102" y="1644"/>
                <a:ext cx="14" cy="7"/>
              </a:xfrm>
              <a:custGeom>
                <a:avLst/>
                <a:gdLst>
                  <a:gd name="T0" fmla="*/ 3 w 14"/>
                  <a:gd name="T1" fmla="*/ 7 h 7"/>
                  <a:gd name="T2" fmla="*/ 3 w 14"/>
                  <a:gd name="T3" fmla="*/ 6 h 7"/>
                  <a:gd name="T4" fmla="*/ 2 w 14"/>
                  <a:gd name="T5" fmla="*/ 5 h 7"/>
                  <a:gd name="T6" fmla="*/ 1 w 14"/>
                  <a:gd name="T7" fmla="*/ 4 h 7"/>
                  <a:gd name="T8" fmla="*/ 1 w 14"/>
                  <a:gd name="T9" fmla="*/ 4 h 7"/>
                  <a:gd name="T10" fmla="*/ 1 w 14"/>
                  <a:gd name="T11" fmla="*/ 3 h 7"/>
                  <a:gd name="T12" fmla="*/ 0 w 14"/>
                  <a:gd name="T13" fmla="*/ 2 h 7"/>
                  <a:gd name="T14" fmla="*/ 0 w 14"/>
                  <a:gd name="T15" fmla="*/ 1 h 7"/>
                  <a:gd name="T16" fmla="*/ 0 w 14"/>
                  <a:gd name="T17" fmla="*/ 0 h 7"/>
                  <a:gd name="T18" fmla="*/ 2 w 14"/>
                  <a:gd name="T19" fmla="*/ 0 h 7"/>
                  <a:gd name="T20" fmla="*/ 3 w 14"/>
                  <a:gd name="T21" fmla="*/ 0 h 7"/>
                  <a:gd name="T22" fmla="*/ 5 w 14"/>
                  <a:gd name="T23" fmla="*/ 1 h 7"/>
                  <a:gd name="T24" fmla="*/ 7 w 14"/>
                  <a:gd name="T25" fmla="*/ 1 h 7"/>
                  <a:gd name="T26" fmla="*/ 9 w 14"/>
                  <a:gd name="T27" fmla="*/ 2 h 7"/>
                  <a:gd name="T28" fmla="*/ 10 w 14"/>
                  <a:gd name="T29" fmla="*/ 2 h 7"/>
                  <a:gd name="T30" fmla="*/ 11 w 14"/>
                  <a:gd name="T31" fmla="*/ 3 h 7"/>
                  <a:gd name="T32" fmla="*/ 12 w 14"/>
                  <a:gd name="T33" fmla="*/ 3 h 7"/>
                  <a:gd name="T34" fmla="*/ 13 w 14"/>
                  <a:gd name="T35" fmla="*/ 3 h 7"/>
                  <a:gd name="T36" fmla="*/ 14 w 14"/>
                  <a:gd name="T37" fmla="*/ 4 h 7"/>
                  <a:gd name="T38" fmla="*/ 12 w 14"/>
                  <a:gd name="T39" fmla="*/ 4 h 7"/>
                  <a:gd name="T40" fmla="*/ 11 w 14"/>
                  <a:gd name="T41" fmla="*/ 5 h 7"/>
                  <a:gd name="T42" fmla="*/ 10 w 14"/>
                  <a:gd name="T43" fmla="*/ 5 h 7"/>
                  <a:gd name="T44" fmla="*/ 9 w 14"/>
                  <a:gd name="T45" fmla="*/ 6 h 7"/>
                  <a:gd name="T46" fmla="*/ 6 w 14"/>
                  <a:gd name="T47" fmla="*/ 6 h 7"/>
                  <a:gd name="T48" fmla="*/ 3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3" y="7"/>
                    </a:moveTo>
                    <a:lnTo>
                      <a:pt x="3" y="6"/>
                    </a:lnTo>
                    <a:lnTo>
                      <a:pt x="2" y="5"/>
                    </a:lnTo>
                    <a:lnTo>
                      <a:pt x="1" y="4"/>
                    </a:lnTo>
                    <a:lnTo>
                      <a:pt x="1" y="3"/>
                    </a:lnTo>
                    <a:lnTo>
                      <a:pt x="0" y="2"/>
                    </a:lnTo>
                    <a:lnTo>
                      <a:pt x="0" y="1"/>
                    </a:lnTo>
                    <a:lnTo>
                      <a:pt x="0" y="0"/>
                    </a:lnTo>
                    <a:lnTo>
                      <a:pt x="2" y="0"/>
                    </a:lnTo>
                    <a:lnTo>
                      <a:pt x="3" y="0"/>
                    </a:lnTo>
                    <a:lnTo>
                      <a:pt x="5" y="1"/>
                    </a:lnTo>
                    <a:lnTo>
                      <a:pt x="7" y="1"/>
                    </a:lnTo>
                    <a:lnTo>
                      <a:pt x="9" y="2"/>
                    </a:lnTo>
                    <a:lnTo>
                      <a:pt x="10" y="2"/>
                    </a:lnTo>
                    <a:lnTo>
                      <a:pt x="11" y="3"/>
                    </a:lnTo>
                    <a:lnTo>
                      <a:pt x="12" y="3"/>
                    </a:lnTo>
                    <a:lnTo>
                      <a:pt x="13" y="3"/>
                    </a:lnTo>
                    <a:lnTo>
                      <a:pt x="14" y="4"/>
                    </a:lnTo>
                    <a:lnTo>
                      <a:pt x="12" y="4"/>
                    </a:lnTo>
                    <a:lnTo>
                      <a:pt x="11" y="5"/>
                    </a:lnTo>
                    <a:lnTo>
                      <a:pt x="10" y="5"/>
                    </a:lnTo>
                    <a:lnTo>
                      <a:pt x="9" y="6"/>
                    </a:lnTo>
                    <a:lnTo>
                      <a:pt x="6" y="6"/>
                    </a:lnTo>
                    <a:lnTo>
                      <a:pt x="3" y="7"/>
                    </a:lnTo>
                    <a:close/>
                  </a:path>
                </a:pathLst>
              </a:custGeom>
              <a:solidFill>
                <a:srgbClr val="F8C400"/>
              </a:solidFill>
              <a:ln w="9525">
                <a:noFill/>
                <a:round/>
                <a:headEnd/>
                <a:tailEnd/>
              </a:ln>
            </p:spPr>
            <p:txBody>
              <a:bodyPr/>
              <a:lstStyle/>
              <a:p>
                <a:endParaRPr lang="en-US"/>
              </a:p>
            </p:txBody>
          </p:sp>
          <p:sp>
            <p:nvSpPr>
              <p:cNvPr id="27119" name="Freeform 134"/>
              <p:cNvSpPr>
                <a:spLocks/>
              </p:cNvSpPr>
              <p:nvPr/>
            </p:nvSpPr>
            <p:spPr bwMode="auto">
              <a:xfrm>
                <a:off x="529" y="1627"/>
                <a:ext cx="21" cy="19"/>
              </a:xfrm>
              <a:custGeom>
                <a:avLst/>
                <a:gdLst>
                  <a:gd name="T0" fmla="*/ 6 w 21"/>
                  <a:gd name="T1" fmla="*/ 19 h 19"/>
                  <a:gd name="T2" fmla="*/ 5 w 21"/>
                  <a:gd name="T3" fmla="*/ 18 h 19"/>
                  <a:gd name="T4" fmla="*/ 4 w 21"/>
                  <a:gd name="T5" fmla="*/ 17 h 19"/>
                  <a:gd name="T6" fmla="*/ 3 w 21"/>
                  <a:gd name="T7" fmla="*/ 16 h 19"/>
                  <a:gd name="T8" fmla="*/ 2 w 21"/>
                  <a:gd name="T9" fmla="*/ 15 h 19"/>
                  <a:gd name="T10" fmla="*/ 2 w 21"/>
                  <a:gd name="T11" fmla="*/ 14 h 19"/>
                  <a:gd name="T12" fmla="*/ 1 w 21"/>
                  <a:gd name="T13" fmla="*/ 13 h 19"/>
                  <a:gd name="T14" fmla="*/ 1 w 21"/>
                  <a:gd name="T15" fmla="*/ 12 h 19"/>
                  <a:gd name="T16" fmla="*/ 0 w 21"/>
                  <a:gd name="T17" fmla="*/ 11 h 19"/>
                  <a:gd name="T18" fmla="*/ 0 w 21"/>
                  <a:gd name="T19" fmla="*/ 10 h 19"/>
                  <a:gd name="T20" fmla="*/ 0 w 21"/>
                  <a:gd name="T21" fmla="*/ 9 h 19"/>
                  <a:gd name="T22" fmla="*/ 0 w 21"/>
                  <a:gd name="T23" fmla="*/ 8 h 19"/>
                  <a:gd name="T24" fmla="*/ 1 w 21"/>
                  <a:gd name="T25" fmla="*/ 7 h 19"/>
                  <a:gd name="T26" fmla="*/ 1 w 21"/>
                  <a:gd name="T27" fmla="*/ 6 h 19"/>
                  <a:gd name="T28" fmla="*/ 1 w 21"/>
                  <a:gd name="T29" fmla="*/ 5 h 19"/>
                  <a:gd name="T30" fmla="*/ 2 w 21"/>
                  <a:gd name="T31" fmla="*/ 3 h 19"/>
                  <a:gd name="T32" fmla="*/ 3 w 21"/>
                  <a:gd name="T33" fmla="*/ 2 h 19"/>
                  <a:gd name="T34" fmla="*/ 3 w 21"/>
                  <a:gd name="T35" fmla="*/ 2 h 19"/>
                  <a:gd name="T36" fmla="*/ 5 w 21"/>
                  <a:gd name="T37" fmla="*/ 1 h 19"/>
                  <a:gd name="T38" fmla="*/ 5 w 21"/>
                  <a:gd name="T39" fmla="*/ 1 h 19"/>
                  <a:gd name="T40" fmla="*/ 5 w 21"/>
                  <a:gd name="T41" fmla="*/ 0 h 19"/>
                  <a:gd name="T42" fmla="*/ 9 w 21"/>
                  <a:gd name="T43" fmla="*/ 0 h 19"/>
                  <a:gd name="T44" fmla="*/ 13 w 21"/>
                  <a:gd name="T45" fmla="*/ 0 h 19"/>
                  <a:gd name="T46" fmla="*/ 14 w 21"/>
                  <a:gd name="T47" fmla="*/ 0 h 19"/>
                  <a:gd name="T48" fmla="*/ 16 w 21"/>
                  <a:gd name="T49" fmla="*/ 0 h 19"/>
                  <a:gd name="T50" fmla="*/ 16 w 21"/>
                  <a:gd name="T51" fmla="*/ 1 h 19"/>
                  <a:gd name="T52" fmla="*/ 17 w 21"/>
                  <a:gd name="T53" fmla="*/ 1 h 19"/>
                  <a:gd name="T54" fmla="*/ 17 w 21"/>
                  <a:gd name="T55" fmla="*/ 1 h 19"/>
                  <a:gd name="T56" fmla="*/ 18 w 21"/>
                  <a:gd name="T57" fmla="*/ 1 h 19"/>
                  <a:gd name="T58" fmla="*/ 18 w 21"/>
                  <a:gd name="T59" fmla="*/ 1 h 19"/>
                  <a:gd name="T60" fmla="*/ 19 w 21"/>
                  <a:gd name="T61" fmla="*/ 2 h 19"/>
                  <a:gd name="T62" fmla="*/ 19 w 21"/>
                  <a:gd name="T63" fmla="*/ 2 h 19"/>
                  <a:gd name="T64" fmla="*/ 20 w 21"/>
                  <a:gd name="T65" fmla="*/ 3 h 19"/>
                  <a:gd name="T66" fmla="*/ 20 w 21"/>
                  <a:gd name="T67" fmla="*/ 3 h 19"/>
                  <a:gd name="T68" fmla="*/ 20 w 21"/>
                  <a:gd name="T69" fmla="*/ 4 h 19"/>
                  <a:gd name="T70" fmla="*/ 20 w 21"/>
                  <a:gd name="T71" fmla="*/ 4 h 19"/>
                  <a:gd name="T72" fmla="*/ 21 w 21"/>
                  <a:gd name="T73" fmla="*/ 5 h 19"/>
                  <a:gd name="T74" fmla="*/ 21 w 21"/>
                  <a:gd name="T75" fmla="*/ 6 h 19"/>
                  <a:gd name="T76" fmla="*/ 21 w 21"/>
                  <a:gd name="T77" fmla="*/ 8 h 19"/>
                  <a:gd name="T78" fmla="*/ 21 w 21"/>
                  <a:gd name="T79" fmla="*/ 10 h 19"/>
                  <a:gd name="T80" fmla="*/ 21 w 21"/>
                  <a:gd name="T81" fmla="*/ 12 h 19"/>
                  <a:gd name="T82" fmla="*/ 21 w 21"/>
                  <a:gd name="T83" fmla="*/ 13 h 19"/>
                  <a:gd name="T84" fmla="*/ 20 w 21"/>
                  <a:gd name="T85" fmla="*/ 14 h 19"/>
                  <a:gd name="T86" fmla="*/ 19 w 21"/>
                  <a:gd name="T87" fmla="*/ 15 h 19"/>
                  <a:gd name="T88" fmla="*/ 19 w 21"/>
                  <a:gd name="T89" fmla="*/ 16 h 19"/>
                  <a:gd name="T90" fmla="*/ 18 w 21"/>
                  <a:gd name="T91" fmla="*/ 17 h 19"/>
                  <a:gd name="T92" fmla="*/ 17 w 21"/>
                  <a:gd name="T93" fmla="*/ 17 h 19"/>
                  <a:gd name="T94" fmla="*/ 16 w 21"/>
                  <a:gd name="T95" fmla="*/ 18 h 19"/>
                  <a:gd name="T96" fmla="*/ 15 w 21"/>
                  <a:gd name="T97" fmla="*/ 18 h 19"/>
                  <a:gd name="T98" fmla="*/ 14 w 21"/>
                  <a:gd name="T99" fmla="*/ 18 h 19"/>
                  <a:gd name="T100" fmla="*/ 13 w 21"/>
                  <a:gd name="T101" fmla="*/ 19 h 19"/>
                  <a:gd name="T102" fmla="*/ 12 w 21"/>
                  <a:gd name="T103" fmla="*/ 19 h 19"/>
                  <a:gd name="T104" fmla="*/ 11 w 21"/>
                  <a:gd name="T105" fmla="*/ 19 h 19"/>
                  <a:gd name="T106" fmla="*/ 9 w 21"/>
                  <a:gd name="T107" fmla="*/ 19 h 19"/>
                  <a:gd name="T108" fmla="*/ 6 w 21"/>
                  <a:gd name="T109" fmla="*/ 19 h 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
                  <a:gd name="T166" fmla="*/ 0 h 19"/>
                  <a:gd name="T167" fmla="*/ 21 w 21"/>
                  <a:gd name="T168" fmla="*/ 19 h 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 h="19">
                    <a:moveTo>
                      <a:pt x="6" y="19"/>
                    </a:moveTo>
                    <a:lnTo>
                      <a:pt x="5" y="18"/>
                    </a:lnTo>
                    <a:lnTo>
                      <a:pt x="4" y="17"/>
                    </a:lnTo>
                    <a:lnTo>
                      <a:pt x="3" y="16"/>
                    </a:lnTo>
                    <a:lnTo>
                      <a:pt x="2" y="15"/>
                    </a:lnTo>
                    <a:lnTo>
                      <a:pt x="2" y="14"/>
                    </a:lnTo>
                    <a:lnTo>
                      <a:pt x="1" y="13"/>
                    </a:lnTo>
                    <a:lnTo>
                      <a:pt x="1" y="12"/>
                    </a:lnTo>
                    <a:lnTo>
                      <a:pt x="0" y="11"/>
                    </a:lnTo>
                    <a:lnTo>
                      <a:pt x="0" y="10"/>
                    </a:lnTo>
                    <a:lnTo>
                      <a:pt x="0" y="9"/>
                    </a:lnTo>
                    <a:lnTo>
                      <a:pt x="0" y="8"/>
                    </a:lnTo>
                    <a:lnTo>
                      <a:pt x="1" y="7"/>
                    </a:lnTo>
                    <a:lnTo>
                      <a:pt x="1" y="6"/>
                    </a:lnTo>
                    <a:lnTo>
                      <a:pt x="1" y="5"/>
                    </a:lnTo>
                    <a:lnTo>
                      <a:pt x="2" y="3"/>
                    </a:lnTo>
                    <a:lnTo>
                      <a:pt x="3" y="2"/>
                    </a:lnTo>
                    <a:lnTo>
                      <a:pt x="5" y="1"/>
                    </a:lnTo>
                    <a:lnTo>
                      <a:pt x="5" y="0"/>
                    </a:lnTo>
                    <a:lnTo>
                      <a:pt x="9" y="0"/>
                    </a:lnTo>
                    <a:lnTo>
                      <a:pt x="13" y="0"/>
                    </a:lnTo>
                    <a:lnTo>
                      <a:pt x="14" y="0"/>
                    </a:lnTo>
                    <a:lnTo>
                      <a:pt x="16" y="0"/>
                    </a:lnTo>
                    <a:lnTo>
                      <a:pt x="16" y="1"/>
                    </a:lnTo>
                    <a:lnTo>
                      <a:pt x="17" y="1"/>
                    </a:lnTo>
                    <a:lnTo>
                      <a:pt x="18" y="1"/>
                    </a:lnTo>
                    <a:lnTo>
                      <a:pt x="19" y="2"/>
                    </a:lnTo>
                    <a:lnTo>
                      <a:pt x="20" y="3"/>
                    </a:lnTo>
                    <a:lnTo>
                      <a:pt x="20" y="4"/>
                    </a:lnTo>
                    <a:lnTo>
                      <a:pt x="21" y="5"/>
                    </a:lnTo>
                    <a:lnTo>
                      <a:pt x="21" y="6"/>
                    </a:lnTo>
                    <a:lnTo>
                      <a:pt x="21" y="8"/>
                    </a:lnTo>
                    <a:lnTo>
                      <a:pt x="21" y="10"/>
                    </a:lnTo>
                    <a:lnTo>
                      <a:pt x="21" y="12"/>
                    </a:lnTo>
                    <a:lnTo>
                      <a:pt x="21" y="13"/>
                    </a:lnTo>
                    <a:lnTo>
                      <a:pt x="20" y="14"/>
                    </a:lnTo>
                    <a:lnTo>
                      <a:pt x="19" y="15"/>
                    </a:lnTo>
                    <a:lnTo>
                      <a:pt x="19" y="16"/>
                    </a:lnTo>
                    <a:lnTo>
                      <a:pt x="18" y="17"/>
                    </a:lnTo>
                    <a:lnTo>
                      <a:pt x="17" y="17"/>
                    </a:lnTo>
                    <a:lnTo>
                      <a:pt x="16" y="18"/>
                    </a:lnTo>
                    <a:lnTo>
                      <a:pt x="15" y="18"/>
                    </a:lnTo>
                    <a:lnTo>
                      <a:pt x="14" y="18"/>
                    </a:lnTo>
                    <a:lnTo>
                      <a:pt x="13" y="19"/>
                    </a:lnTo>
                    <a:lnTo>
                      <a:pt x="12" y="19"/>
                    </a:lnTo>
                    <a:lnTo>
                      <a:pt x="11" y="19"/>
                    </a:lnTo>
                    <a:lnTo>
                      <a:pt x="9" y="19"/>
                    </a:lnTo>
                    <a:lnTo>
                      <a:pt x="6" y="19"/>
                    </a:lnTo>
                    <a:close/>
                  </a:path>
                </a:pathLst>
              </a:custGeom>
              <a:solidFill>
                <a:srgbClr val="F8C400"/>
              </a:solidFill>
              <a:ln w="9525">
                <a:noFill/>
                <a:round/>
                <a:headEnd/>
                <a:tailEnd/>
              </a:ln>
            </p:spPr>
            <p:txBody>
              <a:bodyPr/>
              <a:lstStyle/>
              <a:p>
                <a:endParaRPr lang="en-US"/>
              </a:p>
            </p:txBody>
          </p:sp>
          <p:sp>
            <p:nvSpPr>
              <p:cNvPr id="27120" name="Freeform 135"/>
              <p:cNvSpPr>
                <a:spLocks/>
              </p:cNvSpPr>
              <p:nvPr/>
            </p:nvSpPr>
            <p:spPr bwMode="auto">
              <a:xfrm>
                <a:off x="680" y="1618"/>
                <a:ext cx="29" cy="28"/>
              </a:xfrm>
              <a:custGeom>
                <a:avLst/>
                <a:gdLst>
                  <a:gd name="T0" fmla="*/ 8 w 29"/>
                  <a:gd name="T1" fmla="*/ 27 h 28"/>
                  <a:gd name="T2" fmla="*/ 4 w 29"/>
                  <a:gd name="T3" fmla="*/ 24 h 28"/>
                  <a:gd name="T4" fmla="*/ 3 w 29"/>
                  <a:gd name="T5" fmla="*/ 23 h 28"/>
                  <a:gd name="T6" fmla="*/ 2 w 29"/>
                  <a:gd name="T7" fmla="*/ 21 h 28"/>
                  <a:gd name="T8" fmla="*/ 1 w 29"/>
                  <a:gd name="T9" fmla="*/ 21 h 28"/>
                  <a:gd name="T10" fmla="*/ 0 w 29"/>
                  <a:gd name="T11" fmla="*/ 18 h 28"/>
                  <a:gd name="T12" fmla="*/ 0 w 29"/>
                  <a:gd name="T13" fmla="*/ 13 h 28"/>
                  <a:gd name="T14" fmla="*/ 0 w 29"/>
                  <a:gd name="T15" fmla="*/ 10 h 28"/>
                  <a:gd name="T16" fmla="*/ 1 w 29"/>
                  <a:gd name="T17" fmla="*/ 9 h 28"/>
                  <a:gd name="T18" fmla="*/ 1 w 29"/>
                  <a:gd name="T19" fmla="*/ 7 h 28"/>
                  <a:gd name="T20" fmla="*/ 2 w 29"/>
                  <a:gd name="T21" fmla="*/ 6 h 28"/>
                  <a:gd name="T22" fmla="*/ 3 w 29"/>
                  <a:gd name="T23" fmla="*/ 4 h 28"/>
                  <a:gd name="T24" fmla="*/ 4 w 29"/>
                  <a:gd name="T25" fmla="*/ 3 h 28"/>
                  <a:gd name="T26" fmla="*/ 5 w 29"/>
                  <a:gd name="T27" fmla="*/ 2 h 28"/>
                  <a:gd name="T28" fmla="*/ 7 w 29"/>
                  <a:gd name="T29" fmla="*/ 2 h 28"/>
                  <a:gd name="T30" fmla="*/ 9 w 29"/>
                  <a:gd name="T31" fmla="*/ 1 h 28"/>
                  <a:gd name="T32" fmla="*/ 11 w 29"/>
                  <a:gd name="T33" fmla="*/ 1 h 28"/>
                  <a:gd name="T34" fmla="*/ 14 w 29"/>
                  <a:gd name="T35" fmla="*/ 0 h 28"/>
                  <a:gd name="T36" fmla="*/ 16 w 29"/>
                  <a:gd name="T37" fmla="*/ 0 h 28"/>
                  <a:gd name="T38" fmla="*/ 20 w 29"/>
                  <a:gd name="T39" fmla="*/ 1 h 28"/>
                  <a:gd name="T40" fmla="*/ 24 w 29"/>
                  <a:gd name="T41" fmla="*/ 3 h 28"/>
                  <a:gd name="T42" fmla="*/ 27 w 29"/>
                  <a:gd name="T43" fmla="*/ 5 h 28"/>
                  <a:gd name="T44" fmla="*/ 28 w 29"/>
                  <a:gd name="T45" fmla="*/ 9 h 28"/>
                  <a:gd name="T46" fmla="*/ 29 w 29"/>
                  <a:gd name="T47" fmla="*/ 12 h 28"/>
                  <a:gd name="T48" fmla="*/ 29 w 29"/>
                  <a:gd name="T49" fmla="*/ 14 h 28"/>
                  <a:gd name="T50" fmla="*/ 29 w 29"/>
                  <a:gd name="T51" fmla="*/ 16 h 28"/>
                  <a:gd name="T52" fmla="*/ 29 w 29"/>
                  <a:gd name="T53" fmla="*/ 18 h 28"/>
                  <a:gd name="T54" fmla="*/ 29 w 29"/>
                  <a:gd name="T55" fmla="*/ 19 h 28"/>
                  <a:gd name="T56" fmla="*/ 28 w 29"/>
                  <a:gd name="T57" fmla="*/ 21 h 28"/>
                  <a:gd name="T58" fmla="*/ 27 w 29"/>
                  <a:gd name="T59" fmla="*/ 22 h 28"/>
                  <a:gd name="T60" fmla="*/ 26 w 29"/>
                  <a:gd name="T61" fmla="*/ 23 h 28"/>
                  <a:gd name="T62" fmla="*/ 25 w 29"/>
                  <a:gd name="T63" fmla="*/ 25 h 28"/>
                  <a:gd name="T64" fmla="*/ 24 w 29"/>
                  <a:gd name="T65" fmla="*/ 26 h 28"/>
                  <a:gd name="T66" fmla="*/ 23 w 29"/>
                  <a:gd name="T67" fmla="*/ 27 h 28"/>
                  <a:gd name="T68" fmla="*/ 19 w 29"/>
                  <a:gd name="T69" fmla="*/ 28 h 28"/>
                  <a:gd name="T70" fmla="*/ 13 w 29"/>
                  <a:gd name="T71" fmla="*/ 28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28"/>
                  <a:gd name="T110" fmla="*/ 29 w 29"/>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28">
                    <a:moveTo>
                      <a:pt x="10" y="28"/>
                    </a:moveTo>
                    <a:lnTo>
                      <a:pt x="8" y="27"/>
                    </a:lnTo>
                    <a:lnTo>
                      <a:pt x="6" y="25"/>
                    </a:lnTo>
                    <a:lnTo>
                      <a:pt x="4" y="24"/>
                    </a:lnTo>
                    <a:lnTo>
                      <a:pt x="4" y="23"/>
                    </a:lnTo>
                    <a:lnTo>
                      <a:pt x="3" y="23"/>
                    </a:lnTo>
                    <a:lnTo>
                      <a:pt x="3" y="22"/>
                    </a:lnTo>
                    <a:lnTo>
                      <a:pt x="2" y="21"/>
                    </a:lnTo>
                    <a:lnTo>
                      <a:pt x="1" y="21"/>
                    </a:lnTo>
                    <a:lnTo>
                      <a:pt x="0" y="18"/>
                    </a:lnTo>
                    <a:lnTo>
                      <a:pt x="0" y="16"/>
                    </a:lnTo>
                    <a:lnTo>
                      <a:pt x="0" y="13"/>
                    </a:lnTo>
                    <a:lnTo>
                      <a:pt x="0" y="11"/>
                    </a:lnTo>
                    <a:lnTo>
                      <a:pt x="0" y="10"/>
                    </a:lnTo>
                    <a:lnTo>
                      <a:pt x="1" y="9"/>
                    </a:lnTo>
                    <a:lnTo>
                      <a:pt x="1" y="8"/>
                    </a:lnTo>
                    <a:lnTo>
                      <a:pt x="1" y="7"/>
                    </a:lnTo>
                    <a:lnTo>
                      <a:pt x="2" y="6"/>
                    </a:lnTo>
                    <a:lnTo>
                      <a:pt x="2" y="5"/>
                    </a:lnTo>
                    <a:lnTo>
                      <a:pt x="3" y="4"/>
                    </a:lnTo>
                    <a:lnTo>
                      <a:pt x="4" y="3"/>
                    </a:lnTo>
                    <a:lnTo>
                      <a:pt x="5" y="3"/>
                    </a:lnTo>
                    <a:lnTo>
                      <a:pt x="5" y="2"/>
                    </a:lnTo>
                    <a:lnTo>
                      <a:pt x="6" y="2"/>
                    </a:lnTo>
                    <a:lnTo>
                      <a:pt x="7" y="2"/>
                    </a:lnTo>
                    <a:lnTo>
                      <a:pt x="8" y="1"/>
                    </a:lnTo>
                    <a:lnTo>
                      <a:pt x="9" y="1"/>
                    </a:lnTo>
                    <a:lnTo>
                      <a:pt x="10" y="1"/>
                    </a:lnTo>
                    <a:lnTo>
                      <a:pt x="11" y="1"/>
                    </a:lnTo>
                    <a:lnTo>
                      <a:pt x="12" y="0"/>
                    </a:lnTo>
                    <a:lnTo>
                      <a:pt x="14" y="0"/>
                    </a:lnTo>
                    <a:lnTo>
                      <a:pt x="15" y="0"/>
                    </a:lnTo>
                    <a:lnTo>
                      <a:pt x="16" y="0"/>
                    </a:lnTo>
                    <a:lnTo>
                      <a:pt x="18" y="0"/>
                    </a:lnTo>
                    <a:lnTo>
                      <a:pt x="20" y="1"/>
                    </a:lnTo>
                    <a:lnTo>
                      <a:pt x="22" y="2"/>
                    </a:lnTo>
                    <a:lnTo>
                      <a:pt x="24" y="3"/>
                    </a:lnTo>
                    <a:lnTo>
                      <a:pt x="26" y="3"/>
                    </a:lnTo>
                    <a:lnTo>
                      <a:pt x="27" y="5"/>
                    </a:lnTo>
                    <a:lnTo>
                      <a:pt x="28" y="7"/>
                    </a:lnTo>
                    <a:lnTo>
                      <a:pt x="28" y="9"/>
                    </a:lnTo>
                    <a:lnTo>
                      <a:pt x="29" y="10"/>
                    </a:lnTo>
                    <a:lnTo>
                      <a:pt x="29" y="12"/>
                    </a:lnTo>
                    <a:lnTo>
                      <a:pt x="29" y="13"/>
                    </a:lnTo>
                    <a:lnTo>
                      <a:pt x="29" y="14"/>
                    </a:lnTo>
                    <a:lnTo>
                      <a:pt x="29" y="15"/>
                    </a:lnTo>
                    <a:lnTo>
                      <a:pt x="29" y="16"/>
                    </a:lnTo>
                    <a:lnTo>
                      <a:pt x="29" y="17"/>
                    </a:lnTo>
                    <a:lnTo>
                      <a:pt x="29" y="18"/>
                    </a:lnTo>
                    <a:lnTo>
                      <a:pt x="29" y="19"/>
                    </a:lnTo>
                    <a:lnTo>
                      <a:pt x="28" y="20"/>
                    </a:lnTo>
                    <a:lnTo>
                      <a:pt x="28" y="21"/>
                    </a:lnTo>
                    <a:lnTo>
                      <a:pt x="27" y="22"/>
                    </a:lnTo>
                    <a:lnTo>
                      <a:pt x="27" y="23"/>
                    </a:lnTo>
                    <a:lnTo>
                      <a:pt x="26" y="23"/>
                    </a:lnTo>
                    <a:lnTo>
                      <a:pt x="26" y="24"/>
                    </a:lnTo>
                    <a:lnTo>
                      <a:pt x="25" y="25"/>
                    </a:lnTo>
                    <a:lnTo>
                      <a:pt x="24" y="26"/>
                    </a:lnTo>
                    <a:lnTo>
                      <a:pt x="23" y="27"/>
                    </a:lnTo>
                    <a:lnTo>
                      <a:pt x="22" y="28"/>
                    </a:lnTo>
                    <a:lnTo>
                      <a:pt x="19" y="28"/>
                    </a:lnTo>
                    <a:lnTo>
                      <a:pt x="16" y="28"/>
                    </a:lnTo>
                    <a:lnTo>
                      <a:pt x="13" y="28"/>
                    </a:lnTo>
                    <a:lnTo>
                      <a:pt x="10" y="28"/>
                    </a:lnTo>
                    <a:close/>
                  </a:path>
                </a:pathLst>
              </a:custGeom>
              <a:solidFill>
                <a:srgbClr val="F8C400"/>
              </a:solidFill>
              <a:ln w="9525">
                <a:noFill/>
                <a:round/>
                <a:headEnd/>
                <a:tailEnd/>
              </a:ln>
            </p:spPr>
            <p:txBody>
              <a:bodyPr/>
              <a:lstStyle/>
              <a:p>
                <a:endParaRPr lang="en-US"/>
              </a:p>
            </p:txBody>
          </p:sp>
          <p:sp>
            <p:nvSpPr>
              <p:cNvPr id="27121" name="Freeform 136"/>
              <p:cNvSpPr>
                <a:spLocks/>
              </p:cNvSpPr>
              <p:nvPr/>
            </p:nvSpPr>
            <p:spPr bwMode="auto">
              <a:xfrm>
                <a:off x="851" y="1638"/>
                <a:ext cx="9" cy="3"/>
              </a:xfrm>
              <a:custGeom>
                <a:avLst/>
                <a:gdLst>
                  <a:gd name="T0" fmla="*/ 4 w 9"/>
                  <a:gd name="T1" fmla="*/ 3 h 3"/>
                  <a:gd name="T2" fmla="*/ 4 w 9"/>
                  <a:gd name="T3" fmla="*/ 3 h 3"/>
                  <a:gd name="T4" fmla="*/ 4 w 9"/>
                  <a:gd name="T5" fmla="*/ 3 h 3"/>
                  <a:gd name="T6" fmla="*/ 3 w 9"/>
                  <a:gd name="T7" fmla="*/ 3 h 3"/>
                  <a:gd name="T8" fmla="*/ 3 w 9"/>
                  <a:gd name="T9" fmla="*/ 2 h 3"/>
                  <a:gd name="T10" fmla="*/ 2 w 9"/>
                  <a:gd name="T11" fmla="*/ 2 h 3"/>
                  <a:gd name="T12" fmla="*/ 0 w 9"/>
                  <a:gd name="T13" fmla="*/ 2 h 3"/>
                  <a:gd name="T14" fmla="*/ 0 w 9"/>
                  <a:gd name="T15" fmla="*/ 1 h 3"/>
                  <a:gd name="T16" fmla="*/ 0 w 9"/>
                  <a:gd name="T17" fmla="*/ 1 h 3"/>
                  <a:gd name="T18" fmla="*/ 2 w 9"/>
                  <a:gd name="T19" fmla="*/ 1 h 3"/>
                  <a:gd name="T20" fmla="*/ 5 w 9"/>
                  <a:gd name="T21" fmla="*/ 0 h 3"/>
                  <a:gd name="T22" fmla="*/ 7 w 9"/>
                  <a:gd name="T23" fmla="*/ 0 h 3"/>
                  <a:gd name="T24" fmla="*/ 9 w 9"/>
                  <a:gd name="T25" fmla="*/ 0 h 3"/>
                  <a:gd name="T26" fmla="*/ 9 w 9"/>
                  <a:gd name="T27" fmla="*/ 1 h 3"/>
                  <a:gd name="T28" fmla="*/ 9 w 9"/>
                  <a:gd name="T29" fmla="*/ 2 h 3"/>
                  <a:gd name="T30" fmla="*/ 9 w 9"/>
                  <a:gd name="T31" fmla="*/ 2 h 3"/>
                  <a:gd name="T32" fmla="*/ 9 w 9"/>
                  <a:gd name="T33" fmla="*/ 3 h 3"/>
                  <a:gd name="T34" fmla="*/ 8 w 9"/>
                  <a:gd name="T35" fmla="*/ 3 h 3"/>
                  <a:gd name="T36" fmla="*/ 6 w 9"/>
                  <a:gd name="T37" fmla="*/ 3 h 3"/>
                  <a:gd name="T38" fmla="*/ 5 w 9"/>
                  <a:gd name="T39" fmla="*/ 3 h 3"/>
                  <a:gd name="T40" fmla="*/ 4 w 9"/>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3"/>
                  <a:gd name="T65" fmla="*/ 9 w 9"/>
                  <a:gd name="T66" fmla="*/ 3 h 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3">
                    <a:moveTo>
                      <a:pt x="4" y="3"/>
                    </a:moveTo>
                    <a:lnTo>
                      <a:pt x="4" y="3"/>
                    </a:lnTo>
                    <a:lnTo>
                      <a:pt x="3" y="3"/>
                    </a:lnTo>
                    <a:lnTo>
                      <a:pt x="3" y="2"/>
                    </a:lnTo>
                    <a:lnTo>
                      <a:pt x="2" y="2"/>
                    </a:lnTo>
                    <a:lnTo>
                      <a:pt x="0" y="2"/>
                    </a:lnTo>
                    <a:lnTo>
                      <a:pt x="0" y="1"/>
                    </a:lnTo>
                    <a:lnTo>
                      <a:pt x="2" y="1"/>
                    </a:lnTo>
                    <a:lnTo>
                      <a:pt x="5" y="0"/>
                    </a:lnTo>
                    <a:lnTo>
                      <a:pt x="7" y="0"/>
                    </a:lnTo>
                    <a:lnTo>
                      <a:pt x="9" y="0"/>
                    </a:lnTo>
                    <a:lnTo>
                      <a:pt x="9" y="1"/>
                    </a:lnTo>
                    <a:lnTo>
                      <a:pt x="9" y="2"/>
                    </a:lnTo>
                    <a:lnTo>
                      <a:pt x="9" y="3"/>
                    </a:lnTo>
                    <a:lnTo>
                      <a:pt x="8" y="3"/>
                    </a:lnTo>
                    <a:lnTo>
                      <a:pt x="6" y="3"/>
                    </a:lnTo>
                    <a:lnTo>
                      <a:pt x="5" y="3"/>
                    </a:lnTo>
                    <a:lnTo>
                      <a:pt x="4" y="3"/>
                    </a:lnTo>
                    <a:close/>
                  </a:path>
                </a:pathLst>
              </a:custGeom>
              <a:solidFill>
                <a:srgbClr val="F8C400"/>
              </a:solidFill>
              <a:ln w="9525">
                <a:noFill/>
                <a:round/>
                <a:headEnd/>
                <a:tailEnd/>
              </a:ln>
            </p:spPr>
            <p:txBody>
              <a:bodyPr/>
              <a:lstStyle/>
              <a:p>
                <a:endParaRPr lang="en-US"/>
              </a:p>
            </p:txBody>
          </p:sp>
          <p:sp>
            <p:nvSpPr>
              <p:cNvPr id="27122" name="Freeform 137"/>
              <p:cNvSpPr>
                <a:spLocks/>
              </p:cNvSpPr>
              <p:nvPr/>
            </p:nvSpPr>
            <p:spPr bwMode="auto">
              <a:xfrm>
                <a:off x="1419" y="1621"/>
                <a:ext cx="21" cy="20"/>
              </a:xfrm>
              <a:custGeom>
                <a:avLst/>
                <a:gdLst>
                  <a:gd name="T0" fmla="*/ 7 w 21"/>
                  <a:gd name="T1" fmla="*/ 20 h 20"/>
                  <a:gd name="T2" fmla="*/ 6 w 21"/>
                  <a:gd name="T3" fmla="*/ 19 h 20"/>
                  <a:gd name="T4" fmla="*/ 4 w 21"/>
                  <a:gd name="T5" fmla="*/ 18 h 20"/>
                  <a:gd name="T6" fmla="*/ 3 w 21"/>
                  <a:gd name="T7" fmla="*/ 17 h 20"/>
                  <a:gd name="T8" fmla="*/ 2 w 21"/>
                  <a:gd name="T9" fmla="*/ 16 h 20"/>
                  <a:gd name="T10" fmla="*/ 2 w 21"/>
                  <a:gd name="T11" fmla="*/ 15 h 20"/>
                  <a:gd name="T12" fmla="*/ 1 w 21"/>
                  <a:gd name="T13" fmla="*/ 14 h 20"/>
                  <a:gd name="T14" fmla="*/ 1 w 21"/>
                  <a:gd name="T15" fmla="*/ 13 h 20"/>
                  <a:gd name="T16" fmla="*/ 0 w 21"/>
                  <a:gd name="T17" fmla="*/ 11 h 20"/>
                  <a:gd name="T18" fmla="*/ 0 w 21"/>
                  <a:gd name="T19" fmla="*/ 10 h 20"/>
                  <a:gd name="T20" fmla="*/ 0 w 21"/>
                  <a:gd name="T21" fmla="*/ 9 h 20"/>
                  <a:gd name="T22" fmla="*/ 1 w 21"/>
                  <a:gd name="T23" fmla="*/ 8 h 20"/>
                  <a:gd name="T24" fmla="*/ 1 w 21"/>
                  <a:gd name="T25" fmla="*/ 7 h 20"/>
                  <a:gd name="T26" fmla="*/ 1 w 21"/>
                  <a:gd name="T27" fmla="*/ 6 h 20"/>
                  <a:gd name="T28" fmla="*/ 2 w 21"/>
                  <a:gd name="T29" fmla="*/ 5 h 20"/>
                  <a:gd name="T30" fmla="*/ 3 w 21"/>
                  <a:gd name="T31" fmla="*/ 4 h 20"/>
                  <a:gd name="T32" fmla="*/ 4 w 21"/>
                  <a:gd name="T33" fmla="*/ 3 h 20"/>
                  <a:gd name="T34" fmla="*/ 4 w 21"/>
                  <a:gd name="T35" fmla="*/ 3 h 20"/>
                  <a:gd name="T36" fmla="*/ 5 w 21"/>
                  <a:gd name="T37" fmla="*/ 2 h 20"/>
                  <a:gd name="T38" fmla="*/ 6 w 21"/>
                  <a:gd name="T39" fmla="*/ 1 h 20"/>
                  <a:gd name="T40" fmla="*/ 7 w 21"/>
                  <a:gd name="T41" fmla="*/ 1 h 20"/>
                  <a:gd name="T42" fmla="*/ 8 w 21"/>
                  <a:gd name="T43" fmla="*/ 1 h 20"/>
                  <a:gd name="T44" fmla="*/ 10 w 21"/>
                  <a:gd name="T45" fmla="*/ 0 h 20"/>
                  <a:gd name="T46" fmla="*/ 11 w 21"/>
                  <a:gd name="T47" fmla="*/ 0 h 20"/>
                  <a:gd name="T48" fmla="*/ 12 w 21"/>
                  <a:gd name="T49" fmla="*/ 0 h 20"/>
                  <a:gd name="T50" fmla="*/ 13 w 21"/>
                  <a:gd name="T51" fmla="*/ 0 h 20"/>
                  <a:gd name="T52" fmla="*/ 14 w 21"/>
                  <a:gd name="T53" fmla="*/ 0 h 20"/>
                  <a:gd name="T54" fmla="*/ 15 w 21"/>
                  <a:gd name="T55" fmla="*/ 1 h 20"/>
                  <a:gd name="T56" fmla="*/ 17 w 21"/>
                  <a:gd name="T57" fmla="*/ 1 h 20"/>
                  <a:gd name="T58" fmla="*/ 18 w 21"/>
                  <a:gd name="T59" fmla="*/ 2 h 20"/>
                  <a:gd name="T60" fmla="*/ 19 w 21"/>
                  <a:gd name="T61" fmla="*/ 3 h 20"/>
                  <a:gd name="T62" fmla="*/ 20 w 21"/>
                  <a:gd name="T63" fmla="*/ 4 h 20"/>
                  <a:gd name="T64" fmla="*/ 21 w 21"/>
                  <a:gd name="T65" fmla="*/ 5 h 20"/>
                  <a:gd name="T66" fmla="*/ 21 w 21"/>
                  <a:gd name="T67" fmla="*/ 7 h 20"/>
                  <a:gd name="T68" fmla="*/ 21 w 21"/>
                  <a:gd name="T69" fmla="*/ 9 h 20"/>
                  <a:gd name="T70" fmla="*/ 21 w 21"/>
                  <a:gd name="T71" fmla="*/ 11 h 20"/>
                  <a:gd name="T72" fmla="*/ 21 w 21"/>
                  <a:gd name="T73" fmla="*/ 13 h 20"/>
                  <a:gd name="T74" fmla="*/ 20 w 21"/>
                  <a:gd name="T75" fmla="*/ 15 h 20"/>
                  <a:gd name="T76" fmla="*/ 20 w 21"/>
                  <a:gd name="T77" fmla="*/ 16 h 20"/>
                  <a:gd name="T78" fmla="*/ 19 w 21"/>
                  <a:gd name="T79" fmla="*/ 17 h 20"/>
                  <a:gd name="T80" fmla="*/ 19 w 21"/>
                  <a:gd name="T81" fmla="*/ 18 h 20"/>
                  <a:gd name="T82" fmla="*/ 18 w 21"/>
                  <a:gd name="T83" fmla="*/ 18 h 20"/>
                  <a:gd name="T84" fmla="*/ 17 w 21"/>
                  <a:gd name="T85" fmla="*/ 18 h 20"/>
                  <a:gd name="T86" fmla="*/ 16 w 21"/>
                  <a:gd name="T87" fmla="*/ 19 h 20"/>
                  <a:gd name="T88" fmla="*/ 14 w 21"/>
                  <a:gd name="T89" fmla="*/ 20 h 20"/>
                  <a:gd name="T90" fmla="*/ 13 w 21"/>
                  <a:gd name="T91" fmla="*/ 20 h 20"/>
                  <a:gd name="T92" fmla="*/ 11 w 21"/>
                  <a:gd name="T93" fmla="*/ 20 h 20"/>
                  <a:gd name="T94" fmla="*/ 9 w 21"/>
                  <a:gd name="T95" fmla="*/ 20 h 20"/>
                  <a:gd name="T96" fmla="*/ 7 w 21"/>
                  <a:gd name="T97" fmla="*/ 20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
                  <a:gd name="T148" fmla="*/ 0 h 20"/>
                  <a:gd name="T149" fmla="*/ 21 w 21"/>
                  <a:gd name="T150" fmla="*/ 20 h 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 h="20">
                    <a:moveTo>
                      <a:pt x="7" y="20"/>
                    </a:moveTo>
                    <a:lnTo>
                      <a:pt x="6" y="19"/>
                    </a:lnTo>
                    <a:lnTo>
                      <a:pt x="4" y="18"/>
                    </a:lnTo>
                    <a:lnTo>
                      <a:pt x="3" y="17"/>
                    </a:lnTo>
                    <a:lnTo>
                      <a:pt x="2" y="16"/>
                    </a:lnTo>
                    <a:lnTo>
                      <a:pt x="2" y="15"/>
                    </a:lnTo>
                    <a:lnTo>
                      <a:pt x="1" y="14"/>
                    </a:lnTo>
                    <a:lnTo>
                      <a:pt x="1" y="13"/>
                    </a:lnTo>
                    <a:lnTo>
                      <a:pt x="0" y="11"/>
                    </a:lnTo>
                    <a:lnTo>
                      <a:pt x="0" y="10"/>
                    </a:lnTo>
                    <a:lnTo>
                      <a:pt x="0" y="9"/>
                    </a:lnTo>
                    <a:lnTo>
                      <a:pt x="1" y="8"/>
                    </a:lnTo>
                    <a:lnTo>
                      <a:pt x="1" y="7"/>
                    </a:lnTo>
                    <a:lnTo>
                      <a:pt x="1" y="6"/>
                    </a:lnTo>
                    <a:lnTo>
                      <a:pt x="2" y="5"/>
                    </a:lnTo>
                    <a:lnTo>
                      <a:pt x="3" y="4"/>
                    </a:lnTo>
                    <a:lnTo>
                      <a:pt x="4" y="3"/>
                    </a:lnTo>
                    <a:lnTo>
                      <a:pt x="5" y="2"/>
                    </a:lnTo>
                    <a:lnTo>
                      <a:pt x="6" y="1"/>
                    </a:lnTo>
                    <a:lnTo>
                      <a:pt x="7" y="1"/>
                    </a:lnTo>
                    <a:lnTo>
                      <a:pt x="8" y="1"/>
                    </a:lnTo>
                    <a:lnTo>
                      <a:pt x="10" y="0"/>
                    </a:lnTo>
                    <a:lnTo>
                      <a:pt x="11" y="0"/>
                    </a:lnTo>
                    <a:lnTo>
                      <a:pt x="12" y="0"/>
                    </a:lnTo>
                    <a:lnTo>
                      <a:pt x="13" y="0"/>
                    </a:lnTo>
                    <a:lnTo>
                      <a:pt x="14" y="0"/>
                    </a:lnTo>
                    <a:lnTo>
                      <a:pt x="15" y="1"/>
                    </a:lnTo>
                    <a:lnTo>
                      <a:pt x="17" y="1"/>
                    </a:lnTo>
                    <a:lnTo>
                      <a:pt x="18" y="2"/>
                    </a:lnTo>
                    <a:lnTo>
                      <a:pt x="19" y="3"/>
                    </a:lnTo>
                    <a:lnTo>
                      <a:pt x="20" y="4"/>
                    </a:lnTo>
                    <a:lnTo>
                      <a:pt x="21" y="5"/>
                    </a:lnTo>
                    <a:lnTo>
                      <a:pt x="21" y="7"/>
                    </a:lnTo>
                    <a:lnTo>
                      <a:pt x="21" y="9"/>
                    </a:lnTo>
                    <a:lnTo>
                      <a:pt x="21" y="11"/>
                    </a:lnTo>
                    <a:lnTo>
                      <a:pt x="21" y="13"/>
                    </a:lnTo>
                    <a:lnTo>
                      <a:pt x="20" y="15"/>
                    </a:lnTo>
                    <a:lnTo>
                      <a:pt x="20" y="16"/>
                    </a:lnTo>
                    <a:lnTo>
                      <a:pt x="19" y="17"/>
                    </a:lnTo>
                    <a:lnTo>
                      <a:pt x="19" y="18"/>
                    </a:lnTo>
                    <a:lnTo>
                      <a:pt x="18" y="18"/>
                    </a:lnTo>
                    <a:lnTo>
                      <a:pt x="17" y="18"/>
                    </a:lnTo>
                    <a:lnTo>
                      <a:pt x="16" y="19"/>
                    </a:lnTo>
                    <a:lnTo>
                      <a:pt x="14" y="20"/>
                    </a:lnTo>
                    <a:lnTo>
                      <a:pt x="13" y="20"/>
                    </a:lnTo>
                    <a:lnTo>
                      <a:pt x="11" y="20"/>
                    </a:lnTo>
                    <a:lnTo>
                      <a:pt x="9" y="20"/>
                    </a:lnTo>
                    <a:lnTo>
                      <a:pt x="7" y="20"/>
                    </a:lnTo>
                    <a:close/>
                  </a:path>
                </a:pathLst>
              </a:custGeom>
              <a:solidFill>
                <a:srgbClr val="F8C400"/>
              </a:solidFill>
              <a:ln w="9525">
                <a:noFill/>
                <a:round/>
                <a:headEnd/>
                <a:tailEnd/>
              </a:ln>
            </p:spPr>
            <p:txBody>
              <a:bodyPr/>
              <a:lstStyle/>
              <a:p>
                <a:endParaRPr lang="en-US"/>
              </a:p>
            </p:txBody>
          </p:sp>
          <p:sp>
            <p:nvSpPr>
              <p:cNvPr id="27123" name="Freeform 138"/>
              <p:cNvSpPr>
                <a:spLocks/>
              </p:cNvSpPr>
              <p:nvPr/>
            </p:nvSpPr>
            <p:spPr bwMode="auto">
              <a:xfrm>
                <a:off x="672" y="1384"/>
                <a:ext cx="438" cy="250"/>
              </a:xfrm>
              <a:custGeom>
                <a:avLst/>
                <a:gdLst>
                  <a:gd name="T0" fmla="*/ 297 w 438"/>
                  <a:gd name="T1" fmla="*/ 245 h 250"/>
                  <a:gd name="T2" fmla="*/ 253 w 438"/>
                  <a:gd name="T3" fmla="*/ 229 h 250"/>
                  <a:gd name="T4" fmla="*/ 235 w 438"/>
                  <a:gd name="T5" fmla="*/ 219 h 250"/>
                  <a:gd name="T6" fmla="*/ 228 w 438"/>
                  <a:gd name="T7" fmla="*/ 212 h 250"/>
                  <a:gd name="T8" fmla="*/ 220 w 438"/>
                  <a:gd name="T9" fmla="*/ 207 h 250"/>
                  <a:gd name="T10" fmla="*/ 208 w 438"/>
                  <a:gd name="T11" fmla="*/ 196 h 250"/>
                  <a:gd name="T12" fmla="*/ 202 w 438"/>
                  <a:gd name="T13" fmla="*/ 189 h 250"/>
                  <a:gd name="T14" fmla="*/ 189 w 438"/>
                  <a:gd name="T15" fmla="*/ 172 h 250"/>
                  <a:gd name="T16" fmla="*/ 172 w 438"/>
                  <a:gd name="T17" fmla="*/ 152 h 250"/>
                  <a:gd name="T18" fmla="*/ 165 w 438"/>
                  <a:gd name="T19" fmla="*/ 144 h 250"/>
                  <a:gd name="T20" fmla="*/ 160 w 438"/>
                  <a:gd name="T21" fmla="*/ 135 h 250"/>
                  <a:gd name="T22" fmla="*/ 150 w 438"/>
                  <a:gd name="T23" fmla="*/ 118 h 250"/>
                  <a:gd name="T24" fmla="*/ 142 w 438"/>
                  <a:gd name="T25" fmla="*/ 107 h 250"/>
                  <a:gd name="T26" fmla="*/ 137 w 438"/>
                  <a:gd name="T27" fmla="*/ 102 h 250"/>
                  <a:gd name="T28" fmla="*/ 128 w 438"/>
                  <a:gd name="T29" fmla="*/ 90 h 250"/>
                  <a:gd name="T30" fmla="*/ 118 w 438"/>
                  <a:gd name="T31" fmla="*/ 82 h 250"/>
                  <a:gd name="T32" fmla="*/ 94 w 438"/>
                  <a:gd name="T33" fmla="*/ 69 h 250"/>
                  <a:gd name="T34" fmla="*/ 62 w 438"/>
                  <a:gd name="T35" fmla="*/ 61 h 250"/>
                  <a:gd name="T36" fmla="*/ 19 w 438"/>
                  <a:gd name="T37" fmla="*/ 58 h 250"/>
                  <a:gd name="T38" fmla="*/ 3 w 438"/>
                  <a:gd name="T39" fmla="*/ 54 h 250"/>
                  <a:gd name="T40" fmla="*/ 12 w 438"/>
                  <a:gd name="T41" fmla="*/ 40 h 250"/>
                  <a:gd name="T42" fmla="*/ 25 w 438"/>
                  <a:gd name="T43" fmla="*/ 19 h 250"/>
                  <a:gd name="T44" fmla="*/ 30 w 438"/>
                  <a:gd name="T45" fmla="*/ 12 h 250"/>
                  <a:gd name="T46" fmla="*/ 42 w 438"/>
                  <a:gd name="T47" fmla="*/ 7 h 250"/>
                  <a:gd name="T48" fmla="*/ 73 w 438"/>
                  <a:gd name="T49" fmla="*/ 4 h 250"/>
                  <a:gd name="T50" fmla="*/ 102 w 438"/>
                  <a:gd name="T51" fmla="*/ 1 h 250"/>
                  <a:gd name="T52" fmla="*/ 132 w 438"/>
                  <a:gd name="T53" fmla="*/ 12 h 250"/>
                  <a:gd name="T54" fmla="*/ 161 w 438"/>
                  <a:gd name="T55" fmla="*/ 28 h 250"/>
                  <a:gd name="T56" fmla="*/ 172 w 438"/>
                  <a:gd name="T57" fmla="*/ 35 h 250"/>
                  <a:gd name="T58" fmla="*/ 175 w 438"/>
                  <a:gd name="T59" fmla="*/ 38 h 250"/>
                  <a:gd name="T60" fmla="*/ 182 w 438"/>
                  <a:gd name="T61" fmla="*/ 44 h 250"/>
                  <a:gd name="T62" fmla="*/ 196 w 438"/>
                  <a:gd name="T63" fmla="*/ 59 h 250"/>
                  <a:gd name="T64" fmla="*/ 200 w 438"/>
                  <a:gd name="T65" fmla="*/ 64 h 250"/>
                  <a:gd name="T66" fmla="*/ 206 w 438"/>
                  <a:gd name="T67" fmla="*/ 70 h 250"/>
                  <a:gd name="T68" fmla="*/ 209 w 438"/>
                  <a:gd name="T69" fmla="*/ 75 h 250"/>
                  <a:gd name="T70" fmla="*/ 230 w 438"/>
                  <a:gd name="T71" fmla="*/ 104 h 250"/>
                  <a:gd name="T72" fmla="*/ 241 w 438"/>
                  <a:gd name="T73" fmla="*/ 117 h 250"/>
                  <a:gd name="T74" fmla="*/ 248 w 438"/>
                  <a:gd name="T75" fmla="*/ 127 h 250"/>
                  <a:gd name="T76" fmla="*/ 252 w 438"/>
                  <a:gd name="T77" fmla="*/ 131 h 250"/>
                  <a:gd name="T78" fmla="*/ 262 w 438"/>
                  <a:gd name="T79" fmla="*/ 142 h 250"/>
                  <a:gd name="T80" fmla="*/ 270 w 438"/>
                  <a:gd name="T81" fmla="*/ 148 h 250"/>
                  <a:gd name="T82" fmla="*/ 279 w 438"/>
                  <a:gd name="T83" fmla="*/ 155 h 250"/>
                  <a:gd name="T84" fmla="*/ 298 w 438"/>
                  <a:gd name="T85" fmla="*/ 166 h 250"/>
                  <a:gd name="T86" fmla="*/ 323 w 438"/>
                  <a:gd name="T87" fmla="*/ 175 h 250"/>
                  <a:gd name="T88" fmla="*/ 345 w 438"/>
                  <a:gd name="T89" fmla="*/ 177 h 250"/>
                  <a:gd name="T90" fmla="*/ 362 w 438"/>
                  <a:gd name="T91" fmla="*/ 173 h 250"/>
                  <a:gd name="T92" fmla="*/ 370 w 438"/>
                  <a:gd name="T93" fmla="*/ 168 h 250"/>
                  <a:gd name="T94" fmla="*/ 390 w 438"/>
                  <a:gd name="T95" fmla="*/ 152 h 250"/>
                  <a:gd name="T96" fmla="*/ 397 w 438"/>
                  <a:gd name="T97" fmla="*/ 144 h 250"/>
                  <a:gd name="T98" fmla="*/ 410 w 438"/>
                  <a:gd name="T99" fmla="*/ 140 h 250"/>
                  <a:gd name="T100" fmla="*/ 417 w 438"/>
                  <a:gd name="T101" fmla="*/ 144 h 250"/>
                  <a:gd name="T102" fmla="*/ 430 w 438"/>
                  <a:gd name="T103" fmla="*/ 155 h 250"/>
                  <a:gd name="T104" fmla="*/ 436 w 438"/>
                  <a:gd name="T105" fmla="*/ 167 h 250"/>
                  <a:gd name="T106" fmla="*/ 437 w 438"/>
                  <a:gd name="T107" fmla="*/ 188 h 250"/>
                  <a:gd name="T108" fmla="*/ 432 w 438"/>
                  <a:gd name="T109" fmla="*/ 199 h 250"/>
                  <a:gd name="T110" fmla="*/ 425 w 438"/>
                  <a:gd name="T111" fmla="*/ 206 h 250"/>
                  <a:gd name="T112" fmla="*/ 418 w 438"/>
                  <a:gd name="T113" fmla="*/ 213 h 250"/>
                  <a:gd name="T114" fmla="*/ 414 w 438"/>
                  <a:gd name="T115" fmla="*/ 217 h 250"/>
                  <a:gd name="T116" fmla="*/ 408 w 438"/>
                  <a:gd name="T117" fmla="*/ 222 h 250"/>
                  <a:gd name="T118" fmla="*/ 389 w 438"/>
                  <a:gd name="T119" fmla="*/ 234 h 250"/>
                  <a:gd name="T120" fmla="*/ 359 w 438"/>
                  <a:gd name="T121" fmla="*/ 245 h 250"/>
                  <a:gd name="T122" fmla="*/ 329 w 438"/>
                  <a:gd name="T123" fmla="*/ 249 h 2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8"/>
                  <a:gd name="T187" fmla="*/ 0 h 250"/>
                  <a:gd name="T188" fmla="*/ 438 w 438"/>
                  <a:gd name="T189" fmla="*/ 250 h 2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8" h="250">
                    <a:moveTo>
                      <a:pt x="325" y="250"/>
                    </a:moveTo>
                    <a:lnTo>
                      <a:pt x="322" y="249"/>
                    </a:lnTo>
                    <a:lnTo>
                      <a:pt x="318" y="249"/>
                    </a:lnTo>
                    <a:lnTo>
                      <a:pt x="315" y="248"/>
                    </a:lnTo>
                    <a:lnTo>
                      <a:pt x="311" y="248"/>
                    </a:lnTo>
                    <a:lnTo>
                      <a:pt x="308" y="247"/>
                    </a:lnTo>
                    <a:lnTo>
                      <a:pt x="304" y="246"/>
                    </a:lnTo>
                    <a:lnTo>
                      <a:pt x="301" y="246"/>
                    </a:lnTo>
                    <a:lnTo>
                      <a:pt x="297" y="245"/>
                    </a:lnTo>
                    <a:lnTo>
                      <a:pt x="291" y="243"/>
                    </a:lnTo>
                    <a:lnTo>
                      <a:pt x="284" y="241"/>
                    </a:lnTo>
                    <a:lnTo>
                      <a:pt x="277" y="240"/>
                    </a:lnTo>
                    <a:lnTo>
                      <a:pt x="270" y="238"/>
                    </a:lnTo>
                    <a:lnTo>
                      <a:pt x="267" y="236"/>
                    </a:lnTo>
                    <a:lnTo>
                      <a:pt x="263" y="235"/>
                    </a:lnTo>
                    <a:lnTo>
                      <a:pt x="260" y="233"/>
                    </a:lnTo>
                    <a:lnTo>
                      <a:pt x="256" y="231"/>
                    </a:lnTo>
                    <a:lnTo>
                      <a:pt x="253" y="229"/>
                    </a:lnTo>
                    <a:lnTo>
                      <a:pt x="250" y="228"/>
                    </a:lnTo>
                    <a:lnTo>
                      <a:pt x="247" y="226"/>
                    </a:lnTo>
                    <a:lnTo>
                      <a:pt x="246" y="226"/>
                    </a:lnTo>
                    <a:lnTo>
                      <a:pt x="246" y="225"/>
                    </a:lnTo>
                    <a:lnTo>
                      <a:pt x="244" y="224"/>
                    </a:lnTo>
                    <a:lnTo>
                      <a:pt x="241" y="222"/>
                    </a:lnTo>
                    <a:lnTo>
                      <a:pt x="238" y="220"/>
                    </a:lnTo>
                    <a:lnTo>
                      <a:pt x="235" y="219"/>
                    </a:lnTo>
                    <a:lnTo>
                      <a:pt x="234" y="218"/>
                    </a:lnTo>
                    <a:lnTo>
                      <a:pt x="233" y="217"/>
                    </a:lnTo>
                    <a:lnTo>
                      <a:pt x="231" y="216"/>
                    </a:lnTo>
                    <a:lnTo>
                      <a:pt x="230" y="215"/>
                    </a:lnTo>
                    <a:lnTo>
                      <a:pt x="229" y="214"/>
                    </a:lnTo>
                    <a:lnTo>
                      <a:pt x="228" y="213"/>
                    </a:lnTo>
                    <a:lnTo>
                      <a:pt x="228" y="212"/>
                    </a:lnTo>
                    <a:lnTo>
                      <a:pt x="227" y="212"/>
                    </a:lnTo>
                    <a:lnTo>
                      <a:pt x="227" y="211"/>
                    </a:lnTo>
                    <a:lnTo>
                      <a:pt x="226" y="211"/>
                    </a:lnTo>
                    <a:lnTo>
                      <a:pt x="225" y="211"/>
                    </a:lnTo>
                    <a:lnTo>
                      <a:pt x="224" y="210"/>
                    </a:lnTo>
                    <a:lnTo>
                      <a:pt x="223" y="209"/>
                    </a:lnTo>
                    <a:lnTo>
                      <a:pt x="222" y="208"/>
                    </a:lnTo>
                    <a:lnTo>
                      <a:pt x="220" y="207"/>
                    </a:lnTo>
                    <a:lnTo>
                      <a:pt x="218" y="205"/>
                    </a:lnTo>
                    <a:lnTo>
                      <a:pt x="215" y="203"/>
                    </a:lnTo>
                    <a:lnTo>
                      <a:pt x="214" y="202"/>
                    </a:lnTo>
                    <a:lnTo>
                      <a:pt x="213" y="201"/>
                    </a:lnTo>
                    <a:lnTo>
                      <a:pt x="212" y="200"/>
                    </a:lnTo>
                    <a:lnTo>
                      <a:pt x="210" y="199"/>
                    </a:lnTo>
                    <a:lnTo>
                      <a:pt x="210" y="198"/>
                    </a:lnTo>
                    <a:lnTo>
                      <a:pt x="209" y="197"/>
                    </a:lnTo>
                    <a:lnTo>
                      <a:pt x="208" y="196"/>
                    </a:lnTo>
                    <a:lnTo>
                      <a:pt x="208" y="195"/>
                    </a:lnTo>
                    <a:lnTo>
                      <a:pt x="208" y="194"/>
                    </a:lnTo>
                    <a:lnTo>
                      <a:pt x="207" y="194"/>
                    </a:lnTo>
                    <a:lnTo>
                      <a:pt x="206" y="194"/>
                    </a:lnTo>
                    <a:lnTo>
                      <a:pt x="205" y="193"/>
                    </a:lnTo>
                    <a:lnTo>
                      <a:pt x="204" y="191"/>
                    </a:lnTo>
                    <a:lnTo>
                      <a:pt x="203" y="190"/>
                    </a:lnTo>
                    <a:lnTo>
                      <a:pt x="202" y="189"/>
                    </a:lnTo>
                    <a:lnTo>
                      <a:pt x="199" y="186"/>
                    </a:lnTo>
                    <a:lnTo>
                      <a:pt x="196" y="183"/>
                    </a:lnTo>
                    <a:lnTo>
                      <a:pt x="195" y="181"/>
                    </a:lnTo>
                    <a:lnTo>
                      <a:pt x="194" y="180"/>
                    </a:lnTo>
                    <a:lnTo>
                      <a:pt x="192" y="178"/>
                    </a:lnTo>
                    <a:lnTo>
                      <a:pt x="191" y="177"/>
                    </a:lnTo>
                    <a:lnTo>
                      <a:pt x="190" y="175"/>
                    </a:lnTo>
                    <a:lnTo>
                      <a:pt x="189" y="173"/>
                    </a:lnTo>
                    <a:lnTo>
                      <a:pt x="189" y="172"/>
                    </a:lnTo>
                    <a:lnTo>
                      <a:pt x="188" y="172"/>
                    </a:lnTo>
                    <a:lnTo>
                      <a:pt x="188" y="171"/>
                    </a:lnTo>
                    <a:lnTo>
                      <a:pt x="188" y="170"/>
                    </a:lnTo>
                    <a:lnTo>
                      <a:pt x="187" y="170"/>
                    </a:lnTo>
                    <a:lnTo>
                      <a:pt x="186" y="170"/>
                    </a:lnTo>
                    <a:lnTo>
                      <a:pt x="181" y="163"/>
                    </a:lnTo>
                    <a:lnTo>
                      <a:pt x="177" y="159"/>
                    </a:lnTo>
                    <a:lnTo>
                      <a:pt x="174" y="155"/>
                    </a:lnTo>
                    <a:lnTo>
                      <a:pt x="172" y="152"/>
                    </a:lnTo>
                    <a:lnTo>
                      <a:pt x="171" y="151"/>
                    </a:lnTo>
                    <a:lnTo>
                      <a:pt x="170" y="150"/>
                    </a:lnTo>
                    <a:lnTo>
                      <a:pt x="170" y="149"/>
                    </a:lnTo>
                    <a:lnTo>
                      <a:pt x="169" y="148"/>
                    </a:lnTo>
                    <a:lnTo>
                      <a:pt x="168" y="147"/>
                    </a:lnTo>
                    <a:lnTo>
                      <a:pt x="167" y="146"/>
                    </a:lnTo>
                    <a:lnTo>
                      <a:pt x="166" y="145"/>
                    </a:lnTo>
                    <a:lnTo>
                      <a:pt x="165" y="144"/>
                    </a:lnTo>
                    <a:lnTo>
                      <a:pt x="165" y="143"/>
                    </a:lnTo>
                    <a:lnTo>
                      <a:pt x="164" y="142"/>
                    </a:lnTo>
                    <a:lnTo>
                      <a:pt x="163" y="141"/>
                    </a:lnTo>
                    <a:lnTo>
                      <a:pt x="162" y="140"/>
                    </a:lnTo>
                    <a:lnTo>
                      <a:pt x="162" y="139"/>
                    </a:lnTo>
                    <a:lnTo>
                      <a:pt x="161" y="138"/>
                    </a:lnTo>
                    <a:lnTo>
                      <a:pt x="161" y="137"/>
                    </a:lnTo>
                    <a:lnTo>
                      <a:pt x="160" y="136"/>
                    </a:lnTo>
                    <a:lnTo>
                      <a:pt x="160" y="135"/>
                    </a:lnTo>
                    <a:lnTo>
                      <a:pt x="159" y="134"/>
                    </a:lnTo>
                    <a:lnTo>
                      <a:pt x="159" y="133"/>
                    </a:lnTo>
                    <a:lnTo>
                      <a:pt x="158" y="133"/>
                    </a:lnTo>
                    <a:lnTo>
                      <a:pt x="156" y="130"/>
                    </a:lnTo>
                    <a:lnTo>
                      <a:pt x="155" y="127"/>
                    </a:lnTo>
                    <a:lnTo>
                      <a:pt x="153" y="124"/>
                    </a:lnTo>
                    <a:lnTo>
                      <a:pt x="151" y="121"/>
                    </a:lnTo>
                    <a:lnTo>
                      <a:pt x="150" y="118"/>
                    </a:lnTo>
                    <a:lnTo>
                      <a:pt x="148" y="115"/>
                    </a:lnTo>
                    <a:lnTo>
                      <a:pt x="146" y="112"/>
                    </a:lnTo>
                    <a:lnTo>
                      <a:pt x="145" y="109"/>
                    </a:lnTo>
                    <a:lnTo>
                      <a:pt x="144" y="109"/>
                    </a:lnTo>
                    <a:lnTo>
                      <a:pt x="143" y="109"/>
                    </a:lnTo>
                    <a:lnTo>
                      <a:pt x="143" y="108"/>
                    </a:lnTo>
                    <a:lnTo>
                      <a:pt x="142" y="108"/>
                    </a:lnTo>
                    <a:lnTo>
                      <a:pt x="142" y="107"/>
                    </a:lnTo>
                    <a:lnTo>
                      <a:pt x="142" y="106"/>
                    </a:lnTo>
                    <a:lnTo>
                      <a:pt x="141" y="106"/>
                    </a:lnTo>
                    <a:lnTo>
                      <a:pt x="141" y="105"/>
                    </a:lnTo>
                    <a:lnTo>
                      <a:pt x="140" y="104"/>
                    </a:lnTo>
                    <a:lnTo>
                      <a:pt x="139" y="103"/>
                    </a:lnTo>
                    <a:lnTo>
                      <a:pt x="138" y="103"/>
                    </a:lnTo>
                    <a:lnTo>
                      <a:pt x="137" y="102"/>
                    </a:lnTo>
                    <a:lnTo>
                      <a:pt x="136" y="101"/>
                    </a:lnTo>
                    <a:lnTo>
                      <a:pt x="135" y="99"/>
                    </a:lnTo>
                    <a:lnTo>
                      <a:pt x="134" y="98"/>
                    </a:lnTo>
                    <a:lnTo>
                      <a:pt x="133" y="97"/>
                    </a:lnTo>
                    <a:lnTo>
                      <a:pt x="132" y="95"/>
                    </a:lnTo>
                    <a:lnTo>
                      <a:pt x="131" y="94"/>
                    </a:lnTo>
                    <a:lnTo>
                      <a:pt x="130" y="92"/>
                    </a:lnTo>
                    <a:lnTo>
                      <a:pt x="129" y="91"/>
                    </a:lnTo>
                    <a:lnTo>
                      <a:pt x="128" y="90"/>
                    </a:lnTo>
                    <a:lnTo>
                      <a:pt x="127" y="89"/>
                    </a:lnTo>
                    <a:lnTo>
                      <a:pt x="125" y="88"/>
                    </a:lnTo>
                    <a:lnTo>
                      <a:pt x="125" y="87"/>
                    </a:lnTo>
                    <a:lnTo>
                      <a:pt x="124" y="87"/>
                    </a:lnTo>
                    <a:lnTo>
                      <a:pt x="123" y="86"/>
                    </a:lnTo>
                    <a:lnTo>
                      <a:pt x="122" y="86"/>
                    </a:lnTo>
                    <a:lnTo>
                      <a:pt x="122" y="85"/>
                    </a:lnTo>
                    <a:lnTo>
                      <a:pt x="118" y="82"/>
                    </a:lnTo>
                    <a:lnTo>
                      <a:pt x="113" y="79"/>
                    </a:lnTo>
                    <a:lnTo>
                      <a:pt x="111" y="78"/>
                    </a:lnTo>
                    <a:lnTo>
                      <a:pt x="108" y="76"/>
                    </a:lnTo>
                    <a:lnTo>
                      <a:pt x="106" y="75"/>
                    </a:lnTo>
                    <a:lnTo>
                      <a:pt x="104" y="74"/>
                    </a:lnTo>
                    <a:lnTo>
                      <a:pt x="101" y="73"/>
                    </a:lnTo>
                    <a:lnTo>
                      <a:pt x="99" y="71"/>
                    </a:lnTo>
                    <a:lnTo>
                      <a:pt x="97" y="70"/>
                    </a:lnTo>
                    <a:lnTo>
                      <a:pt x="94" y="69"/>
                    </a:lnTo>
                    <a:lnTo>
                      <a:pt x="91" y="68"/>
                    </a:lnTo>
                    <a:lnTo>
                      <a:pt x="89" y="67"/>
                    </a:lnTo>
                    <a:lnTo>
                      <a:pt x="86" y="66"/>
                    </a:lnTo>
                    <a:lnTo>
                      <a:pt x="83" y="65"/>
                    </a:lnTo>
                    <a:lnTo>
                      <a:pt x="79" y="64"/>
                    </a:lnTo>
                    <a:lnTo>
                      <a:pt x="75" y="63"/>
                    </a:lnTo>
                    <a:lnTo>
                      <a:pt x="71" y="63"/>
                    </a:lnTo>
                    <a:lnTo>
                      <a:pt x="66" y="62"/>
                    </a:lnTo>
                    <a:lnTo>
                      <a:pt x="62" y="61"/>
                    </a:lnTo>
                    <a:lnTo>
                      <a:pt x="58" y="60"/>
                    </a:lnTo>
                    <a:lnTo>
                      <a:pt x="54" y="59"/>
                    </a:lnTo>
                    <a:lnTo>
                      <a:pt x="50" y="58"/>
                    </a:lnTo>
                    <a:lnTo>
                      <a:pt x="44" y="58"/>
                    </a:lnTo>
                    <a:lnTo>
                      <a:pt x="37" y="58"/>
                    </a:lnTo>
                    <a:lnTo>
                      <a:pt x="31" y="58"/>
                    </a:lnTo>
                    <a:lnTo>
                      <a:pt x="25" y="58"/>
                    </a:lnTo>
                    <a:lnTo>
                      <a:pt x="22" y="58"/>
                    </a:lnTo>
                    <a:lnTo>
                      <a:pt x="19" y="58"/>
                    </a:lnTo>
                    <a:lnTo>
                      <a:pt x="16" y="59"/>
                    </a:lnTo>
                    <a:lnTo>
                      <a:pt x="12" y="59"/>
                    </a:lnTo>
                    <a:lnTo>
                      <a:pt x="9" y="59"/>
                    </a:lnTo>
                    <a:lnTo>
                      <a:pt x="6" y="60"/>
                    </a:lnTo>
                    <a:lnTo>
                      <a:pt x="3" y="60"/>
                    </a:lnTo>
                    <a:lnTo>
                      <a:pt x="0" y="61"/>
                    </a:lnTo>
                    <a:lnTo>
                      <a:pt x="1" y="59"/>
                    </a:lnTo>
                    <a:lnTo>
                      <a:pt x="2" y="56"/>
                    </a:lnTo>
                    <a:lnTo>
                      <a:pt x="3" y="54"/>
                    </a:lnTo>
                    <a:lnTo>
                      <a:pt x="4" y="52"/>
                    </a:lnTo>
                    <a:lnTo>
                      <a:pt x="5" y="50"/>
                    </a:lnTo>
                    <a:lnTo>
                      <a:pt x="7" y="48"/>
                    </a:lnTo>
                    <a:lnTo>
                      <a:pt x="8" y="46"/>
                    </a:lnTo>
                    <a:lnTo>
                      <a:pt x="9" y="44"/>
                    </a:lnTo>
                    <a:lnTo>
                      <a:pt x="10" y="44"/>
                    </a:lnTo>
                    <a:lnTo>
                      <a:pt x="11" y="42"/>
                    </a:lnTo>
                    <a:lnTo>
                      <a:pt x="12" y="40"/>
                    </a:lnTo>
                    <a:lnTo>
                      <a:pt x="13" y="38"/>
                    </a:lnTo>
                    <a:lnTo>
                      <a:pt x="14" y="37"/>
                    </a:lnTo>
                    <a:lnTo>
                      <a:pt x="16" y="34"/>
                    </a:lnTo>
                    <a:lnTo>
                      <a:pt x="18" y="30"/>
                    </a:lnTo>
                    <a:lnTo>
                      <a:pt x="20" y="27"/>
                    </a:lnTo>
                    <a:lnTo>
                      <a:pt x="23" y="24"/>
                    </a:lnTo>
                    <a:lnTo>
                      <a:pt x="23" y="22"/>
                    </a:lnTo>
                    <a:lnTo>
                      <a:pt x="24" y="20"/>
                    </a:lnTo>
                    <a:lnTo>
                      <a:pt x="25" y="19"/>
                    </a:lnTo>
                    <a:lnTo>
                      <a:pt x="26" y="17"/>
                    </a:lnTo>
                    <a:lnTo>
                      <a:pt x="27" y="17"/>
                    </a:lnTo>
                    <a:lnTo>
                      <a:pt x="27" y="16"/>
                    </a:lnTo>
                    <a:lnTo>
                      <a:pt x="28" y="15"/>
                    </a:lnTo>
                    <a:lnTo>
                      <a:pt x="28" y="14"/>
                    </a:lnTo>
                    <a:lnTo>
                      <a:pt x="29" y="13"/>
                    </a:lnTo>
                    <a:lnTo>
                      <a:pt x="30" y="12"/>
                    </a:lnTo>
                    <a:lnTo>
                      <a:pt x="31" y="11"/>
                    </a:lnTo>
                    <a:lnTo>
                      <a:pt x="32" y="11"/>
                    </a:lnTo>
                    <a:lnTo>
                      <a:pt x="33" y="10"/>
                    </a:lnTo>
                    <a:lnTo>
                      <a:pt x="35" y="9"/>
                    </a:lnTo>
                    <a:lnTo>
                      <a:pt x="36" y="9"/>
                    </a:lnTo>
                    <a:lnTo>
                      <a:pt x="37" y="9"/>
                    </a:lnTo>
                    <a:lnTo>
                      <a:pt x="39" y="8"/>
                    </a:lnTo>
                    <a:lnTo>
                      <a:pt x="40" y="8"/>
                    </a:lnTo>
                    <a:lnTo>
                      <a:pt x="42" y="7"/>
                    </a:lnTo>
                    <a:lnTo>
                      <a:pt x="43" y="7"/>
                    </a:lnTo>
                    <a:lnTo>
                      <a:pt x="47" y="7"/>
                    </a:lnTo>
                    <a:lnTo>
                      <a:pt x="50" y="6"/>
                    </a:lnTo>
                    <a:lnTo>
                      <a:pt x="53" y="6"/>
                    </a:lnTo>
                    <a:lnTo>
                      <a:pt x="55" y="6"/>
                    </a:lnTo>
                    <a:lnTo>
                      <a:pt x="60" y="6"/>
                    </a:lnTo>
                    <a:lnTo>
                      <a:pt x="63" y="6"/>
                    </a:lnTo>
                    <a:lnTo>
                      <a:pt x="68" y="5"/>
                    </a:lnTo>
                    <a:lnTo>
                      <a:pt x="73" y="4"/>
                    </a:lnTo>
                    <a:lnTo>
                      <a:pt x="78" y="3"/>
                    </a:lnTo>
                    <a:lnTo>
                      <a:pt x="84" y="2"/>
                    </a:lnTo>
                    <a:lnTo>
                      <a:pt x="86" y="1"/>
                    </a:lnTo>
                    <a:lnTo>
                      <a:pt x="89" y="1"/>
                    </a:lnTo>
                    <a:lnTo>
                      <a:pt x="92" y="1"/>
                    </a:lnTo>
                    <a:lnTo>
                      <a:pt x="94" y="1"/>
                    </a:lnTo>
                    <a:lnTo>
                      <a:pt x="97" y="0"/>
                    </a:lnTo>
                    <a:lnTo>
                      <a:pt x="99" y="0"/>
                    </a:lnTo>
                    <a:lnTo>
                      <a:pt x="102" y="1"/>
                    </a:lnTo>
                    <a:lnTo>
                      <a:pt x="105" y="1"/>
                    </a:lnTo>
                    <a:lnTo>
                      <a:pt x="107" y="1"/>
                    </a:lnTo>
                    <a:lnTo>
                      <a:pt x="108" y="2"/>
                    </a:lnTo>
                    <a:lnTo>
                      <a:pt x="109" y="2"/>
                    </a:lnTo>
                    <a:lnTo>
                      <a:pt x="112" y="3"/>
                    </a:lnTo>
                    <a:lnTo>
                      <a:pt x="119" y="5"/>
                    </a:lnTo>
                    <a:lnTo>
                      <a:pt x="126" y="9"/>
                    </a:lnTo>
                    <a:lnTo>
                      <a:pt x="129" y="10"/>
                    </a:lnTo>
                    <a:lnTo>
                      <a:pt x="132" y="12"/>
                    </a:lnTo>
                    <a:lnTo>
                      <a:pt x="136" y="13"/>
                    </a:lnTo>
                    <a:lnTo>
                      <a:pt x="139" y="15"/>
                    </a:lnTo>
                    <a:lnTo>
                      <a:pt x="142" y="16"/>
                    </a:lnTo>
                    <a:lnTo>
                      <a:pt x="145" y="18"/>
                    </a:lnTo>
                    <a:lnTo>
                      <a:pt x="148" y="20"/>
                    </a:lnTo>
                    <a:lnTo>
                      <a:pt x="151" y="22"/>
                    </a:lnTo>
                    <a:lnTo>
                      <a:pt x="155" y="24"/>
                    </a:lnTo>
                    <a:lnTo>
                      <a:pt x="158" y="26"/>
                    </a:lnTo>
                    <a:lnTo>
                      <a:pt x="161" y="28"/>
                    </a:lnTo>
                    <a:lnTo>
                      <a:pt x="164" y="30"/>
                    </a:lnTo>
                    <a:lnTo>
                      <a:pt x="165" y="31"/>
                    </a:lnTo>
                    <a:lnTo>
                      <a:pt x="166" y="32"/>
                    </a:lnTo>
                    <a:lnTo>
                      <a:pt x="168" y="33"/>
                    </a:lnTo>
                    <a:lnTo>
                      <a:pt x="170" y="34"/>
                    </a:lnTo>
                    <a:lnTo>
                      <a:pt x="172" y="35"/>
                    </a:lnTo>
                    <a:lnTo>
                      <a:pt x="172" y="36"/>
                    </a:lnTo>
                    <a:lnTo>
                      <a:pt x="173" y="36"/>
                    </a:lnTo>
                    <a:lnTo>
                      <a:pt x="174" y="37"/>
                    </a:lnTo>
                    <a:lnTo>
                      <a:pt x="175" y="37"/>
                    </a:lnTo>
                    <a:lnTo>
                      <a:pt x="175" y="38"/>
                    </a:lnTo>
                    <a:lnTo>
                      <a:pt x="176" y="39"/>
                    </a:lnTo>
                    <a:lnTo>
                      <a:pt x="177" y="39"/>
                    </a:lnTo>
                    <a:lnTo>
                      <a:pt x="179" y="40"/>
                    </a:lnTo>
                    <a:lnTo>
                      <a:pt x="180" y="41"/>
                    </a:lnTo>
                    <a:lnTo>
                      <a:pt x="180" y="42"/>
                    </a:lnTo>
                    <a:lnTo>
                      <a:pt x="181" y="42"/>
                    </a:lnTo>
                    <a:lnTo>
                      <a:pt x="181" y="43"/>
                    </a:lnTo>
                    <a:lnTo>
                      <a:pt x="182" y="44"/>
                    </a:lnTo>
                    <a:lnTo>
                      <a:pt x="183" y="45"/>
                    </a:lnTo>
                    <a:lnTo>
                      <a:pt x="184" y="46"/>
                    </a:lnTo>
                    <a:lnTo>
                      <a:pt x="187" y="49"/>
                    </a:lnTo>
                    <a:lnTo>
                      <a:pt x="190" y="52"/>
                    </a:lnTo>
                    <a:lnTo>
                      <a:pt x="191" y="53"/>
                    </a:lnTo>
                    <a:lnTo>
                      <a:pt x="193" y="54"/>
                    </a:lnTo>
                    <a:lnTo>
                      <a:pt x="194" y="56"/>
                    </a:lnTo>
                    <a:lnTo>
                      <a:pt x="195" y="57"/>
                    </a:lnTo>
                    <a:lnTo>
                      <a:pt x="196" y="59"/>
                    </a:lnTo>
                    <a:lnTo>
                      <a:pt x="197" y="60"/>
                    </a:lnTo>
                    <a:lnTo>
                      <a:pt x="198" y="61"/>
                    </a:lnTo>
                    <a:lnTo>
                      <a:pt x="198" y="62"/>
                    </a:lnTo>
                    <a:lnTo>
                      <a:pt x="198" y="63"/>
                    </a:lnTo>
                    <a:lnTo>
                      <a:pt x="199" y="63"/>
                    </a:lnTo>
                    <a:lnTo>
                      <a:pt x="200" y="63"/>
                    </a:lnTo>
                    <a:lnTo>
                      <a:pt x="200" y="64"/>
                    </a:lnTo>
                    <a:lnTo>
                      <a:pt x="201" y="65"/>
                    </a:lnTo>
                    <a:lnTo>
                      <a:pt x="201" y="66"/>
                    </a:lnTo>
                    <a:lnTo>
                      <a:pt x="202" y="67"/>
                    </a:lnTo>
                    <a:lnTo>
                      <a:pt x="203" y="68"/>
                    </a:lnTo>
                    <a:lnTo>
                      <a:pt x="204" y="69"/>
                    </a:lnTo>
                    <a:lnTo>
                      <a:pt x="205" y="69"/>
                    </a:lnTo>
                    <a:lnTo>
                      <a:pt x="205" y="70"/>
                    </a:lnTo>
                    <a:lnTo>
                      <a:pt x="206" y="70"/>
                    </a:lnTo>
                    <a:lnTo>
                      <a:pt x="206" y="71"/>
                    </a:lnTo>
                    <a:lnTo>
                      <a:pt x="207" y="72"/>
                    </a:lnTo>
                    <a:lnTo>
                      <a:pt x="208" y="72"/>
                    </a:lnTo>
                    <a:lnTo>
                      <a:pt x="208" y="73"/>
                    </a:lnTo>
                    <a:lnTo>
                      <a:pt x="208" y="74"/>
                    </a:lnTo>
                    <a:lnTo>
                      <a:pt x="209" y="74"/>
                    </a:lnTo>
                    <a:lnTo>
                      <a:pt x="209" y="75"/>
                    </a:lnTo>
                    <a:lnTo>
                      <a:pt x="210" y="75"/>
                    </a:lnTo>
                    <a:lnTo>
                      <a:pt x="212" y="77"/>
                    </a:lnTo>
                    <a:lnTo>
                      <a:pt x="214" y="81"/>
                    </a:lnTo>
                    <a:lnTo>
                      <a:pt x="218" y="86"/>
                    </a:lnTo>
                    <a:lnTo>
                      <a:pt x="222" y="91"/>
                    </a:lnTo>
                    <a:lnTo>
                      <a:pt x="226" y="97"/>
                    </a:lnTo>
                    <a:lnTo>
                      <a:pt x="229" y="102"/>
                    </a:lnTo>
                    <a:lnTo>
                      <a:pt x="230" y="104"/>
                    </a:lnTo>
                    <a:lnTo>
                      <a:pt x="232" y="105"/>
                    </a:lnTo>
                    <a:lnTo>
                      <a:pt x="232" y="106"/>
                    </a:lnTo>
                    <a:lnTo>
                      <a:pt x="233" y="107"/>
                    </a:lnTo>
                    <a:lnTo>
                      <a:pt x="234" y="107"/>
                    </a:lnTo>
                    <a:lnTo>
                      <a:pt x="236" y="110"/>
                    </a:lnTo>
                    <a:lnTo>
                      <a:pt x="238" y="113"/>
                    </a:lnTo>
                    <a:lnTo>
                      <a:pt x="239" y="115"/>
                    </a:lnTo>
                    <a:lnTo>
                      <a:pt x="241" y="117"/>
                    </a:lnTo>
                    <a:lnTo>
                      <a:pt x="242" y="118"/>
                    </a:lnTo>
                    <a:lnTo>
                      <a:pt x="242" y="119"/>
                    </a:lnTo>
                    <a:lnTo>
                      <a:pt x="243" y="120"/>
                    </a:lnTo>
                    <a:lnTo>
                      <a:pt x="243" y="121"/>
                    </a:lnTo>
                    <a:lnTo>
                      <a:pt x="244" y="121"/>
                    </a:lnTo>
                    <a:lnTo>
                      <a:pt x="246" y="123"/>
                    </a:lnTo>
                    <a:lnTo>
                      <a:pt x="247" y="126"/>
                    </a:lnTo>
                    <a:lnTo>
                      <a:pt x="248" y="127"/>
                    </a:lnTo>
                    <a:lnTo>
                      <a:pt x="249" y="128"/>
                    </a:lnTo>
                    <a:lnTo>
                      <a:pt x="250" y="129"/>
                    </a:lnTo>
                    <a:lnTo>
                      <a:pt x="251" y="129"/>
                    </a:lnTo>
                    <a:lnTo>
                      <a:pt x="251" y="130"/>
                    </a:lnTo>
                    <a:lnTo>
                      <a:pt x="251" y="131"/>
                    </a:lnTo>
                    <a:lnTo>
                      <a:pt x="252" y="131"/>
                    </a:lnTo>
                    <a:lnTo>
                      <a:pt x="254" y="133"/>
                    </a:lnTo>
                    <a:lnTo>
                      <a:pt x="255" y="135"/>
                    </a:lnTo>
                    <a:lnTo>
                      <a:pt x="256" y="136"/>
                    </a:lnTo>
                    <a:lnTo>
                      <a:pt x="257" y="137"/>
                    </a:lnTo>
                    <a:lnTo>
                      <a:pt x="258" y="138"/>
                    </a:lnTo>
                    <a:lnTo>
                      <a:pt x="259" y="139"/>
                    </a:lnTo>
                    <a:lnTo>
                      <a:pt x="260" y="140"/>
                    </a:lnTo>
                    <a:lnTo>
                      <a:pt x="261" y="141"/>
                    </a:lnTo>
                    <a:lnTo>
                      <a:pt x="262" y="142"/>
                    </a:lnTo>
                    <a:lnTo>
                      <a:pt x="263" y="143"/>
                    </a:lnTo>
                    <a:lnTo>
                      <a:pt x="265" y="144"/>
                    </a:lnTo>
                    <a:lnTo>
                      <a:pt x="266" y="144"/>
                    </a:lnTo>
                    <a:lnTo>
                      <a:pt x="267" y="145"/>
                    </a:lnTo>
                    <a:lnTo>
                      <a:pt x="268" y="145"/>
                    </a:lnTo>
                    <a:lnTo>
                      <a:pt x="268" y="146"/>
                    </a:lnTo>
                    <a:lnTo>
                      <a:pt x="269" y="147"/>
                    </a:lnTo>
                    <a:lnTo>
                      <a:pt x="270" y="148"/>
                    </a:lnTo>
                    <a:lnTo>
                      <a:pt x="271" y="149"/>
                    </a:lnTo>
                    <a:lnTo>
                      <a:pt x="272" y="150"/>
                    </a:lnTo>
                    <a:lnTo>
                      <a:pt x="274" y="151"/>
                    </a:lnTo>
                    <a:lnTo>
                      <a:pt x="275" y="152"/>
                    </a:lnTo>
                    <a:lnTo>
                      <a:pt x="277" y="153"/>
                    </a:lnTo>
                    <a:lnTo>
                      <a:pt x="278" y="154"/>
                    </a:lnTo>
                    <a:lnTo>
                      <a:pt x="278" y="155"/>
                    </a:lnTo>
                    <a:lnTo>
                      <a:pt x="279" y="155"/>
                    </a:lnTo>
                    <a:lnTo>
                      <a:pt x="280" y="155"/>
                    </a:lnTo>
                    <a:lnTo>
                      <a:pt x="281" y="156"/>
                    </a:lnTo>
                    <a:lnTo>
                      <a:pt x="281" y="157"/>
                    </a:lnTo>
                    <a:lnTo>
                      <a:pt x="285" y="159"/>
                    </a:lnTo>
                    <a:lnTo>
                      <a:pt x="289" y="161"/>
                    </a:lnTo>
                    <a:lnTo>
                      <a:pt x="293" y="163"/>
                    </a:lnTo>
                    <a:lnTo>
                      <a:pt x="298" y="166"/>
                    </a:lnTo>
                    <a:lnTo>
                      <a:pt x="302" y="168"/>
                    </a:lnTo>
                    <a:lnTo>
                      <a:pt x="307" y="170"/>
                    </a:lnTo>
                    <a:lnTo>
                      <a:pt x="309" y="170"/>
                    </a:lnTo>
                    <a:lnTo>
                      <a:pt x="311" y="171"/>
                    </a:lnTo>
                    <a:lnTo>
                      <a:pt x="314" y="172"/>
                    </a:lnTo>
                    <a:lnTo>
                      <a:pt x="316" y="173"/>
                    </a:lnTo>
                    <a:lnTo>
                      <a:pt x="318" y="174"/>
                    </a:lnTo>
                    <a:lnTo>
                      <a:pt x="321" y="174"/>
                    </a:lnTo>
                    <a:lnTo>
                      <a:pt x="323" y="175"/>
                    </a:lnTo>
                    <a:lnTo>
                      <a:pt x="325" y="175"/>
                    </a:lnTo>
                    <a:lnTo>
                      <a:pt x="328" y="176"/>
                    </a:lnTo>
                    <a:lnTo>
                      <a:pt x="330" y="176"/>
                    </a:lnTo>
                    <a:lnTo>
                      <a:pt x="333" y="176"/>
                    </a:lnTo>
                    <a:lnTo>
                      <a:pt x="335" y="177"/>
                    </a:lnTo>
                    <a:lnTo>
                      <a:pt x="337" y="177"/>
                    </a:lnTo>
                    <a:lnTo>
                      <a:pt x="340" y="177"/>
                    </a:lnTo>
                    <a:lnTo>
                      <a:pt x="342" y="177"/>
                    </a:lnTo>
                    <a:lnTo>
                      <a:pt x="345" y="177"/>
                    </a:lnTo>
                    <a:lnTo>
                      <a:pt x="347" y="177"/>
                    </a:lnTo>
                    <a:lnTo>
                      <a:pt x="349" y="176"/>
                    </a:lnTo>
                    <a:lnTo>
                      <a:pt x="352" y="176"/>
                    </a:lnTo>
                    <a:lnTo>
                      <a:pt x="354" y="176"/>
                    </a:lnTo>
                    <a:lnTo>
                      <a:pt x="356" y="175"/>
                    </a:lnTo>
                    <a:lnTo>
                      <a:pt x="357" y="174"/>
                    </a:lnTo>
                    <a:lnTo>
                      <a:pt x="359" y="174"/>
                    </a:lnTo>
                    <a:lnTo>
                      <a:pt x="360" y="173"/>
                    </a:lnTo>
                    <a:lnTo>
                      <a:pt x="362" y="173"/>
                    </a:lnTo>
                    <a:lnTo>
                      <a:pt x="364" y="172"/>
                    </a:lnTo>
                    <a:lnTo>
                      <a:pt x="365" y="172"/>
                    </a:lnTo>
                    <a:lnTo>
                      <a:pt x="367" y="171"/>
                    </a:lnTo>
                    <a:lnTo>
                      <a:pt x="367" y="170"/>
                    </a:lnTo>
                    <a:lnTo>
                      <a:pt x="368" y="169"/>
                    </a:lnTo>
                    <a:lnTo>
                      <a:pt x="369" y="169"/>
                    </a:lnTo>
                    <a:lnTo>
                      <a:pt x="370" y="168"/>
                    </a:lnTo>
                    <a:lnTo>
                      <a:pt x="372" y="167"/>
                    </a:lnTo>
                    <a:lnTo>
                      <a:pt x="374" y="166"/>
                    </a:lnTo>
                    <a:lnTo>
                      <a:pt x="376" y="164"/>
                    </a:lnTo>
                    <a:lnTo>
                      <a:pt x="379" y="162"/>
                    </a:lnTo>
                    <a:lnTo>
                      <a:pt x="381" y="160"/>
                    </a:lnTo>
                    <a:lnTo>
                      <a:pt x="383" y="158"/>
                    </a:lnTo>
                    <a:lnTo>
                      <a:pt x="386" y="156"/>
                    </a:lnTo>
                    <a:lnTo>
                      <a:pt x="388" y="154"/>
                    </a:lnTo>
                    <a:lnTo>
                      <a:pt x="390" y="152"/>
                    </a:lnTo>
                    <a:lnTo>
                      <a:pt x="392" y="151"/>
                    </a:lnTo>
                    <a:lnTo>
                      <a:pt x="393" y="149"/>
                    </a:lnTo>
                    <a:lnTo>
                      <a:pt x="394" y="147"/>
                    </a:lnTo>
                    <a:lnTo>
                      <a:pt x="395" y="147"/>
                    </a:lnTo>
                    <a:lnTo>
                      <a:pt x="395" y="146"/>
                    </a:lnTo>
                    <a:lnTo>
                      <a:pt x="396" y="146"/>
                    </a:lnTo>
                    <a:lnTo>
                      <a:pt x="396" y="145"/>
                    </a:lnTo>
                    <a:lnTo>
                      <a:pt x="397" y="145"/>
                    </a:lnTo>
                    <a:lnTo>
                      <a:pt x="397" y="144"/>
                    </a:lnTo>
                    <a:lnTo>
                      <a:pt x="398" y="144"/>
                    </a:lnTo>
                    <a:lnTo>
                      <a:pt x="398" y="143"/>
                    </a:lnTo>
                    <a:lnTo>
                      <a:pt x="400" y="142"/>
                    </a:lnTo>
                    <a:lnTo>
                      <a:pt x="402" y="139"/>
                    </a:lnTo>
                    <a:lnTo>
                      <a:pt x="404" y="139"/>
                    </a:lnTo>
                    <a:lnTo>
                      <a:pt x="405" y="139"/>
                    </a:lnTo>
                    <a:lnTo>
                      <a:pt x="407" y="139"/>
                    </a:lnTo>
                    <a:lnTo>
                      <a:pt x="408" y="140"/>
                    </a:lnTo>
                    <a:lnTo>
                      <a:pt x="410" y="140"/>
                    </a:lnTo>
                    <a:lnTo>
                      <a:pt x="411" y="141"/>
                    </a:lnTo>
                    <a:lnTo>
                      <a:pt x="413" y="141"/>
                    </a:lnTo>
                    <a:lnTo>
                      <a:pt x="414" y="142"/>
                    </a:lnTo>
                    <a:lnTo>
                      <a:pt x="414" y="143"/>
                    </a:lnTo>
                    <a:lnTo>
                      <a:pt x="415" y="143"/>
                    </a:lnTo>
                    <a:lnTo>
                      <a:pt x="416" y="144"/>
                    </a:lnTo>
                    <a:lnTo>
                      <a:pt x="417" y="144"/>
                    </a:lnTo>
                    <a:lnTo>
                      <a:pt x="419" y="145"/>
                    </a:lnTo>
                    <a:lnTo>
                      <a:pt x="421" y="146"/>
                    </a:lnTo>
                    <a:lnTo>
                      <a:pt x="422" y="147"/>
                    </a:lnTo>
                    <a:lnTo>
                      <a:pt x="424" y="148"/>
                    </a:lnTo>
                    <a:lnTo>
                      <a:pt x="425" y="149"/>
                    </a:lnTo>
                    <a:lnTo>
                      <a:pt x="426" y="151"/>
                    </a:lnTo>
                    <a:lnTo>
                      <a:pt x="427" y="152"/>
                    </a:lnTo>
                    <a:lnTo>
                      <a:pt x="429" y="154"/>
                    </a:lnTo>
                    <a:lnTo>
                      <a:pt x="430" y="155"/>
                    </a:lnTo>
                    <a:lnTo>
                      <a:pt x="431" y="157"/>
                    </a:lnTo>
                    <a:lnTo>
                      <a:pt x="432" y="158"/>
                    </a:lnTo>
                    <a:lnTo>
                      <a:pt x="433" y="160"/>
                    </a:lnTo>
                    <a:lnTo>
                      <a:pt x="433" y="161"/>
                    </a:lnTo>
                    <a:lnTo>
                      <a:pt x="434" y="162"/>
                    </a:lnTo>
                    <a:lnTo>
                      <a:pt x="435" y="162"/>
                    </a:lnTo>
                    <a:lnTo>
                      <a:pt x="436" y="165"/>
                    </a:lnTo>
                    <a:lnTo>
                      <a:pt x="436" y="167"/>
                    </a:lnTo>
                    <a:lnTo>
                      <a:pt x="437" y="170"/>
                    </a:lnTo>
                    <a:lnTo>
                      <a:pt x="437" y="172"/>
                    </a:lnTo>
                    <a:lnTo>
                      <a:pt x="437" y="174"/>
                    </a:lnTo>
                    <a:lnTo>
                      <a:pt x="438" y="177"/>
                    </a:lnTo>
                    <a:lnTo>
                      <a:pt x="438" y="179"/>
                    </a:lnTo>
                    <a:lnTo>
                      <a:pt x="437" y="181"/>
                    </a:lnTo>
                    <a:lnTo>
                      <a:pt x="437" y="184"/>
                    </a:lnTo>
                    <a:lnTo>
                      <a:pt x="437" y="186"/>
                    </a:lnTo>
                    <a:lnTo>
                      <a:pt x="437" y="188"/>
                    </a:lnTo>
                    <a:lnTo>
                      <a:pt x="436" y="190"/>
                    </a:lnTo>
                    <a:lnTo>
                      <a:pt x="435" y="191"/>
                    </a:lnTo>
                    <a:lnTo>
                      <a:pt x="435" y="192"/>
                    </a:lnTo>
                    <a:lnTo>
                      <a:pt x="435" y="193"/>
                    </a:lnTo>
                    <a:lnTo>
                      <a:pt x="434" y="195"/>
                    </a:lnTo>
                    <a:lnTo>
                      <a:pt x="433" y="196"/>
                    </a:lnTo>
                    <a:lnTo>
                      <a:pt x="433" y="197"/>
                    </a:lnTo>
                    <a:lnTo>
                      <a:pt x="432" y="198"/>
                    </a:lnTo>
                    <a:lnTo>
                      <a:pt x="432" y="199"/>
                    </a:lnTo>
                    <a:lnTo>
                      <a:pt x="431" y="199"/>
                    </a:lnTo>
                    <a:lnTo>
                      <a:pt x="430" y="200"/>
                    </a:lnTo>
                    <a:lnTo>
                      <a:pt x="429" y="201"/>
                    </a:lnTo>
                    <a:lnTo>
                      <a:pt x="428" y="202"/>
                    </a:lnTo>
                    <a:lnTo>
                      <a:pt x="427" y="204"/>
                    </a:lnTo>
                    <a:lnTo>
                      <a:pt x="426" y="206"/>
                    </a:lnTo>
                    <a:lnTo>
                      <a:pt x="425" y="206"/>
                    </a:lnTo>
                    <a:lnTo>
                      <a:pt x="424" y="207"/>
                    </a:lnTo>
                    <a:lnTo>
                      <a:pt x="424" y="208"/>
                    </a:lnTo>
                    <a:lnTo>
                      <a:pt x="423" y="209"/>
                    </a:lnTo>
                    <a:lnTo>
                      <a:pt x="422" y="210"/>
                    </a:lnTo>
                    <a:lnTo>
                      <a:pt x="421" y="211"/>
                    </a:lnTo>
                    <a:lnTo>
                      <a:pt x="420" y="212"/>
                    </a:lnTo>
                    <a:lnTo>
                      <a:pt x="418" y="213"/>
                    </a:lnTo>
                    <a:lnTo>
                      <a:pt x="418" y="214"/>
                    </a:lnTo>
                    <a:lnTo>
                      <a:pt x="417" y="215"/>
                    </a:lnTo>
                    <a:lnTo>
                      <a:pt x="417" y="216"/>
                    </a:lnTo>
                    <a:lnTo>
                      <a:pt x="416" y="216"/>
                    </a:lnTo>
                    <a:lnTo>
                      <a:pt x="415" y="216"/>
                    </a:lnTo>
                    <a:lnTo>
                      <a:pt x="414" y="217"/>
                    </a:lnTo>
                    <a:lnTo>
                      <a:pt x="413" y="218"/>
                    </a:lnTo>
                    <a:lnTo>
                      <a:pt x="412" y="219"/>
                    </a:lnTo>
                    <a:lnTo>
                      <a:pt x="411" y="220"/>
                    </a:lnTo>
                    <a:lnTo>
                      <a:pt x="410" y="220"/>
                    </a:lnTo>
                    <a:lnTo>
                      <a:pt x="409" y="221"/>
                    </a:lnTo>
                    <a:lnTo>
                      <a:pt x="408" y="222"/>
                    </a:lnTo>
                    <a:lnTo>
                      <a:pt x="407" y="223"/>
                    </a:lnTo>
                    <a:lnTo>
                      <a:pt x="406" y="224"/>
                    </a:lnTo>
                    <a:lnTo>
                      <a:pt x="405" y="225"/>
                    </a:lnTo>
                    <a:lnTo>
                      <a:pt x="403" y="226"/>
                    </a:lnTo>
                    <a:lnTo>
                      <a:pt x="401" y="228"/>
                    </a:lnTo>
                    <a:lnTo>
                      <a:pt x="398" y="229"/>
                    </a:lnTo>
                    <a:lnTo>
                      <a:pt x="396" y="230"/>
                    </a:lnTo>
                    <a:lnTo>
                      <a:pt x="394" y="232"/>
                    </a:lnTo>
                    <a:lnTo>
                      <a:pt x="389" y="234"/>
                    </a:lnTo>
                    <a:lnTo>
                      <a:pt x="384" y="236"/>
                    </a:lnTo>
                    <a:lnTo>
                      <a:pt x="380" y="238"/>
                    </a:lnTo>
                    <a:lnTo>
                      <a:pt x="377" y="240"/>
                    </a:lnTo>
                    <a:lnTo>
                      <a:pt x="372" y="241"/>
                    </a:lnTo>
                    <a:lnTo>
                      <a:pt x="369" y="243"/>
                    </a:lnTo>
                    <a:lnTo>
                      <a:pt x="366" y="243"/>
                    </a:lnTo>
                    <a:lnTo>
                      <a:pt x="363" y="244"/>
                    </a:lnTo>
                    <a:lnTo>
                      <a:pt x="361" y="245"/>
                    </a:lnTo>
                    <a:lnTo>
                      <a:pt x="359" y="245"/>
                    </a:lnTo>
                    <a:lnTo>
                      <a:pt x="356" y="246"/>
                    </a:lnTo>
                    <a:lnTo>
                      <a:pt x="353" y="247"/>
                    </a:lnTo>
                    <a:lnTo>
                      <a:pt x="349" y="247"/>
                    </a:lnTo>
                    <a:lnTo>
                      <a:pt x="346" y="248"/>
                    </a:lnTo>
                    <a:lnTo>
                      <a:pt x="342" y="248"/>
                    </a:lnTo>
                    <a:lnTo>
                      <a:pt x="339" y="248"/>
                    </a:lnTo>
                    <a:lnTo>
                      <a:pt x="335" y="249"/>
                    </a:lnTo>
                    <a:lnTo>
                      <a:pt x="332" y="249"/>
                    </a:lnTo>
                    <a:lnTo>
                      <a:pt x="329" y="249"/>
                    </a:lnTo>
                    <a:lnTo>
                      <a:pt x="325" y="250"/>
                    </a:lnTo>
                    <a:close/>
                  </a:path>
                </a:pathLst>
              </a:custGeom>
              <a:solidFill>
                <a:srgbClr val="007CC3"/>
              </a:solidFill>
              <a:ln w="9525">
                <a:noFill/>
                <a:round/>
                <a:headEnd/>
                <a:tailEnd/>
              </a:ln>
            </p:spPr>
            <p:txBody>
              <a:bodyPr/>
              <a:lstStyle/>
              <a:p>
                <a:endParaRPr lang="en-US"/>
              </a:p>
            </p:txBody>
          </p:sp>
          <p:sp>
            <p:nvSpPr>
              <p:cNvPr id="27124" name="Freeform 139"/>
              <p:cNvSpPr>
                <a:spLocks/>
              </p:cNvSpPr>
              <p:nvPr/>
            </p:nvSpPr>
            <p:spPr bwMode="auto">
              <a:xfrm>
                <a:off x="1149" y="1620"/>
                <a:ext cx="8" cy="11"/>
              </a:xfrm>
              <a:custGeom>
                <a:avLst/>
                <a:gdLst>
                  <a:gd name="T0" fmla="*/ 0 w 8"/>
                  <a:gd name="T1" fmla="*/ 11 h 11"/>
                  <a:gd name="T2" fmla="*/ 0 w 8"/>
                  <a:gd name="T3" fmla="*/ 9 h 11"/>
                  <a:gd name="T4" fmla="*/ 0 w 8"/>
                  <a:gd name="T5" fmla="*/ 8 h 11"/>
                  <a:gd name="T6" fmla="*/ 0 w 8"/>
                  <a:gd name="T7" fmla="*/ 6 h 11"/>
                  <a:gd name="T8" fmla="*/ 1 w 8"/>
                  <a:gd name="T9" fmla="*/ 5 h 11"/>
                  <a:gd name="T10" fmla="*/ 1 w 8"/>
                  <a:gd name="T11" fmla="*/ 4 h 11"/>
                  <a:gd name="T12" fmla="*/ 2 w 8"/>
                  <a:gd name="T13" fmla="*/ 2 h 11"/>
                  <a:gd name="T14" fmla="*/ 2 w 8"/>
                  <a:gd name="T15" fmla="*/ 1 h 11"/>
                  <a:gd name="T16" fmla="*/ 3 w 8"/>
                  <a:gd name="T17" fmla="*/ 0 h 11"/>
                  <a:gd name="T18" fmla="*/ 4 w 8"/>
                  <a:gd name="T19" fmla="*/ 0 h 11"/>
                  <a:gd name="T20" fmla="*/ 4 w 8"/>
                  <a:gd name="T21" fmla="*/ 1 h 11"/>
                  <a:gd name="T22" fmla="*/ 5 w 8"/>
                  <a:gd name="T23" fmla="*/ 2 h 11"/>
                  <a:gd name="T24" fmla="*/ 6 w 8"/>
                  <a:gd name="T25" fmla="*/ 2 h 11"/>
                  <a:gd name="T26" fmla="*/ 7 w 8"/>
                  <a:gd name="T27" fmla="*/ 4 h 11"/>
                  <a:gd name="T28" fmla="*/ 8 w 8"/>
                  <a:gd name="T29" fmla="*/ 6 h 11"/>
                  <a:gd name="T30" fmla="*/ 6 w 8"/>
                  <a:gd name="T31" fmla="*/ 7 h 11"/>
                  <a:gd name="T32" fmla="*/ 4 w 8"/>
                  <a:gd name="T33" fmla="*/ 8 h 11"/>
                  <a:gd name="T34" fmla="*/ 2 w 8"/>
                  <a:gd name="T35" fmla="*/ 9 h 11"/>
                  <a:gd name="T36" fmla="*/ 0 w 8"/>
                  <a:gd name="T37" fmla="*/ 11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1"/>
                  <a:gd name="T59" fmla="*/ 8 w 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1">
                    <a:moveTo>
                      <a:pt x="0" y="11"/>
                    </a:moveTo>
                    <a:lnTo>
                      <a:pt x="0" y="9"/>
                    </a:lnTo>
                    <a:lnTo>
                      <a:pt x="0" y="8"/>
                    </a:lnTo>
                    <a:lnTo>
                      <a:pt x="0" y="6"/>
                    </a:lnTo>
                    <a:lnTo>
                      <a:pt x="1" y="5"/>
                    </a:lnTo>
                    <a:lnTo>
                      <a:pt x="1" y="4"/>
                    </a:lnTo>
                    <a:lnTo>
                      <a:pt x="2" y="2"/>
                    </a:lnTo>
                    <a:lnTo>
                      <a:pt x="2" y="1"/>
                    </a:lnTo>
                    <a:lnTo>
                      <a:pt x="3" y="0"/>
                    </a:lnTo>
                    <a:lnTo>
                      <a:pt x="4" y="0"/>
                    </a:lnTo>
                    <a:lnTo>
                      <a:pt x="4" y="1"/>
                    </a:lnTo>
                    <a:lnTo>
                      <a:pt x="5" y="2"/>
                    </a:lnTo>
                    <a:lnTo>
                      <a:pt x="6" y="2"/>
                    </a:lnTo>
                    <a:lnTo>
                      <a:pt x="7" y="4"/>
                    </a:lnTo>
                    <a:lnTo>
                      <a:pt x="8" y="6"/>
                    </a:lnTo>
                    <a:lnTo>
                      <a:pt x="6" y="7"/>
                    </a:lnTo>
                    <a:lnTo>
                      <a:pt x="4" y="8"/>
                    </a:lnTo>
                    <a:lnTo>
                      <a:pt x="2" y="9"/>
                    </a:lnTo>
                    <a:lnTo>
                      <a:pt x="0" y="11"/>
                    </a:lnTo>
                    <a:close/>
                  </a:path>
                </a:pathLst>
              </a:custGeom>
              <a:solidFill>
                <a:srgbClr val="F8C400"/>
              </a:solidFill>
              <a:ln w="9525">
                <a:noFill/>
                <a:round/>
                <a:headEnd/>
                <a:tailEnd/>
              </a:ln>
            </p:spPr>
            <p:txBody>
              <a:bodyPr/>
              <a:lstStyle/>
              <a:p>
                <a:endParaRPr lang="en-US"/>
              </a:p>
            </p:txBody>
          </p:sp>
          <p:sp>
            <p:nvSpPr>
              <p:cNvPr id="27125" name="Freeform 140"/>
              <p:cNvSpPr>
                <a:spLocks/>
              </p:cNvSpPr>
              <p:nvPr/>
            </p:nvSpPr>
            <p:spPr bwMode="auto">
              <a:xfrm>
                <a:off x="798" y="1620"/>
                <a:ext cx="6" cy="6"/>
              </a:xfrm>
              <a:custGeom>
                <a:avLst/>
                <a:gdLst>
                  <a:gd name="T0" fmla="*/ 4 w 6"/>
                  <a:gd name="T1" fmla="*/ 6 h 6"/>
                  <a:gd name="T2" fmla="*/ 3 w 6"/>
                  <a:gd name="T3" fmla="*/ 6 h 6"/>
                  <a:gd name="T4" fmla="*/ 2 w 6"/>
                  <a:gd name="T5" fmla="*/ 5 h 6"/>
                  <a:gd name="T6" fmla="*/ 1 w 6"/>
                  <a:gd name="T7" fmla="*/ 5 h 6"/>
                  <a:gd name="T8" fmla="*/ 0 w 6"/>
                  <a:gd name="T9" fmla="*/ 5 h 6"/>
                  <a:gd name="T10" fmla="*/ 1 w 6"/>
                  <a:gd name="T11" fmla="*/ 4 h 6"/>
                  <a:gd name="T12" fmla="*/ 1 w 6"/>
                  <a:gd name="T13" fmla="*/ 3 h 6"/>
                  <a:gd name="T14" fmla="*/ 1 w 6"/>
                  <a:gd name="T15" fmla="*/ 3 h 6"/>
                  <a:gd name="T16" fmla="*/ 1 w 6"/>
                  <a:gd name="T17" fmla="*/ 2 h 6"/>
                  <a:gd name="T18" fmla="*/ 2 w 6"/>
                  <a:gd name="T19" fmla="*/ 1 h 6"/>
                  <a:gd name="T20" fmla="*/ 3 w 6"/>
                  <a:gd name="T21" fmla="*/ 0 h 6"/>
                  <a:gd name="T22" fmla="*/ 3 w 6"/>
                  <a:gd name="T23" fmla="*/ 0 h 6"/>
                  <a:gd name="T24" fmla="*/ 4 w 6"/>
                  <a:gd name="T25" fmla="*/ 0 h 6"/>
                  <a:gd name="T26" fmla="*/ 4 w 6"/>
                  <a:gd name="T27" fmla="*/ 0 h 6"/>
                  <a:gd name="T28" fmla="*/ 4 w 6"/>
                  <a:gd name="T29" fmla="*/ 1 h 6"/>
                  <a:gd name="T30" fmla="*/ 5 w 6"/>
                  <a:gd name="T31" fmla="*/ 2 h 6"/>
                  <a:gd name="T32" fmla="*/ 5 w 6"/>
                  <a:gd name="T33" fmla="*/ 3 h 6"/>
                  <a:gd name="T34" fmla="*/ 6 w 6"/>
                  <a:gd name="T35" fmla="*/ 5 h 6"/>
                  <a:gd name="T36" fmla="*/ 6 w 6"/>
                  <a:gd name="T37" fmla="*/ 6 h 6"/>
                  <a:gd name="T38" fmla="*/ 6 w 6"/>
                  <a:gd name="T39" fmla="*/ 6 h 6"/>
                  <a:gd name="T40" fmla="*/ 5 w 6"/>
                  <a:gd name="T41" fmla="*/ 6 h 6"/>
                  <a:gd name="T42" fmla="*/ 4 w 6"/>
                  <a:gd name="T43" fmla="*/ 6 h 6"/>
                  <a:gd name="T44" fmla="*/ 4 w 6"/>
                  <a:gd name="T45" fmla="*/ 6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
                  <a:gd name="T70" fmla="*/ 0 h 6"/>
                  <a:gd name="T71" fmla="*/ 6 w 6"/>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 h="6">
                    <a:moveTo>
                      <a:pt x="4" y="6"/>
                    </a:moveTo>
                    <a:lnTo>
                      <a:pt x="3" y="6"/>
                    </a:lnTo>
                    <a:lnTo>
                      <a:pt x="2" y="5"/>
                    </a:lnTo>
                    <a:lnTo>
                      <a:pt x="1" y="5"/>
                    </a:lnTo>
                    <a:lnTo>
                      <a:pt x="0" y="5"/>
                    </a:lnTo>
                    <a:lnTo>
                      <a:pt x="1" y="4"/>
                    </a:lnTo>
                    <a:lnTo>
                      <a:pt x="1" y="3"/>
                    </a:lnTo>
                    <a:lnTo>
                      <a:pt x="1" y="2"/>
                    </a:lnTo>
                    <a:lnTo>
                      <a:pt x="2" y="1"/>
                    </a:lnTo>
                    <a:lnTo>
                      <a:pt x="3" y="0"/>
                    </a:lnTo>
                    <a:lnTo>
                      <a:pt x="4" y="0"/>
                    </a:lnTo>
                    <a:lnTo>
                      <a:pt x="4" y="1"/>
                    </a:lnTo>
                    <a:lnTo>
                      <a:pt x="5" y="2"/>
                    </a:lnTo>
                    <a:lnTo>
                      <a:pt x="5" y="3"/>
                    </a:lnTo>
                    <a:lnTo>
                      <a:pt x="6" y="5"/>
                    </a:lnTo>
                    <a:lnTo>
                      <a:pt x="6" y="6"/>
                    </a:lnTo>
                    <a:lnTo>
                      <a:pt x="5" y="6"/>
                    </a:lnTo>
                    <a:lnTo>
                      <a:pt x="4" y="6"/>
                    </a:lnTo>
                    <a:close/>
                  </a:path>
                </a:pathLst>
              </a:custGeom>
              <a:solidFill>
                <a:srgbClr val="F8C400"/>
              </a:solidFill>
              <a:ln w="9525">
                <a:noFill/>
                <a:round/>
                <a:headEnd/>
                <a:tailEnd/>
              </a:ln>
            </p:spPr>
            <p:txBody>
              <a:bodyPr/>
              <a:lstStyle/>
              <a:p>
                <a:endParaRPr lang="en-US"/>
              </a:p>
            </p:txBody>
          </p:sp>
          <p:sp>
            <p:nvSpPr>
              <p:cNvPr id="27126" name="Freeform 141"/>
              <p:cNvSpPr>
                <a:spLocks/>
              </p:cNvSpPr>
              <p:nvPr/>
            </p:nvSpPr>
            <p:spPr bwMode="auto">
              <a:xfrm>
                <a:off x="509" y="1603"/>
                <a:ext cx="21" cy="20"/>
              </a:xfrm>
              <a:custGeom>
                <a:avLst/>
                <a:gdLst>
                  <a:gd name="T0" fmla="*/ 7 w 21"/>
                  <a:gd name="T1" fmla="*/ 20 h 20"/>
                  <a:gd name="T2" fmla="*/ 5 w 21"/>
                  <a:gd name="T3" fmla="*/ 19 h 20"/>
                  <a:gd name="T4" fmla="*/ 4 w 21"/>
                  <a:gd name="T5" fmla="*/ 18 h 20"/>
                  <a:gd name="T6" fmla="*/ 2 w 21"/>
                  <a:gd name="T7" fmla="*/ 16 h 20"/>
                  <a:gd name="T8" fmla="*/ 1 w 21"/>
                  <a:gd name="T9" fmla="*/ 15 h 20"/>
                  <a:gd name="T10" fmla="*/ 1 w 21"/>
                  <a:gd name="T11" fmla="*/ 14 h 20"/>
                  <a:gd name="T12" fmla="*/ 0 w 21"/>
                  <a:gd name="T13" fmla="*/ 12 h 20"/>
                  <a:gd name="T14" fmla="*/ 0 w 21"/>
                  <a:gd name="T15" fmla="*/ 11 h 20"/>
                  <a:gd name="T16" fmla="*/ 0 w 21"/>
                  <a:gd name="T17" fmla="*/ 9 h 20"/>
                  <a:gd name="T18" fmla="*/ 0 w 21"/>
                  <a:gd name="T19" fmla="*/ 8 h 20"/>
                  <a:gd name="T20" fmla="*/ 1 w 21"/>
                  <a:gd name="T21" fmla="*/ 6 h 20"/>
                  <a:gd name="T22" fmla="*/ 2 w 21"/>
                  <a:gd name="T23" fmla="*/ 5 h 20"/>
                  <a:gd name="T24" fmla="*/ 3 w 21"/>
                  <a:gd name="T25" fmla="*/ 4 h 20"/>
                  <a:gd name="T26" fmla="*/ 4 w 21"/>
                  <a:gd name="T27" fmla="*/ 2 h 20"/>
                  <a:gd name="T28" fmla="*/ 6 w 21"/>
                  <a:gd name="T29" fmla="*/ 1 h 20"/>
                  <a:gd name="T30" fmla="*/ 8 w 21"/>
                  <a:gd name="T31" fmla="*/ 0 h 20"/>
                  <a:gd name="T32" fmla="*/ 10 w 21"/>
                  <a:gd name="T33" fmla="*/ 0 h 20"/>
                  <a:gd name="T34" fmla="*/ 12 w 21"/>
                  <a:gd name="T35" fmla="*/ 0 h 20"/>
                  <a:gd name="T36" fmla="*/ 14 w 21"/>
                  <a:gd name="T37" fmla="*/ 0 h 20"/>
                  <a:gd name="T38" fmla="*/ 16 w 21"/>
                  <a:gd name="T39" fmla="*/ 1 h 20"/>
                  <a:gd name="T40" fmla="*/ 17 w 21"/>
                  <a:gd name="T41" fmla="*/ 1 h 20"/>
                  <a:gd name="T42" fmla="*/ 18 w 21"/>
                  <a:gd name="T43" fmla="*/ 2 h 20"/>
                  <a:gd name="T44" fmla="*/ 19 w 21"/>
                  <a:gd name="T45" fmla="*/ 3 h 20"/>
                  <a:gd name="T46" fmla="*/ 20 w 21"/>
                  <a:gd name="T47" fmla="*/ 4 h 20"/>
                  <a:gd name="T48" fmla="*/ 20 w 21"/>
                  <a:gd name="T49" fmla="*/ 5 h 20"/>
                  <a:gd name="T50" fmla="*/ 21 w 21"/>
                  <a:gd name="T51" fmla="*/ 7 h 20"/>
                  <a:gd name="T52" fmla="*/ 21 w 21"/>
                  <a:gd name="T53" fmla="*/ 9 h 20"/>
                  <a:gd name="T54" fmla="*/ 21 w 21"/>
                  <a:gd name="T55" fmla="*/ 12 h 20"/>
                  <a:gd name="T56" fmla="*/ 20 w 21"/>
                  <a:gd name="T57" fmla="*/ 15 h 20"/>
                  <a:gd name="T58" fmla="*/ 18 w 21"/>
                  <a:gd name="T59" fmla="*/ 17 h 20"/>
                  <a:gd name="T60" fmla="*/ 16 w 21"/>
                  <a:gd name="T61" fmla="*/ 19 h 20"/>
                  <a:gd name="T62" fmla="*/ 13 w 21"/>
                  <a:gd name="T63" fmla="*/ 19 h 20"/>
                  <a:gd name="T64" fmla="*/ 10 w 21"/>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0"/>
                  <a:gd name="T101" fmla="*/ 21 w 21"/>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0">
                    <a:moveTo>
                      <a:pt x="8" y="20"/>
                    </a:moveTo>
                    <a:lnTo>
                      <a:pt x="7" y="20"/>
                    </a:lnTo>
                    <a:lnTo>
                      <a:pt x="6" y="19"/>
                    </a:lnTo>
                    <a:lnTo>
                      <a:pt x="5" y="19"/>
                    </a:lnTo>
                    <a:lnTo>
                      <a:pt x="4" y="18"/>
                    </a:lnTo>
                    <a:lnTo>
                      <a:pt x="3" y="17"/>
                    </a:lnTo>
                    <a:lnTo>
                      <a:pt x="2" y="16"/>
                    </a:lnTo>
                    <a:lnTo>
                      <a:pt x="1" y="15"/>
                    </a:lnTo>
                    <a:lnTo>
                      <a:pt x="1" y="14"/>
                    </a:lnTo>
                    <a:lnTo>
                      <a:pt x="0" y="13"/>
                    </a:lnTo>
                    <a:lnTo>
                      <a:pt x="0" y="12"/>
                    </a:lnTo>
                    <a:lnTo>
                      <a:pt x="0" y="11"/>
                    </a:lnTo>
                    <a:lnTo>
                      <a:pt x="0" y="10"/>
                    </a:lnTo>
                    <a:lnTo>
                      <a:pt x="0" y="9"/>
                    </a:lnTo>
                    <a:lnTo>
                      <a:pt x="0" y="8"/>
                    </a:lnTo>
                    <a:lnTo>
                      <a:pt x="1" y="7"/>
                    </a:lnTo>
                    <a:lnTo>
                      <a:pt x="1" y="6"/>
                    </a:lnTo>
                    <a:lnTo>
                      <a:pt x="2" y="5"/>
                    </a:lnTo>
                    <a:lnTo>
                      <a:pt x="2" y="4"/>
                    </a:lnTo>
                    <a:lnTo>
                      <a:pt x="3" y="4"/>
                    </a:lnTo>
                    <a:lnTo>
                      <a:pt x="4" y="3"/>
                    </a:lnTo>
                    <a:lnTo>
                      <a:pt x="4" y="2"/>
                    </a:lnTo>
                    <a:lnTo>
                      <a:pt x="5" y="2"/>
                    </a:lnTo>
                    <a:lnTo>
                      <a:pt x="6" y="1"/>
                    </a:lnTo>
                    <a:lnTo>
                      <a:pt x="7" y="1"/>
                    </a:lnTo>
                    <a:lnTo>
                      <a:pt x="8" y="0"/>
                    </a:lnTo>
                    <a:lnTo>
                      <a:pt x="9" y="0"/>
                    </a:lnTo>
                    <a:lnTo>
                      <a:pt x="10" y="0"/>
                    </a:lnTo>
                    <a:lnTo>
                      <a:pt x="11" y="0"/>
                    </a:lnTo>
                    <a:lnTo>
                      <a:pt x="12" y="0"/>
                    </a:lnTo>
                    <a:lnTo>
                      <a:pt x="13" y="0"/>
                    </a:lnTo>
                    <a:lnTo>
                      <a:pt x="14" y="0"/>
                    </a:lnTo>
                    <a:lnTo>
                      <a:pt x="15" y="0"/>
                    </a:lnTo>
                    <a:lnTo>
                      <a:pt x="16" y="1"/>
                    </a:lnTo>
                    <a:lnTo>
                      <a:pt x="17" y="1"/>
                    </a:lnTo>
                    <a:lnTo>
                      <a:pt x="18" y="2"/>
                    </a:lnTo>
                    <a:lnTo>
                      <a:pt x="19" y="3"/>
                    </a:lnTo>
                    <a:lnTo>
                      <a:pt x="19" y="4"/>
                    </a:lnTo>
                    <a:lnTo>
                      <a:pt x="20" y="4"/>
                    </a:lnTo>
                    <a:lnTo>
                      <a:pt x="20" y="5"/>
                    </a:lnTo>
                    <a:lnTo>
                      <a:pt x="20" y="6"/>
                    </a:lnTo>
                    <a:lnTo>
                      <a:pt x="21" y="7"/>
                    </a:lnTo>
                    <a:lnTo>
                      <a:pt x="21" y="9"/>
                    </a:lnTo>
                    <a:lnTo>
                      <a:pt x="21" y="10"/>
                    </a:lnTo>
                    <a:lnTo>
                      <a:pt x="21" y="12"/>
                    </a:lnTo>
                    <a:lnTo>
                      <a:pt x="21" y="13"/>
                    </a:lnTo>
                    <a:lnTo>
                      <a:pt x="20" y="15"/>
                    </a:lnTo>
                    <a:lnTo>
                      <a:pt x="20" y="17"/>
                    </a:lnTo>
                    <a:lnTo>
                      <a:pt x="18" y="17"/>
                    </a:lnTo>
                    <a:lnTo>
                      <a:pt x="17" y="18"/>
                    </a:lnTo>
                    <a:lnTo>
                      <a:pt x="16" y="19"/>
                    </a:lnTo>
                    <a:lnTo>
                      <a:pt x="14" y="19"/>
                    </a:lnTo>
                    <a:lnTo>
                      <a:pt x="13" y="19"/>
                    </a:lnTo>
                    <a:lnTo>
                      <a:pt x="11" y="20"/>
                    </a:lnTo>
                    <a:lnTo>
                      <a:pt x="10" y="20"/>
                    </a:lnTo>
                    <a:lnTo>
                      <a:pt x="8" y="20"/>
                    </a:lnTo>
                    <a:close/>
                  </a:path>
                </a:pathLst>
              </a:custGeom>
              <a:solidFill>
                <a:srgbClr val="F8C400"/>
              </a:solidFill>
              <a:ln w="9525">
                <a:noFill/>
                <a:round/>
                <a:headEnd/>
                <a:tailEnd/>
              </a:ln>
            </p:spPr>
            <p:txBody>
              <a:bodyPr/>
              <a:lstStyle/>
              <a:p>
                <a:endParaRPr lang="en-US"/>
              </a:p>
            </p:txBody>
          </p:sp>
          <p:sp>
            <p:nvSpPr>
              <p:cNvPr id="27127" name="Freeform 142"/>
              <p:cNvSpPr>
                <a:spLocks/>
              </p:cNvSpPr>
              <p:nvPr/>
            </p:nvSpPr>
            <p:spPr bwMode="auto">
              <a:xfrm>
                <a:off x="779" y="1521"/>
                <a:ext cx="88" cy="100"/>
              </a:xfrm>
              <a:custGeom>
                <a:avLst/>
                <a:gdLst>
                  <a:gd name="T0" fmla="*/ 3 w 88"/>
                  <a:gd name="T1" fmla="*/ 97 h 100"/>
                  <a:gd name="T2" fmla="*/ 0 w 88"/>
                  <a:gd name="T3" fmla="*/ 93 h 100"/>
                  <a:gd name="T4" fmla="*/ 1 w 88"/>
                  <a:gd name="T5" fmla="*/ 87 h 100"/>
                  <a:gd name="T6" fmla="*/ 6 w 88"/>
                  <a:gd name="T7" fmla="*/ 76 h 100"/>
                  <a:gd name="T8" fmla="*/ 17 w 88"/>
                  <a:gd name="T9" fmla="*/ 52 h 100"/>
                  <a:gd name="T10" fmla="*/ 27 w 88"/>
                  <a:gd name="T11" fmla="*/ 48 h 100"/>
                  <a:gd name="T12" fmla="*/ 32 w 88"/>
                  <a:gd name="T13" fmla="*/ 48 h 100"/>
                  <a:gd name="T14" fmla="*/ 35 w 88"/>
                  <a:gd name="T15" fmla="*/ 52 h 100"/>
                  <a:gd name="T16" fmla="*/ 38 w 88"/>
                  <a:gd name="T17" fmla="*/ 57 h 100"/>
                  <a:gd name="T18" fmla="*/ 40 w 88"/>
                  <a:gd name="T19" fmla="*/ 59 h 100"/>
                  <a:gd name="T20" fmla="*/ 42 w 88"/>
                  <a:gd name="T21" fmla="*/ 59 h 100"/>
                  <a:gd name="T22" fmla="*/ 46 w 88"/>
                  <a:gd name="T23" fmla="*/ 60 h 100"/>
                  <a:gd name="T24" fmla="*/ 52 w 88"/>
                  <a:gd name="T25" fmla="*/ 58 h 100"/>
                  <a:gd name="T26" fmla="*/ 58 w 88"/>
                  <a:gd name="T27" fmla="*/ 56 h 100"/>
                  <a:gd name="T28" fmla="*/ 60 w 88"/>
                  <a:gd name="T29" fmla="*/ 55 h 100"/>
                  <a:gd name="T30" fmla="*/ 62 w 88"/>
                  <a:gd name="T31" fmla="*/ 52 h 100"/>
                  <a:gd name="T32" fmla="*/ 63 w 88"/>
                  <a:gd name="T33" fmla="*/ 49 h 100"/>
                  <a:gd name="T34" fmla="*/ 62 w 88"/>
                  <a:gd name="T35" fmla="*/ 44 h 100"/>
                  <a:gd name="T36" fmla="*/ 60 w 88"/>
                  <a:gd name="T37" fmla="*/ 41 h 100"/>
                  <a:gd name="T38" fmla="*/ 54 w 88"/>
                  <a:gd name="T39" fmla="*/ 41 h 100"/>
                  <a:gd name="T40" fmla="*/ 50 w 88"/>
                  <a:gd name="T41" fmla="*/ 43 h 100"/>
                  <a:gd name="T42" fmla="*/ 47 w 88"/>
                  <a:gd name="T43" fmla="*/ 45 h 100"/>
                  <a:gd name="T44" fmla="*/ 47 w 88"/>
                  <a:gd name="T45" fmla="*/ 49 h 100"/>
                  <a:gd name="T46" fmla="*/ 53 w 88"/>
                  <a:gd name="T47" fmla="*/ 50 h 100"/>
                  <a:gd name="T48" fmla="*/ 52 w 88"/>
                  <a:gd name="T49" fmla="*/ 52 h 100"/>
                  <a:gd name="T50" fmla="*/ 50 w 88"/>
                  <a:gd name="T51" fmla="*/ 54 h 100"/>
                  <a:gd name="T52" fmla="*/ 48 w 88"/>
                  <a:gd name="T53" fmla="*/ 54 h 100"/>
                  <a:gd name="T54" fmla="*/ 46 w 88"/>
                  <a:gd name="T55" fmla="*/ 53 h 100"/>
                  <a:gd name="T56" fmla="*/ 42 w 88"/>
                  <a:gd name="T57" fmla="*/ 50 h 100"/>
                  <a:gd name="T58" fmla="*/ 39 w 88"/>
                  <a:gd name="T59" fmla="*/ 45 h 100"/>
                  <a:gd name="T60" fmla="*/ 39 w 88"/>
                  <a:gd name="T61" fmla="*/ 39 h 100"/>
                  <a:gd name="T62" fmla="*/ 33 w 88"/>
                  <a:gd name="T63" fmla="*/ 30 h 100"/>
                  <a:gd name="T64" fmla="*/ 29 w 88"/>
                  <a:gd name="T65" fmla="*/ 26 h 100"/>
                  <a:gd name="T66" fmla="*/ 29 w 88"/>
                  <a:gd name="T67" fmla="*/ 20 h 100"/>
                  <a:gd name="T68" fmla="*/ 33 w 88"/>
                  <a:gd name="T69" fmla="*/ 8 h 100"/>
                  <a:gd name="T70" fmla="*/ 38 w 88"/>
                  <a:gd name="T71" fmla="*/ 0 h 100"/>
                  <a:gd name="T72" fmla="*/ 43 w 88"/>
                  <a:gd name="T73" fmla="*/ 2 h 100"/>
                  <a:gd name="T74" fmla="*/ 53 w 88"/>
                  <a:gd name="T75" fmla="*/ 16 h 100"/>
                  <a:gd name="T76" fmla="*/ 73 w 88"/>
                  <a:gd name="T77" fmla="*/ 42 h 100"/>
                  <a:gd name="T78" fmla="*/ 88 w 88"/>
                  <a:gd name="T79" fmla="*/ 61 h 100"/>
                  <a:gd name="T80" fmla="*/ 87 w 88"/>
                  <a:gd name="T81" fmla="*/ 66 h 100"/>
                  <a:gd name="T82" fmla="*/ 84 w 88"/>
                  <a:gd name="T83" fmla="*/ 74 h 100"/>
                  <a:gd name="T84" fmla="*/ 77 w 88"/>
                  <a:gd name="T85" fmla="*/ 87 h 100"/>
                  <a:gd name="T86" fmla="*/ 67 w 88"/>
                  <a:gd name="T87" fmla="*/ 86 h 100"/>
                  <a:gd name="T88" fmla="*/ 57 w 88"/>
                  <a:gd name="T89" fmla="*/ 81 h 100"/>
                  <a:gd name="T90" fmla="*/ 44 w 88"/>
                  <a:gd name="T91" fmla="*/ 77 h 100"/>
                  <a:gd name="T92" fmla="*/ 36 w 88"/>
                  <a:gd name="T93" fmla="*/ 77 h 100"/>
                  <a:gd name="T94" fmla="*/ 31 w 88"/>
                  <a:gd name="T95" fmla="*/ 77 h 100"/>
                  <a:gd name="T96" fmla="*/ 27 w 88"/>
                  <a:gd name="T97" fmla="*/ 78 h 100"/>
                  <a:gd name="T98" fmla="*/ 25 w 88"/>
                  <a:gd name="T99" fmla="*/ 81 h 100"/>
                  <a:gd name="T100" fmla="*/ 23 w 88"/>
                  <a:gd name="T101" fmla="*/ 84 h 100"/>
                  <a:gd name="T102" fmla="*/ 18 w 88"/>
                  <a:gd name="T103" fmla="*/ 90 h 100"/>
                  <a:gd name="T104" fmla="*/ 14 w 88"/>
                  <a:gd name="T105" fmla="*/ 97 h 100"/>
                  <a:gd name="T106" fmla="*/ 11 w 88"/>
                  <a:gd name="T107" fmla="*/ 100 h 1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
                  <a:gd name="T163" fmla="*/ 0 h 100"/>
                  <a:gd name="T164" fmla="*/ 88 w 88"/>
                  <a:gd name="T165" fmla="*/ 100 h 1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 h="100">
                    <a:moveTo>
                      <a:pt x="10" y="100"/>
                    </a:moveTo>
                    <a:lnTo>
                      <a:pt x="8" y="99"/>
                    </a:lnTo>
                    <a:lnTo>
                      <a:pt x="5" y="98"/>
                    </a:lnTo>
                    <a:lnTo>
                      <a:pt x="3" y="97"/>
                    </a:lnTo>
                    <a:lnTo>
                      <a:pt x="0" y="95"/>
                    </a:lnTo>
                    <a:lnTo>
                      <a:pt x="0" y="94"/>
                    </a:lnTo>
                    <a:lnTo>
                      <a:pt x="0" y="93"/>
                    </a:lnTo>
                    <a:lnTo>
                      <a:pt x="0" y="91"/>
                    </a:lnTo>
                    <a:lnTo>
                      <a:pt x="1" y="90"/>
                    </a:lnTo>
                    <a:lnTo>
                      <a:pt x="1" y="89"/>
                    </a:lnTo>
                    <a:lnTo>
                      <a:pt x="1" y="87"/>
                    </a:lnTo>
                    <a:lnTo>
                      <a:pt x="2" y="86"/>
                    </a:lnTo>
                    <a:lnTo>
                      <a:pt x="3" y="83"/>
                    </a:lnTo>
                    <a:lnTo>
                      <a:pt x="4" y="79"/>
                    </a:lnTo>
                    <a:lnTo>
                      <a:pt x="6" y="76"/>
                    </a:lnTo>
                    <a:lnTo>
                      <a:pt x="7" y="72"/>
                    </a:lnTo>
                    <a:lnTo>
                      <a:pt x="11" y="65"/>
                    </a:lnTo>
                    <a:lnTo>
                      <a:pt x="14" y="58"/>
                    </a:lnTo>
                    <a:lnTo>
                      <a:pt x="17" y="52"/>
                    </a:lnTo>
                    <a:lnTo>
                      <a:pt x="19" y="47"/>
                    </a:lnTo>
                    <a:lnTo>
                      <a:pt x="23" y="48"/>
                    </a:lnTo>
                    <a:lnTo>
                      <a:pt x="25" y="48"/>
                    </a:lnTo>
                    <a:lnTo>
                      <a:pt x="27" y="48"/>
                    </a:lnTo>
                    <a:lnTo>
                      <a:pt x="29" y="48"/>
                    </a:lnTo>
                    <a:lnTo>
                      <a:pt x="30" y="48"/>
                    </a:lnTo>
                    <a:lnTo>
                      <a:pt x="31" y="48"/>
                    </a:lnTo>
                    <a:lnTo>
                      <a:pt x="32" y="48"/>
                    </a:lnTo>
                    <a:lnTo>
                      <a:pt x="33" y="49"/>
                    </a:lnTo>
                    <a:lnTo>
                      <a:pt x="34" y="50"/>
                    </a:lnTo>
                    <a:lnTo>
                      <a:pt x="34" y="51"/>
                    </a:lnTo>
                    <a:lnTo>
                      <a:pt x="35" y="52"/>
                    </a:lnTo>
                    <a:lnTo>
                      <a:pt x="36" y="53"/>
                    </a:lnTo>
                    <a:lnTo>
                      <a:pt x="37" y="55"/>
                    </a:lnTo>
                    <a:lnTo>
                      <a:pt x="38" y="57"/>
                    </a:lnTo>
                    <a:lnTo>
                      <a:pt x="39" y="57"/>
                    </a:lnTo>
                    <a:lnTo>
                      <a:pt x="39" y="58"/>
                    </a:lnTo>
                    <a:lnTo>
                      <a:pt x="40" y="58"/>
                    </a:lnTo>
                    <a:lnTo>
                      <a:pt x="40" y="59"/>
                    </a:lnTo>
                    <a:lnTo>
                      <a:pt x="41" y="59"/>
                    </a:lnTo>
                    <a:lnTo>
                      <a:pt x="42" y="59"/>
                    </a:lnTo>
                    <a:lnTo>
                      <a:pt x="42" y="60"/>
                    </a:lnTo>
                    <a:lnTo>
                      <a:pt x="43" y="60"/>
                    </a:lnTo>
                    <a:lnTo>
                      <a:pt x="45" y="60"/>
                    </a:lnTo>
                    <a:lnTo>
                      <a:pt x="46" y="60"/>
                    </a:lnTo>
                    <a:lnTo>
                      <a:pt x="48" y="59"/>
                    </a:lnTo>
                    <a:lnTo>
                      <a:pt x="49" y="59"/>
                    </a:lnTo>
                    <a:lnTo>
                      <a:pt x="51" y="59"/>
                    </a:lnTo>
                    <a:lnTo>
                      <a:pt x="52" y="58"/>
                    </a:lnTo>
                    <a:lnTo>
                      <a:pt x="54" y="58"/>
                    </a:lnTo>
                    <a:lnTo>
                      <a:pt x="56" y="57"/>
                    </a:lnTo>
                    <a:lnTo>
                      <a:pt x="58" y="57"/>
                    </a:lnTo>
                    <a:lnTo>
                      <a:pt x="58" y="56"/>
                    </a:lnTo>
                    <a:lnTo>
                      <a:pt x="59" y="55"/>
                    </a:lnTo>
                    <a:lnTo>
                      <a:pt x="60" y="55"/>
                    </a:lnTo>
                    <a:lnTo>
                      <a:pt x="61" y="54"/>
                    </a:lnTo>
                    <a:lnTo>
                      <a:pt x="61" y="53"/>
                    </a:lnTo>
                    <a:lnTo>
                      <a:pt x="62" y="53"/>
                    </a:lnTo>
                    <a:lnTo>
                      <a:pt x="62" y="52"/>
                    </a:lnTo>
                    <a:lnTo>
                      <a:pt x="62" y="51"/>
                    </a:lnTo>
                    <a:lnTo>
                      <a:pt x="63" y="51"/>
                    </a:lnTo>
                    <a:lnTo>
                      <a:pt x="63" y="50"/>
                    </a:lnTo>
                    <a:lnTo>
                      <a:pt x="63" y="49"/>
                    </a:lnTo>
                    <a:lnTo>
                      <a:pt x="63" y="48"/>
                    </a:lnTo>
                    <a:lnTo>
                      <a:pt x="63" y="46"/>
                    </a:lnTo>
                    <a:lnTo>
                      <a:pt x="63" y="45"/>
                    </a:lnTo>
                    <a:lnTo>
                      <a:pt x="62" y="44"/>
                    </a:lnTo>
                    <a:lnTo>
                      <a:pt x="61" y="43"/>
                    </a:lnTo>
                    <a:lnTo>
                      <a:pt x="61" y="42"/>
                    </a:lnTo>
                    <a:lnTo>
                      <a:pt x="60" y="42"/>
                    </a:lnTo>
                    <a:lnTo>
                      <a:pt x="60" y="41"/>
                    </a:lnTo>
                    <a:lnTo>
                      <a:pt x="57" y="41"/>
                    </a:lnTo>
                    <a:lnTo>
                      <a:pt x="55" y="41"/>
                    </a:lnTo>
                    <a:lnTo>
                      <a:pt x="54" y="41"/>
                    </a:lnTo>
                    <a:lnTo>
                      <a:pt x="53" y="41"/>
                    </a:lnTo>
                    <a:lnTo>
                      <a:pt x="52" y="42"/>
                    </a:lnTo>
                    <a:lnTo>
                      <a:pt x="51" y="42"/>
                    </a:lnTo>
                    <a:lnTo>
                      <a:pt x="50" y="43"/>
                    </a:lnTo>
                    <a:lnTo>
                      <a:pt x="49" y="43"/>
                    </a:lnTo>
                    <a:lnTo>
                      <a:pt x="48" y="44"/>
                    </a:lnTo>
                    <a:lnTo>
                      <a:pt x="47" y="44"/>
                    </a:lnTo>
                    <a:lnTo>
                      <a:pt x="47" y="45"/>
                    </a:lnTo>
                    <a:lnTo>
                      <a:pt x="46" y="46"/>
                    </a:lnTo>
                    <a:lnTo>
                      <a:pt x="46" y="47"/>
                    </a:lnTo>
                    <a:lnTo>
                      <a:pt x="45" y="48"/>
                    </a:lnTo>
                    <a:lnTo>
                      <a:pt x="47" y="49"/>
                    </a:lnTo>
                    <a:lnTo>
                      <a:pt x="49" y="49"/>
                    </a:lnTo>
                    <a:lnTo>
                      <a:pt x="51" y="49"/>
                    </a:lnTo>
                    <a:lnTo>
                      <a:pt x="54" y="49"/>
                    </a:lnTo>
                    <a:lnTo>
                      <a:pt x="53" y="50"/>
                    </a:lnTo>
                    <a:lnTo>
                      <a:pt x="53" y="51"/>
                    </a:lnTo>
                    <a:lnTo>
                      <a:pt x="53" y="52"/>
                    </a:lnTo>
                    <a:lnTo>
                      <a:pt x="52" y="52"/>
                    </a:lnTo>
                    <a:lnTo>
                      <a:pt x="52" y="53"/>
                    </a:lnTo>
                    <a:lnTo>
                      <a:pt x="51" y="53"/>
                    </a:lnTo>
                    <a:lnTo>
                      <a:pt x="51" y="54"/>
                    </a:lnTo>
                    <a:lnTo>
                      <a:pt x="50" y="54"/>
                    </a:lnTo>
                    <a:lnTo>
                      <a:pt x="49" y="54"/>
                    </a:lnTo>
                    <a:lnTo>
                      <a:pt x="48" y="54"/>
                    </a:lnTo>
                    <a:lnTo>
                      <a:pt x="47" y="54"/>
                    </a:lnTo>
                    <a:lnTo>
                      <a:pt x="46" y="53"/>
                    </a:lnTo>
                    <a:lnTo>
                      <a:pt x="45" y="53"/>
                    </a:lnTo>
                    <a:lnTo>
                      <a:pt x="44" y="52"/>
                    </a:lnTo>
                    <a:lnTo>
                      <a:pt x="43" y="51"/>
                    </a:lnTo>
                    <a:lnTo>
                      <a:pt x="42" y="50"/>
                    </a:lnTo>
                    <a:lnTo>
                      <a:pt x="41" y="50"/>
                    </a:lnTo>
                    <a:lnTo>
                      <a:pt x="40" y="49"/>
                    </a:lnTo>
                    <a:lnTo>
                      <a:pt x="39" y="48"/>
                    </a:lnTo>
                    <a:lnTo>
                      <a:pt x="39" y="45"/>
                    </a:lnTo>
                    <a:lnTo>
                      <a:pt x="39" y="43"/>
                    </a:lnTo>
                    <a:lnTo>
                      <a:pt x="39" y="41"/>
                    </a:lnTo>
                    <a:lnTo>
                      <a:pt x="39" y="40"/>
                    </a:lnTo>
                    <a:lnTo>
                      <a:pt x="39" y="39"/>
                    </a:lnTo>
                    <a:lnTo>
                      <a:pt x="39" y="38"/>
                    </a:lnTo>
                    <a:lnTo>
                      <a:pt x="39" y="37"/>
                    </a:lnTo>
                    <a:lnTo>
                      <a:pt x="38" y="35"/>
                    </a:lnTo>
                    <a:lnTo>
                      <a:pt x="33" y="30"/>
                    </a:lnTo>
                    <a:lnTo>
                      <a:pt x="30" y="28"/>
                    </a:lnTo>
                    <a:lnTo>
                      <a:pt x="29" y="27"/>
                    </a:lnTo>
                    <a:lnTo>
                      <a:pt x="29" y="26"/>
                    </a:lnTo>
                    <a:lnTo>
                      <a:pt x="29" y="25"/>
                    </a:lnTo>
                    <a:lnTo>
                      <a:pt x="28" y="25"/>
                    </a:lnTo>
                    <a:lnTo>
                      <a:pt x="27" y="25"/>
                    </a:lnTo>
                    <a:lnTo>
                      <a:pt x="29" y="20"/>
                    </a:lnTo>
                    <a:lnTo>
                      <a:pt x="30" y="16"/>
                    </a:lnTo>
                    <a:lnTo>
                      <a:pt x="31" y="13"/>
                    </a:lnTo>
                    <a:lnTo>
                      <a:pt x="32" y="11"/>
                    </a:lnTo>
                    <a:lnTo>
                      <a:pt x="33" y="8"/>
                    </a:lnTo>
                    <a:lnTo>
                      <a:pt x="34" y="6"/>
                    </a:lnTo>
                    <a:lnTo>
                      <a:pt x="35" y="3"/>
                    </a:lnTo>
                    <a:lnTo>
                      <a:pt x="36" y="0"/>
                    </a:lnTo>
                    <a:lnTo>
                      <a:pt x="38" y="0"/>
                    </a:lnTo>
                    <a:lnTo>
                      <a:pt x="39" y="0"/>
                    </a:lnTo>
                    <a:lnTo>
                      <a:pt x="40" y="0"/>
                    </a:lnTo>
                    <a:lnTo>
                      <a:pt x="42" y="0"/>
                    </a:lnTo>
                    <a:lnTo>
                      <a:pt x="43" y="2"/>
                    </a:lnTo>
                    <a:lnTo>
                      <a:pt x="45" y="5"/>
                    </a:lnTo>
                    <a:lnTo>
                      <a:pt x="46" y="7"/>
                    </a:lnTo>
                    <a:lnTo>
                      <a:pt x="48" y="10"/>
                    </a:lnTo>
                    <a:lnTo>
                      <a:pt x="53" y="16"/>
                    </a:lnTo>
                    <a:lnTo>
                      <a:pt x="58" y="23"/>
                    </a:lnTo>
                    <a:lnTo>
                      <a:pt x="63" y="29"/>
                    </a:lnTo>
                    <a:lnTo>
                      <a:pt x="68" y="36"/>
                    </a:lnTo>
                    <a:lnTo>
                      <a:pt x="73" y="42"/>
                    </a:lnTo>
                    <a:lnTo>
                      <a:pt x="78" y="48"/>
                    </a:lnTo>
                    <a:lnTo>
                      <a:pt x="83" y="54"/>
                    </a:lnTo>
                    <a:lnTo>
                      <a:pt x="88" y="61"/>
                    </a:lnTo>
                    <a:lnTo>
                      <a:pt x="88" y="62"/>
                    </a:lnTo>
                    <a:lnTo>
                      <a:pt x="88" y="63"/>
                    </a:lnTo>
                    <a:lnTo>
                      <a:pt x="88" y="64"/>
                    </a:lnTo>
                    <a:lnTo>
                      <a:pt x="87" y="66"/>
                    </a:lnTo>
                    <a:lnTo>
                      <a:pt x="87" y="68"/>
                    </a:lnTo>
                    <a:lnTo>
                      <a:pt x="86" y="70"/>
                    </a:lnTo>
                    <a:lnTo>
                      <a:pt x="85" y="72"/>
                    </a:lnTo>
                    <a:lnTo>
                      <a:pt x="84" y="74"/>
                    </a:lnTo>
                    <a:lnTo>
                      <a:pt x="83" y="76"/>
                    </a:lnTo>
                    <a:lnTo>
                      <a:pt x="81" y="80"/>
                    </a:lnTo>
                    <a:lnTo>
                      <a:pt x="79" y="83"/>
                    </a:lnTo>
                    <a:lnTo>
                      <a:pt x="77" y="87"/>
                    </a:lnTo>
                    <a:lnTo>
                      <a:pt x="75" y="90"/>
                    </a:lnTo>
                    <a:lnTo>
                      <a:pt x="73" y="89"/>
                    </a:lnTo>
                    <a:lnTo>
                      <a:pt x="70" y="88"/>
                    </a:lnTo>
                    <a:lnTo>
                      <a:pt x="67" y="86"/>
                    </a:lnTo>
                    <a:lnTo>
                      <a:pt x="65" y="85"/>
                    </a:lnTo>
                    <a:lnTo>
                      <a:pt x="62" y="83"/>
                    </a:lnTo>
                    <a:lnTo>
                      <a:pt x="60" y="82"/>
                    </a:lnTo>
                    <a:lnTo>
                      <a:pt x="57" y="81"/>
                    </a:lnTo>
                    <a:lnTo>
                      <a:pt x="55" y="79"/>
                    </a:lnTo>
                    <a:lnTo>
                      <a:pt x="51" y="79"/>
                    </a:lnTo>
                    <a:lnTo>
                      <a:pt x="47" y="78"/>
                    </a:lnTo>
                    <a:lnTo>
                      <a:pt x="44" y="77"/>
                    </a:lnTo>
                    <a:lnTo>
                      <a:pt x="42" y="77"/>
                    </a:lnTo>
                    <a:lnTo>
                      <a:pt x="39" y="77"/>
                    </a:lnTo>
                    <a:lnTo>
                      <a:pt x="37" y="77"/>
                    </a:lnTo>
                    <a:lnTo>
                      <a:pt x="36" y="77"/>
                    </a:lnTo>
                    <a:lnTo>
                      <a:pt x="35" y="77"/>
                    </a:lnTo>
                    <a:lnTo>
                      <a:pt x="33" y="77"/>
                    </a:lnTo>
                    <a:lnTo>
                      <a:pt x="32" y="77"/>
                    </a:lnTo>
                    <a:lnTo>
                      <a:pt x="31" y="77"/>
                    </a:lnTo>
                    <a:lnTo>
                      <a:pt x="30" y="77"/>
                    </a:lnTo>
                    <a:lnTo>
                      <a:pt x="29" y="78"/>
                    </a:lnTo>
                    <a:lnTo>
                      <a:pt x="28" y="78"/>
                    </a:lnTo>
                    <a:lnTo>
                      <a:pt x="27" y="78"/>
                    </a:lnTo>
                    <a:lnTo>
                      <a:pt x="27" y="79"/>
                    </a:lnTo>
                    <a:lnTo>
                      <a:pt x="26" y="80"/>
                    </a:lnTo>
                    <a:lnTo>
                      <a:pt x="25" y="80"/>
                    </a:lnTo>
                    <a:lnTo>
                      <a:pt x="25" y="81"/>
                    </a:lnTo>
                    <a:lnTo>
                      <a:pt x="24" y="82"/>
                    </a:lnTo>
                    <a:lnTo>
                      <a:pt x="24" y="83"/>
                    </a:lnTo>
                    <a:lnTo>
                      <a:pt x="23" y="84"/>
                    </a:lnTo>
                    <a:lnTo>
                      <a:pt x="22" y="84"/>
                    </a:lnTo>
                    <a:lnTo>
                      <a:pt x="21" y="86"/>
                    </a:lnTo>
                    <a:lnTo>
                      <a:pt x="20" y="88"/>
                    </a:lnTo>
                    <a:lnTo>
                      <a:pt x="18" y="90"/>
                    </a:lnTo>
                    <a:lnTo>
                      <a:pt x="17" y="93"/>
                    </a:lnTo>
                    <a:lnTo>
                      <a:pt x="16" y="94"/>
                    </a:lnTo>
                    <a:lnTo>
                      <a:pt x="15" y="96"/>
                    </a:lnTo>
                    <a:lnTo>
                      <a:pt x="14" y="97"/>
                    </a:lnTo>
                    <a:lnTo>
                      <a:pt x="13" y="98"/>
                    </a:lnTo>
                    <a:lnTo>
                      <a:pt x="12" y="99"/>
                    </a:lnTo>
                    <a:lnTo>
                      <a:pt x="12" y="100"/>
                    </a:lnTo>
                    <a:lnTo>
                      <a:pt x="11" y="100"/>
                    </a:lnTo>
                    <a:lnTo>
                      <a:pt x="10" y="100"/>
                    </a:lnTo>
                    <a:close/>
                  </a:path>
                </a:pathLst>
              </a:custGeom>
              <a:solidFill>
                <a:srgbClr val="007CC3"/>
              </a:solidFill>
              <a:ln w="9525">
                <a:noFill/>
                <a:round/>
                <a:headEnd/>
                <a:tailEnd/>
              </a:ln>
            </p:spPr>
            <p:txBody>
              <a:bodyPr/>
              <a:lstStyle/>
              <a:p>
                <a:endParaRPr lang="en-US"/>
              </a:p>
            </p:txBody>
          </p:sp>
          <p:sp>
            <p:nvSpPr>
              <p:cNvPr id="27128" name="Freeform 143"/>
              <p:cNvSpPr>
                <a:spLocks/>
              </p:cNvSpPr>
              <p:nvPr/>
            </p:nvSpPr>
            <p:spPr bwMode="auto">
              <a:xfrm>
                <a:off x="977" y="1571"/>
                <a:ext cx="35" cy="50"/>
              </a:xfrm>
              <a:custGeom>
                <a:avLst/>
                <a:gdLst>
                  <a:gd name="T0" fmla="*/ 23 w 35"/>
                  <a:gd name="T1" fmla="*/ 50 h 50"/>
                  <a:gd name="T2" fmla="*/ 16 w 35"/>
                  <a:gd name="T3" fmla="*/ 49 h 50"/>
                  <a:gd name="T4" fmla="*/ 10 w 35"/>
                  <a:gd name="T5" fmla="*/ 49 h 50"/>
                  <a:gd name="T6" fmla="*/ 3 w 35"/>
                  <a:gd name="T7" fmla="*/ 48 h 50"/>
                  <a:gd name="T8" fmla="*/ 0 w 35"/>
                  <a:gd name="T9" fmla="*/ 42 h 50"/>
                  <a:gd name="T10" fmla="*/ 1 w 35"/>
                  <a:gd name="T11" fmla="*/ 30 h 50"/>
                  <a:gd name="T12" fmla="*/ 2 w 35"/>
                  <a:gd name="T13" fmla="*/ 18 h 50"/>
                  <a:gd name="T14" fmla="*/ 4 w 35"/>
                  <a:gd name="T15" fmla="*/ 6 h 50"/>
                  <a:gd name="T16" fmla="*/ 8 w 35"/>
                  <a:gd name="T17" fmla="*/ 0 h 50"/>
                  <a:gd name="T18" fmla="*/ 16 w 35"/>
                  <a:gd name="T19" fmla="*/ 1 h 50"/>
                  <a:gd name="T20" fmla="*/ 24 w 35"/>
                  <a:gd name="T21" fmla="*/ 1 h 50"/>
                  <a:gd name="T22" fmla="*/ 31 w 35"/>
                  <a:gd name="T23" fmla="*/ 2 h 50"/>
                  <a:gd name="T24" fmla="*/ 35 w 35"/>
                  <a:gd name="T25" fmla="*/ 5 h 50"/>
                  <a:gd name="T26" fmla="*/ 35 w 35"/>
                  <a:gd name="T27" fmla="*/ 9 h 50"/>
                  <a:gd name="T28" fmla="*/ 32 w 35"/>
                  <a:gd name="T29" fmla="*/ 11 h 50"/>
                  <a:gd name="T30" fmla="*/ 26 w 35"/>
                  <a:gd name="T31" fmla="*/ 11 h 50"/>
                  <a:gd name="T32" fmla="*/ 20 w 35"/>
                  <a:gd name="T33" fmla="*/ 10 h 50"/>
                  <a:gd name="T34" fmla="*/ 15 w 35"/>
                  <a:gd name="T35" fmla="*/ 10 h 50"/>
                  <a:gd name="T36" fmla="*/ 12 w 35"/>
                  <a:gd name="T37" fmla="*/ 12 h 50"/>
                  <a:gd name="T38" fmla="*/ 12 w 35"/>
                  <a:gd name="T39" fmla="*/ 17 h 50"/>
                  <a:gd name="T40" fmla="*/ 17 w 35"/>
                  <a:gd name="T41" fmla="*/ 20 h 50"/>
                  <a:gd name="T42" fmla="*/ 25 w 35"/>
                  <a:gd name="T43" fmla="*/ 20 h 50"/>
                  <a:gd name="T44" fmla="*/ 28 w 35"/>
                  <a:gd name="T45" fmla="*/ 21 h 50"/>
                  <a:gd name="T46" fmla="*/ 30 w 35"/>
                  <a:gd name="T47" fmla="*/ 21 h 50"/>
                  <a:gd name="T48" fmla="*/ 31 w 35"/>
                  <a:gd name="T49" fmla="*/ 23 h 50"/>
                  <a:gd name="T50" fmla="*/ 31 w 35"/>
                  <a:gd name="T51" fmla="*/ 27 h 50"/>
                  <a:gd name="T52" fmla="*/ 27 w 35"/>
                  <a:gd name="T53" fmla="*/ 29 h 50"/>
                  <a:gd name="T54" fmla="*/ 21 w 35"/>
                  <a:gd name="T55" fmla="*/ 29 h 50"/>
                  <a:gd name="T56" fmla="*/ 17 w 35"/>
                  <a:gd name="T57" fmla="*/ 28 h 50"/>
                  <a:gd name="T58" fmla="*/ 13 w 35"/>
                  <a:gd name="T59" fmla="*/ 28 h 50"/>
                  <a:gd name="T60" fmla="*/ 11 w 35"/>
                  <a:gd name="T61" fmla="*/ 29 h 50"/>
                  <a:gd name="T62" fmla="*/ 10 w 35"/>
                  <a:gd name="T63" fmla="*/ 32 h 50"/>
                  <a:gd name="T64" fmla="*/ 10 w 35"/>
                  <a:gd name="T65" fmla="*/ 35 h 50"/>
                  <a:gd name="T66" fmla="*/ 10 w 35"/>
                  <a:gd name="T67" fmla="*/ 38 h 50"/>
                  <a:gd name="T68" fmla="*/ 12 w 35"/>
                  <a:gd name="T69" fmla="*/ 40 h 50"/>
                  <a:gd name="T70" fmla="*/ 18 w 35"/>
                  <a:gd name="T71" fmla="*/ 40 h 50"/>
                  <a:gd name="T72" fmla="*/ 24 w 35"/>
                  <a:gd name="T73" fmla="*/ 41 h 50"/>
                  <a:gd name="T74" fmla="*/ 29 w 35"/>
                  <a:gd name="T75" fmla="*/ 41 h 50"/>
                  <a:gd name="T76" fmla="*/ 32 w 35"/>
                  <a:gd name="T77" fmla="*/ 44 h 50"/>
                  <a:gd name="T78" fmla="*/ 32 w 35"/>
                  <a:gd name="T79" fmla="*/ 48 h 50"/>
                  <a:gd name="T80" fmla="*/ 31 w 35"/>
                  <a:gd name="T81" fmla="*/ 50 h 50"/>
                  <a:gd name="T82" fmla="*/ 28 w 35"/>
                  <a:gd name="T83" fmla="*/ 50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50"/>
                  <a:gd name="T128" fmla="*/ 35 w 35"/>
                  <a:gd name="T129" fmla="*/ 50 h 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50">
                    <a:moveTo>
                      <a:pt x="27" y="50"/>
                    </a:moveTo>
                    <a:lnTo>
                      <a:pt x="23" y="50"/>
                    </a:lnTo>
                    <a:lnTo>
                      <a:pt x="20" y="50"/>
                    </a:lnTo>
                    <a:lnTo>
                      <a:pt x="16" y="49"/>
                    </a:lnTo>
                    <a:lnTo>
                      <a:pt x="13" y="49"/>
                    </a:lnTo>
                    <a:lnTo>
                      <a:pt x="10" y="49"/>
                    </a:lnTo>
                    <a:lnTo>
                      <a:pt x="6" y="49"/>
                    </a:lnTo>
                    <a:lnTo>
                      <a:pt x="3" y="48"/>
                    </a:lnTo>
                    <a:lnTo>
                      <a:pt x="0" y="48"/>
                    </a:lnTo>
                    <a:lnTo>
                      <a:pt x="0" y="42"/>
                    </a:lnTo>
                    <a:lnTo>
                      <a:pt x="1" y="36"/>
                    </a:lnTo>
                    <a:lnTo>
                      <a:pt x="1" y="30"/>
                    </a:lnTo>
                    <a:lnTo>
                      <a:pt x="2" y="24"/>
                    </a:lnTo>
                    <a:lnTo>
                      <a:pt x="2" y="18"/>
                    </a:lnTo>
                    <a:lnTo>
                      <a:pt x="3" y="12"/>
                    </a:lnTo>
                    <a:lnTo>
                      <a:pt x="4" y="6"/>
                    </a:lnTo>
                    <a:lnTo>
                      <a:pt x="4" y="0"/>
                    </a:lnTo>
                    <a:lnTo>
                      <a:pt x="8" y="0"/>
                    </a:lnTo>
                    <a:lnTo>
                      <a:pt x="12" y="1"/>
                    </a:lnTo>
                    <a:lnTo>
                      <a:pt x="16" y="1"/>
                    </a:lnTo>
                    <a:lnTo>
                      <a:pt x="20" y="1"/>
                    </a:lnTo>
                    <a:lnTo>
                      <a:pt x="24" y="1"/>
                    </a:lnTo>
                    <a:lnTo>
                      <a:pt x="28" y="2"/>
                    </a:lnTo>
                    <a:lnTo>
                      <a:pt x="31" y="2"/>
                    </a:lnTo>
                    <a:lnTo>
                      <a:pt x="35" y="2"/>
                    </a:lnTo>
                    <a:lnTo>
                      <a:pt x="35" y="5"/>
                    </a:lnTo>
                    <a:lnTo>
                      <a:pt x="35" y="7"/>
                    </a:lnTo>
                    <a:lnTo>
                      <a:pt x="35" y="9"/>
                    </a:lnTo>
                    <a:lnTo>
                      <a:pt x="35" y="12"/>
                    </a:lnTo>
                    <a:lnTo>
                      <a:pt x="32" y="11"/>
                    </a:lnTo>
                    <a:lnTo>
                      <a:pt x="29" y="11"/>
                    </a:lnTo>
                    <a:lnTo>
                      <a:pt x="26" y="11"/>
                    </a:lnTo>
                    <a:lnTo>
                      <a:pt x="23" y="11"/>
                    </a:lnTo>
                    <a:lnTo>
                      <a:pt x="20" y="10"/>
                    </a:lnTo>
                    <a:lnTo>
                      <a:pt x="18" y="10"/>
                    </a:lnTo>
                    <a:lnTo>
                      <a:pt x="15" y="10"/>
                    </a:lnTo>
                    <a:lnTo>
                      <a:pt x="12" y="10"/>
                    </a:lnTo>
                    <a:lnTo>
                      <a:pt x="12" y="12"/>
                    </a:lnTo>
                    <a:lnTo>
                      <a:pt x="12" y="14"/>
                    </a:lnTo>
                    <a:lnTo>
                      <a:pt x="12" y="17"/>
                    </a:lnTo>
                    <a:lnTo>
                      <a:pt x="12" y="19"/>
                    </a:lnTo>
                    <a:lnTo>
                      <a:pt x="17" y="20"/>
                    </a:lnTo>
                    <a:lnTo>
                      <a:pt x="21" y="20"/>
                    </a:lnTo>
                    <a:lnTo>
                      <a:pt x="25" y="20"/>
                    </a:lnTo>
                    <a:lnTo>
                      <a:pt x="27" y="20"/>
                    </a:lnTo>
                    <a:lnTo>
                      <a:pt x="28" y="21"/>
                    </a:lnTo>
                    <a:lnTo>
                      <a:pt x="30" y="21"/>
                    </a:lnTo>
                    <a:lnTo>
                      <a:pt x="31" y="21"/>
                    </a:lnTo>
                    <a:lnTo>
                      <a:pt x="31" y="23"/>
                    </a:lnTo>
                    <a:lnTo>
                      <a:pt x="31" y="25"/>
                    </a:lnTo>
                    <a:lnTo>
                      <a:pt x="31" y="27"/>
                    </a:lnTo>
                    <a:lnTo>
                      <a:pt x="31" y="29"/>
                    </a:lnTo>
                    <a:lnTo>
                      <a:pt x="27" y="29"/>
                    </a:lnTo>
                    <a:lnTo>
                      <a:pt x="24" y="29"/>
                    </a:lnTo>
                    <a:lnTo>
                      <a:pt x="21" y="29"/>
                    </a:lnTo>
                    <a:lnTo>
                      <a:pt x="19" y="29"/>
                    </a:lnTo>
                    <a:lnTo>
                      <a:pt x="17" y="28"/>
                    </a:lnTo>
                    <a:lnTo>
                      <a:pt x="16" y="28"/>
                    </a:lnTo>
                    <a:lnTo>
                      <a:pt x="13" y="28"/>
                    </a:lnTo>
                    <a:lnTo>
                      <a:pt x="11" y="28"/>
                    </a:lnTo>
                    <a:lnTo>
                      <a:pt x="11" y="29"/>
                    </a:lnTo>
                    <a:lnTo>
                      <a:pt x="11" y="31"/>
                    </a:lnTo>
                    <a:lnTo>
                      <a:pt x="10" y="32"/>
                    </a:lnTo>
                    <a:lnTo>
                      <a:pt x="10" y="34"/>
                    </a:lnTo>
                    <a:lnTo>
                      <a:pt x="10" y="35"/>
                    </a:lnTo>
                    <a:lnTo>
                      <a:pt x="10" y="36"/>
                    </a:lnTo>
                    <a:lnTo>
                      <a:pt x="10" y="38"/>
                    </a:lnTo>
                    <a:lnTo>
                      <a:pt x="10" y="39"/>
                    </a:lnTo>
                    <a:lnTo>
                      <a:pt x="12" y="40"/>
                    </a:lnTo>
                    <a:lnTo>
                      <a:pt x="15" y="40"/>
                    </a:lnTo>
                    <a:lnTo>
                      <a:pt x="18" y="40"/>
                    </a:lnTo>
                    <a:lnTo>
                      <a:pt x="21" y="40"/>
                    </a:lnTo>
                    <a:lnTo>
                      <a:pt x="24" y="41"/>
                    </a:lnTo>
                    <a:lnTo>
                      <a:pt x="26" y="41"/>
                    </a:lnTo>
                    <a:lnTo>
                      <a:pt x="29" y="41"/>
                    </a:lnTo>
                    <a:lnTo>
                      <a:pt x="32" y="42"/>
                    </a:lnTo>
                    <a:lnTo>
                      <a:pt x="32" y="44"/>
                    </a:lnTo>
                    <a:lnTo>
                      <a:pt x="32" y="46"/>
                    </a:lnTo>
                    <a:lnTo>
                      <a:pt x="32" y="48"/>
                    </a:lnTo>
                    <a:lnTo>
                      <a:pt x="32" y="50"/>
                    </a:lnTo>
                    <a:lnTo>
                      <a:pt x="31" y="50"/>
                    </a:lnTo>
                    <a:lnTo>
                      <a:pt x="29" y="50"/>
                    </a:lnTo>
                    <a:lnTo>
                      <a:pt x="28" y="50"/>
                    </a:lnTo>
                    <a:lnTo>
                      <a:pt x="27" y="50"/>
                    </a:lnTo>
                    <a:close/>
                  </a:path>
                </a:pathLst>
              </a:custGeom>
              <a:solidFill>
                <a:srgbClr val="F8C400"/>
              </a:solidFill>
              <a:ln w="9525">
                <a:noFill/>
                <a:round/>
                <a:headEnd/>
                <a:tailEnd/>
              </a:ln>
            </p:spPr>
            <p:txBody>
              <a:bodyPr/>
              <a:lstStyle/>
              <a:p>
                <a:endParaRPr lang="en-US"/>
              </a:p>
            </p:txBody>
          </p:sp>
          <p:sp>
            <p:nvSpPr>
              <p:cNvPr id="27129" name="Freeform 144"/>
              <p:cNvSpPr>
                <a:spLocks/>
              </p:cNvSpPr>
              <p:nvPr/>
            </p:nvSpPr>
            <p:spPr bwMode="auto">
              <a:xfrm>
                <a:off x="1437" y="1599"/>
                <a:ext cx="21" cy="21"/>
              </a:xfrm>
              <a:custGeom>
                <a:avLst/>
                <a:gdLst>
                  <a:gd name="T0" fmla="*/ 6 w 21"/>
                  <a:gd name="T1" fmla="*/ 19 h 21"/>
                  <a:gd name="T2" fmla="*/ 3 w 21"/>
                  <a:gd name="T3" fmla="*/ 18 h 21"/>
                  <a:gd name="T4" fmla="*/ 1 w 21"/>
                  <a:gd name="T5" fmla="*/ 15 h 21"/>
                  <a:gd name="T6" fmla="*/ 0 w 21"/>
                  <a:gd name="T7" fmla="*/ 13 h 21"/>
                  <a:gd name="T8" fmla="*/ 0 w 21"/>
                  <a:gd name="T9" fmla="*/ 11 h 21"/>
                  <a:gd name="T10" fmla="*/ 0 w 21"/>
                  <a:gd name="T11" fmla="*/ 10 h 21"/>
                  <a:gd name="T12" fmla="*/ 0 w 21"/>
                  <a:gd name="T13" fmla="*/ 8 h 21"/>
                  <a:gd name="T14" fmla="*/ 1 w 21"/>
                  <a:gd name="T15" fmla="*/ 6 h 21"/>
                  <a:gd name="T16" fmla="*/ 1 w 21"/>
                  <a:gd name="T17" fmla="*/ 5 h 21"/>
                  <a:gd name="T18" fmla="*/ 2 w 21"/>
                  <a:gd name="T19" fmla="*/ 4 h 21"/>
                  <a:gd name="T20" fmla="*/ 4 w 21"/>
                  <a:gd name="T21" fmla="*/ 2 h 21"/>
                  <a:gd name="T22" fmla="*/ 5 w 21"/>
                  <a:gd name="T23" fmla="*/ 2 h 21"/>
                  <a:gd name="T24" fmla="*/ 7 w 21"/>
                  <a:gd name="T25" fmla="*/ 1 h 21"/>
                  <a:gd name="T26" fmla="*/ 9 w 21"/>
                  <a:gd name="T27" fmla="*/ 0 h 21"/>
                  <a:gd name="T28" fmla="*/ 10 w 21"/>
                  <a:gd name="T29" fmla="*/ 0 h 21"/>
                  <a:gd name="T30" fmla="*/ 12 w 21"/>
                  <a:gd name="T31" fmla="*/ 0 h 21"/>
                  <a:gd name="T32" fmla="*/ 15 w 21"/>
                  <a:gd name="T33" fmla="*/ 0 h 21"/>
                  <a:gd name="T34" fmla="*/ 17 w 21"/>
                  <a:gd name="T35" fmla="*/ 1 h 21"/>
                  <a:gd name="T36" fmla="*/ 19 w 21"/>
                  <a:gd name="T37" fmla="*/ 3 h 21"/>
                  <a:gd name="T38" fmla="*/ 20 w 21"/>
                  <a:gd name="T39" fmla="*/ 6 h 21"/>
                  <a:gd name="T40" fmla="*/ 21 w 21"/>
                  <a:gd name="T41" fmla="*/ 7 h 21"/>
                  <a:gd name="T42" fmla="*/ 21 w 21"/>
                  <a:gd name="T43" fmla="*/ 9 h 21"/>
                  <a:gd name="T44" fmla="*/ 21 w 21"/>
                  <a:gd name="T45" fmla="*/ 10 h 21"/>
                  <a:gd name="T46" fmla="*/ 21 w 21"/>
                  <a:gd name="T47" fmla="*/ 12 h 21"/>
                  <a:gd name="T48" fmla="*/ 21 w 21"/>
                  <a:gd name="T49" fmla="*/ 13 h 21"/>
                  <a:gd name="T50" fmla="*/ 20 w 21"/>
                  <a:gd name="T51" fmla="*/ 14 h 21"/>
                  <a:gd name="T52" fmla="*/ 20 w 21"/>
                  <a:gd name="T53" fmla="*/ 15 h 21"/>
                  <a:gd name="T54" fmla="*/ 19 w 21"/>
                  <a:gd name="T55" fmla="*/ 16 h 21"/>
                  <a:gd name="T56" fmla="*/ 17 w 21"/>
                  <a:gd name="T57" fmla="*/ 17 h 21"/>
                  <a:gd name="T58" fmla="*/ 16 w 21"/>
                  <a:gd name="T59" fmla="*/ 18 h 21"/>
                  <a:gd name="T60" fmla="*/ 14 w 21"/>
                  <a:gd name="T61" fmla="*/ 19 h 21"/>
                  <a:gd name="T62" fmla="*/ 12 w 21"/>
                  <a:gd name="T63" fmla="*/ 20 h 21"/>
                  <a:gd name="T64" fmla="*/ 10 w 21"/>
                  <a:gd name="T65" fmla="*/ 2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1"/>
                  <a:gd name="T101" fmla="*/ 21 w 21"/>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1">
                    <a:moveTo>
                      <a:pt x="9" y="21"/>
                    </a:moveTo>
                    <a:lnTo>
                      <a:pt x="6" y="19"/>
                    </a:lnTo>
                    <a:lnTo>
                      <a:pt x="5" y="18"/>
                    </a:lnTo>
                    <a:lnTo>
                      <a:pt x="3" y="18"/>
                    </a:lnTo>
                    <a:lnTo>
                      <a:pt x="2" y="16"/>
                    </a:lnTo>
                    <a:lnTo>
                      <a:pt x="1" y="15"/>
                    </a:lnTo>
                    <a:lnTo>
                      <a:pt x="1" y="14"/>
                    </a:lnTo>
                    <a:lnTo>
                      <a:pt x="0" y="13"/>
                    </a:lnTo>
                    <a:lnTo>
                      <a:pt x="0" y="12"/>
                    </a:lnTo>
                    <a:lnTo>
                      <a:pt x="0" y="11"/>
                    </a:lnTo>
                    <a:lnTo>
                      <a:pt x="0" y="10"/>
                    </a:lnTo>
                    <a:lnTo>
                      <a:pt x="0" y="9"/>
                    </a:lnTo>
                    <a:lnTo>
                      <a:pt x="0" y="8"/>
                    </a:lnTo>
                    <a:lnTo>
                      <a:pt x="0" y="7"/>
                    </a:lnTo>
                    <a:lnTo>
                      <a:pt x="1" y="6"/>
                    </a:lnTo>
                    <a:lnTo>
                      <a:pt x="1" y="5"/>
                    </a:lnTo>
                    <a:lnTo>
                      <a:pt x="2" y="4"/>
                    </a:lnTo>
                    <a:lnTo>
                      <a:pt x="3" y="3"/>
                    </a:lnTo>
                    <a:lnTo>
                      <a:pt x="4" y="2"/>
                    </a:lnTo>
                    <a:lnTo>
                      <a:pt x="5" y="2"/>
                    </a:lnTo>
                    <a:lnTo>
                      <a:pt x="6" y="1"/>
                    </a:lnTo>
                    <a:lnTo>
                      <a:pt x="7" y="1"/>
                    </a:lnTo>
                    <a:lnTo>
                      <a:pt x="8" y="1"/>
                    </a:lnTo>
                    <a:lnTo>
                      <a:pt x="9" y="0"/>
                    </a:lnTo>
                    <a:lnTo>
                      <a:pt x="10" y="0"/>
                    </a:lnTo>
                    <a:lnTo>
                      <a:pt x="11" y="0"/>
                    </a:lnTo>
                    <a:lnTo>
                      <a:pt x="12" y="0"/>
                    </a:lnTo>
                    <a:lnTo>
                      <a:pt x="14" y="0"/>
                    </a:lnTo>
                    <a:lnTo>
                      <a:pt x="15" y="0"/>
                    </a:lnTo>
                    <a:lnTo>
                      <a:pt x="16" y="1"/>
                    </a:lnTo>
                    <a:lnTo>
                      <a:pt x="17" y="1"/>
                    </a:lnTo>
                    <a:lnTo>
                      <a:pt x="18" y="1"/>
                    </a:lnTo>
                    <a:lnTo>
                      <a:pt x="19" y="3"/>
                    </a:lnTo>
                    <a:lnTo>
                      <a:pt x="20" y="5"/>
                    </a:lnTo>
                    <a:lnTo>
                      <a:pt x="20" y="6"/>
                    </a:lnTo>
                    <a:lnTo>
                      <a:pt x="20" y="7"/>
                    </a:lnTo>
                    <a:lnTo>
                      <a:pt x="21" y="7"/>
                    </a:lnTo>
                    <a:lnTo>
                      <a:pt x="21" y="8"/>
                    </a:lnTo>
                    <a:lnTo>
                      <a:pt x="21" y="9"/>
                    </a:lnTo>
                    <a:lnTo>
                      <a:pt x="21" y="10"/>
                    </a:lnTo>
                    <a:lnTo>
                      <a:pt x="21" y="11"/>
                    </a:lnTo>
                    <a:lnTo>
                      <a:pt x="21" y="12"/>
                    </a:lnTo>
                    <a:lnTo>
                      <a:pt x="21" y="13"/>
                    </a:lnTo>
                    <a:lnTo>
                      <a:pt x="21" y="14"/>
                    </a:lnTo>
                    <a:lnTo>
                      <a:pt x="20" y="14"/>
                    </a:lnTo>
                    <a:lnTo>
                      <a:pt x="20" y="15"/>
                    </a:lnTo>
                    <a:lnTo>
                      <a:pt x="19" y="16"/>
                    </a:lnTo>
                    <a:lnTo>
                      <a:pt x="18" y="17"/>
                    </a:lnTo>
                    <a:lnTo>
                      <a:pt x="17" y="17"/>
                    </a:lnTo>
                    <a:lnTo>
                      <a:pt x="17" y="18"/>
                    </a:lnTo>
                    <a:lnTo>
                      <a:pt x="16" y="18"/>
                    </a:lnTo>
                    <a:lnTo>
                      <a:pt x="15" y="19"/>
                    </a:lnTo>
                    <a:lnTo>
                      <a:pt x="14" y="19"/>
                    </a:lnTo>
                    <a:lnTo>
                      <a:pt x="13" y="19"/>
                    </a:lnTo>
                    <a:lnTo>
                      <a:pt x="12" y="20"/>
                    </a:lnTo>
                    <a:lnTo>
                      <a:pt x="11" y="20"/>
                    </a:lnTo>
                    <a:lnTo>
                      <a:pt x="10" y="20"/>
                    </a:lnTo>
                    <a:lnTo>
                      <a:pt x="9" y="21"/>
                    </a:lnTo>
                    <a:close/>
                  </a:path>
                </a:pathLst>
              </a:custGeom>
              <a:solidFill>
                <a:srgbClr val="F8C400"/>
              </a:solidFill>
              <a:ln w="9525">
                <a:noFill/>
                <a:round/>
                <a:headEnd/>
                <a:tailEnd/>
              </a:ln>
            </p:spPr>
            <p:txBody>
              <a:bodyPr/>
              <a:lstStyle/>
              <a:p>
                <a:endParaRPr lang="en-US"/>
              </a:p>
            </p:txBody>
          </p:sp>
          <p:sp>
            <p:nvSpPr>
              <p:cNvPr id="27130" name="Freeform 145"/>
              <p:cNvSpPr>
                <a:spLocks/>
              </p:cNvSpPr>
              <p:nvPr/>
            </p:nvSpPr>
            <p:spPr bwMode="auto">
              <a:xfrm>
                <a:off x="1137" y="1522"/>
                <a:ext cx="111" cy="95"/>
              </a:xfrm>
              <a:custGeom>
                <a:avLst/>
                <a:gdLst>
                  <a:gd name="T0" fmla="*/ 36 w 111"/>
                  <a:gd name="T1" fmla="*/ 89 h 95"/>
                  <a:gd name="T2" fmla="*/ 31 w 111"/>
                  <a:gd name="T3" fmla="*/ 77 h 95"/>
                  <a:gd name="T4" fmla="*/ 26 w 111"/>
                  <a:gd name="T5" fmla="*/ 65 h 95"/>
                  <a:gd name="T6" fmla="*/ 22 w 111"/>
                  <a:gd name="T7" fmla="*/ 54 h 95"/>
                  <a:gd name="T8" fmla="*/ 17 w 111"/>
                  <a:gd name="T9" fmla="*/ 42 h 95"/>
                  <a:gd name="T10" fmla="*/ 12 w 111"/>
                  <a:gd name="T11" fmla="*/ 30 h 95"/>
                  <a:gd name="T12" fmla="*/ 7 w 111"/>
                  <a:gd name="T13" fmla="*/ 18 h 95"/>
                  <a:gd name="T14" fmla="*/ 3 w 111"/>
                  <a:gd name="T15" fmla="*/ 6 h 95"/>
                  <a:gd name="T16" fmla="*/ 6 w 111"/>
                  <a:gd name="T17" fmla="*/ 0 h 95"/>
                  <a:gd name="T18" fmla="*/ 17 w 111"/>
                  <a:gd name="T19" fmla="*/ 0 h 95"/>
                  <a:gd name="T20" fmla="*/ 27 w 111"/>
                  <a:gd name="T21" fmla="*/ 0 h 95"/>
                  <a:gd name="T22" fmla="*/ 38 w 111"/>
                  <a:gd name="T23" fmla="*/ 0 h 95"/>
                  <a:gd name="T24" fmla="*/ 49 w 111"/>
                  <a:gd name="T25" fmla="*/ 0 h 95"/>
                  <a:gd name="T26" fmla="*/ 60 w 111"/>
                  <a:gd name="T27" fmla="*/ 0 h 95"/>
                  <a:gd name="T28" fmla="*/ 71 w 111"/>
                  <a:gd name="T29" fmla="*/ 0 h 95"/>
                  <a:gd name="T30" fmla="*/ 82 w 111"/>
                  <a:gd name="T31" fmla="*/ 0 h 95"/>
                  <a:gd name="T32" fmla="*/ 93 w 111"/>
                  <a:gd name="T33" fmla="*/ 11 h 95"/>
                  <a:gd name="T34" fmla="*/ 100 w 111"/>
                  <a:gd name="T35" fmla="*/ 28 h 95"/>
                  <a:gd name="T36" fmla="*/ 105 w 111"/>
                  <a:gd name="T37" fmla="*/ 39 h 95"/>
                  <a:gd name="T38" fmla="*/ 109 w 111"/>
                  <a:gd name="T39" fmla="*/ 47 h 95"/>
                  <a:gd name="T40" fmla="*/ 111 w 111"/>
                  <a:gd name="T41" fmla="*/ 51 h 95"/>
                  <a:gd name="T42" fmla="*/ 110 w 111"/>
                  <a:gd name="T43" fmla="*/ 53 h 95"/>
                  <a:gd name="T44" fmla="*/ 110 w 111"/>
                  <a:gd name="T45" fmla="*/ 54 h 95"/>
                  <a:gd name="T46" fmla="*/ 108 w 111"/>
                  <a:gd name="T47" fmla="*/ 55 h 95"/>
                  <a:gd name="T48" fmla="*/ 106 w 111"/>
                  <a:gd name="T49" fmla="*/ 56 h 95"/>
                  <a:gd name="T50" fmla="*/ 103 w 111"/>
                  <a:gd name="T51" fmla="*/ 59 h 95"/>
                  <a:gd name="T52" fmla="*/ 101 w 111"/>
                  <a:gd name="T53" fmla="*/ 61 h 95"/>
                  <a:gd name="T54" fmla="*/ 99 w 111"/>
                  <a:gd name="T55" fmla="*/ 62 h 95"/>
                  <a:gd name="T56" fmla="*/ 97 w 111"/>
                  <a:gd name="T57" fmla="*/ 63 h 95"/>
                  <a:gd name="T58" fmla="*/ 94 w 111"/>
                  <a:gd name="T59" fmla="*/ 64 h 95"/>
                  <a:gd name="T60" fmla="*/ 93 w 111"/>
                  <a:gd name="T61" fmla="*/ 66 h 95"/>
                  <a:gd name="T62" fmla="*/ 92 w 111"/>
                  <a:gd name="T63" fmla="*/ 67 h 95"/>
                  <a:gd name="T64" fmla="*/ 89 w 111"/>
                  <a:gd name="T65" fmla="*/ 68 h 95"/>
                  <a:gd name="T66" fmla="*/ 86 w 111"/>
                  <a:gd name="T67" fmla="*/ 70 h 95"/>
                  <a:gd name="T68" fmla="*/ 82 w 111"/>
                  <a:gd name="T69" fmla="*/ 72 h 95"/>
                  <a:gd name="T70" fmla="*/ 80 w 111"/>
                  <a:gd name="T71" fmla="*/ 74 h 95"/>
                  <a:gd name="T72" fmla="*/ 80 w 111"/>
                  <a:gd name="T73" fmla="*/ 74 h 95"/>
                  <a:gd name="T74" fmla="*/ 80 w 111"/>
                  <a:gd name="T75" fmla="*/ 75 h 95"/>
                  <a:gd name="T76" fmla="*/ 79 w 111"/>
                  <a:gd name="T77" fmla="*/ 76 h 95"/>
                  <a:gd name="T78" fmla="*/ 77 w 111"/>
                  <a:gd name="T79" fmla="*/ 76 h 95"/>
                  <a:gd name="T80" fmla="*/ 75 w 111"/>
                  <a:gd name="T81" fmla="*/ 77 h 95"/>
                  <a:gd name="T82" fmla="*/ 73 w 111"/>
                  <a:gd name="T83" fmla="*/ 78 h 95"/>
                  <a:gd name="T84" fmla="*/ 72 w 111"/>
                  <a:gd name="T85" fmla="*/ 79 h 95"/>
                  <a:gd name="T86" fmla="*/ 68 w 111"/>
                  <a:gd name="T87" fmla="*/ 82 h 95"/>
                  <a:gd name="T88" fmla="*/ 60 w 111"/>
                  <a:gd name="T89" fmla="*/ 87 h 95"/>
                  <a:gd name="T90" fmla="*/ 54 w 111"/>
                  <a:gd name="T91" fmla="*/ 90 h 95"/>
                  <a:gd name="T92" fmla="*/ 49 w 111"/>
                  <a:gd name="T93" fmla="*/ 92 h 95"/>
                  <a:gd name="T94" fmla="*/ 45 w 111"/>
                  <a:gd name="T95" fmla="*/ 94 h 95"/>
                  <a:gd name="T96" fmla="*/ 40 w 111"/>
                  <a:gd name="T97" fmla="*/ 95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95"/>
                  <a:gd name="T149" fmla="*/ 111 w 111"/>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95">
                    <a:moveTo>
                      <a:pt x="38" y="95"/>
                    </a:moveTo>
                    <a:lnTo>
                      <a:pt x="36" y="89"/>
                    </a:lnTo>
                    <a:lnTo>
                      <a:pt x="34" y="83"/>
                    </a:lnTo>
                    <a:lnTo>
                      <a:pt x="31" y="77"/>
                    </a:lnTo>
                    <a:lnTo>
                      <a:pt x="29" y="71"/>
                    </a:lnTo>
                    <a:lnTo>
                      <a:pt x="26" y="65"/>
                    </a:lnTo>
                    <a:lnTo>
                      <a:pt x="24" y="60"/>
                    </a:lnTo>
                    <a:lnTo>
                      <a:pt x="22" y="54"/>
                    </a:lnTo>
                    <a:lnTo>
                      <a:pt x="19" y="48"/>
                    </a:lnTo>
                    <a:lnTo>
                      <a:pt x="17" y="42"/>
                    </a:lnTo>
                    <a:lnTo>
                      <a:pt x="14" y="36"/>
                    </a:lnTo>
                    <a:lnTo>
                      <a:pt x="12" y="30"/>
                    </a:lnTo>
                    <a:lnTo>
                      <a:pt x="10" y="24"/>
                    </a:lnTo>
                    <a:lnTo>
                      <a:pt x="7" y="18"/>
                    </a:lnTo>
                    <a:lnTo>
                      <a:pt x="5" y="12"/>
                    </a:lnTo>
                    <a:lnTo>
                      <a:pt x="3" y="6"/>
                    </a:lnTo>
                    <a:lnTo>
                      <a:pt x="0" y="0"/>
                    </a:lnTo>
                    <a:lnTo>
                      <a:pt x="6" y="0"/>
                    </a:lnTo>
                    <a:lnTo>
                      <a:pt x="11" y="0"/>
                    </a:lnTo>
                    <a:lnTo>
                      <a:pt x="17" y="0"/>
                    </a:lnTo>
                    <a:lnTo>
                      <a:pt x="22" y="0"/>
                    </a:lnTo>
                    <a:lnTo>
                      <a:pt x="27" y="0"/>
                    </a:lnTo>
                    <a:lnTo>
                      <a:pt x="33" y="0"/>
                    </a:lnTo>
                    <a:lnTo>
                      <a:pt x="38" y="0"/>
                    </a:lnTo>
                    <a:lnTo>
                      <a:pt x="44" y="0"/>
                    </a:lnTo>
                    <a:lnTo>
                      <a:pt x="49" y="0"/>
                    </a:lnTo>
                    <a:lnTo>
                      <a:pt x="55" y="0"/>
                    </a:lnTo>
                    <a:lnTo>
                      <a:pt x="60" y="0"/>
                    </a:lnTo>
                    <a:lnTo>
                      <a:pt x="66" y="0"/>
                    </a:lnTo>
                    <a:lnTo>
                      <a:pt x="71" y="0"/>
                    </a:lnTo>
                    <a:lnTo>
                      <a:pt x="77" y="0"/>
                    </a:lnTo>
                    <a:lnTo>
                      <a:pt x="82" y="0"/>
                    </a:lnTo>
                    <a:lnTo>
                      <a:pt x="88" y="0"/>
                    </a:lnTo>
                    <a:lnTo>
                      <a:pt x="93" y="11"/>
                    </a:lnTo>
                    <a:lnTo>
                      <a:pt x="97" y="20"/>
                    </a:lnTo>
                    <a:lnTo>
                      <a:pt x="100" y="28"/>
                    </a:lnTo>
                    <a:lnTo>
                      <a:pt x="103" y="34"/>
                    </a:lnTo>
                    <a:lnTo>
                      <a:pt x="105" y="39"/>
                    </a:lnTo>
                    <a:lnTo>
                      <a:pt x="107" y="44"/>
                    </a:lnTo>
                    <a:lnTo>
                      <a:pt x="109" y="47"/>
                    </a:lnTo>
                    <a:lnTo>
                      <a:pt x="111" y="51"/>
                    </a:lnTo>
                    <a:lnTo>
                      <a:pt x="111" y="52"/>
                    </a:lnTo>
                    <a:lnTo>
                      <a:pt x="110" y="53"/>
                    </a:lnTo>
                    <a:lnTo>
                      <a:pt x="110" y="54"/>
                    </a:lnTo>
                    <a:lnTo>
                      <a:pt x="109" y="54"/>
                    </a:lnTo>
                    <a:lnTo>
                      <a:pt x="108" y="55"/>
                    </a:lnTo>
                    <a:lnTo>
                      <a:pt x="107" y="55"/>
                    </a:lnTo>
                    <a:lnTo>
                      <a:pt x="106" y="56"/>
                    </a:lnTo>
                    <a:lnTo>
                      <a:pt x="104" y="58"/>
                    </a:lnTo>
                    <a:lnTo>
                      <a:pt x="103" y="59"/>
                    </a:lnTo>
                    <a:lnTo>
                      <a:pt x="101" y="60"/>
                    </a:lnTo>
                    <a:lnTo>
                      <a:pt x="101" y="61"/>
                    </a:lnTo>
                    <a:lnTo>
                      <a:pt x="100" y="61"/>
                    </a:lnTo>
                    <a:lnTo>
                      <a:pt x="99" y="62"/>
                    </a:lnTo>
                    <a:lnTo>
                      <a:pt x="98" y="62"/>
                    </a:lnTo>
                    <a:lnTo>
                      <a:pt x="97" y="63"/>
                    </a:lnTo>
                    <a:lnTo>
                      <a:pt x="96" y="63"/>
                    </a:lnTo>
                    <a:lnTo>
                      <a:pt x="94" y="64"/>
                    </a:lnTo>
                    <a:lnTo>
                      <a:pt x="93" y="65"/>
                    </a:lnTo>
                    <a:lnTo>
                      <a:pt x="93" y="66"/>
                    </a:lnTo>
                    <a:lnTo>
                      <a:pt x="92" y="67"/>
                    </a:lnTo>
                    <a:lnTo>
                      <a:pt x="91" y="67"/>
                    </a:lnTo>
                    <a:lnTo>
                      <a:pt x="89" y="68"/>
                    </a:lnTo>
                    <a:lnTo>
                      <a:pt x="87" y="69"/>
                    </a:lnTo>
                    <a:lnTo>
                      <a:pt x="86" y="70"/>
                    </a:lnTo>
                    <a:lnTo>
                      <a:pt x="84" y="71"/>
                    </a:lnTo>
                    <a:lnTo>
                      <a:pt x="82" y="72"/>
                    </a:lnTo>
                    <a:lnTo>
                      <a:pt x="80" y="73"/>
                    </a:lnTo>
                    <a:lnTo>
                      <a:pt x="80" y="74"/>
                    </a:lnTo>
                    <a:lnTo>
                      <a:pt x="80" y="75"/>
                    </a:lnTo>
                    <a:lnTo>
                      <a:pt x="79" y="75"/>
                    </a:lnTo>
                    <a:lnTo>
                      <a:pt x="79" y="76"/>
                    </a:lnTo>
                    <a:lnTo>
                      <a:pt x="78" y="76"/>
                    </a:lnTo>
                    <a:lnTo>
                      <a:pt x="77" y="76"/>
                    </a:lnTo>
                    <a:lnTo>
                      <a:pt x="76" y="77"/>
                    </a:lnTo>
                    <a:lnTo>
                      <a:pt x="75" y="77"/>
                    </a:lnTo>
                    <a:lnTo>
                      <a:pt x="73" y="78"/>
                    </a:lnTo>
                    <a:lnTo>
                      <a:pt x="72" y="79"/>
                    </a:lnTo>
                    <a:lnTo>
                      <a:pt x="71" y="80"/>
                    </a:lnTo>
                    <a:lnTo>
                      <a:pt x="68" y="82"/>
                    </a:lnTo>
                    <a:lnTo>
                      <a:pt x="64" y="84"/>
                    </a:lnTo>
                    <a:lnTo>
                      <a:pt x="60" y="87"/>
                    </a:lnTo>
                    <a:lnTo>
                      <a:pt x="56" y="89"/>
                    </a:lnTo>
                    <a:lnTo>
                      <a:pt x="54" y="90"/>
                    </a:lnTo>
                    <a:lnTo>
                      <a:pt x="51" y="91"/>
                    </a:lnTo>
                    <a:lnTo>
                      <a:pt x="49" y="92"/>
                    </a:lnTo>
                    <a:lnTo>
                      <a:pt x="47" y="93"/>
                    </a:lnTo>
                    <a:lnTo>
                      <a:pt x="45" y="94"/>
                    </a:lnTo>
                    <a:lnTo>
                      <a:pt x="43" y="94"/>
                    </a:lnTo>
                    <a:lnTo>
                      <a:pt x="40" y="95"/>
                    </a:lnTo>
                    <a:lnTo>
                      <a:pt x="38" y="95"/>
                    </a:lnTo>
                    <a:close/>
                  </a:path>
                </a:pathLst>
              </a:custGeom>
              <a:solidFill>
                <a:srgbClr val="007CC3"/>
              </a:solidFill>
              <a:ln w="9525">
                <a:noFill/>
                <a:round/>
                <a:headEnd/>
                <a:tailEnd/>
              </a:ln>
            </p:spPr>
            <p:txBody>
              <a:bodyPr/>
              <a:lstStyle/>
              <a:p>
                <a:endParaRPr lang="en-US"/>
              </a:p>
            </p:txBody>
          </p:sp>
          <p:sp>
            <p:nvSpPr>
              <p:cNvPr id="27131" name="Freeform 146"/>
              <p:cNvSpPr>
                <a:spLocks/>
              </p:cNvSpPr>
              <p:nvPr/>
            </p:nvSpPr>
            <p:spPr bwMode="auto">
              <a:xfrm>
                <a:off x="575" y="1539"/>
                <a:ext cx="83" cy="75"/>
              </a:xfrm>
              <a:custGeom>
                <a:avLst/>
                <a:gdLst>
                  <a:gd name="T0" fmla="*/ 34 w 83"/>
                  <a:gd name="T1" fmla="*/ 70 h 75"/>
                  <a:gd name="T2" fmla="*/ 32 w 83"/>
                  <a:gd name="T3" fmla="*/ 67 h 75"/>
                  <a:gd name="T4" fmla="*/ 28 w 83"/>
                  <a:gd name="T5" fmla="*/ 63 h 75"/>
                  <a:gd name="T6" fmla="*/ 24 w 83"/>
                  <a:gd name="T7" fmla="*/ 58 h 75"/>
                  <a:gd name="T8" fmla="*/ 22 w 83"/>
                  <a:gd name="T9" fmla="*/ 56 h 75"/>
                  <a:gd name="T10" fmla="*/ 13 w 83"/>
                  <a:gd name="T11" fmla="*/ 47 h 75"/>
                  <a:gd name="T12" fmla="*/ 3 w 83"/>
                  <a:gd name="T13" fmla="*/ 35 h 75"/>
                  <a:gd name="T14" fmla="*/ 1 w 83"/>
                  <a:gd name="T15" fmla="*/ 30 h 75"/>
                  <a:gd name="T16" fmla="*/ 4 w 83"/>
                  <a:gd name="T17" fmla="*/ 26 h 75"/>
                  <a:gd name="T18" fmla="*/ 7 w 83"/>
                  <a:gd name="T19" fmla="*/ 23 h 75"/>
                  <a:gd name="T20" fmla="*/ 11 w 83"/>
                  <a:gd name="T21" fmla="*/ 21 h 75"/>
                  <a:gd name="T22" fmla="*/ 12 w 83"/>
                  <a:gd name="T23" fmla="*/ 27 h 75"/>
                  <a:gd name="T24" fmla="*/ 16 w 83"/>
                  <a:gd name="T25" fmla="*/ 34 h 75"/>
                  <a:gd name="T26" fmla="*/ 22 w 83"/>
                  <a:gd name="T27" fmla="*/ 40 h 75"/>
                  <a:gd name="T28" fmla="*/ 26 w 83"/>
                  <a:gd name="T29" fmla="*/ 41 h 75"/>
                  <a:gd name="T30" fmla="*/ 30 w 83"/>
                  <a:gd name="T31" fmla="*/ 37 h 75"/>
                  <a:gd name="T32" fmla="*/ 34 w 83"/>
                  <a:gd name="T33" fmla="*/ 35 h 75"/>
                  <a:gd name="T34" fmla="*/ 37 w 83"/>
                  <a:gd name="T35" fmla="*/ 32 h 75"/>
                  <a:gd name="T36" fmla="*/ 43 w 83"/>
                  <a:gd name="T37" fmla="*/ 26 h 75"/>
                  <a:gd name="T38" fmla="*/ 47 w 83"/>
                  <a:gd name="T39" fmla="*/ 23 h 75"/>
                  <a:gd name="T40" fmla="*/ 51 w 83"/>
                  <a:gd name="T41" fmla="*/ 21 h 75"/>
                  <a:gd name="T42" fmla="*/ 53 w 83"/>
                  <a:gd name="T43" fmla="*/ 19 h 75"/>
                  <a:gd name="T44" fmla="*/ 56 w 83"/>
                  <a:gd name="T45" fmla="*/ 17 h 75"/>
                  <a:gd name="T46" fmla="*/ 61 w 83"/>
                  <a:gd name="T47" fmla="*/ 12 h 75"/>
                  <a:gd name="T48" fmla="*/ 66 w 83"/>
                  <a:gd name="T49" fmla="*/ 2 h 75"/>
                  <a:gd name="T50" fmla="*/ 70 w 83"/>
                  <a:gd name="T51" fmla="*/ 3 h 75"/>
                  <a:gd name="T52" fmla="*/ 75 w 83"/>
                  <a:gd name="T53" fmla="*/ 9 h 75"/>
                  <a:gd name="T54" fmla="*/ 78 w 83"/>
                  <a:gd name="T55" fmla="*/ 13 h 75"/>
                  <a:gd name="T56" fmla="*/ 81 w 83"/>
                  <a:gd name="T57" fmla="*/ 15 h 75"/>
                  <a:gd name="T58" fmla="*/ 82 w 83"/>
                  <a:gd name="T59" fmla="*/ 18 h 75"/>
                  <a:gd name="T60" fmla="*/ 77 w 83"/>
                  <a:gd name="T61" fmla="*/ 18 h 75"/>
                  <a:gd name="T62" fmla="*/ 73 w 83"/>
                  <a:gd name="T63" fmla="*/ 19 h 75"/>
                  <a:gd name="T64" fmla="*/ 71 w 83"/>
                  <a:gd name="T65" fmla="*/ 21 h 75"/>
                  <a:gd name="T66" fmla="*/ 69 w 83"/>
                  <a:gd name="T67" fmla="*/ 23 h 75"/>
                  <a:gd name="T68" fmla="*/ 66 w 83"/>
                  <a:gd name="T69" fmla="*/ 24 h 75"/>
                  <a:gd name="T70" fmla="*/ 62 w 83"/>
                  <a:gd name="T71" fmla="*/ 28 h 75"/>
                  <a:gd name="T72" fmla="*/ 54 w 83"/>
                  <a:gd name="T73" fmla="*/ 35 h 75"/>
                  <a:gd name="T74" fmla="*/ 51 w 83"/>
                  <a:gd name="T75" fmla="*/ 37 h 75"/>
                  <a:gd name="T76" fmla="*/ 47 w 83"/>
                  <a:gd name="T77" fmla="*/ 41 h 75"/>
                  <a:gd name="T78" fmla="*/ 40 w 83"/>
                  <a:gd name="T79" fmla="*/ 46 h 75"/>
                  <a:gd name="T80" fmla="*/ 38 w 83"/>
                  <a:gd name="T81" fmla="*/ 47 h 75"/>
                  <a:gd name="T82" fmla="*/ 36 w 83"/>
                  <a:gd name="T83" fmla="*/ 50 h 75"/>
                  <a:gd name="T84" fmla="*/ 34 w 83"/>
                  <a:gd name="T85" fmla="*/ 51 h 75"/>
                  <a:gd name="T86" fmla="*/ 34 w 83"/>
                  <a:gd name="T87" fmla="*/ 52 h 75"/>
                  <a:gd name="T88" fmla="*/ 39 w 83"/>
                  <a:gd name="T89" fmla="*/ 58 h 75"/>
                  <a:gd name="T90" fmla="*/ 42 w 83"/>
                  <a:gd name="T91" fmla="*/ 61 h 75"/>
                  <a:gd name="T92" fmla="*/ 44 w 83"/>
                  <a:gd name="T93" fmla="*/ 64 h 75"/>
                  <a:gd name="T94" fmla="*/ 47 w 83"/>
                  <a:gd name="T95" fmla="*/ 65 h 75"/>
                  <a:gd name="T96" fmla="*/ 53 w 83"/>
                  <a:gd name="T97" fmla="*/ 67 h 75"/>
                  <a:gd name="T98" fmla="*/ 47 w 83"/>
                  <a:gd name="T99" fmla="*/ 71 h 75"/>
                  <a:gd name="T100" fmla="*/ 44 w 83"/>
                  <a:gd name="T101" fmla="*/ 73 h 75"/>
                  <a:gd name="T102" fmla="*/ 42 w 83"/>
                  <a:gd name="T103" fmla="*/ 74 h 75"/>
                  <a:gd name="T104" fmla="*/ 40 w 83"/>
                  <a:gd name="T105" fmla="*/ 75 h 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
                  <a:gd name="T160" fmla="*/ 0 h 75"/>
                  <a:gd name="T161" fmla="*/ 83 w 83"/>
                  <a:gd name="T162" fmla="*/ 75 h 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 h="75">
                    <a:moveTo>
                      <a:pt x="39" y="75"/>
                    </a:moveTo>
                    <a:lnTo>
                      <a:pt x="37" y="73"/>
                    </a:lnTo>
                    <a:lnTo>
                      <a:pt x="35" y="71"/>
                    </a:lnTo>
                    <a:lnTo>
                      <a:pt x="34" y="70"/>
                    </a:lnTo>
                    <a:lnTo>
                      <a:pt x="33" y="68"/>
                    </a:lnTo>
                    <a:lnTo>
                      <a:pt x="32" y="67"/>
                    </a:lnTo>
                    <a:lnTo>
                      <a:pt x="32" y="66"/>
                    </a:lnTo>
                    <a:lnTo>
                      <a:pt x="31" y="65"/>
                    </a:lnTo>
                    <a:lnTo>
                      <a:pt x="29" y="64"/>
                    </a:lnTo>
                    <a:lnTo>
                      <a:pt x="28" y="63"/>
                    </a:lnTo>
                    <a:lnTo>
                      <a:pt x="27" y="62"/>
                    </a:lnTo>
                    <a:lnTo>
                      <a:pt x="25" y="60"/>
                    </a:lnTo>
                    <a:lnTo>
                      <a:pt x="24" y="59"/>
                    </a:lnTo>
                    <a:lnTo>
                      <a:pt x="24" y="58"/>
                    </a:lnTo>
                    <a:lnTo>
                      <a:pt x="23" y="58"/>
                    </a:lnTo>
                    <a:lnTo>
                      <a:pt x="23" y="57"/>
                    </a:lnTo>
                    <a:lnTo>
                      <a:pt x="23" y="56"/>
                    </a:lnTo>
                    <a:lnTo>
                      <a:pt x="22" y="56"/>
                    </a:lnTo>
                    <a:lnTo>
                      <a:pt x="21" y="56"/>
                    </a:lnTo>
                    <a:lnTo>
                      <a:pt x="19" y="53"/>
                    </a:lnTo>
                    <a:lnTo>
                      <a:pt x="16" y="50"/>
                    </a:lnTo>
                    <a:lnTo>
                      <a:pt x="13" y="47"/>
                    </a:lnTo>
                    <a:lnTo>
                      <a:pt x="11" y="44"/>
                    </a:lnTo>
                    <a:lnTo>
                      <a:pt x="8" y="41"/>
                    </a:lnTo>
                    <a:lnTo>
                      <a:pt x="5" y="38"/>
                    </a:lnTo>
                    <a:lnTo>
                      <a:pt x="3" y="35"/>
                    </a:lnTo>
                    <a:lnTo>
                      <a:pt x="0" y="33"/>
                    </a:lnTo>
                    <a:lnTo>
                      <a:pt x="1" y="32"/>
                    </a:lnTo>
                    <a:lnTo>
                      <a:pt x="1" y="31"/>
                    </a:lnTo>
                    <a:lnTo>
                      <a:pt x="1" y="30"/>
                    </a:lnTo>
                    <a:lnTo>
                      <a:pt x="2" y="29"/>
                    </a:lnTo>
                    <a:lnTo>
                      <a:pt x="2" y="28"/>
                    </a:lnTo>
                    <a:lnTo>
                      <a:pt x="3" y="27"/>
                    </a:lnTo>
                    <a:lnTo>
                      <a:pt x="4" y="26"/>
                    </a:lnTo>
                    <a:lnTo>
                      <a:pt x="5" y="25"/>
                    </a:lnTo>
                    <a:lnTo>
                      <a:pt x="6" y="24"/>
                    </a:lnTo>
                    <a:lnTo>
                      <a:pt x="7" y="23"/>
                    </a:lnTo>
                    <a:lnTo>
                      <a:pt x="8" y="22"/>
                    </a:lnTo>
                    <a:lnTo>
                      <a:pt x="9" y="22"/>
                    </a:lnTo>
                    <a:lnTo>
                      <a:pt x="10" y="21"/>
                    </a:lnTo>
                    <a:lnTo>
                      <a:pt x="11" y="21"/>
                    </a:lnTo>
                    <a:lnTo>
                      <a:pt x="12" y="23"/>
                    </a:lnTo>
                    <a:lnTo>
                      <a:pt x="12" y="25"/>
                    </a:lnTo>
                    <a:lnTo>
                      <a:pt x="12" y="27"/>
                    </a:lnTo>
                    <a:lnTo>
                      <a:pt x="12" y="29"/>
                    </a:lnTo>
                    <a:lnTo>
                      <a:pt x="13" y="31"/>
                    </a:lnTo>
                    <a:lnTo>
                      <a:pt x="15" y="32"/>
                    </a:lnTo>
                    <a:lnTo>
                      <a:pt x="16" y="34"/>
                    </a:lnTo>
                    <a:lnTo>
                      <a:pt x="18" y="35"/>
                    </a:lnTo>
                    <a:lnTo>
                      <a:pt x="19" y="37"/>
                    </a:lnTo>
                    <a:lnTo>
                      <a:pt x="20" y="38"/>
                    </a:lnTo>
                    <a:lnTo>
                      <a:pt x="22" y="40"/>
                    </a:lnTo>
                    <a:lnTo>
                      <a:pt x="23" y="41"/>
                    </a:lnTo>
                    <a:lnTo>
                      <a:pt x="24" y="41"/>
                    </a:lnTo>
                    <a:lnTo>
                      <a:pt x="25" y="41"/>
                    </a:lnTo>
                    <a:lnTo>
                      <a:pt x="26" y="41"/>
                    </a:lnTo>
                    <a:lnTo>
                      <a:pt x="26" y="40"/>
                    </a:lnTo>
                    <a:lnTo>
                      <a:pt x="28" y="39"/>
                    </a:lnTo>
                    <a:lnTo>
                      <a:pt x="29" y="38"/>
                    </a:lnTo>
                    <a:lnTo>
                      <a:pt x="30" y="37"/>
                    </a:lnTo>
                    <a:lnTo>
                      <a:pt x="32" y="36"/>
                    </a:lnTo>
                    <a:lnTo>
                      <a:pt x="32" y="35"/>
                    </a:lnTo>
                    <a:lnTo>
                      <a:pt x="33" y="35"/>
                    </a:lnTo>
                    <a:lnTo>
                      <a:pt x="34" y="35"/>
                    </a:lnTo>
                    <a:lnTo>
                      <a:pt x="34" y="34"/>
                    </a:lnTo>
                    <a:lnTo>
                      <a:pt x="35" y="34"/>
                    </a:lnTo>
                    <a:lnTo>
                      <a:pt x="36" y="33"/>
                    </a:lnTo>
                    <a:lnTo>
                      <a:pt x="37" y="32"/>
                    </a:lnTo>
                    <a:lnTo>
                      <a:pt x="38" y="31"/>
                    </a:lnTo>
                    <a:lnTo>
                      <a:pt x="39" y="29"/>
                    </a:lnTo>
                    <a:lnTo>
                      <a:pt x="41" y="27"/>
                    </a:lnTo>
                    <a:lnTo>
                      <a:pt x="43" y="26"/>
                    </a:lnTo>
                    <a:lnTo>
                      <a:pt x="44" y="25"/>
                    </a:lnTo>
                    <a:lnTo>
                      <a:pt x="45" y="25"/>
                    </a:lnTo>
                    <a:lnTo>
                      <a:pt x="46" y="24"/>
                    </a:lnTo>
                    <a:lnTo>
                      <a:pt x="47" y="23"/>
                    </a:lnTo>
                    <a:lnTo>
                      <a:pt x="48" y="22"/>
                    </a:lnTo>
                    <a:lnTo>
                      <a:pt x="49" y="22"/>
                    </a:lnTo>
                    <a:lnTo>
                      <a:pt x="50" y="21"/>
                    </a:lnTo>
                    <a:lnTo>
                      <a:pt x="51" y="21"/>
                    </a:lnTo>
                    <a:lnTo>
                      <a:pt x="51" y="20"/>
                    </a:lnTo>
                    <a:lnTo>
                      <a:pt x="52" y="20"/>
                    </a:lnTo>
                    <a:lnTo>
                      <a:pt x="53" y="19"/>
                    </a:lnTo>
                    <a:lnTo>
                      <a:pt x="54" y="18"/>
                    </a:lnTo>
                    <a:lnTo>
                      <a:pt x="55" y="18"/>
                    </a:lnTo>
                    <a:lnTo>
                      <a:pt x="56" y="17"/>
                    </a:lnTo>
                    <a:lnTo>
                      <a:pt x="56" y="16"/>
                    </a:lnTo>
                    <a:lnTo>
                      <a:pt x="57" y="15"/>
                    </a:lnTo>
                    <a:lnTo>
                      <a:pt x="58" y="15"/>
                    </a:lnTo>
                    <a:lnTo>
                      <a:pt x="61" y="12"/>
                    </a:lnTo>
                    <a:lnTo>
                      <a:pt x="66" y="7"/>
                    </a:lnTo>
                    <a:lnTo>
                      <a:pt x="66" y="6"/>
                    </a:lnTo>
                    <a:lnTo>
                      <a:pt x="66" y="4"/>
                    </a:lnTo>
                    <a:lnTo>
                      <a:pt x="66" y="2"/>
                    </a:lnTo>
                    <a:lnTo>
                      <a:pt x="67" y="0"/>
                    </a:lnTo>
                    <a:lnTo>
                      <a:pt x="68" y="1"/>
                    </a:lnTo>
                    <a:lnTo>
                      <a:pt x="69" y="2"/>
                    </a:lnTo>
                    <a:lnTo>
                      <a:pt x="70" y="3"/>
                    </a:lnTo>
                    <a:lnTo>
                      <a:pt x="70" y="4"/>
                    </a:lnTo>
                    <a:lnTo>
                      <a:pt x="72" y="6"/>
                    </a:lnTo>
                    <a:lnTo>
                      <a:pt x="74" y="8"/>
                    </a:lnTo>
                    <a:lnTo>
                      <a:pt x="75" y="9"/>
                    </a:lnTo>
                    <a:lnTo>
                      <a:pt x="76" y="10"/>
                    </a:lnTo>
                    <a:lnTo>
                      <a:pt x="77" y="11"/>
                    </a:lnTo>
                    <a:lnTo>
                      <a:pt x="77" y="12"/>
                    </a:lnTo>
                    <a:lnTo>
                      <a:pt x="78" y="13"/>
                    </a:lnTo>
                    <a:lnTo>
                      <a:pt x="79" y="14"/>
                    </a:lnTo>
                    <a:lnTo>
                      <a:pt x="80" y="14"/>
                    </a:lnTo>
                    <a:lnTo>
                      <a:pt x="81" y="15"/>
                    </a:lnTo>
                    <a:lnTo>
                      <a:pt x="82" y="16"/>
                    </a:lnTo>
                    <a:lnTo>
                      <a:pt x="82" y="17"/>
                    </a:lnTo>
                    <a:lnTo>
                      <a:pt x="82" y="18"/>
                    </a:lnTo>
                    <a:lnTo>
                      <a:pt x="83" y="19"/>
                    </a:lnTo>
                    <a:lnTo>
                      <a:pt x="81" y="18"/>
                    </a:lnTo>
                    <a:lnTo>
                      <a:pt x="79" y="18"/>
                    </a:lnTo>
                    <a:lnTo>
                      <a:pt x="77" y="18"/>
                    </a:lnTo>
                    <a:lnTo>
                      <a:pt x="76" y="18"/>
                    </a:lnTo>
                    <a:lnTo>
                      <a:pt x="75" y="19"/>
                    </a:lnTo>
                    <a:lnTo>
                      <a:pt x="74" y="19"/>
                    </a:lnTo>
                    <a:lnTo>
                      <a:pt x="73" y="19"/>
                    </a:lnTo>
                    <a:lnTo>
                      <a:pt x="72" y="20"/>
                    </a:lnTo>
                    <a:lnTo>
                      <a:pt x="72" y="21"/>
                    </a:lnTo>
                    <a:lnTo>
                      <a:pt x="71" y="21"/>
                    </a:lnTo>
                    <a:lnTo>
                      <a:pt x="71" y="22"/>
                    </a:lnTo>
                    <a:lnTo>
                      <a:pt x="70" y="22"/>
                    </a:lnTo>
                    <a:lnTo>
                      <a:pt x="69" y="22"/>
                    </a:lnTo>
                    <a:lnTo>
                      <a:pt x="69" y="23"/>
                    </a:lnTo>
                    <a:lnTo>
                      <a:pt x="68" y="23"/>
                    </a:lnTo>
                    <a:lnTo>
                      <a:pt x="67" y="23"/>
                    </a:lnTo>
                    <a:lnTo>
                      <a:pt x="66" y="24"/>
                    </a:lnTo>
                    <a:lnTo>
                      <a:pt x="65" y="24"/>
                    </a:lnTo>
                    <a:lnTo>
                      <a:pt x="64" y="25"/>
                    </a:lnTo>
                    <a:lnTo>
                      <a:pt x="63" y="26"/>
                    </a:lnTo>
                    <a:lnTo>
                      <a:pt x="62" y="28"/>
                    </a:lnTo>
                    <a:lnTo>
                      <a:pt x="60" y="29"/>
                    </a:lnTo>
                    <a:lnTo>
                      <a:pt x="58" y="32"/>
                    </a:lnTo>
                    <a:lnTo>
                      <a:pt x="55" y="34"/>
                    </a:lnTo>
                    <a:lnTo>
                      <a:pt x="54" y="35"/>
                    </a:lnTo>
                    <a:lnTo>
                      <a:pt x="53" y="36"/>
                    </a:lnTo>
                    <a:lnTo>
                      <a:pt x="52" y="36"/>
                    </a:lnTo>
                    <a:lnTo>
                      <a:pt x="52" y="37"/>
                    </a:lnTo>
                    <a:lnTo>
                      <a:pt x="51" y="37"/>
                    </a:lnTo>
                    <a:lnTo>
                      <a:pt x="50" y="37"/>
                    </a:lnTo>
                    <a:lnTo>
                      <a:pt x="49" y="38"/>
                    </a:lnTo>
                    <a:lnTo>
                      <a:pt x="48" y="39"/>
                    </a:lnTo>
                    <a:lnTo>
                      <a:pt x="47" y="41"/>
                    </a:lnTo>
                    <a:lnTo>
                      <a:pt x="45" y="42"/>
                    </a:lnTo>
                    <a:lnTo>
                      <a:pt x="43" y="44"/>
                    </a:lnTo>
                    <a:lnTo>
                      <a:pt x="40" y="46"/>
                    </a:lnTo>
                    <a:lnTo>
                      <a:pt x="40" y="47"/>
                    </a:lnTo>
                    <a:lnTo>
                      <a:pt x="39" y="47"/>
                    </a:lnTo>
                    <a:lnTo>
                      <a:pt x="38" y="47"/>
                    </a:lnTo>
                    <a:lnTo>
                      <a:pt x="38" y="48"/>
                    </a:lnTo>
                    <a:lnTo>
                      <a:pt x="37" y="48"/>
                    </a:lnTo>
                    <a:lnTo>
                      <a:pt x="36" y="49"/>
                    </a:lnTo>
                    <a:lnTo>
                      <a:pt x="36" y="50"/>
                    </a:lnTo>
                    <a:lnTo>
                      <a:pt x="35" y="50"/>
                    </a:lnTo>
                    <a:lnTo>
                      <a:pt x="34" y="51"/>
                    </a:lnTo>
                    <a:lnTo>
                      <a:pt x="33" y="51"/>
                    </a:lnTo>
                    <a:lnTo>
                      <a:pt x="33" y="52"/>
                    </a:lnTo>
                    <a:lnTo>
                      <a:pt x="34" y="52"/>
                    </a:lnTo>
                    <a:lnTo>
                      <a:pt x="34" y="53"/>
                    </a:lnTo>
                    <a:lnTo>
                      <a:pt x="36" y="55"/>
                    </a:lnTo>
                    <a:lnTo>
                      <a:pt x="38" y="58"/>
                    </a:lnTo>
                    <a:lnTo>
                      <a:pt x="39" y="58"/>
                    </a:lnTo>
                    <a:lnTo>
                      <a:pt x="40" y="58"/>
                    </a:lnTo>
                    <a:lnTo>
                      <a:pt x="40" y="59"/>
                    </a:lnTo>
                    <a:lnTo>
                      <a:pt x="41" y="60"/>
                    </a:lnTo>
                    <a:lnTo>
                      <a:pt x="42" y="61"/>
                    </a:lnTo>
                    <a:lnTo>
                      <a:pt x="42" y="62"/>
                    </a:lnTo>
                    <a:lnTo>
                      <a:pt x="43" y="63"/>
                    </a:lnTo>
                    <a:lnTo>
                      <a:pt x="44" y="63"/>
                    </a:lnTo>
                    <a:lnTo>
                      <a:pt x="44" y="64"/>
                    </a:lnTo>
                    <a:lnTo>
                      <a:pt x="45" y="64"/>
                    </a:lnTo>
                    <a:lnTo>
                      <a:pt x="46" y="65"/>
                    </a:lnTo>
                    <a:lnTo>
                      <a:pt x="47" y="65"/>
                    </a:lnTo>
                    <a:lnTo>
                      <a:pt x="48" y="66"/>
                    </a:lnTo>
                    <a:lnTo>
                      <a:pt x="50" y="66"/>
                    </a:lnTo>
                    <a:lnTo>
                      <a:pt x="53" y="66"/>
                    </a:lnTo>
                    <a:lnTo>
                      <a:pt x="53" y="67"/>
                    </a:lnTo>
                    <a:lnTo>
                      <a:pt x="53" y="68"/>
                    </a:lnTo>
                    <a:lnTo>
                      <a:pt x="51" y="69"/>
                    </a:lnTo>
                    <a:lnTo>
                      <a:pt x="49" y="70"/>
                    </a:lnTo>
                    <a:lnTo>
                      <a:pt x="47" y="71"/>
                    </a:lnTo>
                    <a:lnTo>
                      <a:pt x="45" y="72"/>
                    </a:lnTo>
                    <a:lnTo>
                      <a:pt x="45" y="73"/>
                    </a:lnTo>
                    <a:lnTo>
                      <a:pt x="44" y="73"/>
                    </a:lnTo>
                    <a:lnTo>
                      <a:pt x="43" y="73"/>
                    </a:lnTo>
                    <a:lnTo>
                      <a:pt x="42" y="73"/>
                    </a:lnTo>
                    <a:lnTo>
                      <a:pt x="42" y="74"/>
                    </a:lnTo>
                    <a:lnTo>
                      <a:pt x="42" y="75"/>
                    </a:lnTo>
                    <a:lnTo>
                      <a:pt x="41" y="75"/>
                    </a:lnTo>
                    <a:lnTo>
                      <a:pt x="40" y="75"/>
                    </a:lnTo>
                    <a:lnTo>
                      <a:pt x="39" y="75"/>
                    </a:lnTo>
                    <a:close/>
                  </a:path>
                </a:pathLst>
              </a:custGeom>
              <a:solidFill>
                <a:srgbClr val="F8C400"/>
              </a:solidFill>
              <a:ln w="9525">
                <a:noFill/>
                <a:round/>
                <a:headEnd/>
                <a:tailEnd/>
              </a:ln>
            </p:spPr>
            <p:txBody>
              <a:bodyPr/>
              <a:lstStyle/>
              <a:p>
                <a:endParaRPr lang="en-US"/>
              </a:p>
            </p:txBody>
          </p:sp>
          <p:sp>
            <p:nvSpPr>
              <p:cNvPr id="27132" name="Freeform 147"/>
              <p:cNvSpPr>
                <a:spLocks/>
              </p:cNvSpPr>
              <p:nvPr/>
            </p:nvSpPr>
            <p:spPr bwMode="auto">
              <a:xfrm>
                <a:off x="928" y="1557"/>
                <a:ext cx="48" cy="57"/>
              </a:xfrm>
              <a:custGeom>
                <a:avLst/>
                <a:gdLst>
                  <a:gd name="T0" fmla="*/ 31 w 48"/>
                  <a:gd name="T1" fmla="*/ 57 h 57"/>
                  <a:gd name="T2" fmla="*/ 28 w 48"/>
                  <a:gd name="T3" fmla="*/ 55 h 57"/>
                  <a:gd name="T4" fmla="*/ 26 w 48"/>
                  <a:gd name="T5" fmla="*/ 54 h 57"/>
                  <a:gd name="T6" fmla="*/ 24 w 48"/>
                  <a:gd name="T7" fmla="*/ 53 h 57"/>
                  <a:gd name="T8" fmla="*/ 24 w 48"/>
                  <a:gd name="T9" fmla="*/ 51 h 57"/>
                  <a:gd name="T10" fmla="*/ 25 w 48"/>
                  <a:gd name="T11" fmla="*/ 46 h 57"/>
                  <a:gd name="T12" fmla="*/ 27 w 48"/>
                  <a:gd name="T13" fmla="*/ 43 h 57"/>
                  <a:gd name="T14" fmla="*/ 27 w 48"/>
                  <a:gd name="T15" fmla="*/ 40 h 57"/>
                  <a:gd name="T16" fmla="*/ 28 w 48"/>
                  <a:gd name="T17" fmla="*/ 38 h 57"/>
                  <a:gd name="T18" fmla="*/ 28 w 48"/>
                  <a:gd name="T19" fmla="*/ 36 h 57"/>
                  <a:gd name="T20" fmla="*/ 25 w 48"/>
                  <a:gd name="T21" fmla="*/ 34 h 57"/>
                  <a:gd name="T22" fmla="*/ 20 w 48"/>
                  <a:gd name="T23" fmla="*/ 32 h 57"/>
                  <a:gd name="T24" fmla="*/ 18 w 48"/>
                  <a:gd name="T25" fmla="*/ 31 h 57"/>
                  <a:gd name="T26" fmla="*/ 16 w 48"/>
                  <a:gd name="T27" fmla="*/ 31 h 57"/>
                  <a:gd name="T28" fmla="*/ 14 w 48"/>
                  <a:gd name="T29" fmla="*/ 33 h 57"/>
                  <a:gd name="T30" fmla="*/ 13 w 48"/>
                  <a:gd name="T31" fmla="*/ 37 h 57"/>
                  <a:gd name="T32" fmla="*/ 11 w 48"/>
                  <a:gd name="T33" fmla="*/ 40 h 57"/>
                  <a:gd name="T34" fmla="*/ 9 w 48"/>
                  <a:gd name="T35" fmla="*/ 44 h 57"/>
                  <a:gd name="T36" fmla="*/ 5 w 48"/>
                  <a:gd name="T37" fmla="*/ 45 h 57"/>
                  <a:gd name="T38" fmla="*/ 2 w 48"/>
                  <a:gd name="T39" fmla="*/ 44 h 57"/>
                  <a:gd name="T40" fmla="*/ 0 w 48"/>
                  <a:gd name="T41" fmla="*/ 43 h 57"/>
                  <a:gd name="T42" fmla="*/ 2 w 48"/>
                  <a:gd name="T43" fmla="*/ 36 h 57"/>
                  <a:gd name="T44" fmla="*/ 7 w 48"/>
                  <a:gd name="T45" fmla="*/ 26 h 57"/>
                  <a:gd name="T46" fmla="*/ 12 w 48"/>
                  <a:gd name="T47" fmla="*/ 15 h 57"/>
                  <a:gd name="T48" fmla="*/ 17 w 48"/>
                  <a:gd name="T49" fmla="*/ 5 h 57"/>
                  <a:gd name="T50" fmla="*/ 22 w 48"/>
                  <a:gd name="T51" fmla="*/ 0 h 57"/>
                  <a:gd name="T52" fmla="*/ 26 w 48"/>
                  <a:gd name="T53" fmla="*/ 1 h 57"/>
                  <a:gd name="T54" fmla="*/ 30 w 48"/>
                  <a:gd name="T55" fmla="*/ 2 h 57"/>
                  <a:gd name="T56" fmla="*/ 34 w 48"/>
                  <a:gd name="T57" fmla="*/ 4 h 57"/>
                  <a:gd name="T58" fmla="*/ 38 w 48"/>
                  <a:gd name="T59" fmla="*/ 6 h 57"/>
                  <a:gd name="T60" fmla="*/ 41 w 48"/>
                  <a:gd name="T61" fmla="*/ 8 h 57"/>
                  <a:gd name="T62" fmla="*/ 42 w 48"/>
                  <a:gd name="T63" fmla="*/ 9 h 57"/>
                  <a:gd name="T64" fmla="*/ 44 w 48"/>
                  <a:gd name="T65" fmla="*/ 10 h 57"/>
                  <a:gd name="T66" fmla="*/ 45 w 48"/>
                  <a:gd name="T67" fmla="*/ 12 h 57"/>
                  <a:gd name="T68" fmla="*/ 46 w 48"/>
                  <a:gd name="T69" fmla="*/ 13 h 57"/>
                  <a:gd name="T70" fmla="*/ 47 w 48"/>
                  <a:gd name="T71" fmla="*/ 15 h 57"/>
                  <a:gd name="T72" fmla="*/ 48 w 48"/>
                  <a:gd name="T73" fmla="*/ 18 h 57"/>
                  <a:gd name="T74" fmla="*/ 47 w 48"/>
                  <a:gd name="T75" fmla="*/ 21 h 57"/>
                  <a:gd name="T76" fmla="*/ 47 w 48"/>
                  <a:gd name="T77" fmla="*/ 23 h 57"/>
                  <a:gd name="T78" fmla="*/ 46 w 48"/>
                  <a:gd name="T79" fmla="*/ 26 h 57"/>
                  <a:gd name="T80" fmla="*/ 45 w 48"/>
                  <a:gd name="T81" fmla="*/ 28 h 57"/>
                  <a:gd name="T82" fmla="*/ 43 w 48"/>
                  <a:gd name="T83" fmla="*/ 30 h 57"/>
                  <a:gd name="T84" fmla="*/ 41 w 48"/>
                  <a:gd name="T85" fmla="*/ 32 h 57"/>
                  <a:gd name="T86" fmla="*/ 38 w 48"/>
                  <a:gd name="T87" fmla="*/ 33 h 57"/>
                  <a:gd name="T88" fmla="*/ 36 w 48"/>
                  <a:gd name="T89" fmla="*/ 34 h 57"/>
                  <a:gd name="T90" fmla="*/ 37 w 48"/>
                  <a:gd name="T91" fmla="*/ 36 h 57"/>
                  <a:gd name="T92" fmla="*/ 37 w 48"/>
                  <a:gd name="T93" fmla="*/ 38 h 57"/>
                  <a:gd name="T94" fmla="*/ 37 w 48"/>
                  <a:gd name="T95" fmla="*/ 41 h 57"/>
                  <a:gd name="T96" fmla="*/ 36 w 48"/>
                  <a:gd name="T97" fmla="*/ 44 h 57"/>
                  <a:gd name="T98" fmla="*/ 35 w 48"/>
                  <a:gd name="T99" fmla="*/ 48 h 57"/>
                  <a:gd name="T100" fmla="*/ 34 w 48"/>
                  <a:gd name="T101" fmla="*/ 53 h 57"/>
                  <a:gd name="T102" fmla="*/ 33 w 48"/>
                  <a:gd name="T103" fmla="*/ 56 h 57"/>
                  <a:gd name="T104" fmla="*/ 32 w 48"/>
                  <a:gd name="T105" fmla="*/ 57 h 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
                  <a:gd name="T160" fmla="*/ 0 h 57"/>
                  <a:gd name="T161" fmla="*/ 48 w 48"/>
                  <a:gd name="T162" fmla="*/ 57 h 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 h="57">
                    <a:moveTo>
                      <a:pt x="31" y="57"/>
                    </a:moveTo>
                    <a:lnTo>
                      <a:pt x="31" y="57"/>
                    </a:lnTo>
                    <a:lnTo>
                      <a:pt x="30" y="56"/>
                    </a:lnTo>
                    <a:lnTo>
                      <a:pt x="28" y="55"/>
                    </a:lnTo>
                    <a:lnTo>
                      <a:pt x="27" y="55"/>
                    </a:lnTo>
                    <a:lnTo>
                      <a:pt x="26" y="54"/>
                    </a:lnTo>
                    <a:lnTo>
                      <a:pt x="25" y="54"/>
                    </a:lnTo>
                    <a:lnTo>
                      <a:pt x="24" y="53"/>
                    </a:lnTo>
                    <a:lnTo>
                      <a:pt x="23" y="53"/>
                    </a:lnTo>
                    <a:lnTo>
                      <a:pt x="24" y="51"/>
                    </a:lnTo>
                    <a:lnTo>
                      <a:pt x="25" y="49"/>
                    </a:lnTo>
                    <a:lnTo>
                      <a:pt x="25" y="46"/>
                    </a:lnTo>
                    <a:lnTo>
                      <a:pt x="26" y="44"/>
                    </a:lnTo>
                    <a:lnTo>
                      <a:pt x="27" y="43"/>
                    </a:lnTo>
                    <a:lnTo>
                      <a:pt x="27" y="42"/>
                    </a:lnTo>
                    <a:lnTo>
                      <a:pt x="27" y="40"/>
                    </a:lnTo>
                    <a:lnTo>
                      <a:pt x="27" y="39"/>
                    </a:lnTo>
                    <a:lnTo>
                      <a:pt x="28" y="38"/>
                    </a:lnTo>
                    <a:lnTo>
                      <a:pt x="28" y="37"/>
                    </a:lnTo>
                    <a:lnTo>
                      <a:pt x="28" y="36"/>
                    </a:lnTo>
                    <a:lnTo>
                      <a:pt x="28" y="35"/>
                    </a:lnTo>
                    <a:lnTo>
                      <a:pt x="25" y="34"/>
                    </a:lnTo>
                    <a:lnTo>
                      <a:pt x="22" y="32"/>
                    </a:lnTo>
                    <a:lnTo>
                      <a:pt x="20" y="32"/>
                    </a:lnTo>
                    <a:lnTo>
                      <a:pt x="18" y="31"/>
                    </a:lnTo>
                    <a:lnTo>
                      <a:pt x="17" y="31"/>
                    </a:lnTo>
                    <a:lnTo>
                      <a:pt x="16" y="31"/>
                    </a:lnTo>
                    <a:lnTo>
                      <a:pt x="15" y="31"/>
                    </a:lnTo>
                    <a:lnTo>
                      <a:pt x="14" y="33"/>
                    </a:lnTo>
                    <a:lnTo>
                      <a:pt x="13" y="35"/>
                    </a:lnTo>
                    <a:lnTo>
                      <a:pt x="13" y="37"/>
                    </a:lnTo>
                    <a:lnTo>
                      <a:pt x="12" y="39"/>
                    </a:lnTo>
                    <a:lnTo>
                      <a:pt x="11" y="40"/>
                    </a:lnTo>
                    <a:lnTo>
                      <a:pt x="10" y="42"/>
                    </a:lnTo>
                    <a:lnTo>
                      <a:pt x="9" y="44"/>
                    </a:lnTo>
                    <a:lnTo>
                      <a:pt x="8" y="46"/>
                    </a:lnTo>
                    <a:lnTo>
                      <a:pt x="5" y="45"/>
                    </a:lnTo>
                    <a:lnTo>
                      <a:pt x="3" y="45"/>
                    </a:lnTo>
                    <a:lnTo>
                      <a:pt x="2" y="44"/>
                    </a:lnTo>
                    <a:lnTo>
                      <a:pt x="0" y="44"/>
                    </a:lnTo>
                    <a:lnTo>
                      <a:pt x="0" y="43"/>
                    </a:lnTo>
                    <a:lnTo>
                      <a:pt x="0" y="42"/>
                    </a:lnTo>
                    <a:lnTo>
                      <a:pt x="2" y="36"/>
                    </a:lnTo>
                    <a:lnTo>
                      <a:pt x="5" y="31"/>
                    </a:lnTo>
                    <a:lnTo>
                      <a:pt x="7" y="26"/>
                    </a:lnTo>
                    <a:lnTo>
                      <a:pt x="10" y="21"/>
                    </a:lnTo>
                    <a:lnTo>
                      <a:pt x="12" y="15"/>
                    </a:lnTo>
                    <a:lnTo>
                      <a:pt x="15" y="10"/>
                    </a:lnTo>
                    <a:lnTo>
                      <a:pt x="17" y="5"/>
                    </a:lnTo>
                    <a:lnTo>
                      <a:pt x="20" y="0"/>
                    </a:lnTo>
                    <a:lnTo>
                      <a:pt x="22" y="0"/>
                    </a:lnTo>
                    <a:lnTo>
                      <a:pt x="24" y="1"/>
                    </a:lnTo>
                    <a:lnTo>
                      <a:pt x="26" y="1"/>
                    </a:lnTo>
                    <a:lnTo>
                      <a:pt x="28" y="2"/>
                    </a:lnTo>
                    <a:lnTo>
                      <a:pt x="30" y="2"/>
                    </a:lnTo>
                    <a:lnTo>
                      <a:pt x="32" y="3"/>
                    </a:lnTo>
                    <a:lnTo>
                      <a:pt x="34" y="4"/>
                    </a:lnTo>
                    <a:lnTo>
                      <a:pt x="36" y="5"/>
                    </a:lnTo>
                    <a:lnTo>
                      <a:pt x="38" y="6"/>
                    </a:lnTo>
                    <a:lnTo>
                      <a:pt x="40" y="7"/>
                    </a:lnTo>
                    <a:lnTo>
                      <a:pt x="41" y="8"/>
                    </a:lnTo>
                    <a:lnTo>
                      <a:pt x="42" y="9"/>
                    </a:lnTo>
                    <a:lnTo>
                      <a:pt x="43" y="10"/>
                    </a:lnTo>
                    <a:lnTo>
                      <a:pt x="44" y="10"/>
                    </a:lnTo>
                    <a:lnTo>
                      <a:pt x="44" y="11"/>
                    </a:lnTo>
                    <a:lnTo>
                      <a:pt x="45" y="12"/>
                    </a:lnTo>
                    <a:lnTo>
                      <a:pt x="46" y="13"/>
                    </a:lnTo>
                    <a:lnTo>
                      <a:pt x="47" y="14"/>
                    </a:lnTo>
                    <a:lnTo>
                      <a:pt x="47" y="15"/>
                    </a:lnTo>
                    <a:lnTo>
                      <a:pt x="48" y="16"/>
                    </a:lnTo>
                    <a:lnTo>
                      <a:pt x="48" y="18"/>
                    </a:lnTo>
                    <a:lnTo>
                      <a:pt x="47" y="19"/>
                    </a:lnTo>
                    <a:lnTo>
                      <a:pt x="47" y="21"/>
                    </a:lnTo>
                    <a:lnTo>
                      <a:pt x="47" y="22"/>
                    </a:lnTo>
                    <a:lnTo>
                      <a:pt x="47" y="23"/>
                    </a:lnTo>
                    <a:lnTo>
                      <a:pt x="47" y="25"/>
                    </a:lnTo>
                    <a:lnTo>
                      <a:pt x="46" y="26"/>
                    </a:lnTo>
                    <a:lnTo>
                      <a:pt x="46" y="27"/>
                    </a:lnTo>
                    <a:lnTo>
                      <a:pt x="45" y="28"/>
                    </a:lnTo>
                    <a:lnTo>
                      <a:pt x="44" y="29"/>
                    </a:lnTo>
                    <a:lnTo>
                      <a:pt x="43" y="30"/>
                    </a:lnTo>
                    <a:lnTo>
                      <a:pt x="42" y="31"/>
                    </a:lnTo>
                    <a:lnTo>
                      <a:pt x="41" y="32"/>
                    </a:lnTo>
                    <a:lnTo>
                      <a:pt x="40" y="32"/>
                    </a:lnTo>
                    <a:lnTo>
                      <a:pt x="38" y="33"/>
                    </a:lnTo>
                    <a:lnTo>
                      <a:pt x="36" y="34"/>
                    </a:lnTo>
                    <a:lnTo>
                      <a:pt x="37" y="35"/>
                    </a:lnTo>
                    <a:lnTo>
                      <a:pt x="37" y="36"/>
                    </a:lnTo>
                    <a:lnTo>
                      <a:pt x="37" y="38"/>
                    </a:lnTo>
                    <a:lnTo>
                      <a:pt x="37" y="39"/>
                    </a:lnTo>
                    <a:lnTo>
                      <a:pt x="37" y="41"/>
                    </a:lnTo>
                    <a:lnTo>
                      <a:pt x="37" y="42"/>
                    </a:lnTo>
                    <a:lnTo>
                      <a:pt x="36" y="44"/>
                    </a:lnTo>
                    <a:lnTo>
                      <a:pt x="36" y="45"/>
                    </a:lnTo>
                    <a:lnTo>
                      <a:pt x="35" y="48"/>
                    </a:lnTo>
                    <a:lnTo>
                      <a:pt x="34" y="51"/>
                    </a:lnTo>
                    <a:lnTo>
                      <a:pt x="34" y="53"/>
                    </a:lnTo>
                    <a:lnTo>
                      <a:pt x="33" y="54"/>
                    </a:lnTo>
                    <a:lnTo>
                      <a:pt x="33" y="56"/>
                    </a:lnTo>
                    <a:lnTo>
                      <a:pt x="33" y="57"/>
                    </a:lnTo>
                    <a:lnTo>
                      <a:pt x="32" y="57"/>
                    </a:lnTo>
                    <a:lnTo>
                      <a:pt x="31" y="57"/>
                    </a:lnTo>
                    <a:close/>
                  </a:path>
                </a:pathLst>
              </a:custGeom>
              <a:solidFill>
                <a:srgbClr val="F8C400"/>
              </a:solidFill>
              <a:ln w="9525">
                <a:noFill/>
                <a:round/>
                <a:headEnd/>
                <a:tailEnd/>
              </a:ln>
            </p:spPr>
            <p:txBody>
              <a:bodyPr/>
              <a:lstStyle/>
              <a:p>
                <a:endParaRPr lang="en-US"/>
              </a:p>
            </p:txBody>
          </p:sp>
          <p:sp>
            <p:nvSpPr>
              <p:cNvPr id="27133" name="Freeform 148"/>
              <p:cNvSpPr>
                <a:spLocks/>
              </p:cNvSpPr>
              <p:nvPr/>
            </p:nvSpPr>
            <p:spPr bwMode="auto">
              <a:xfrm>
                <a:off x="1274" y="1530"/>
                <a:ext cx="90" cy="84"/>
              </a:xfrm>
              <a:custGeom>
                <a:avLst/>
                <a:gdLst>
                  <a:gd name="T0" fmla="*/ 70 w 90"/>
                  <a:gd name="T1" fmla="*/ 79 h 84"/>
                  <a:gd name="T2" fmla="*/ 69 w 90"/>
                  <a:gd name="T3" fmla="*/ 77 h 84"/>
                  <a:gd name="T4" fmla="*/ 64 w 90"/>
                  <a:gd name="T5" fmla="*/ 74 h 84"/>
                  <a:gd name="T6" fmla="*/ 58 w 90"/>
                  <a:gd name="T7" fmla="*/ 72 h 84"/>
                  <a:gd name="T8" fmla="*/ 51 w 90"/>
                  <a:gd name="T9" fmla="*/ 70 h 84"/>
                  <a:gd name="T10" fmla="*/ 40 w 90"/>
                  <a:gd name="T11" fmla="*/ 66 h 84"/>
                  <a:gd name="T12" fmla="*/ 24 w 90"/>
                  <a:gd name="T13" fmla="*/ 61 h 84"/>
                  <a:gd name="T14" fmla="*/ 7 w 90"/>
                  <a:gd name="T15" fmla="*/ 56 h 84"/>
                  <a:gd name="T16" fmla="*/ 0 w 90"/>
                  <a:gd name="T17" fmla="*/ 56 h 84"/>
                  <a:gd name="T18" fmla="*/ 1 w 90"/>
                  <a:gd name="T19" fmla="*/ 54 h 84"/>
                  <a:gd name="T20" fmla="*/ 2 w 90"/>
                  <a:gd name="T21" fmla="*/ 52 h 84"/>
                  <a:gd name="T22" fmla="*/ 4 w 90"/>
                  <a:gd name="T23" fmla="*/ 50 h 84"/>
                  <a:gd name="T24" fmla="*/ 6 w 90"/>
                  <a:gd name="T25" fmla="*/ 48 h 84"/>
                  <a:gd name="T26" fmla="*/ 11 w 90"/>
                  <a:gd name="T27" fmla="*/ 43 h 84"/>
                  <a:gd name="T28" fmla="*/ 14 w 90"/>
                  <a:gd name="T29" fmla="*/ 40 h 84"/>
                  <a:gd name="T30" fmla="*/ 16 w 90"/>
                  <a:gd name="T31" fmla="*/ 40 h 84"/>
                  <a:gd name="T32" fmla="*/ 17 w 90"/>
                  <a:gd name="T33" fmla="*/ 45 h 84"/>
                  <a:gd name="T34" fmla="*/ 25 w 90"/>
                  <a:gd name="T35" fmla="*/ 49 h 84"/>
                  <a:gd name="T36" fmla="*/ 28 w 90"/>
                  <a:gd name="T37" fmla="*/ 50 h 84"/>
                  <a:gd name="T38" fmla="*/ 30 w 90"/>
                  <a:gd name="T39" fmla="*/ 50 h 84"/>
                  <a:gd name="T40" fmla="*/ 32 w 90"/>
                  <a:gd name="T41" fmla="*/ 49 h 84"/>
                  <a:gd name="T42" fmla="*/ 34 w 90"/>
                  <a:gd name="T43" fmla="*/ 48 h 84"/>
                  <a:gd name="T44" fmla="*/ 37 w 90"/>
                  <a:gd name="T45" fmla="*/ 46 h 84"/>
                  <a:gd name="T46" fmla="*/ 44 w 90"/>
                  <a:gd name="T47" fmla="*/ 39 h 84"/>
                  <a:gd name="T48" fmla="*/ 45 w 90"/>
                  <a:gd name="T49" fmla="*/ 37 h 84"/>
                  <a:gd name="T50" fmla="*/ 47 w 90"/>
                  <a:gd name="T51" fmla="*/ 35 h 84"/>
                  <a:gd name="T52" fmla="*/ 49 w 90"/>
                  <a:gd name="T53" fmla="*/ 33 h 84"/>
                  <a:gd name="T54" fmla="*/ 50 w 90"/>
                  <a:gd name="T55" fmla="*/ 31 h 84"/>
                  <a:gd name="T56" fmla="*/ 49 w 90"/>
                  <a:gd name="T57" fmla="*/ 28 h 84"/>
                  <a:gd name="T58" fmla="*/ 48 w 90"/>
                  <a:gd name="T59" fmla="*/ 24 h 84"/>
                  <a:gd name="T60" fmla="*/ 45 w 90"/>
                  <a:gd name="T61" fmla="*/ 20 h 84"/>
                  <a:gd name="T62" fmla="*/ 43 w 90"/>
                  <a:gd name="T63" fmla="*/ 19 h 84"/>
                  <a:gd name="T64" fmla="*/ 41 w 90"/>
                  <a:gd name="T65" fmla="*/ 18 h 84"/>
                  <a:gd name="T66" fmla="*/ 39 w 90"/>
                  <a:gd name="T67" fmla="*/ 18 h 84"/>
                  <a:gd name="T68" fmla="*/ 37 w 90"/>
                  <a:gd name="T69" fmla="*/ 18 h 84"/>
                  <a:gd name="T70" fmla="*/ 38 w 90"/>
                  <a:gd name="T71" fmla="*/ 15 h 84"/>
                  <a:gd name="T72" fmla="*/ 39 w 90"/>
                  <a:gd name="T73" fmla="*/ 14 h 84"/>
                  <a:gd name="T74" fmla="*/ 40 w 90"/>
                  <a:gd name="T75" fmla="*/ 12 h 84"/>
                  <a:gd name="T76" fmla="*/ 42 w 90"/>
                  <a:gd name="T77" fmla="*/ 10 h 84"/>
                  <a:gd name="T78" fmla="*/ 44 w 90"/>
                  <a:gd name="T79" fmla="*/ 8 h 84"/>
                  <a:gd name="T80" fmla="*/ 45 w 90"/>
                  <a:gd name="T81" fmla="*/ 6 h 84"/>
                  <a:gd name="T82" fmla="*/ 49 w 90"/>
                  <a:gd name="T83" fmla="*/ 2 h 84"/>
                  <a:gd name="T84" fmla="*/ 53 w 90"/>
                  <a:gd name="T85" fmla="*/ 5 h 84"/>
                  <a:gd name="T86" fmla="*/ 55 w 90"/>
                  <a:gd name="T87" fmla="*/ 12 h 84"/>
                  <a:gd name="T88" fmla="*/ 61 w 90"/>
                  <a:gd name="T89" fmla="*/ 22 h 84"/>
                  <a:gd name="T90" fmla="*/ 66 w 90"/>
                  <a:gd name="T91" fmla="*/ 32 h 84"/>
                  <a:gd name="T92" fmla="*/ 71 w 90"/>
                  <a:gd name="T93" fmla="*/ 42 h 84"/>
                  <a:gd name="T94" fmla="*/ 77 w 90"/>
                  <a:gd name="T95" fmla="*/ 52 h 84"/>
                  <a:gd name="T96" fmla="*/ 82 w 90"/>
                  <a:gd name="T97" fmla="*/ 62 h 84"/>
                  <a:gd name="T98" fmla="*/ 88 w 90"/>
                  <a:gd name="T99" fmla="*/ 62 h 84"/>
                  <a:gd name="T100" fmla="*/ 89 w 90"/>
                  <a:gd name="T101" fmla="*/ 63 h 84"/>
                  <a:gd name="T102" fmla="*/ 85 w 90"/>
                  <a:gd name="T103" fmla="*/ 68 h 84"/>
                  <a:gd name="T104" fmla="*/ 78 w 90"/>
                  <a:gd name="T105" fmla="*/ 77 h 84"/>
                  <a:gd name="T106" fmla="*/ 75 w 90"/>
                  <a:gd name="T107" fmla="*/ 80 h 84"/>
                  <a:gd name="T108" fmla="*/ 72 w 90"/>
                  <a:gd name="T109" fmla="*/ 82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
                  <a:gd name="T166" fmla="*/ 0 h 84"/>
                  <a:gd name="T167" fmla="*/ 90 w 9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 h="84">
                    <a:moveTo>
                      <a:pt x="70" y="84"/>
                    </a:moveTo>
                    <a:lnTo>
                      <a:pt x="70" y="81"/>
                    </a:lnTo>
                    <a:lnTo>
                      <a:pt x="70" y="79"/>
                    </a:lnTo>
                    <a:lnTo>
                      <a:pt x="70" y="78"/>
                    </a:lnTo>
                    <a:lnTo>
                      <a:pt x="69" y="77"/>
                    </a:lnTo>
                    <a:lnTo>
                      <a:pt x="69" y="76"/>
                    </a:lnTo>
                    <a:lnTo>
                      <a:pt x="66" y="75"/>
                    </a:lnTo>
                    <a:lnTo>
                      <a:pt x="64" y="74"/>
                    </a:lnTo>
                    <a:lnTo>
                      <a:pt x="62" y="74"/>
                    </a:lnTo>
                    <a:lnTo>
                      <a:pt x="60" y="73"/>
                    </a:lnTo>
                    <a:lnTo>
                      <a:pt x="58" y="72"/>
                    </a:lnTo>
                    <a:lnTo>
                      <a:pt x="56" y="71"/>
                    </a:lnTo>
                    <a:lnTo>
                      <a:pt x="53" y="71"/>
                    </a:lnTo>
                    <a:lnTo>
                      <a:pt x="51" y="70"/>
                    </a:lnTo>
                    <a:lnTo>
                      <a:pt x="48" y="69"/>
                    </a:lnTo>
                    <a:lnTo>
                      <a:pt x="44" y="67"/>
                    </a:lnTo>
                    <a:lnTo>
                      <a:pt x="40" y="66"/>
                    </a:lnTo>
                    <a:lnTo>
                      <a:pt x="36" y="65"/>
                    </a:lnTo>
                    <a:lnTo>
                      <a:pt x="31" y="63"/>
                    </a:lnTo>
                    <a:lnTo>
                      <a:pt x="24" y="61"/>
                    </a:lnTo>
                    <a:lnTo>
                      <a:pt x="18" y="59"/>
                    </a:lnTo>
                    <a:lnTo>
                      <a:pt x="10" y="56"/>
                    </a:lnTo>
                    <a:lnTo>
                      <a:pt x="7" y="56"/>
                    </a:lnTo>
                    <a:lnTo>
                      <a:pt x="5" y="56"/>
                    </a:lnTo>
                    <a:lnTo>
                      <a:pt x="2" y="56"/>
                    </a:lnTo>
                    <a:lnTo>
                      <a:pt x="0" y="56"/>
                    </a:lnTo>
                    <a:lnTo>
                      <a:pt x="0" y="55"/>
                    </a:lnTo>
                    <a:lnTo>
                      <a:pt x="1" y="55"/>
                    </a:lnTo>
                    <a:lnTo>
                      <a:pt x="1" y="54"/>
                    </a:lnTo>
                    <a:lnTo>
                      <a:pt x="1" y="53"/>
                    </a:lnTo>
                    <a:lnTo>
                      <a:pt x="2" y="53"/>
                    </a:lnTo>
                    <a:lnTo>
                      <a:pt x="2" y="52"/>
                    </a:lnTo>
                    <a:lnTo>
                      <a:pt x="3" y="52"/>
                    </a:lnTo>
                    <a:lnTo>
                      <a:pt x="3" y="51"/>
                    </a:lnTo>
                    <a:lnTo>
                      <a:pt x="4" y="50"/>
                    </a:lnTo>
                    <a:lnTo>
                      <a:pt x="5" y="50"/>
                    </a:lnTo>
                    <a:lnTo>
                      <a:pt x="6" y="49"/>
                    </a:lnTo>
                    <a:lnTo>
                      <a:pt x="6" y="48"/>
                    </a:lnTo>
                    <a:lnTo>
                      <a:pt x="8" y="47"/>
                    </a:lnTo>
                    <a:lnTo>
                      <a:pt x="9" y="45"/>
                    </a:lnTo>
                    <a:lnTo>
                      <a:pt x="11" y="43"/>
                    </a:lnTo>
                    <a:lnTo>
                      <a:pt x="13" y="42"/>
                    </a:lnTo>
                    <a:lnTo>
                      <a:pt x="13" y="41"/>
                    </a:lnTo>
                    <a:lnTo>
                      <a:pt x="14" y="40"/>
                    </a:lnTo>
                    <a:lnTo>
                      <a:pt x="15" y="39"/>
                    </a:lnTo>
                    <a:lnTo>
                      <a:pt x="16" y="39"/>
                    </a:lnTo>
                    <a:lnTo>
                      <a:pt x="16" y="40"/>
                    </a:lnTo>
                    <a:lnTo>
                      <a:pt x="17" y="42"/>
                    </a:lnTo>
                    <a:lnTo>
                      <a:pt x="17" y="43"/>
                    </a:lnTo>
                    <a:lnTo>
                      <a:pt x="17" y="45"/>
                    </a:lnTo>
                    <a:lnTo>
                      <a:pt x="20" y="46"/>
                    </a:lnTo>
                    <a:lnTo>
                      <a:pt x="23" y="48"/>
                    </a:lnTo>
                    <a:lnTo>
                      <a:pt x="25" y="49"/>
                    </a:lnTo>
                    <a:lnTo>
                      <a:pt x="27" y="49"/>
                    </a:lnTo>
                    <a:lnTo>
                      <a:pt x="28" y="49"/>
                    </a:lnTo>
                    <a:lnTo>
                      <a:pt x="28" y="50"/>
                    </a:lnTo>
                    <a:lnTo>
                      <a:pt x="29" y="50"/>
                    </a:lnTo>
                    <a:lnTo>
                      <a:pt x="30" y="50"/>
                    </a:lnTo>
                    <a:lnTo>
                      <a:pt x="31" y="50"/>
                    </a:lnTo>
                    <a:lnTo>
                      <a:pt x="32" y="50"/>
                    </a:lnTo>
                    <a:lnTo>
                      <a:pt x="32" y="49"/>
                    </a:lnTo>
                    <a:lnTo>
                      <a:pt x="33" y="49"/>
                    </a:lnTo>
                    <a:lnTo>
                      <a:pt x="34" y="48"/>
                    </a:lnTo>
                    <a:lnTo>
                      <a:pt x="35" y="48"/>
                    </a:lnTo>
                    <a:lnTo>
                      <a:pt x="36" y="47"/>
                    </a:lnTo>
                    <a:lnTo>
                      <a:pt x="37" y="46"/>
                    </a:lnTo>
                    <a:lnTo>
                      <a:pt x="40" y="43"/>
                    </a:lnTo>
                    <a:lnTo>
                      <a:pt x="43" y="39"/>
                    </a:lnTo>
                    <a:lnTo>
                      <a:pt x="44" y="39"/>
                    </a:lnTo>
                    <a:lnTo>
                      <a:pt x="45" y="39"/>
                    </a:lnTo>
                    <a:lnTo>
                      <a:pt x="45" y="38"/>
                    </a:lnTo>
                    <a:lnTo>
                      <a:pt x="45" y="37"/>
                    </a:lnTo>
                    <a:lnTo>
                      <a:pt x="46" y="36"/>
                    </a:lnTo>
                    <a:lnTo>
                      <a:pt x="47" y="36"/>
                    </a:lnTo>
                    <a:lnTo>
                      <a:pt x="47" y="35"/>
                    </a:lnTo>
                    <a:lnTo>
                      <a:pt x="48" y="34"/>
                    </a:lnTo>
                    <a:lnTo>
                      <a:pt x="49" y="34"/>
                    </a:lnTo>
                    <a:lnTo>
                      <a:pt x="49" y="33"/>
                    </a:lnTo>
                    <a:lnTo>
                      <a:pt x="50" y="32"/>
                    </a:lnTo>
                    <a:lnTo>
                      <a:pt x="50" y="31"/>
                    </a:lnTo>
                    <a:lnTo>
                      <a:pt x="50" y="30"/>
                    </a:lnTo>
                    <a:lnTo>
                      <a:pt x="50" y="29"/>
                    </a:lnTo>
                    <a:lnTo>
                      <a:pt x="49" y="28"/>
                    </a:lnTo>
                    <a:lnTo>
                      <a:pt x="49" y="26"/>
                    </a:lnTo>
                    <a:lnTo>
                      <a:pt x="48" y="25"/>
                    </a:lnTo>
                    <a:lnTo>
                      <a:pt x="48" y="24"/>
                    </a:lnTo>
                    <a:lnTo>
                      <a:pt x="47" y="22"/>
                    </a:lnTo>
                    <a:lnTo>
                      <a:pt x="46" y="21"/>
                    </a:lnTo>
                    <a:lnTo>
                      <a:pt x="45" y="20"/>
                    </a:lnTo>
                    <a:lnTo>
                      <a:pt x="44" y="20"/>
                    </a:lnTo>
                    <a:lnTo>
                      <a:pt x="44" y="19"/>
                    </a:lnTo>
                    <a:lnTo>
                      <a:pt x="43" y="19"/>
                    </a:lnTo>
                    <a:lnTo>
                      <a:pt x="42" y="19"/>
                    </a:lnTo>
                    <a:lnTo>
                      <a:pt x="42" y="18"/>
                    </a:lnTo>
                    <a:lnTo>
                      <a:pt x="41" y="18"/>
                    </a:lnTo>
                    <a:lnTo>
                      <a:pt x="40" y="18"/>
                    </a:lnTo>
                    <a:lnTo>
                      <a:pt x="39" y="18"/>
                    </a:lnTo>
                    <a:lnTo>
                      <a:pt x="38" y="18"/>
                    </a:lnTo>
                    <a:lnTo>
                      <a:pt x="37" y="17"/>
                    </a:lnTo>
                    <a:lnTo>
                      <a:pt x="37" y="18"/>
                    </a:lnTo>
                    <a:lnTo>
                      <a:pt x="37" y="17"/>
                    </a:lnTo>
                    <a:lnTo>
                      <a:pt x="37" y="16"/>
                    </a:lnTo>
                    <a:lnTo>
                      <a:pt x="38" y="15"/>
                    </a:lnTo>
                    <a:lnTo>
                      <a:pt x="38" y="14"/>
                    </a:lnTo>
                    <a:lnTo>
                      <a:pt x="39" y="14"/>
                    </a:lnTo>
                    <a:lnTo>
                      <a:pt x="40" y="13"/>
                    </a:lnTo>
                    <a:lnTo>
                      <a:pt x="40" y="12"/>
                    </a:lnTo>
                    <a:lnTo>
                      <a:pt x="41" y="11"/>
                    </a:lnTo>
                    <a:lnTo>
                      <a:pt x="42" y="10"/>
                    </a:lnTo>
                    <a:lnTo>
                      <a:pt x="43" y="9"/>
                    </a:lnTo>
                    <a:lnTo>
                      <a:pt x="44" y="9"/>
                    </a:lnTo>
                    <a:lnTo>
                      <a:pt x="44" y="8"/>
                    </a:lnTo>
                    <a:lnTo>
                      <a:pt x="45" y="7"/>
                    </a:lnTo>
                    <a:lnTo>
                      <a:pt x="45" y="6"/>
                    </a:lnTo>
                    <a:lnTo>
                      <a:pt x="46" y="5"/>
                    </a:lnTo>
                    <a:lnTo>
                      <a:pt x="47" y="4"/>
                    </a:lnTo>
                    <a:lnTo>
                      <a:pt x="49" y="2"/>
                    </a:lnTo>
                    <a:lnTo>
                      <a:pt x="52" y="0"/>
                    </a:lnTo>
                    <a:lnTo>
                      <a:pt x="52" y="2"/>
                    </a:lnTo>
                    <a:lnTo>
                      <a:pt x="53" y="5"/>
                    </a:lnTo>
                    <a:lnTo>
                      <a:pt x="53" y="7"/>
                    </a:lnTo>
                    <a:lnTo>
                      <a:pt x="53" y="9"/>
                    </a:lnTo>
                    <a:lnTo>
                      <a:pt x="55" y="12"/>
                    </a:lnTo>
                    <a:lnTo>
                      <a:pt x="57" y="16"/>
                    </a:lnTo>
                    <a:lnTo>
                      <a:pt x="59" y="19"/>
                    </a:lnTo>
                    <a:lnTo>
                      <a:pt x="61" y="22"/>
                    </a:lnTo>
                    <a:lnTo>
                      <a:pt x="62" y="26"/>
                    </a:lnTo>
                    <a:lnTo>
                      <a:pt x="64" y="29"/>
                    </a:lnTo>
                    <a:lnTo>
                      <a:pt x="66" y="32"/>
                    </a:lnTo>
                    <a:lnTo>
                      <a:pt x="68" y="35"/>
                    </a:lnTo>
                    <a:lnTo>
                      <a:pt x="70" y="39"/>
                    </a:lnTo>
                    <a:lnTo>
                      <a:pt x="71" y="42"/>
                    </a:lnTo>
                    <a:lnTo>
                      <a:pt x="73" y="45"/>
                    </a:lnTo>
                    <a:lnTo>
                      <a:pt x="75" y="49"/>
                    </a:lnTo>
                    <a:lnTo>
                      <a:pt x="77" y="52"/>
                    </a:lnTo>
                    <a:lnTo>
                      <a:pt x="78" y="55"/>
                    </a:lnTo>
                    <a:lnTo>
                      <a:pt x="80" y="59"/>
                    </a:lnTo>
                    <a:lnTo>
                      <a:pt x="82" y="62"/>
                    </a:lnTo>
                    <a:lnTo>
                      <a:pt x="84" y="62"/>
                    </a:lnTo>
                    <a:lnTo>
                      <a:pt x="86" y="62"/>
                    </a:lnTo>
                    <a:lnTo>
                      <a:pt x="88" y="62"/>
                    </a:lnTo>
                    <a:lnTo>
                      <a:pt x="90" y="62"/>
                    </a:lnTo>
                    <a:lnTo>
                      <a:pt x="89" y="63"/>
                    </a:lnTo>
                    <a:lnTo>
                      <a:pt x="89" y="64"/>
                    </a:lnTo>
                    <a:lnTo>
                      <a:pt x="88" y="65"/>
                    </a:lnTo>
                    <a:lnTo>
                      <a:pt x="85" y="68"/>
                    </a:lnTo>
                    <a:lnTo>
                      <a:pt x="83" y="71"/>
                    </a:lnTo>
                    <a:lnTo>
                      <a:pt x="80" y="74"/>
                    </a:lnTo>
                    <a:lnTo>
                      <a:pt x="78" y="77"/>
                    </a:lnTo>
                    <a:lnTo>
                      <a:pt x="76" y="78"/>
                    </a:lnTo>
                    <a:lnTo>
                      <a:pt x="75" y="79"/>
                    </a:lnTo>
                    <a:lnTo>
                      <a:pt x="75" y="80"/>
                    </a:lnTo>
                    <a:lnTo>
                      <a:pt x="74" y="80"/>
                    </a:lnTo>
                    <a:lnTo>
                      <a:pt x="73" y="81"/>
                    </a:lnTo>
                    <a:lnTo>
                      <a:pt x="72" y="82"/>
                    </a:lnTo>
                    <a:lnTo>
                      <a:pt x="71" y="83"/>
                    </a:lnTo>
                    <a:lnTo>
                      <a:pt x="70" y="84"/>
                    </a:lnTo>
                    <a:close/>
                  </a:path>
                </a:pathLst>
              </a:custGeom>
              <a:solidFill>
                <a:srgbClr val="F8C400"/>
              </a:solidFill>
              <a:ln w="9525">
                <a:noFill/>
                <a:round/>
                <a:headEnd/>
                <a:tailEnd/>
              </a:ln>
            </p:spPr>
            <p:txBody>
              <a:bodyPr/>
              <a:lstStyle/>
              <a:p>
                <a:endParaRPr lang="en-US"/>
              </a:p>
            </p:txBody>
          </p:sp>
          <p:sp>
            <p:nvSpPr>
              <p:cNvPr id="27134" name="Freeform 149"/>
              <p:cNvSpPr>
                <a:spLocks/>
              </p:cNvSpPr>
              <p:nvPr/>
            </p:nvSpPr>
            <p:spPr bwMode="auto">
              <a:xfrm>
                <a:off x="1024" y="1559"/>
                <a:ext cx="51" cy="53"/>
              </a:xfrm>
              <a:custGeom>
                <a:avLst/>
                <a:gdLst>
                  <a:gd name="T0" fmla="*/ 25 w 51"/>
                  <a:gd name="T1" fmla="*/ 52 h 53"/>
                  <a:gd name="T2" fmla="*/ 25 w 51"/>
                  <a:gd name="T3" fmla="*/ 51 h 53"/>
                  <a:gd name="T4" fmla="*/ 21 w 51"/>
                  <a:gd name="T5" fmla="*/ 46 h 53"/>
                  <a:gd name="T6" fmla="*/ 16 w 51"/>
                  <a:gd name="T7" fmla="*/ 37 h 53"/>
                  <a:gd name="T8" fmla="*/ 10 w 51"/>
                  <a:gd name="T9" fmla="*/ 28 h 53"/>
                  <a:gd name="T10" fmla="*/ 4 w 51"/>
                  <a:gd name="T11" fmla="*/ 19 h 53"/>
                  <a:gd name="T12" fmla="*/ 1 w 51"/>
                  <a:gd name="T13" fmla="*/ 14 h 53"/>
                  <a:gd name="T14" fmla="*/ 1 w 51"/>
                  <a:gd name="T15" fmla="*/ 12 h 53"/>
                  <a:gd name="T16" fmla="*/ 1 w 51"/>
                  <a:gd name="T17" fmla="*/ 11 h 53"/>
                  <a:gd name="T18" fmla="*/ 2 w 51"/>
                  <a:gd name="T19" fmla="*/ 10 h 53"/>
                  <a:gd name="T20" fmla="*/ 6 w 51"/>
                  <a:gd name="T21" fmla="*/ 8 h 53"/>
                  <a:gd name="T22" fmla="*/ 14 w 51"/>
                  <a:gd name="T23" fmla="*/ 4 h 53"/>
                  <a:gd name="T24" fmla="*/ 21 w 51"/>
                  <a:gd name="T25" fmla="*/ 0 h 53"/>
                  <a:gd name="T26" fmla="*/ 23 w 51"/>
                  <a:gd name="T27" fmla="*/ 0 h 53"/>
                  <a:gd name="T28" fmla="*/ 25 w 51"/>
                  <a:gd name="T29" fmla="*/ 0 h 53"/>
                  <a:gd name="T30" fmla="*/ 27 w 51"/>
                  <a:gd name="T31" fmla="*/ 0 h 53"/>
                  <a:gd name="T32" fmla="*/ 29 w 51"/>
                  <a:gd name="T33" fmla="*/ 0 h 53"/>
                  <a:gd name="T34" fmla="*/ 30 w 51"/>
                  <a:gd name="T35" fmla="*/ 1 h 53"/>
                  <a:gd name="T36" fmla="*/ 32 w 51"/>
                  <a:gd name="T37" fmla="*/ 2 h 53"/>
                  <a:gd name="T38" fmla="*/ 33 w 51"/>
                  <a:gd name="T39" fmla="*/ 3 h 53"/>
                  <a:gd name="T40" fmla="*/ 34 w 51"/>
                  <a:gd name="T41" fmla="*/ 4 h 53"/>
                  <a:gd name="T42" fmla="*/ 35 w 51"/>
                  <a:gd name="T43" fmla="*/ 5 h 53"/>
                  <a:gd name="T44" fmla="*/ 36 w 51"/>
                  <a:gd name="T45" fmla="*/ 7 h 53"/>
                  <a:gd name="T46" fmla="*/ 37 w 51"/>
                  <a:gd name="T47" fmla="*/ 9 h 53"/>
                  <a:gd name="T48" fmla="*/ 37 w 51"/>
                  <a:gd name="T49" fmla="*/ 10 h 53"/>
                  <a:gd name="T50" fmla="*/ 38 w 51"/>
                  <a:gd name="T51" fmla="*/ 12 h 53"/>
                  <a:gd name="T52" fmla="*/ 38 w 51"/>
                  <a:gd name="T53" fmla="*/ 14 h 53"/>
                  <a:gd name="T54" fmla="*/ 38 w 51"/>
                  <a:gd name="T55" fmla="*/ 16 h 53"/>
                  <a:gd name="T56" fmla="*/ 39 w 51"/>
                  <a:gd name="T57" fmla="*/ 17 h 53"/>
                  <a:gd name="T58" fmla="*/ 42 w 51"/>
                  <a:gd name="T59" fmla="*/ 18 h 53"/>
                  <a:gd name="T60" fmla="*/ 44 w 51"/>
                  <a:gd name="T61" fmla="*/ 19 h 53"/>
                  <a:gd name="T62" fmla="*/ 45 w 51"/>
                  <a:gd name="T63" fmla="*/ 20 h 53"/>
                  <a:gd name="T64" fmla="*/ 46 w 51"/>
                  <a:gd name="T65" fmla="*/ 21 h 53"/>
                  <a:gd name="T66" fmla="*/ 48 w 51"/>
                  <a:gd name="T67" fmla="*/ 22 h 53"/>
                  <a:gd name="T68" fmla="*/ 49 w 51"/>
                  <a:gd name="T69" fmla="*/ 24 h 53"/>
                  <a:gd name="T70" fmla="*/ 49 w 51"/>
                  <a:gd name="T71" fmla="*/ 26 h 53"/>
                  <a:gd name="T72" fmla="*/ 50 w 51"/>
                  <a:gd name="T73" fmla="*/ 28 h 53"/>
                  <a:gd name="T74" fmla="*/ 50 w 51"/>
                  <a:gd name="T75" fmla="*/ 29 h 53"/>
                  <a:gd name="T76" fmla="*/ 51 w 51"/>
                  <a:gd name="T77" fmla="*/ 31 h 53"/>
                  <a:gd name="T78" fmla="*/ 51 w 51"/>
                  <a:gd name="T79" fmla="*/ 33 h 53"/>
                  <a:gd name="T80" fmla="*/ 50 w 51"/>
                  <a:gd name="T81" fmla="*/ 35 h 53"/>
                  <a:gd name="T82" fmla="*/ 50 w 51"/>
                  <a:gd name="T83" fmla="*/ 36 h 53"/>
                  <a:gd name="T84" fmla="*/ 49 w 51"/>
                  <a:gd name="T85" fmla="*/ 38 h 53"/>
                  <a:gd name="T86" fmla="*/ 48 w 51"/>
                  <a:gd name="T87" fmla="*/ 39 h 53"/>
                  <a:gd name="T88" fmla="*/ 47 w 51"/>
                  <a:gd name="T89" fmla="*/ 40 h 53"/>
                  <a:gd name="T90" fmla="*/ 46 w 51"/>
                  <a:gd name="T91" fmla="*/ 42 h 53"/>
                  <a:gd name="T92" fmla="*/ 44 w 51"/>
                  <a:gd name="T93" fmla="*/ 43 h 53"/>
                  <a:gd name="T94" fmla="*/ 42 w 51"/>
                  <a:gd name="T95" fmla="*/ 44 h 53"/>
                  <a:gd name="T96" fmla="*/ 41 w 51"/>
                  <a:gd name="T97" fmla="*/ 45 h 53"/>
                  <a:gd name="T98" fmla="*/ 40 w 51"/>
                  <a:gd name="T99" fmla="*/ 46 h 53"/>
                  <a:gd name="T100" fmla="*/ 38 w 51"/>
                  <a:gd name="T101" fmla="*/ 46 h 53"/>
                  <a:gd name="T102" fmla="*/ 35 w 51"/>
                  <a:gd name="T103" fmla="*/ 48 h 53"/>
                  <a:gd name="T104" fmla="*/ 29 w 51"/>
                  <a:gd name="T105" fmla="*/ 51 h 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
                  <a:gd name="T160" fmla="*/ 0 h 53"/>
                  <a:gd name="T161" fmla="*/ 51 w 51"/>
                  <a:gd name="T162" fmla="*/ 53 h 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 h="53">
                    <a:moveTo>
                      <a:pt x="25" y="53"/>
                    </a:moveTo>
                    <a:lnTo>
                      <a:pt x="25" y="52"/>
                    </a:lnTo>
                    <a:lnTo>
                      <a:pt x="25" y="51"/>
                    </a:lnTo>
                    <a:lnTo>
                      <a:pt x="24" y="51"/>
                    </a:lnTo>
                    <a:lnTo>
                      <a:pt x="21" y="46"/>
                    </a:lnTo>
                    <a:lnTo>
                      <a:pt x="19" y="42"/>
                    </a:lnTo>
                    <a:lnTo>
                      <a:pt x="16" y="37"/>
                    </a:lnTo>
                    <a:lnTo>
                      <a:pt x="13" y="32"/>
                    </a:lnTo>
                    <a:lnTo>
                      <a:pt x="10" y="28"/>
                    </a:lnTo>
                    <a:lnTo>
                      <a:pt x="7" y="23"/>
                    </a:lnTo>
                    <a:lnTo>
                      <a:pt x="4" y="19"/>
                    </a:lnTo>
                    <a:lnTo>
                      <a:pt x="1" y="14"/>
                    </a:lnTo>
                    <a:lnTo>
                      <a:pt x="1" y="13"/>
                    </a:lnTo>
                    <a:lnTo>
                      <a:pt x="1" y="12"/>
                    </a:lnTo>
                    <a:lnTo>
                      <a:pt x="0" y="12"/>
                    </a:lnTo>
                    <a:lnTo>
                      <a:pt x="1" y="11"/>
                    </a:lnTo>
                    <a:lnTo>
                      <a:pt x="2" y="10"/>
                    </a:lnTo>
                    <a:lnTo>
                      <a:pt x="3" y="9"/>
                    </a:lnTo>
                    <a:lnTo>
                      <a:pt x="6" y="8"/>
                    </a:lnTo>
                    <a:lnTo>
                      <a:pt x="9" y="6"/>
                    </a:lnTo>
                    <a:lnTo>
                      <a:pt x="14" y="4"/>
                    </a:lnTo>
                    <a:lnTo>
                      <a:pt x="20" y="1"/>
                    </a:lnTo>
                    <a:lnTo>
                      <a:pt x="21" y="0"/>
                    </a:lnTo>
                    <a:lnTo>
                      <a:pt x="22" y="0"/>
                    </a:lnTo>
                    <a:lnTo>
                      <a:pt x="23" y="0"/>
                    </a:lnTo>
                    <a:lnTo>
                      <a:pt x="24" y="0"/>
                    </a:lnTo>
                    <a:lnTo>
                      <a:pt x="25" y="0"/>
                    </a:lnTo>
                    <a:lnTo>
                      <a:pt x="26" y="0"/>
                    </a:lnTo>
                    <a:lnTo>
                      <a:pt x="27" y="0"/>
                    </a:lnTo>
                    <a:lnTo>
                      <a:pt x="28" y="0"/>
                    </a:lnTo>
                    <a:lnTo>
                      <a:pt x="29" y="0"/>
                    </a:lnTo>
                    <a:lnTo>
                      <a:pt x="30" y="1"/>
                    </a:lnTo>
                    <a:lnTo>
                      <a:pt x="31" y="1"/>
                    </a:lnTo>
                    <a:lnTo>
                      <a:pt x="32" y="2"/>
                    </a:lnTo>
                    <a:lnTo>
                      <a:pt x="33" y="2"/>
                    </a:lnTo>
                    <a:lnTo>
                      <a:pt x="33" y="3"/>
                    </a:lnTo>
                    <a:lnTo>
                      <a:pt x="34" y="3"/>
                    </a:lnTo>
                    <a:lnTo>
                      <a:pt x="34" y="4"/>
                    </a:lnTo>
                    <a:lnTo>
                      <a:pt x="35" y="5"/>
                    </a:lnTo>
                    <a:lnTo>
                      <a:pt x="36" y="6"/>
                    </a:lnTo>
                    <a:lnTo>
                      <a:pt x="36" y="7"/>
                    </a:lnTo>
                    <a:lnTo>
                      <a:pt x="36" y="8"/>
                    </a:lnTo>
                    <a:lnTo>
                      <a:pt x="37" y="9"/>
                    </a:lnTo>
                    <a:lnTo>
                      <a:pt x="37" y="10"/>
                    </a:lnTo>
                    <a:lnTo>
                      <a:pt x="38" y="11"/>
                    </a:lnTo>
                    <a:lnTo>
                      <a:pt x="38" y="12"/>
                    </a:lnTo>
                    <a:lnTo>
                      <a:pt x="38" y="13"/>
                    </a:lnTo>
                    <a:lnTo>
                      <a:pt x="38" y="14"/>
                    </a:lnTo>
                    <a:lnTo>
                      <a:pt x="38" y="15"/>
                    </a:lnTo>
                    <a:lnTo>
                      <a:pt x="38" y="16"/>
                    </a:lnTo>
                    <a:lnTo>
                      <a:pt x="38" y="17"/>
                    </a:lnTo>
                    <a:lnTo>
                      <a:pt x="39" y="17"/>
                    </a:lnTo>
                    <a:lnTo>
                      <a:pt x="41" y="18"/>
                    </a:lnTo>
                    <a:lnTo>
                      <a:pt x="42" y="18"/>
                    </a:lnTo>
                    <a:lnTo>
                      <a:pt x="44" y="18"/>
                    </a:lnTo>
                    <a:lnTo>
                      <a:pt x="44" y="19"/>
                    </a:lnTo>
                    <a:lnTo>
                      <a:pt x="45" y="20"/>
                    </a:lnTo>
                    <a:lnTo>
                      <a:pt x="46" y="20"/>
                    </a:lnTo>
                    <a:lnTo>
                      <a:pt x="46" y="21"/>
                    </a:lnTo>
                    <a:lnTo>
                      <a:pt x="47" y="22"/>
                    </a:lnTo>
                    <a:lnTo>
                      <a:pt x="48" y="22"/>
                    </a:lnTo>
                    <a:lnTo>
                      <a:pt x="48" y="23"/>
                    </a:lnTo>
                    <a:lnTo>
                      <a:pt x="49" y="24"/>
                    </a:lnTo>
                    <a:lnTo>
                      <a:pt x="49" y="25"/>
                    </a:lnTo>
                    <a:lnTo>
                      <a:pt x="49" y="26"/>
                    </a:lnTo>
                    <a:lnTo>
                      <a:pt x="50" y="27"/>
                    </a:lnTo>
                    <a:lnTo>
                      <a:pt x="50" y="28"/>
                    </a:lnTo>
                    <a:lnTo>
                      <a:pt x="50" y="29"/>
                    </a:lnTo>
                    <a:lnTo>
                      <a:pt x="51" y="30"/>
                    </a:lnTo>
                    <a:lnTo>
                      <a:pt x="51" y="31"/>
                    </a:lnTo>
                    <a:lnTo>
                      <a:pt x="51" y="32"/>
                    </a:lnTo>
                    <a:lnTo>
                      <a:pt x="51" y="33"/>
                    </a:lnTo>
                    <a:lnTo>
                      <a:pt x="51" y="34"/>
                    </a:lnTo>
                    <a:lnTo>
                      <a:pt x="50" y="35"/>
                    </a:lnTo>
                    <a:lnTo>
                      <a:pt x="50" y="36"/>
                    </a:lnTo>
                    <a:lnTo>
                      <a:pt x="50" y="37"/>
                    </a:lnTo>
                    <a:lnTo>
                      <a:pt x="49" y="38"/>
                    </a:lnTo>
                    <a:lnTo>
                      <a:pt x="48" y="39"/>
                    </a:lnTo>
                    <a:lnTo>
                      <a:pt x="48" y="40"/>
                    </a:lnTo>
                    <a:lnTo>
                      <a:pt x="47" y="40"/>
                    </a:lnTo>
                    <a:lnTo>
                      <a:pt x="47" y="41"/>
                    </a:lnTo>
                    <a:lnTo>
                      <a:pt x="46" y="42"/>
                    </a:lnTo>
                    <a:lnTo>
                      <a:pt x="45" y="42"/>
                    </a:lnTo>
                    <a:lnTo>
                      <a:pt x="44" y="43"/>
                    </a:lnTo>
                    <a:lnTo>
                      <a:pt x="43" y="43"/>
                    </a:lnTo>
                    <a:lnTo>
                      <a:pt x="42" y="44"/>
                    </a:lnTo>
                    <a:lnTo>
                      <a:pt x="41" y="44"/>
                    </a:lnTo>
                    <a:lnTo>
                      <a:pt x="41" y="45"/>
                    </a:lnTo>
                    <a:lnTo>
                      <a:pt x="40" y="46"/>
                    </a:lnTo>
                    <a:lnTo>
                      <a:pt x="39" y="46"/>
                    </a:lnTo>
                    <a:lnTo>
                      <a:pt x="38" y="46"/>
                    </a:lnTo>
                    <a:lnTo>
                      <a:pt x="36" y="47"/>
                    </a:lnTo>
                    <a:lnTo>
                      <a:pt x="35" y="48"/>
                    </a:lnTo>
                    <a:lnTo>
                      <a:pt x="32" y="49"/>
                    </a:lnTo>
                    <a:lnTo>
                      <a:pt x="29" y="51"/>
                    </a:lnTo>
                    <a:lnTo>
                      <a:pt x="25" y="53"/>
                    </a:lnTo>
                    <a:close/>
                  </a:path>
                </a:pathLst>
              </a:custGeom>
              <a:solidFill>
                <a:srgbClr val="F8C400"/>
              </a:solidFill>
              <a:ln w="9525">
                <a:noFill/>
                <a:round/>
                <a:headEnd/>
                <a:tailEnd/>
              </a:ln>
            </p:spPr>
            <p:txBody>
              <a:bodyPr/>
              <a:lstStyle/>
              <a:p>
                <a:endParaRPr lang="en-US"/>
              </a:p>
            </p:txBody>
          </p:sp>
          <p:sp>
            <p:nvSpPr>
              <p:cNvPr id="27135" name="Freeform 150"/>
              <p:cNvSpPr>
                <a:spLocks/>
              </p:cNvSpPr>
              <p:nvPr/>
            </p:nvSpPr>
            <p:spPr bwMode="auto">
              <a:xfrm>
                <a:off x="724" y="1557"/>
                <a:ext cx="51" cy="54"/>
              </a:xfrm>
              <a:custGeom>
                <a:avLst/>
                <a:gdLst>
                  <a:gd name="T0" fmla="*/ 44 w 51"/>
                  <a:gd name="T1" fmla="*/ 51 h 54"/>
                  <a:gd name="T2" fmla="*/ 36 w 51"/>
                  <a:gd name="T3" fmla="*/ 46 h 54"/>
                  <a:gd name="T4" fmla="*/ 29 w 51"/>
                  <a:gd name="T5" fmla="*/ 40 h 54"/>
                  <a:gd name="T6" fmla="*/ 21 w 51"/>
                  <a:gd name="T7" fmla="*/ 35 h 54"/>
                  <a:gd name="T8" fmla="*/ 17 w 51"/>
                  <a:gd name="T9" fmla="*/ 32 h 54"/>
                  <a:gd name="T10" fmla="*/ 16 w 51"/>
                  <a:gd name="T11" fmla="*/ 31 h 54"/>
                  <a:gd name="T12" fmla="*/ 14 w 51"/>
                  <a:gd name="T13" fmla="*/ 29 h 54"/>
                  <a:gd name="T14" fmla="*/ 9 w 51"/>
                  <a:gd name="T15" fmla="*/ 26 h 54"/>
                  <a:gd name="T16" fmla="*/ 5 w 51"/>
                  <a:gd name="T17" fmla="*/ 24 h 54"/>
                  <a:gd name="T18" fmla="*/ 3 w 51"/>
                  <a:gd name="T19" fmla="*/ 22 h 54"/>
                  <a:gd name="T20" fmla="*/ 1 w 51"/>
                  <a:gd name="T21" fmla="*/ 20 h 54"/>
                  <a:gd name="T22" fmla="*/ 0 w 51"/>
                  <a:gd name="T23" fmla="*/ 19 h 54"/>
                  <a:gd name="T24" fmla="*/ 0 w 51"/>
                  <a:gd name="T25" fmla="*/ 18 h 54"/>
                  <a:gd name="T26" fmla="*/ 1 w 51"/>
                  <a:gd name="T27" fmla="*/ 15 h 54"/>
                  <a:gd name="T28" fmla="*/ 4 w 51"/>
                  <a:gd name="T29" fmla="*/ 11 h 54"/>
                  <a:gd name="T30" fmla="*/ 7 w 51"/>
                  <a:gd name="T31" fmla="*/ 6 h 54"/>
                  <a:gd name="T32" fmla="*/ 10 w 51"/>
                  <a:gd name="T33" fmla="*/ 2 h 54"/>
                  <a:gd name="T34" fmla="*/ 13 w 51"/>
                  <a:gd name="T35" fmla="*/ 0 h 54"/>
                  <a:gd name="T36" fmla="*/ 15 w 51"/>
                  <a:gd name="T37" fmla="*/ 2 h 54"/>
                  <a:gd name="T38" fmla="*/ 16 w 51"/>
                  <a:gd name="T39" fmla="*/ 3 h 54"/>
                  <a:gd name="T40" fmla="*/ 18 w 51"/>
                  <a:gd name="T41" fmla="*/ 4 h 54"/>
                  <a:gd name="T42" fmla="*/ 19 w 51"/>
                  <a:gd name="T43" fmla="*/ 5 h 54"/>
                  <a:gd name="T44" fmla="*/ 20 w 51"/>
                  <a:gd name="T45" fmla="*/ 7 h 54"/>
                  <a:gd name="T46" fmla="*/ 21 w 51"/>
                  <a:gd name="T47" fmla="*/ 8 h 54"/>
                  <a:gd name="T48" fmla="*/ 22 w 51"/>
                  <a:gd name="T49" fmla="*/ 9 h 54"/>
                  <a:gd name="T50" fmla="*/ 23 w 51"/>
                  <a:gd name="T51" fmla="*/ 11 h 54"/>
                  <a:gd name="T52" fmla="*/ 24 w 51"/>
                  <a:gd name="T53" fmla="*/ 14 h 54"/>
                  <a:gd name="T54" fmla="*/ 26 w 51"/>
                  <a:gd name="T55" fmla="*/ 17 h 54"/>
                  <a:gd name="T56" fmla="*/ 27 w 51"/>
                  <a:gd name="T57" fmla="*/ 20 h 54"/>
                  <a:gd name="T58" fmla="*/ 28 w 51"/>
                  <a:gd name="T59" fmla="*/ 21 h 54"/>
                  <a:gd name="T60" fmla="*/ 29 w 51"/>
                  <a:gd name="T61" fmla="*/ 22 h 54"/>
                  <a:gd name="T62" fmla="*/ 29 w 51"/>
                  <a:gd name="T63" fmla="*/ 24 h 54"/>
                  <a:gd name="T64" fmla="*/ 30 w 51"/>
                  <a:gd name="T65" fmla="*/ 25 h 54"/>
                  <a:gd name="T66" fmla="*/ 31 w 51"/>
                  <a:gd name="T67" fmla="*/ 27 h 54"/>
                  <a:gd name="T68" fmla="*/ 33 w 51"/>
                  <a:gd name="T69" fmla="*/ 29 h 54"/>
                  <a:gd name="T70" fmla="*/ 36 w 51"/>
                  <a:gd name="T71" fmla="*/ 32 h 54"/>
                  <a:gd name="T72" fmla="*/ 40 w 51"/>
                  <a:gd name="T73" fmla="*/ 35 h 54"/>
                  <a:gd name="T74" fmla="*/ 43 w 51"/>
                  <a:gd name="T75" fmla="*/ 38 h 54"/>
                  <a:gd name="T76" fmla="*/ 49 w 51"/>
                  <a:gd name="T77" fmla="*/ 42 h 54"/>
                  <a:gd name="T78" fmla="*/ 51 w 51"/>
                  <a:gd name="T79" fmla="*/ 45 h 54"/>
                  <a:gd name="T80" fmla="*/ 51 w 51"/>
                  <a:gd name="T81" fmla="*/ 46 h 54"/>
                  <a:gd name="T82" fmla="*/ 50 w 51"/>
                  <a:gd name="T83" fmla="*/ 49 h 54"/>
                  <a:gd name="T84" fmla="*/ 48 w 51"/>
                  <a:gd name="T85" fmla="*/ 54 h 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54"/>
                  <a:gd name="T131" fmla="*/ 51 w 51"/>
                  <a:gd name="T132" fmla="*/ 54 h 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54">
                    <a:moveTo>
                      <a:pt x="47" y="54"/>
                    </a:moveTo>
                    <a:lnTo>
                      <a:pt x="44" y="51"/>
                    </a:lnTo>
                    <a:lnTo>
                      <a:pt x="40" y="48"/>
                    </a:lnTo>
                    <a:lnTo>
                      <a:pt x="36" y="46"/>
                    </a:lnTo>
                    <a:lnTo>
                      <a:pt x="32" y="43"/>
                    </a:lnTo>
                    <a:lnTo>
                      <a:pt x="29" y="40"/>
                    </a:lnTo>
                    <a:lnTo>
                      <a:pt x="25" y="37"/>
                    </a:lnTo>
                    <a:lnTo>
                      <a:pt x="21" y="35"/>
                    </a:lnTo>
                    <a:lnTo>
                      <a:pt x="18" y="32"/>
                    </a:lnTo>
                    <a:lnTo>
                      <a:pt x="17" y="32"/>
                    </a:lnTo>
                    <a:lnTo>
                      <a:pt x="16" y="31"/>
                    </a:lnTo>
                    <a:lnTo>
                      <a:pt x="16" y="30"/>
                    </a:lnTo>
                    <a:lnTo>
                      <a:pt x="14" y="29"/>
                    </a:lnTo>
                    <a:lnTo>
                      <a:pt x="11" y="28"/>
                    </a:lnTo>
                    <a:lnTo>
                      <a:pt x="9" y="26"/>
                    </a:lnTo>
                    <a:lnTo>
                      <a:pt x="6" y="25"/>
                    </a:lnTo>
                    <a:lnTo>
                      <a:pt x="5" y="24"/>
                    </a:lnTo>
                    <a:lnTo>
                      <a:pt x="4" y="23"/>
                    </a:lnTo>
                    <a:lnTo>
                      <a:pt x="3" y="22"/>
                    </a:lnTo>
                    <a:lnTo>
                      <a:pt x="2" y="21"/>
                    </a:lnTo>
                    <a:lnTo>
                      <a:pt x="1" y="20"/>
                    </a:lnTo>
                    <a:lnTo>
                      <a:pt x="0" y="19"/>
                    </a:lnTo>
                    <a:lnTo>
                      <a:pt x="0" y="18"/>
                    </a:lnTo>
                    <a:lnTo>
                      <a:pt x="0" y="17"/>
                    </a:lnTo>
                    <a:lnTo>
                      <a:pt x="1" y="15"/>
                    </a:lnTo>
                    <a:lnTo>
                      <a:pt x="2" y="13"/>
                    </a:lnTo>
                    <a:lnTo>
                      <a:pt x="4" y="11"/>
                    </a:lnTo>
                    <a:lnTo>
                      <a:pt x="5" y="8"/>
                    </a:lnTo>
                    <a:lnTo>
                      <a:pt x="7" y="6"/>
                    </a:lnTo>
                    <a:lnTo>
                      <a:pt x="8" y="4"/>
                    </a:lnTo>
                    <a:lnTo>
                      <a:pt x="10" y="2"/>
                    </a:lnTo>
                    <a:lnTo>
                      <a:pt x="11" y="0"/>
                    </a:lnTo>
                    <a:lnTo>
                      <a:pt x="13" y="0"/>
                    </a:lnTo>
                    <a:lnTo>
                      <a:pt x="14" y="1"/>
                    </a:lnTo>
                    <a:lnTo>
                      <a:pt x="15" y="2"/>
                    </a:lnTo>
                    <a:lnTo>
                      <a:pt x="16" y="2"/>
                    </a:lnTo>
                    <a:lnTo>
                      <a:pt x="16" y="3"/>
                    </a:lnTo>
                    <a:lnTo>
                      <a:pt x="17" y="3"/>
                    </a:lnTo>
                    <a:lnTo>
                      <a:pt x="18" y="4"/>
                    </a:lnTo>
                    <a:lnTo>
                      <a:pt x="18" y="5"/>
                    </a:lnTo>
                    <a:lnTo>
                      <a:pt x="19" y="5"/>
                    </a:lnTo>
                    <a:lnTo>
                      <a:pt x="19" y="6"/>
                    </a:lnTo>
                    <a:lnTo>
                      <a:pt x="20" y="7"/>
                    </a:lnTo>
                    <a:lnTo>
                      <a:pt x="21" y="8"/>
                    </a:lnTo>
                    <a:lnTo>
                      <a:pt x="21" y="9"/>
                    </a:lnTo>
                    <a:lnTo>
                      <a:pt x="22" y="9"/>
                    </a:lnTo>
                    <a:lnTo>
                      <a:pt x="23" y="11"/>
                    </a:lnTo>
                    <a:lnTo>
                      <a:pt x="23" y="12"/>
                    </a:lnTo>
                    <a:lnTo>
                      <a:pt x="24" y="14"/>
                    </a:lnTo>
                    <a:lnTo>
                      <a:pt x="25" y="15"/>
                    </a:lnTo>
                    <a:lnTo>
                      <a:pt x="26" y="17"/>
                    </a:lnTo>
                    <a:lnTo>
                      <a:pt x="26" y="18"/>
                    </a:lnTo>
                    <a:lnTo>
                      <a:pt x="27" y="20"/>
                    </a:lnTo>
                    <a:lnTo>
                      <a:pt x="27" y="21"/>
                    </a:lnTo>
                    <a:lnTo>
                      <a:pt x="28" y="21"/>
                    </a:lnTo>
                    <a:lnTo>
                      <a:pt x="29" y="21"/>
                    </a:lnTo>
                    <a:lnTo>
                      <a:pt x="29" y="22"/>
                    </a:lnTo>
                    <a:lnTo>
                      <a:pt x="29" y="23"/>
                    </a:lnTo>
                    <a:lnTo>
                      <a:pt x="29" y="24"/>
                    </a:lnTo>
                    <a:lnTo>
                      <a:pt x="30" y="24"/>
                    </a:lnTo>
                    <a:lnTo>
                      <a:pt x="30" y="25"/>
                    </a:lnTo>
                    <a:lnTo>
                      <a:pt x="30" y="26"/>
                    </a:lnTo>
                    <a:lnTo>
                      <a:pt x="31" y="27"/>
                    </a:lnTo>
                    <a:lnTo>
                      <a:pt x="32" y="28"/>
                    </a:lnTo>
                    <a:lnTo>
                      <a:pt x="33" y="29"/>
                    </a:lnTo>
                    <a:lnTo>
                      <a:pt x="34" y="31"/>
                    </a:lnTo>
                    <a:lnTo>
                      <a:pt x="36" y="32"/>
                    </a:lnTo>
                    <a:lnTo>
                      <a:pt x="38" y="34"/>
                    </a:lnTo>
                    <a:lnTo>
                      <a:pt x="40" y="35"/>
                    </a:lnTo>
                    <a:lnTo>
                      <a:pt x="42" y="37"/>
                    </a:lnTo>
                    <a:lnTo>
                      <a:pt x="43" y="38"/>
                    </a:lnTo>
                    <a:lnTo>
                      <a:pt x="45" y="40"/>
                    </a:lnTo>
                    <a:lnTo>
                      <a:pt x="49" y="42"/>
                    </a:lnTo>
                    <a:lnTo>
                      <a:pt x="51" y="44"/>
                    </a:lnTo>
                    <a:lnTo>
                      <a:pt x="51" y="45"/>
                    </a:lnTo>
                    <a:lnTo>
                      <a:pt x="51" y="46"/>
                    </a:lnTo>
                    <a:lnTo>
                      <a:pt x="51" y="47"/>
                    </a:lnTo>
                    <a:lnTo>
                      <a:pt x="50" y="49"/>
                    </a:lnTo>
                    <a:lnTo>
                      <a:pt x="49" y="54"/>
                    </a:lnTo>
                    <a:lnTo>
                      <a:pt x="48" y="54"/>
                    </a:lnTo>
                    <a:lnTo>
                      <a:pt x="47" y="54"/>
                    </a:lnTo>
                    <a:close/>
                  </a:path>
                </a:pathLst>
              </a:custGeom>
              <a:solidFill>
                <a:srgbClr val="007CC3"/>
              </a:solidFill>
              <a:ln w="9525">
                <a:noFill/>
                <a:round/>
                <a:headEnd/>
                <a:tailEnd/>
              </a:ln>
            </p:spPr>
            <p:txBody>
              <a:bodyPr/>
              <a:lstStyle/>
              <a:p>
                <a:endParaRPr lang="en-US"/>
              </a:p>
            </p:txBody>
          </p:sp>
          <p:sp>
            <p:nvSpPr>
              <p:cNvPr id="27136" name="Freeform 151"/>
              <p:cNvSpPr>
                <a:spLocks/>
              </p:cNvSpPr>
              <p:nvPr/>
            </p:nvSpPr>
            <p:spPr bwMode="auto">
              <a:xfrm>
                <a:off x="1047" y="1584"/>
                <a:ext cx="18" cy="16"/>
              </a:xfrm>
              <a:custGeom>
                <a:avLst/>
                <a:gdLst>
                  <a:gd name="T0" fmla="*/ 5 w 18"/>
                  <a:gd name="T1" fmla="*/ 16 h 16"/>
                  <a:gd name="T2" fmla="*/ 5 w 18"/>
                  <a:gd name="T3" fmla="*/ 15 h 16"/>
                  <a:gd name="T4" fmla="*/ 5 w 18"/>
                  <a:gd name="T5" fmla="*/ 15 h 16"/>
                  <a:gd name="T6" fmla="*/ 5 w 18"/>
                  <a:gd name="T7" fmla="*/ 14 h 16"/>
                  <a:gd name="T8" fmla="*/ 5 w 18"/>
                  <a:gd name="T9" fmla="*/ 13 h 16"/>
                  <a:gd name="T10" fmla="*/ 4 w 18"/>
                  <a:gd name="T11" fmla="*/ 13 h 16"/>
                  <a:gd name="T12" fmla="*/ 4 w 18"/>
                  <a:gd name="T13" fmla="*/ 13 h 16"/>
                  <a:gd name="T14" fmla="*/ 3 w 18"/>
                  <a:gd name="T15" fmla="*/ 12 h 16"/>
                  <a:gd name="T16" fmla="*/ 3 w 18"/>
                  <a:gd name="T17" fmla="*/ 11 h 16"/>
                  <a:gd name="T18" fmla="*/ 2 w 18"/>
                  <a:gd name="T19" fmla="*/ 10 h 16"/>
                  <a:gd name="T20" fmla="*/ 2 w 18"/>
                  <a:gd name="T21" fmla="*/ 9 h 16"/>
                  <a:gd name="T22" fmla="*/ 1 w 18"/>
                  <a:gd name="T23" fmla="*/ 9 h 16"/>
                  <a:gd name="T24" fmla="*/ 0 w 18"/>
                  <a:gd name="T25" fmla="*/ 9 h 16"/>
                  <a:gd name="T26" fmla="*/ 0 w 18"/>
                  <a:gd name="T27" fmla="*/ 8 h 16"/>
                  <a:gd name="T28" fmla="*/ 0 w 18"/>
                  <a:gd name="T29" fmla="*/ 7 h 16"/>
                  <a:gd name="T30" fmla="*/ 0 w 18"/>
                  <a:gd name="T31" fmla="*/ 6 h 16"/>
                  <a:gd name="T32" fmla="*/ 0 w 18"/>
                  <a:gd name="T33" fmla="*/ 5 h 16"/>
                  <a:gd name="T34" fmla="*/ 2 w 18"/>
                  <a:gd name="T35" fmla="*/ 4 h 16"/>
                  <a:gd name="T36" fmla="*/ 4 w 18"/>
                  <a:gd name="T37" fmla="*/ 3 h 16"/>
                  <a:gd name="T38" fmla="*/ 5 w 18"/>
                  <a:gd name="T39" fmla="*/ 2 h 16"/>
                  <a:gd name="T40" fmla="*/ 7 w 18"/>
                  <a:gd name="T41" fmla="*/ 1 h 16"/>
                  <a:gd name="T42" fmla="*/ 8 w 18"/>
                  <a:gd name="T43" fmla="*/ 1 h 16"/>
                  <a:gd name="T44" fmla="*/ 9 w 18"/>
                  <a:gd name="T45" fmla="*/ 0 h 16"/>
                  <a:gd name="T46" fmla="*/ 10 w 18"/>
                  <a:gd name="T47" fmla="*/ 0 h 16"/>
                  <a:gd name="T48" fmla="*/ 11 w 18"/>
                  <a:gd name="T49" fmla="*/ 0 h 16"/>
                  <a:gd name="T50" fmla="*/ 12 w 18"/>
                  <a:gd name="T51" fmla="*/ 0 h 16"/>
                  <a:gd name="T52" fmla="*/ 13 w 18"/>
                  <a:gd name="T53" fmla="*/ 0 h 16"/>
                  <a:gd name="T54" fmla="*/ 14 w 18"/>
                  <a:gd name="T55" fmla="*/ 0 h 16"/>
                  <a:gd name="T56" fmla="*/ 15 w 18"/>
                  <a:gd name="T57" fmla="*/ 0 h 16"/>
                  <a:gd name="T58" fmla="*/ 16 w 18"/>
                  <a:gd name="T59" fmla="*/ 1 h 16"/>
                  <a:gd name="T60" fmla="*/ 16 w 18"/>
                  <a:gd name="T61" fmla="*/ 1 h 16"/>
                  <a:gd name="T62" fmla="*/ 17 w 18"/>
                  <a:gd name="T63" fmla="*/ 2 h 16"/>
                  <a:gd name="T64" fmla="*/ 17 w 18"/>
                  <a:gd name="T65" fmla="*/ 3 h 16"/>
                  <a:gd name="T66" fmla="*/ 18 w 18"/>
                  <a:gd name="T67" fmla="*/ 3 h 16"/>
                  <a:gd name="T68" fmla="*/ 18 w 18"/>
                  <a:gd name="T69" fmla="*/ 4 h 16"/>
                  <a:gd name="T70" fmla="*/ 18 w 18"/>
                  <a:gd name="T71" fmla="*/ 5 h 16"/>
                  <a:gd name="T72" fmla="*/ 18 w 18"/>
                  <a:gd name="T73" fmla="*/ 5 h 16"/>
                  <a:gd name="T74" fmla="*/ 18 w 18"/>
                  <a:gd name="T75" fmla="*/ 6 h 16"/>
                  <a:gd name="T76" fmla="*/ 18 w 18"/>
                  <a:gd name="T77" fmla="*/ 7 h 16"/>
                  <a:gd name="T78" fmla="*/ 18 w 18"/>
                  <a:gd name="T79" fmla="*/ 7 h 16"/>
                  <a:gd name="T80" fmla="*/ 18 w 18"/>
                  <a:gd name="T81" fmla="*/ 8 h 16"/>
                  <a:gd name="T82" fmla="*/ 18 w 18"/>
                  <a:gd name="T83" fmla="*/ 8 h 16"/>
                  <a:gd name="T84" fmla="*/ 17 w 18"/>
                  <a:gd name="T85" fmla="*/ 9 h 16"/>
                  <a:gd name="T86" fmla="*/ 17 w 18"/>
                  <a:gd name="T87" fmla="*/ 9 h 16"/>
                  <a:gd name="T88" fmla="*/ 16 w 18"/>
                  <a:gd name="T89" fmla="*/ 10 h 16"/>
                  <a:gd name="T90" fmla="*/ 16 w 18"/>
                  <a:gd name="T91" fmla="*/ 11 h 16"/>
                  <a:gd name="T92" fmla="*/ 16 w 18"/>
                  <a:gd name="T93" fmla="*/ 11 h 16"/>
                  <a:gd name="T94" fmla="*/ 15 w 18"/>
                  <a:gd name="T95" fmla="*/ 12 h 16"/>
                  <a:gd name="T96" fmla="*/ 14 w 18"/>
                  <a:gd name="T97" fmla="*/ 12 h 16"/>
                  <a:gd name="T98" fmla="*/ 13 w 18"/>
                  <a:gd name="T99" fmla="*/ 13 h 16"/>
                  <a:gd name="T100" fmla="*/ 12 w 18"/>
                  <a:gd name="T101" fmla="*/ 14 h 16"/>
                  <a:gd name="T102" fmla="*/ 10 w 18"/>
                  <a:gd name="T103" fmla="*/ 14 h 16"/>
                  <a:gd name="T104" fmla="*/ 8 w 18"/>
                  <a:gd name="T105" fmla="*/ 15 h 16"/>
                  <a:gd name="T106" fmla="*/ 7 w 18"/>
                  <a:gd name="T107" fmla="*/ 16 h 16"/>
                  <a:gd name="T108" fmla="*/ 5 w 18"/>
                  <a:gd name="T109" fmla="*/ 16 h 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
                  <a:gd name="T166" fmla="*/ 0 h 16"/>
                  <a:gd name="T167" fmla="*/ 18 w 18"/>
                  <a:gd name="T168" fmla="*/ 16 h 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 h="16">
                    <a:moveTo>
                      <a:pt x="5" y="16"/>
                    </a:moveTo>
                    <a:lnTo>
                      <a:pt x="5" y="15"/>
                    </a:lnTo>
                    <a:lnTo>
                      <a:pt x="5" y="14"/>
                    </a:lnTo>
                    <a:lnTo>
                      <a:pt x="5" y="13"/>
                    </a:lnTo>
                    <a:lnTo>
                      <a:pt x="4" y="13"/>
                    </a:lnTo>
                    <a:lnTo>
                      <a:pt x="3" y="12"/>
                    </a:lnTo>
                    <a:lnTo>
                      <a:pt x="3" y="11"/>
                    </a:lnTo>
                    <a:lnTo>
                      <a:pt x="2" y="10"/>
                    </a:lnTo>
                    <a:lnTo>
                      <a:pt x="2" y="9"/>
                    </a:lnTo>
                    <a:lnTo>
                      <a:pt x="1" y="9"/>
                    </a:lnTo>
                    <a:lnTo>
                      <a:pt x="0" y="9"/>
                    </a:lnTo>
                    <a:lnTo>
                      <a:pt x="0" y="8"/>
                    </a:lnTo>
                    <a:lnTo>
                      <a:pt x="0" y="7"/>
                    </a:lnTo>
                    <a:lnTo>
                      <a:pt x="0" y="6"/>
                    </a:lnTo>
                    <a:lnTo>
                      <a:pt x="0" y="5"/>
                    </a:lnTo>
                    <a:lnTo>
                      <a:pt x="2" y="4"/>
                    </a:lnTo>
                    <a:lnTo>
                      <a:pt x="4" y="3"/>
                    </a:lnTo>
                    <a:lnTo>
                      <a:pt x="5" y="2"/>
                    </a:lnTo>
                    <a:lnTo>
                      <a:pt x="7" y="1"/>
                    </a:lnTo>
                    <a:lnTo>
                      <a:pt x="8" y="1"/>
                    </a:lnTo>
                    <a:lnTo>
                      <a:pt x="9" y="0"/>
                    </a:lnTo>
                    <a:lnTo>
                      <a:pt x="10" y="0"/>
                    </a:lnTo>
                    <a:lnTo>
                      <a:pt x="11" y="0"/>
                    </a:lnTo>
                    <a:lnTo>
                      <a:pt x="12" y="0"/>
                    </a:lnTo>
                    <a:lnTo>
                      <a:pt x="13" y="0"/>
                    </a:lnTo>
                    <a:lnTo>
                      <a:pt x="14" y="0"/>
                    </a:lnTo>
                    <a:lnTo>
                      <a:pt x="15" y="0"/>
                    </a:lnTo>
                    <a:lnTo>
                      <a:pt x="16" y="1"/>
                    </a:lnTo>
                    <a:lnTo>
                      <a:pt x="17" y="2"/>
                    </a:lnTo>
                    <a:lnTo>
                      <a:pt x="17" y="3"/>
                    </a:lnTo>
                    <a:lnTo>
                      <a:pt x="18" y="3"/>
                    </a:lnTo>
                    <a:lnTo>
                      <a:pt x="18" y="4"/>
                    </a:lnTo>
                    <a:lnTo>
                      <a:pt x="18" y="5"/>
                    </a:lnTo>
                    <a:lnTo>
                      <a:pt x="18" y="6"/>
                    </a:lnTo>
                    <a:lnTo>
                      <a:pt x="18" y="7"/>
                    </a:lnTo>
                    <a:lnTo>
                      <a:pt x="18" y="8"/>
                    </a:lnTo>
                    <a:lnTo>
                      <a:pt x="17" y="9"/>
                    </a:lnTo>
                    <a:lnTo>
                      <a:pt x="16" y="10"/>
                    </a:lnTo>
                    <a:lnTo>
                      <a:pt x="16" y="11"/>
                    </a:lnTo>
                    <a:lnTo>
                      <a:pt x="15" y="12"/>
                    </a:lnTo>
                    <a:lnTo>
                      <a:pt x="14" y="12"/>
                    </a:lnTo>
                    <a:lnTo>
                      <a:pt x="13" y="13"/>
                    </a:lnTo>
                    <a:lnTo>
                      <a:pt x="12" y="14"/>
                    </a:lnTo>
                    <a:lnTo>
                      <a:pt x="10" y="14"/>
                    </a:lnTo>
                    <a:lnTo>
                      <a:pt x="8" y="15"/>
                    </a:lnTo>
                    <a:lnTo>
                      <a:pt x="7" y="16"/>
                    </a:lnTo>
                    <a:lnTo>
                      <a:pt x="5" y="16"/>
                    </a:lnTo>
                    <a:close/>
                  </a:path>
                </a:pathLst>
              </a:custGeom>
              <a:solidFill>
                <a:srgbClr val="007CC3"/>
              </a:solidFill>
              <a:ln w="9525">
                <a:noFill/>
                <a:round/>
                <a:headEnd/>
                <a:tailEnd/>
              </a:ln>
            </p:spPr>
            <p:txBody>
              <a:bodyPr/>
              <a:lstStyle/>
              <a:p>
                <a:endParaRPr lang="en-US"/>
              </a:p>
            </p:txBody>
          </p:sp>
          <p:sp>
            <p:nvSpPr>
              <p:cNvPr id="27137" name="Freeform 152"/>
              <p:cNvSpPr>
                <a:spLocks/>
              </p:cNvSpPr>
              <p:nvPr/>
            </p:nvSpPr>
            <p:spPr bwMode="auto">
              <a:xfrm>
                <a:off x="492" y="1579"/>
                <a:ext cx="21" cy="20"/>
              </a:xfrm>
              <a:custGeom>
                <a:avLst/>
                <a:gdLst>
                  <a:gd name="T0" fmla="*/ 8 w 21"/>
                  <a:gd name="T1" fmla="*/ 20 h 20"/>
                  <a:gd name="T2" fmla="*/ 5 w 21"/>
                  <a:gd name="T3" fmla="*/ 19 h 20"/>
                  <a:gd name="T4" fmla="*/ 3 w 21"/>
                  <a:gd name="T5" fmla="*/ 18 h 20"/>
                  <a:gd name="T6" fmla="*/ 2 w 21"/>
                  <a:gd name="T7" fmla="*/ 17 h 20"/>
                  <a:gd name="T8" fmla="*/ 1 w 21"/>
                  <a:gd name="T9" fmla="*/ 16 h 20"/>
                  <a:gd name="T10" fmla="*/ 0 w 21"/>
                  <a:gd name="T11" fmla="*/ 14 h 20"/>
                  <a:gd name="T12" fmla="*/ 0 w 21"/>
                  <a:gd name="T13" fmla="*/ 11 h 20"/>
                  <a:gd name="T14" fmla="*/ 0 w 21"/>
                  <a:gd name="T15" fmla="*/ 7 h 20"/>
                  <a:gd name="T16" fmla="*/ 0 w 21"/>
                  <a:gd name="T17" fmla="*/ 6 h 20"/>
                  <a:gd name="T18" fmla="*/ 1 w 21"/>
                  <a:gd name="T19" fmla="*/ 4 h 20"/>
                  <a:gd name="T20" fmla="*/ 2 w 21"/>
                  <a:gd name="T21" fmla="*/ 3 h 20"/>
                  <a:gd name="T22" fmla="*/ 4 w 21"/>
                  <a:gd name="T23" fmla="*/ 2 h 20"/>
                  <a:gd name="T24" fmla="*/ 5 w 21"/>
                  <a:gd name="T25" fmla="*/ 1 h 20"/>
                  <a:gd name="T26" fmla="*/ 8 w 21"/>
                  <a:gd name="T27" fmla="*/ 0 h 20"/>
                  <a:gd name="T28" fmla="*/ 10 w 21"/>
                  <a:gd name="T29" fmla="*/ 0 h 20"/>
                  <a:gd name="T30" fmla="*/ 12 w 21"/>
                  <a:gd name="T31" fmla="*/ 0 h 20"/>
                  <a:gd name="T32" fmla="*/ 14 w 21"/>
                  <a:gd name="T33" fmla="*/ 1 h 20"/>
                  <a:gd name="T34" fmla="*/ 16 w 21"/>
                  <a:gd name="T35" fmla="*/ 1 h 20"/>
                  <a:gd name="T36" fmla="*/ 17 w 21"/>
                  <a:gd name="T37" fmla="*/ 2 h 20"/>
                  <a:gd name="T38" fmla="*/ 18 w 21"/>
                  <a:gd name="T39" fmla="*/ 3 h 20"/>
                  <a:gd name="T40" fmla="*/ 19 w 21"/>
                  <a:gd name="T41" fmla="*/ 4 h 20"/>
                  <a:gd name="T42" fmla="*/ 20 w 21"/>
                  <a:gd name="T43" fmla="*/ 5 h 20"/>
                  <a:gd name="T44" fmla="*/ 20 w 21"/>
                  <a:gd name="T45" fmla="*/ 7 h 20"/>
                  <a:gd name="T46" fmla="*/ 21 w 21"/>
                  <a:gd name="T47" fmla="*/ 8 h 20"/>
                  <a:gd name="T48" fmla="*/ 21 w 21"/>
                  <a:gd name="T49" fmla="*/ 9 h 20"/>
                  <a:gd name="T50" fmla="*/ 20 w 21"/>
                  <a:gd name="T51" fmla="*/ 11 h 20"/>
                  <a:gd name="T52" fmla="*/ 20 w 21"/>
                  <a:gd name="T53" fmla="*/ 12 h 20"/>
                  <a:gd name="T54" fmla="*/ 20 w 21"/>
                  <a:gd name="T55" fmla="*/ 14 h 20"/>
                  <a:gd name="T56" fmla="*/ 19 w 21"/>
                  <a:gd name="T57" fmla="*/ 15 h 20"/>
                  <a:gd name="T58" fmla="*/ 18 w 21"/>
                  <a:gd name="T59" fmla="*/ 17 h 20"/>
                  <a:gd name="T60" fmla="*/ 15 w 21"/>
                  <a:gd name="T61" fmla="*/ 18 h 20"/>
                  <a:gd name="T62" fmla="*/ 12 w 21"/>
                  <a:gd name="T63" fmla="*/ 2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0"/>
                  <a:gd name="T98" fmla="*/ 21 w 2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0">
                    <a:moveTo>
                      <a:pt x="10" y="20"/>
                    </a:moveTo>
                    <a:lnTo>
                      <a:pt x="8" y="20"/>
                    </a:lnTo>
                    <a:lnTo>
                      <a:pt x="7" y="19"/>
                    </a:lnTo>
                    <a:lnTo>
                      <a:pt x="5" y="19"/>
                    </a:lnTo>
                    <a:lnTo>
                      <a:pt x="4" y="19"/>
                    </a:lnTo>
                    <a:lnTo>
                      <a:pt x="3" y="18"/>
                    </a:lnTo>
                    <a:lnTo>
                      <a:pt x="2" y="17"/>
                    </a:lnTo>
                    <a:lnTo>
                      <a:pt x="1" y="17"/>
                    </a:lnTo>
                    <a:lnTo>
                      <a:pt x="1" y="16"/>
                    </a:lnTo>
                    <a:lnTo>
                      <a:pt x="1" y="15"/>
                    </a:lnTo>
                    <a:lnTo>
                      <a:pt x="0" y="14"/>
                    </a:lnTo>
                    <a:lnTo>
                      <a:pt x="0" y="13"/>
                    </a:lnTo>
                    <a:lnTo>
                      <a:pt x="0" y="11"/>
                    </a:lnTo>
                    <a:lnTo>
                      <a:pt x="0" y="8"/>
                    </a:lnTo>
                    <a:lnTo>
                      <a:pt x="0" y="7"/>
                    </a:lnTo>
                    <a:lnTo>
                      <a:pt x="0" y="6"/>
                    </a:lnTo>
                    <a:lnTo>
                      <a:pt x="1" y="5"/>
                    </a:lnTo>
                    <a:lnTo>
                      <a:pt x="1" y="4"/>
                    </a:lnTo>
                    <a:lnTo>
                      <a:pt x="2" y="4"/>
                    </a:lnTo>
                    <a:lnTo>
                      <a:pt x="2" y="3"/>
                    </a:lnTo>
                    <a:lnTo>
                      <a:pt x="3" y="3"/>
                    </a:lnTo>
                    <a:lnTo>
                      <a:pt x="4" y="2"/>
                    </a:lnTo>
                    <a:lnTo>
                      <a:pt x="5" y="1"/>
                    </a:lnTo>
                    <a:lnTo>
                      <a:pt x="6" y="1"/>
                    </a:lnTo>
                    <a:lnTo>
                      <a:pt x="8" y="0"/>
                    </a:lnTo>
                    <a:lnTo>
                      <a:pt x="9" y="0"/>
                    </a:lnTo>
                    <a:lnTo>
                      <a:pt x="10" y="0"/>
                    </a:lnTo>
                    <a:lnTo>
                      <a:pt x="11" y="0"/>
                    </a:lnTo>
                    <a:lnTo>
                      <a:pt x="12" y="0"/>
                    </a:lnTo>
                    <a:lnTo>
                      <a:pt x="13" y="0"/>
                    </a:lnTo>
                    <a:lnTo>
                      <a:pt x="14" y="1"/>
                    </a:lnTo>
                    <a:lnTo>
                      <a:pt x="15" y="1"/>
                    </a:lnTo>
                    <a:lnTo>
                      <a:pt x="16" y="1"/>
                    </a:lnTo>
                    <a:lnTo>
                      <a:pt x="16" y="2"/>
                    </a:lnTo>
                    <a:lnTo>
                      <a:pt x="17" y="2"/>
                    </a:lnTo>
                    <a:lnTo>
                      <a:pt x="17" y="3"/>
                    </a:lnTo>
                    <a:lnTo>
                      <a:pt x="18" y="3"/>
                    </a:lnTo>
                    <a:lnTo>
                      <a:pt x="19" y="4"/>
                    </a:lnTo>
                    <a:lnTo>
                      <a:pt x="19" y="5"/>
                    </a:lnTo>
                    <a:lnTo>
                      <a:pt x="20" y="5"/>
                    </a:lnTo>
                    <a:lnTo>
                      <a:pt x="20" y="6"/>
                    </a:lnTo>
                    <a:lnTo>
                      <a:pt x="20" y="7"/>
                    </a:lnTo>
                    <a:lnTo>
                      <a:pt x="21" y="8"/>
                    </a:lnTo>
                    <a:lnTo>
                      <a:pt x="21" y="9"/>
                    </a:lnTo>
                    <a:lnTo>
                      <a:pt x="21" y="10"/>
                    </a:lnTo>
                    <a:lnTo>
                      <a:pt x="20" y="11"/>
                    </a:lnTo>
                    <a:lnTo>
                      <a:pt x="20" y="12"/>
                    </a:lnTo>
                    <a:lnTo>
                      <a:pt x="20" y="13"/>
                    </a:lnTo>
                    <a:lnTo>
                      <a:pt x="20" y="14"/>
                    </a:lnTo>
                    <a:lnTo>
                      <a:pt x="19" y="14"/>
                    </a:lnTo>
                    <a:lnTo>
                      <a:pt x="19" y="15"/>
                    </a:lnTo>
                    <a:lnTo>
                      <a:pt x="18" y="16"/>
                    </a:lnTo>
                    <a:lnTo>
                      <a:pt x="18" y="17"/>
                    </a:lnTo>
                    <a:lnTo>
                      <a:pt x="17" y="18"/>
                    </a:lnTo>
                    <a:lnTo>
                      <a:pt x="15" y="18"/>
                    </a:lnTo>
                    <a:lnTo>
                      <a:pt x="13" y="19"/>
                    </a:lnTo>
                    <a:lnTo>
                      <a:pt x="12" y="20"/>
                    </a:lnTo>
                    <a:lnTo>
                      <a:pt x="10" y="20"/>
                    </a:lnTo>
                    <a:close/>
                  </a:path>
                </a:pathLst>
              </a:custGeom>
              <a:solidFill>
                <a:srgbClr val="F8C400"/>
              </a:solidFill>
              <a:ln w="9525">
                <a:noFill/>
                <a:round/>
                <a:headEnd/>
                <a:tailEnd/>
              </a:ln>
            </p:spPr>
            <p:txBody>
              <a:bodyPr/>
              <a:lstStyle/>
              <a:p>
                <a:endParaRPr lang="en-US"/>
              </a:p>
            </p:txBody>
          </p:sp>
          <p:sp>
            <p:nvSpPr>
              <p:cNvPr id="27138" name="Freeform 153"/>
              <p:cNvSpPr>
                <a:spLocks/>
              </p:cNvSpPr>
              <p:nvPr/>
            </p:nvSpPr>
            <p:spPr bwMode="auto">
              <a:xfrm>
                <a:off x="1453" y="1575"/>
                <a:ext cx="21" cy="20"/>
              </a:xfrm>
              <a:custGeom>
                <a:avLst/>
                <a:gdLst>
                  <a:gd name="T0" fmla="*/ 6 w 21"/>
                  <a:gd name="T1" fmla="*/ 19 h 20"/>
                  <a:gd name="T2" fmla="*/ 3 w 21"/>
                  <a:gd name="T3" fmla="*/ 18 h 20"/>
                  <a:gd name="T4" fmla="*/ 1 w 21"/>
                  <a:gd name="T5" fmla="*/ 16 h 20"/>
                  <a:gd name="T6" fmla="*/ 0 w 21"/>
                  <a:gd name="T7" fmla="*/ 15 h 20"/>
                  <a:gd name="T8" fmla="*/ 0 w 21"/>
                  <a:gd name="T9" fmla="*/ 13 h 20"/>
                  <a:gd name="T10" fmla="*/ 0 w 21"/>
                  <a:gd name="T11" fmla="*/ 9 h 20"/>
                  <a:gd name="T12" fmla="*/ 1 w 21"/>
                  <a:gd name="T13" fmla="*/ 7 h 20"/>
                  <a:gd name="T14" fmla="*/ 1 w 21"/>
                  <a:gd name="T15" fmla="*/ 5 h 20"/>
                  <a:gd name="T16" fmla="*/ 2 w 21"/>
                  <a:gd name="T17" fmla="*/ 4 h 20"/>
                  <a:gd name="T18" fmla="*/ 2 w 21"/>
                  <a:gd name="T19" fmla="*/ 3 h 20"/>
                  <a:gd name="T20" fmla="*/ 3 w 21"/>
                  <a:gd name="T21" fmla="*/ 2 h 20"/>
                  <a:gd name="T22" fmla="*/ 4 w 21"/>
                  <a:gd name="T23" fmla="*/ 1 h 20"/>
                  <a:gd name="T24" fmla="*/ 6 w 21"/>
                  <a:gd name="T25" fmla="*/ 1 h 20"/>
                  <a:gd name="T26" fmla="*/ 7 w 21"/>
                  <a:gd name="T27" fmla="*/ 0 h 20"/>
                  <a:gd name="T28" fmla="*/ 9 w 21"/>
                  <a:gd name="T29" fmla="*/ 0 h 20"/>
                  <a:gd name="T30" fmla="*/ 11 w 21"/>
                  <a:gd name="T31" fmla="*/ 0 h 20"/>
                  <a:gd name="T32" fmla="*/ 13 w 21"/>
                  <a:gd name="T33" fmla="*/ 0 h 20"/>
                  <a:gd name="T34" fmla="*/ 16 w 21"/>
                  <a:gd name="T35" fmla="*/ 1 h 20"/>
                  <a:gd name="T36" fmla="*/ 17 w 21"/>
                  <a:gd name="T37" fmla="*/ 1 h 20"/>
                  <a:gd name="T38" fmla="*/ 17 w 21"/>
                  <a:gd name="T39" fmla="*/ 2 h 20"/>
                  <a:gd name="T40" fmla="*/ 18 w 21"/>
                  <a:gd name="T41" fmla="*/ 3 h 20"/>
                  <a:gd name="T42" fmla="*/ 19 w 21"/>
                  <a:gd name="T43" fmla="*/ 5 h 20"/>
                  <a:gd name="T44" fmla="*/ 21 w 21"/>
                  <a:gd name="T45" fmla="*/ 8 h 20"/>
                  <a:gd name="T46" fmla="*/ 21 w 21"/>
                  <a:gd name="T47" fmla="*/ 11 h 20"/>
                  <a:gd name="T48" fmla="*/ 20 w 21"/>
                  <a:gd name="T49" fmla="*/ 13 h 20"/>
                  <a:gd name="T50" fmla="*/ 20 w 21"/>
                  <a:gd name="T51" fmla="*/ 14 h 20"/>
                  <a:gd name="T52" fmla="*/ 19 w 21"/>
                  <a:gd name="T53" fmla="*/ 15 h 20"/>
                  <a:gd name="T54" fmla="*/ 18 w 21"/>
                  <a:gd name="T55" fmla="*/ 16 h 20"/>
                  <a:gd name="T56" fmla="*/ 17 w 21"/>
                  <a:gd name="T57" fmla="*/ 17 h 20"/>
                  <a:gd name="T58" fmla="*/ 16 w 21"/>
                  <a:gd name="T59" fmla="*/ 18 h 20"/>
                  <a:gd name="T60" fmla="*/ 15 w 21"/>
                  <a:gd name="T61" fmla="*/ 18 h 20"/>
                  <a:gd name="T62" fmla="*/ 12 w 21"/>
                  <a:gd name="T63" fmla="*/ 19 h 20"/>
                  <a:gd name="T64" fmla="*/ 9 w 21"/>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0"/>
                  <a:gd name="T101" fmla="*/ 21 w 21"/>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0">
                    <a:moveTo>
                      <a:pt x="7" y="20"/>
                    </a:moveTo>
                    <a:lnTo>
                      <a:pt x="6" y="19"/>
                    </a:lnTo>
                    <a:lnTo>
                      <a:pt x="4" y="18"/>
                    </a:lnTo>
                    <a:lnTo>
                      <a:pt x="3" y="18"/>
                    </a:lnTo>
                    <a:lnTo>
                      <a:pt x="1" y="17"/>
                    </a:lnTo>
                    <a:lnTo>
                      <a:pt x="1" y="16"/>
                    </a:lnTo>
                    <a:lnTo>
                      <a:pt x="1" y="15"/>
                    </a:lnTo>
                    <a:lnTo>
                      <a:pt x="0" y="15"/>
                    </a:lnTo>
                    <a:lnTo>
                      <a:pt x="0" y="13"/>
                    </a:lnTo>
                    <a:lnTo>
                      <a:pt x="0" y="11"/>
                    </a:lnTo>
                    <a:lnTo>
                      <a:pt x="0" y="9"/>
                    </a:lnTo>
                    <a:lnTo>
                      <a:pt x="0" y="7"/>
                    </a:lnTo>
                    <a:lnTo>
                      <a:pt x="1" y="7"/>
                    </a:lnTo>
                    <a:lnTo>
                      <a:pt x="1" y="6"/>
                    </a:lnTo>
                    <a:lnTo>
                      <a:pt x="1" y="5"/>
                    </a:lnTo>
                    <a:lnTo>
                      <a:pt x="2" y="4"/>
                    </a:lnTo>
                    <a:lnTo>
                      <a:pt x="2" y="3"/>
                    </a:lnTo>
                    <a:lnTo>
                      <a:pt x="3" y="2"/>
                    </a:lnTo>
                    <a:lnTo>
                      <a:pt x="4" y="1"/>
                    </a:lnTo>
                    <a:lnTo>
                      <a:pt x="5" y="1"/>
                    </a:lnTo>
                    <a:lnTo>
                      <a:pt x="6" y="1"/>
                    </a:lnTo>
                    <a:lnTo>
                      <a:pt x="6" y="0"/>
                    </a:lnTo>
                    <a:lnTo>
                      <a:pt x="7" y="0"/>
                    </a:lnTo>
                    <a:lnTo>
                      <a:pt x="8" y="0"/>
                    </a:lnTo>
                    <a:lnTo>
                      <a:pt x="9" y="0"/>
                    </a:lnTo>
                    <a:lnTo>
                      <a:pt x="10" y="0"/>
                    </a:lnTo>
                    <a:lnTo>
                      <a:pt x="11" y="0"/>
                    </a:lnTo>
                    <a:lnTo>
                      <a:pt x="12" y="0"/>
                    </a:lnTo>
                    <a:lnTo>
                      <a:pt x="13" y="0"/>
                    </a:lnTo>
                    <a:lnTo>
                      <a:pt x="14" y="1"/>
                    </a:lnTo>
                    <a:lnTo>
                      <a:pt x="16" y="1"/>
                    </a:lnTo>
                    <a:lnTo>
                      <a:pt x="17" y="1"/>
                    </a:lnTo>
                    <a:lnTo>
                      <a:pt x="17" y="2"/>
                    </a:lnTo>
                    <a:lnTo>
                      <a:pt x="18" y="3"/>
                    </a:lnTo>
                    <a:lnTo>
                      <a:pt x="19" y="5"/>
                    </a:lnTo>
                    <a:lnTo>
                      <a:pt x="20" y="6"/>
                    </a:lnTo>
                    <a:lnTo>
                      <a:pt x="21" y="8"/>
                    </a:lnTo>
                    <a:lnTo>
                      <a:pt x="21" y="9"/>
                    </a:lnTo>
                    <a:lnTo>
                      <a:pt x="21" y="11"/>
                    </a:lnTo>
                    <a:lnTo>
                      <a:pt x="20" y="12"/>
                    </a:lnTo>
                    <a:lnTo>
                      <a:pt x="20" y="13"/>
                    </a:lnTo>
                    <a:lnTo>
                      <a:pt x="20" y="14"/>
                    </a:lnTo>
                    <a:lnTo>
                      <a:pt x="19" y="15"/>
                    </a:lnTo>
                    <a:lnTo>
                      <a:pt x="19" y="16"/>
                    </a:lnTo>
                    <a:lnTo>
                      <a:pt x="18" y="16"/>
                    </a:lnTo>
                    <a:lnTo>
                      <a:pt x="17" y="17"/>
                    </a:lnTo>
                    <a:lnTo>
                      <a:pt x="16" y="18"/>
                    </a:lnTo>
                    <a:lnTo>
                      <a:pt x="15" y="18"/>
                    </a:lnTo>
                    <a:lnTo>
                      <a:pt x="13" y="19"/>
                    </a:lnTo>
                    <a:lnTo>
                      <a:pt x="12" y="19"/>
                    </a:lnTo>
                    <a:lnTo>
                      <a:pt x="10" y="20"/>
                    </a:lnTo>
                    <a:lnTo>
                      <a:pt x="9" y="20"/>
                    </a:lnTo>
                    <a:lnTo>
                      <a:pt x="7" y="20"/>
                    </a:lnTo>
                    <a:close/>
                  </a:path>
                </a:pathLst>
              </a:custGeom>
              <a:solidFill>
                <a:srgbClr val="F8C400"/>
              </a:solidFill>
              <a:ln w="9525">
                <a:noFill/>
                <a:round/>
                <a:headEnd/>
                <a:tailEnd/>
              </a:ln>
            </p:spPr>
            <p:txBody>
              <a:bodyPr/>
              <a:lstStyle/>
              <a:p>
                <a:endParaRPr lang="en-US"/>
              </a:p>
            </p:txBody>
          </p:sp>
          <p:sp>
            <p:nvSpPr>
              <p:cNvPr id="27139" name="Freeform 154"/>
              <p:cNvSpPr>
                <a:spLocks/>
              </p:cNvSpPr>
              <p:nvPr/>
            </p:nvSpPr>
            <p:spPr bwMode="auto">
              <a:xfrm>
                <a:off x="1317" y="1571"/>
                <a:ext cx="25" cy="22"/>
              </a:xfrm>
              <a:custGeom>
                <a:avLst/>
                <a:gdLst>
                  <a:gd name="T0" fmla="*/ 25 w 25"/>
                  <a:gd name="T1" fmla="*/ 22 h 22"/>
                  <a:gd name="T2" fmla="*/ 22 w 25"/>
                  <a:gd name="T3" fmla="*/ 21 h 22"/>
                  <a:gd name="T4" fmla="*/ 19 w 25"/>
                  <a:gd name="T5" fmla="*/ 20 h 22"/>
                  <a:gd name="T6" fmla="*/ 16 w 25"/>
                  <a:gd name="T7" fmla="*/ 19 h 22"/>
                  <a:gd name="T8" fmla="*/ 13 w 25"/>
                  <a:gd name="T9" fmla="*/ 18 h 22"/>
                  <a:gd name="T10" fmla="*/ 10 w 25"/>
                  <a:gd name="T11" fmla="*/ 17 h 22"/>
                  <a:gd name="T12" fmla="*/ 7 w 25"/>
                  <a:gd name="T13" fmla="*/ 16 h 22"/>
                  <a:gd name="T14" fmla="*/ 4 w 25"/>
                  <a:gd name="T15" fmla="*/ 15 h 22"/>
                  <a:gd name="T16" fmla="*/ 1 w 25"/>
                  <a:gd name="T17" fmla="*/ 14 h 22"/>
                  <a:gd name="T18" fmla="*/ 1 w 25"/>
                  <a:gd name="T19" fmla="*/ 13 h 22"/>
                  <a:gd name="T20" fmla="*/ 0 w 25"/>
                  <a:gd name="T21" fmla="*/ 12 h 22"/>
                  <a:gd name="T22" fmla="*/ 1 w 25"/>
                  <a:gd name="T23" fmla="*/ 12 h 22"/>
                  <a:gd name="T24" fmla="*/ 2 w 25"/>
                  <a:gd name="T25" fmla="*/ 12 h 22"/>
                  <a:gd name="T26" fmla="*/ 2 w 25"/>
                  <a:gd name="T27" fmla="*/ 11 h 22"/>
                  <a:gd name="T28" fmla="*/ 2 w 25"/>
                  <a:gd name="T29" fmla="*/ 11 h 22"/>
                  <a:gd name="T30" fmla="*/ 3 w 25"/>
                  <a:gd name="T31" fmla="*/ 10 h 22"/>
                  <a:gd name="T32" fmla="*/ 4 w 25"/>
                  <a:gd name="T33" fmla="*/ 9 h 22"/>
                  <a:gd name="T34" fmla="*/ 5 w 25"/>
                  <a:gd name="T35" fmla="*/ 7 h 22"/>
                  <a:gd name="T36" fmla="*/ 7 w 25"/>
                  <a:gd name="T37" fmla="*/ 6 h 22"/>
                  <a:gd name="T38" fmla="*/ 9 w 25"/>
                  <a:gd name="T39" fmla="*/ 4 h 22"/>
                  <a:gd name="T40" fmla="*/ 10 w 25"/>
                  <a:gd name="T41" fmla="*/ 3 h 22"/>
                  <a:gd name="T42" fmla="*/ 11 w 25"/>
                  <a:gd name="T43" fmla="*/ 2 h 22"/>
                  <a:gd name="T44" fmla="*/ 11 w 25"/>
                  <a:gd name="T45" fmla="*/ 1 h 22"/>
                  <a:gd name="T46" fmla="*/ 12 w 25"/>
                  <a:gd name="T47" fmla="*/ 1 h 22"/>
                  <a:gd name="T48" fmla="*/ 12 w 25"/>
                  <a:gd name="T49" fmla="*/ 0 h 22"/>
                  <a:gd name="T50" fmla="*/ 12 w 25"/>
                  <a:gd name="T51" fmla="*/ 0 h 22"/>
                  <a:gd name="T52" fmla="*/ 13 w 25"/>
                  <a:gd name="T53" fmla="*/ 0 h 22"/>
                  <a:gd name="T54" fmla="*/ 13 w 25"/>
                  <a:gd name="T55" fmla="*/ 1 h 22"/>
                  <a:gd name="T56" fmla="*/ 13 w 25"/>
                  <a:gd name="T57" fmla="*/ 1 h 22"/>
                  <a:gd name="T58" fmla="*/ 14 w 25"/>
                  <a:gd name="T59" fmla="*/ 2 h 22"/>
                  <a:gd name="T60" fmla="*/ 15 w 25"/>
                  <a:gd name="T61" fmla="*/ 3 h 22"/>
                  <a:gd name="T62" fmla="*/ 17 w 25"/>
                  <a:gd name="T63" fmla="*/ 7 h 22"/>
                  <a:gd name="T64" fmla="*/ 19 w 25"/>
                  <a:gd name="T65" fmla="*/ 11 h 22"/>
                  <a:gd name="T66" fmla="*/ 21 w 25"/>
                  <a:gd name="T67" fmla="*/ 15 h 22"/>
                  <a:gd name="T68" fmla="*/ 23 w 25"/>
                  <a:gd name="T69" fmla="*/ 18 h 22"/>
                  <a:gd name="T70" fmla="*/ 24 w 25"/>
                  <a:gd name="T71" fmla="*/ 20 h 22"/>
                  <a:gd name="T72" fmla="*/ 24 w 25"/>
                  <a:gd name="T73" fmla="*/ 21 h 22"/>
                  <a:gd name="T74" fmla="*/ 25 w 25"/>
                  <a:gd name="T75" fmla="*/ 22 h 22"/>
                  <a:gd name="T76" fmla="*/ 25 w 25"/>
                  <a:gd name="T77" fmla="*/ 22 h 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22"/>
                  <a:gd name="T119" fmla="*/ 25 w 25"/>
                  <a:gd name="T120" fmla="*/ 22 h 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22">
                    <a:moveTo>
                      <a:pt x="25" y="22"/>
                    </a:moveTo>
                    <a:lnTo>
                      <a:pt x="22" y="21"/>
                    </a:lnTo>
                    <a:lnTo>
                      <a:pt x="19" y="20"/>
                    </a:lnTo>
                    <a:lnTo>
                      <a:pt x="16" y="19"/>
                    </a:lnTo>
                    <a:lnTo>
                      <a:pt x="13" y="18"/>
                    </a:lnTo>
                    <a:lnTo>
                      <a:pt x="10" y="17"/>
                    </a:lnTo>
                    <a:lnTo>
                      <a:pt x="7" y="16"/>
                    </a:lnTo>
                    <a:lnTo>
                      <a:pt x="4" y="15"/>
                    </a:lnTo>
                    <a:lnTo>
                      <a:pt x="1" y="14"/>
                    </a:lnTo>
                    <a:lnTo>
                      <a:pt x="1" y="13"/>
                    </a:lnTo>
                    <a:lnTo>
                      <a:pt x="0" y="12"/>
                    </a:lnTo>
                    <a:lnTo>
                      <a:pt x="1" y="12"/>
                    </a:lnTo>
                    <a:lnTo>
                      <a:pt x="2" y="12"/>
                    </a:lnTo>
                    <a:lnTo>
                      <a:pt x="2" y="11"/>
                    </a:lnTo>
                    <a:lnTo>
                      <a:pt x="3" y="10"/>
                    </a:lnTo>
                    <a:lnTo>
                      <a:pt x="4" y="9"/>
                    </a:lnTo>
                    <a:lnTo>
                      <a:pt x="5" y="7"/>
                    </a:lnTo>
                    <a:lnTo>
                      <a:pt x="7" y="6"/>
                    </a:lnTo>
                    <a:lnTo>
                      <a:pt x="9" y="4"/>
                    </a:lnTo>
                    <a:lnTo>
                      <a:pt x="10" y="3"/>
                    </a:lnTo>
                    <a:lnTo>
                      <a:pt x="11" y="2"/>
                    </a:lnTo>
                    <a:lnTo>
                      <a:pt x="11" y="1"/>
                    </a:lnTo>
                    <a:lnTo>
                      <a:pt x="12" y="1"/>
                    </a:lnTo>
                    <a:lnTo>
                      <a:pt x="12" y="0"/>
                    </a:lnTo>
                    <a:lnTo>
                      <a:pt x="13" y="0"/>
                    </a:lnTo>
                    <a:lnTo>
                      <a:pt x="13" y="1"/>
                    </a:lnTo>
                    <a:lnTo>
                      <a:pt x="14" y="2"/>
                    </a:lnTo>
                    <a:lnTo>
                      <a:pt x="15" y="3"/>
                    </a:lnTo>
                    <a:lnTo>
                      <a:pt x="17" y="7"/>
                    </a:lnTo>
                    <a:lnTo>
                      <a:pt x="19" y="11"/>
                    </a:lnTo>
                    <a:lnTo>
                      <a:pt x="21" y="15"/>
                    </a:lnTo>
                    <a:lnTo>
                      <a:pt x="23" y="18"/>
                    </a:lnTo>
                    <a:lnTo>
                      <a:pt x="24" y="20"/>
                    </a:lnTo>
                    <a:lnTo>
                      <a:pt x="24" y="21"/>
                    </a:lnTo>
                    <a:lnTo>
                      <a:pt x="25" y="22"/>
                    </a:lnTo>
                    <a:close/>
                  </a:path>
                </a:pathLst>
              </a:custGeom>
              <a:solidFill>
                <a:srgbClr val="007CC3"/>
              </a:solidFill>
              <a:ln w="9525">
                <a:noFill/>
                <a:round/>
                <a:headEnd/>
                <a:tailEnd/>
              </a:ln>
            </p:spPr>
            <p:txBody>
              <a:bodyPr/>
              <a:lstStyle/>
              <a:p>
                <a:endParaRPr lang="en-US"/>
              </a:p>
            </p:txBody>
          </p:sp>
          <p:sp>
            <p:nvSpPr>
              <p:cNvPr id="27140" name="Freeform 155"/>
              <p:cNvSpPr>
                <a:spLocks/>
              </p:cNvSpPr>
              <p:nvPr/>
            </p:nvSpPr>
            <p:spPr bwMode="auto">
              <a:xfrm>
                <a:off x="892" y="1535"/>
                <a:ext cx="54" cy="57"/>
              </a:xfrm>
              <a:custGeom>
                <a:avLst/>
                <a:gdLst>
                  <a:gd name="T0" fmla="*/ 22 w 54"/>
                  <a:gd name="T1" fmla="*/ 55 h 57"/>
                  <a:gd name="T2" fmla="*/ 20 w 54"/>
                  <a:gd name="T3" fmla="*/ 54 h 57"/>
                  <a:gd name="T4" fmla="*/ 18 w 54"/>
                  <a:gd name="T5" fmla="*/ 53 h 57"/>
                  <a:gd name="T6" fmla="*/ 12 w 54"/>
                  <a:gd name="T7" fmla="*/ 49 h 57"/>
                  <a:gd name="T8" fmla="*/ 10 w 54"/>
                  <a:gd name="T9" fmla="*/ 47 h 57"/>
                  <a:gd name="T10" fmla="*/ 8 w 54"/>
                  <a:gd name="T11" fmla="*/ 46 h 57"/>
                  <a:gd name="T12" fmla="*/ 2 w 54"/>
                  <a:gd name="T13" fmla="*/ 41 h 57"/>
                  <a:gd name="T14" fmla="*/ 0 w 54"/>
                  <a:gd name="T15" fmla="*/ 37 h 57"/>
                  <a:gd name="T16" fmla="*/ 1 w 54"/>
                  <a:gd name="T17" fmla="*/ 35 h 57"/>
                  <a:gd name="T18" fmla="*/ 5 w 54"/>
                  <a:gd name="T19" fmla="*/ 29 h 57"/>
                  <a:gd name="T20" fmla="*/ 13 w 54"/>
                  <a:gd name="T21" fmla="*/ 21 h 57"/>
                  <a:gd name="T22" fmla="*/ 17 w 54"/>
                  <a:gd name="T23" fmla="*/ 17 h 57"/>
                  <a:gd name="T24" fmla="*/ 19 w 54"/>
                  <a:gd name="T25" fmla="*/ 14 h 57"/>
                  <a:gd name="T26" fmla="*/ 23 w 54"/>
                  <a:gd name="T27" fmla="*/ 9 h 57"/>
                  <a:gd name="T28" fmla="*/ 26 w 54"/>
                  <a:gd name="T29" fmla="*/ 6 h 57"/>
                  <a:gd name="T30" fmla="*/ 27 w 54"/>
                  <a:gd name="T31" fmla="*/ 4 h 57"/>
                  <a:gd name="T32" fmla="*/ 28 w 54"/>
                  <a:gd name="T33" fmla="*/ 2 h 57"/>
                  <a:gd name="T34" fmla="*/ 31 w 54"/>
                  <a:gd name="T35" fmla="*/ 1 h 57"/>
                  <a:gd name="T36" fmla="*/ 34 w 54"/>
                  <a:gd name="T37" fmla="*/ 3 h 57"/>
                  <a:gd name="T38" fmla="*/ 36 w 54"/>
                  <a:gd name="T39" fmla="*/ 5 h 57"/>
                  <a:gd name="T40" fmla="*/ 43 w 54"/>
                  <a:gd name="T41" fmla="*/ 10 h 57"/>
                  <a:gd name="T42" fmla="*/ 52 w 54"/>
                  <a:gd name="T43" fmla="*/ 16 h 57"/>
                  <a:gd name="T44" fmla="*/ 54 w 54"/>
                  <a:gd name="T45" fmla="*/ 20 h 57"/>
                  <a:gd name="T46" fmla="*/ 52 w 54"/>
                  <a:gd name="T47" fmla="*/ 24 h 57"/>
                  <a:gd name="T48" fmla="*/ 48 w 54"/>
                  <a:gd name="T49" fmla="*/ 25 h 57"/>
                  <a:gd name="T50" fmla="*/ 46 w 54"/>
                  <a:gd name="T51" fmla="*/ 23 h 57"/>
                  <a:gd name="T52" fmla="*/ 44 w 54"/>
                  <a:gd name="T53" fmla="*/ 21 h 57"/>
                  <a:gd name="T54" fmla="*/ 38 w 54"/>
                  <a:gd name="T55" fmla="*/ 17 h 57"/>
                  <a:gd name="T56" fmla="*/ 34 w 54"/>
                  <a:gd name="T57" fmla="*/ 14 h 57"/>
                  <a:gd name="T58" fmla="*/ 32 w 54"/>
                  <a:gd name="T59" fmla="*/ 14 h 57"/>
                  <a:gd name="T60" fmla="*/ 27 w 54"/>
                  <a:gd name="T61" fmla="*/ 18 h 57"/>
                  <a:gd name="T62" fmla="*/ 26 w 54"/>
                  <a:gd name="T63" fmla="*/ 20 h 57"/>
                  <a:gd name="T64" fmla="*/ 31 w 54"/>
                  <a:gd name="T65" fmla="*/ 25 h 57"/>
                  <a:gd name="T66" fmla="*/ 40 w 54"/>
                  <a:gd name="T67" fmla="*/ 31 h 57"/>
                  <a:gd name="T68" fmla="*/ 39 w 54"/>
                  <a:gd name="T69" fmla="*/ 35 h 57"/>
                  <a:gd name="T70" fmla="*/ 36 w 54"/>
                  <a:gd name="T71" fmla="*/ 38 h 57"/>
                  <a:gd name="T72" fmla="*/ 34 w 54"/>
                  <a:gd name="T73" fmla="*/ 38 h 57"/>
                  <a:gd name="T74" fmla="*/ 28 w 54"/>
                  <a:gd name="T75" fmla="*/ 34 h 57"/>
                  <a:gd name="T76" fmla="*/ 27 w 54"/>
                  <a:gd name="T77" fmla="*/ 33 h 57"/>
                  <a:gd name="T78" fmla="*/ 25 w 54"/>
                  <a:gd name="T79" fmla="*/ 32 h 57"/>
                  <a:gd name="T80" fmla="*/ 24 w 54"/>
                  <a:gd name="T81" fmla="*/ 31 h 57"/>
                  <a:gd name="T82" fmla="*/ 22 w 54"/>
                  <a:gd name="T83" fmla="*/ 29 h 57"/>
                  <a:gd name="T84" fmla="*/ 20 w 54"/>
                  <a:gd name="T85" fmla="*/ 29 h 57"/>
                  <a:gd name="T86" fmla="*/ 18 w 54"/>
                  <a:gd name="T87" fmla="*/ 29 h 57"/>
                  <a:gd name="T88" fmla="*/ 16 w 54"/>
                  <a:gd name="T89" fmla="*/ 32 h 57"/>
                  <a:gd name="T90" fmla="*/ 15 w 54"/>
                  <a:gd name="T91" fmla="*/ 34 h 57"/>
                  <a:gd name="T92" fmla="*/ 13 w 54"/>
                  <a:gd name="T93" fmla="*/ 36 h 57"/>
                  <a:gd name="T94" fmla="*/ 19 w 54"/>
                  <a:gd name="T95" fmla="*/ 42 h 57"/>
                  <a:gd name="T96" fmla="*/ 27 w 54"/>
                  <a:gd name="T97" fmla="*/ 47 h 57"/>
                  <a:gd name="T98" fmla="*/ 29 w 54"/>
                  <a:gd name="T99" fmla="*/ 51 h 57"/>
                  <a:gd name="T100" fmla="*/ 28 w 54"/>
                  <a:gd name="T101" fmla="*/ 53 h 57"/>
                  <a:gd name="T102" fmla="*/ 26 w 54"/>
                  <a:gd name="T103" fmla="*/ 55 h 57"/>
                  <a:gd name="T104" fmla="*/ 24 w 54"/>
                  <a:gd name="T105" fmla="*/ 57 h 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57"/>
                  <a:gd name="T161" fmla="*/ 54 w 54"/>
                  <a:gd name="T162" fmla="*/ 57 h 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57">
                    <a:moveTo>
                      <a:pt x="23" y="57"/>
                    </a:moveTo>
                    <a:lnTo>
                      <a:pt x="23" y="56"/>
                    </a:lnTo>
                    <a:lnTo>
                      <a:pt x="22" y="55"/>
                    </a:lnTo>
                    <a:lnTo>
                      <a:pt x="20" y="55"/>
                    </a:lnTo>
                    <a:lnTo>
                      <a:pt x="20" y="54"/>
                    </a:lnTo>
                    <a:lnTo>
                      <a:pt x="19" y="54"/>
                    </a:lnTo>
                    <a:lnTo>
                      <a:pt x="19" y="53"/>
                    </a:lnTo>
                    <a:lnTo>
                      <a:pt x="18" y="53"/>
                    </a:lnTo>
                    <a:lnTo>
                      <a:pt x="18" y="52"/>
                    </a:lnTo>
                    <a:lnTo>
                      <a:pt x="16" y="51"/>
                    </a:lnTo>
                    <a:lnTo>
                      <a:pt x="13" y="50"/>
                    </a:lnTo>
                    <a:lnTo>
                      <a:pt x="12" y="49"/>
                    </a:lnTo>
                    <a:lnTo>
                      <a:pt x="11" y="48"/>
                    </a:lnTo>
                    <a:lnTo>
                      <a:pt x="10" y="47"/>
                    </a:lnTo>
                    <a:lnTo>
                      <a:pt x="9" y="46"/>
                    </a:lnTo>
                    <a:lnTo>
                      <a:pt x="8" y="46"/>
                    </a:lnTo>
                    <a:lnTo>
                      <a:pt x="7" y="45"/>
                    </a:lnTo>
                    <a:lnTo>
                      <a:pt x="6" y="44"/>
                    </a:lnTo>
                    <a:lnTo>
                      <a:pt x="5" y="43"/>
                    </a:lnTo>
                    <a:lnTo>
                      <a:pt x="2" y="41"/>
                    </a:lnTo>
                    <a:lnTo>
                      <a:pt x="0" y="40"/>
                    </a:lnTo>
                    <a:lnTo>
                      <a:pt x="0" y="39"/>
                    </a:lnTo>
                    <a:lnTo>
                      <a:pt x="0" y="38"/>
                    </a:lnTo>
                    <a:lnTo>
                      <a:pt x="0" y="37"/>
                    </a:lnTo>
                    <a:lnTo>
                      <a:pt x="1" y="36"/>
                    </a:lnTo>
                    <a:lnTo>
                      <a:pt x="1" y="35"/>
                    </a:lnTo>
                    <a:lnTo>
                      <a:pt x="2" y="34"/>
                    </a:lnTo>
                    <a:lnTo>
                      <a:pt x="3" y="32"/>
                    </a:lnTo>
                    <a:lnTo>
                      <a:pt x="4" y="31"/>
                    </a:lnTo>
                    <a:lnTo>
                      <a:pt x="5" y="29"/>
                    </a:lnTo>
                    <a:lnTo>
                      <a:pt x="6" y="28"/>
                    </a:lnTo>
                    <a:lnTo>
                      <a:pt x="9" y="25"/>
                    </a:lnTo>
                    <a:lnTo>
                      <a:pt x="12" y="22"/>
                    </a:lnTo>
                    <a:lnTo>
                      <a:pt x="13" y="21"/>
                    </a:lnTo>
                    <a:lnTo>
                      <a:pt x="14" y="19"/>
                    </a:lnTo>
                    <a:lnTo>
                      <a:pt x="15" y="18"/>
                    </a:lnTo>
                    <a:lnTo>
                      <a:pt x="16" y="17"/>
                    </a:lnTo>
                    <a:lnTo>
                      <a:pt x="17" y="17"/>
                    </a:lnTo>
                    <a:lnTo>
                      <a:pt x="18" y="16"/>
                    </a:lnTo>
                    <a:lnTo>
                      <a:pt x="18" y="15"/>
                    </a:lnTo>
                    <a:lnTo>
                      <a:pt x="19" y="14"/>
                    </a:lnTo>
                    <a:lnTo>
                      <a:pt x="20" y="12"/>
                    </a:lnTo>
                    <a:lnTo>
                      <a:pt x="21" y="11"/>
                    </a:lnTo>
                    <a:lnTo>
                      <a:pt x="23" y="9"/>
                    </a:lnTo>
                    <a:lnTo>
                      <a:pt x="24" y="6"/>
                    </a:lnTo>
                    <a:lnTo>
                      <a:pt x="25" y="6"/>
                    </a:lnTo>
                    <a:lnTo>
                      <a:pt x="26" y="6"/>
                    </a:lnTo>
                    <a:lnTo>
                      <a:pt x="26" y="5"/>
                    </a:lnTo>
                    <a:lnTo>
                      <a:pt x="27" y="4"/>
                    </a:lnTo>
                    <a:lnTo>
                      <a:pt x="27" y="3"/>
                    </a:lnTo>
                    <a:lnTo>
                      <a:pt x="28" y="3"/>
                    </a:lnTo>
                    <a:lnTo>
                      <a:pt x="28" y="2"/>
                    </a:lnTo>
                    <a:lnTo>
                      <a:pt x="28" y="1"/>
                    </a:lnTo>
                    <a:lnTo>
                      <a:pt x="29" y="1"/>
                    </a:lnTo>
                    <a:lnTo>
                      <a:pt x="31" y="0"/>
                    </a:lnTo>
                    <a:lnTo>
                      <a:pt x="31" y="1"/>
                    </a:lnTo>
                    <a:lnTo>
                      <a:pt x="32" y="2"/>
                    </a:lnTo>
                    <a:lnTo>
                      <a:pt x="33" y="3"/>
                    </a:lnTo>
                    <a:lnTo>
                      <a:pt x="34" y="3"/>
                    </a:lnTo>
                    <a:lnTo>
                      <a:pt x="35" y="4"/>
                    </a:lnTo>
                    <a:lnTo>
                      <a:pt x="36" y="4"/>
                    </a:lnTo>
                    <a:lnTo>
                      <a:pt x="36" y="5"/>
                    </a:lnTo>
                    <a:lnTo>
                      <a:pt x="39" y="7"/>
                    </a:lnTo>
                    <a:lnTo>
                      <a:pt x="41" y="8"/>
                    </a:lnTo>
                    <a:lnTo>
                      <a:pt x="43" y="10"/>
                    </a:lnTo>
                    <a:lnTo>
                      <a:pt x="45" y="12"/>
                    </a:lnTo>
                    <a:lnTo>
                      <a:pt x="48" y="13"/>
                    </a:lnTo>
                    <a:lnTo>
                      <a:pt x="50" y="15"/>
                    </a:lnTo>
                    <a:lnTo>
                      <a:pt x="52" y="16"/>
                    </a:lnTo>
                    <a:lnTo>
                      <a:pt x="54" y="18"/>
                    </a:lnTo>
                    <a:lnTo>
                      <a:pt x="54" y="19"/>
                    </a:lnTo>
                    <a:lnTo>
                      <a:pt x="54" y="20"/>
                    </a:lnTo>
                    <a:lnTo>
                      <a:pt x="54" y="21"/>
                    </a:lnTo>
                    <a:lnTo>
                      <a:pt x="53" y="22"/>
                    </a:lnTo>
                    <a:lnTo>
                      <a:pt x="52" y="24"/>
                    </a:lnTo>
                    <a:lnTo>
                      <a:pt x="50" y="25"/>
                    </a:lnTo>
                    <a:lnTo>
                      <a:pt x="49" y="25"/>
                    </a:lnTo>
                    <a:lnTo>
                      <a:pt x="48" y="25"/>
                    </a:lnTo>
                    <a:lnTo>
                      <a:pt x="47" y="24"/>
                    </a:lnTo>
                    <a:lnTo>
                      <a:pt x="47" y="23"/>
                    </a:lnTo>
                    <a:lnTo>
                      <a:pt x="46" y="23"/>
                    </a:lnTo>
                    <a:lnTo>
                      <a:pt x="45" y="23"/>
                    </a:lnTo>
                    <a:lnTo>
                      <a:pt x="44" y="22"/>
                    </a:lnTo>
                    <a:lnTo>
                      <a:pt x="44" y="21"/>
                    </a:lnTo>
                    <a:lnTo>
                      <a:pt x="43" y="21"/>
                    </a:lnTo>
                    <a:lnTo>
                      <a:pt x="42" y="20"/>
                    </a:lnTo>
                    <a:lnTo>
                      <a:pt x="40" y="19"/>
                    </a:lnTo>
                    <a:lnTo>
                      <a:pt x="38" y="17"/>
                    </a:lnTo>
                    <a:lnTo>
                      <a:pt x="37" y="17"/>
                    </a:lnTo>
                    <a:lnTo>
                      <a:pt x="35" y="16"/>
                    </a:lnTo>
                    <a:lnTo>
                      <a:pt x="34" y="15"/>
                    </a:lnTo>
                    <a:lnTo>
                      <a:pt x="34" y="14"/>
                    </a:lnTo>
                    <a:lnTo>
                      <a:pt x="33" y="14"/>
                    </a:lnTo>
                    <a:lnTo>
                      <a:pt x="32" y="14"/>
                    </a:lnTo>
                    <a:lnTo>
                      <a:pt x="31" y="14"/>
                    </a:lnTo>
                    <a:lnTo>
                      <a:pt x="29" y="16"/>
                    </a:lnTo>
                    <a:lnTo>
                      <a:pt x="27" y="17"/>
                    </a:lnTo>
                    <a:lnTo>
                      <a:pt x="27" y="18"/>
                    </a:lnTo>
                    <a:lnTo>
                      <a:pt x="27" y="19"/>
                    </a:lnTo>
                    <a:lnTo>
                      <a:pt x="26" y="19"/>
                    </a:lnTo>
                    <a:lnTo>
                      <a:pt x="26" y="20"/>
                    </a:lnTo>
                    <a:lnTo>
                      <a:pt x="26" y="21"/>
                    </a:lnTo>
                    <a:lnTo>
                      <a:pt x="31" y="25"/>
                    </a:lnTo>
                    <a:lnTo>
                      <a:pt x="34" y="27"/>
                    </a:lnTo>
                    <a:lnTo>
                      <a:pt x="37" y="29"/>
                    </a:lnTo>
                    <a:lnTo>
                      <a:pt x="39" y="30"/>
                    </a:lnTo>
                    <a:lnTo>
                      <a:pt x="40" y="31"/>
                    </a:lnTo>
                    <a:lnTo>
                      <a:pt x="41" y="32"/>
                    </a:lnTo>
                    <a:lnTo>
                      <a:pt x="41" y="33"/>
                    </a:lnTo>
                    <a:lnTo>
                      <a:pt x="39" y="35"/>
                    </a:lnTo>
                    <a:lnTo>
                      <a:pt x="38" y="37"/>
                    </a:lnTo>
                    <a:lnTo>
                      <a:pt x="37" y="37"/>
                    </a:lnTo>
                    <a:lnTo>
                      <a:pt x="37" y="38"/>
                    </a:lnTo>
                    <a:lnTo>
                      <a:pt x="36" y="38"/>
                    </a:lnTo>
                    <a:lnTo>
                      <a:pt x="35" y="38"/>
                    </a:lnTo>
                    <a:lnTo>
                      <a:pt x="34" y="38"/>
                    </a:lnTo>
                    <a:lnTo>
                      <a:pt x="33" y="38"/>
                    </a:lnTo>
                    <a:lnTo>
                      <a:pt x="31" y="36"/>
                    </a:lnTo>
                    <a:lnTo>
                      <a:pt x="28" y="35"/>
                    </a:lnTo>
                    <a:lnTo>
                      <a:pt x="28" y="34"/>
                    </a:lnTo>
                    <a:lnTo>
                      <a:pt x="27" y="33"/>
                    </a:lnTo>
                    <a:lnTo>
                      <a:pt x="26" y="33"/>
                    </a:lnTo>
                    <a:lnTo>
                      <a:pt x="26" y="32"/>
                    </a:lnTo>
                    <a:lnTo>
                      <a:pt x="25" y="32"/>
                    </a:lnTo>
                    <a:lnTo>
                      <a:pt x="25" y="31"/>
                    </a:lnTo>
                    <a:lnTo>
                      <a:pt x="24" y="31"/>
                    </a:lnTo>
                    <a:lnTo>
                      <a:pt x="23" y="31"/>
                    </a:lnTo>
                    <a:lnTo>
                      <a:pt x="23" y="30"/>
                    </a:lnTo>
                    <a:lnTo>
                      <a:pt x="22" y="29"/>
                    </a:lnTo>
                    <a:lnTo>
                      <a:pt x="21" y="29"/>
                    </a:lnTo>
                    <a:lnTo>
                      <a:pt x="20" y="29"/>
                    </a:lnTo>
                    <a:lnTo>
                      <a:pt x="19" y="29"/>
                    </a:lnTo>
                    <a:lnTo>
                      <a:pt x="18" y="29"/>
                    </a:lnTo>
                    <a:lnTo>
                      <a:pt x="17" y="30"/>
                    </a:lnTo>
                    <a:lnTo>
                      <a:pt x="17" y="31"/>
                    </a:lnTo>
                    <a:lnTo>
                      <a:pt x="16" y="31"/>
                    </a:lnTo>
                    <a:lnTo>
                      <a:pt x="16" y="32"/>
                    </a:lnTo>
                    <a:lnTo>
                      <a:pt x="16" y="33"/>
                    </a:lnTo>
                    <a:lnTo>
                      <a:pt x="15" y="34"/>
                    </a:lnTo>
                    <a:lnTo>
                      <a:pt x="14" y="34"/>
                    </a:lnTo>
                    <a:lnTo>
                      <a:pt x="14" y="35"/>
                    </a:lnTo>
                    <a:lnTo>
                      <a:pt x="13" y="35"/>
                    </a:lnTo>
                    <a:lnTo>
                      <a:pt x="13" y="36"/>
                    </a:lnTo>
                    <a:lnTo>
                      <a:pt x="13" y="38"/>
                    </a:lnTo>
                    <a:lnTo>
                      <a:pt x="15" y="39"/>
                    </a:lnTo>
                    <a:lnTo>
                      <a:pt x="17" y="41"/>
                    </a:lnTo>
                    <a:lnTo>
                      <a:pt x="19" y="42"/>
                    </a:lnTo>
                    <a:lnTo>
                      <a:pt x="21" y="43"/>
                    </a:lnTo>
                    <a:lnTo>
                      <a:pt x="23" y="45"/>
                    </a:lnTo>
                    <a:lnTo>
                      <a:pt x="25" y="46"/>
                    </a:lnTo>
                    <a:lnTo>
                      <a:pt x="27" y="47"/>
                    </a:lnTo>
                    <a:lnTo>
                      <a:pt x="29" y="49"/>
                    </a:lnTo>
                    <a:lnTo>
                      <a:pt x="29" y="50"/>
                    </a:lnTo>
                    <a:lnTo>
                      <a:pt x="29" y="51"/>
                    </a:lnTo>
                    <a:lnTo>
                      <a:pt x="28" y="51"/>
                    </a:lnTo>
                    <a:lnTo>
                      <a:pt x="28" y="52"/>
                    </a:lnTo>
                    <a:lnTo>
                      <a:pt x="28" y="53"/>
                    </a:lnTo>
                    <a:lnTo>
                      <a:pt x="27" y="54"/>
                    </a:lnTo>
                    <a:lnTo>
                      <a:pt x="26" y="55"/>
                    </a:lnTo>
                    <a:lnTo>
                      <a:pt x="26" y="56"/>
                    </a:lnTo>
                    <a:lnTo>
                      <a:pt x="25" y="56"/>
                    </a:lnTo>
                    <a:lnTo>
                      <a:pt x="24" y="56"/>
                    </a:lnTo>
                    <a:lnTo>
                      <a:pt x="24" y="57"/>
                    </a:lnTo>
                    <a:lnTo>
                      <a:pt x="23" y="57"/>
                    </a:lnTo>
                    <a:close/>
                  </a:path>
                </a:pathLst>
              </a:custGeom>
              <a:solidFill>
                <a:srgbClr val="F8C400"/>
              </a:solidFill>
              <a:ln w="9525">
                <a:noFill/>
                <a:round/>
                <a:headEnd/>
                <a:tailEnd/>
              </a:ln>
            </p:spPr>
            <p:txBody>
              <a:bodyPr/>
              <a:lstStyle/>
              <a:p>
                <a:endParaRPr lang="en-US"/>
              </a:p>
            </p:txBody>
          </p:sp>
          <p:sp>
            <p:nvSpPr>
              <p:cNvPr id="27141" name="Freeform 156"/>
              <p:cNvSpPr>
                <a:spLocks/>
              </p:cNvSpPr>
              <p:nvPr/>
            </p:nvSpPr>
            <p:spPr bwMode="auto">
              <a:xfrm>
                <a:off x="727" y="1521"/>
                <a:ext cx="84" cy="69"/>
              </a:xfrm>
              <a:custGeom>
                <a:avLst/>
                <a:gdLst>
                  <a:gd name="T0" fmla="*/ 49 w 84"/>
                  <a:gd name="T1" fmla="*/ 67 h 69"/>
                  <a:gd name="T2" fmla="*/ 46 w 84"/>
                  <a:gd name="T3" fmla="*/ 65 h 69"/>
                  <a:gd name="T4" fmla="*/ 43 w 84"/>
                  <a:gd name="T5" fmla="*/ 63 h 69"/>
                  <a:gd name="T6" fmla="*/ 40 w 84"/>
                  <a:gd name="T7" fmla="*/ 60 h 69"/>
                  <a:gd name="T8" fmla="*/ 37 w 84"/>
                  <a:gd name="T9" fmla="*/ 58 h 69"/>
                  <a:gd name="T10" fmla="*/ 35 w 84"/>
                  <a:gd name="T11" fmla="*/ 54 h 69"/>
                  <a:gd name="T12" fmla="*/ 30 w 84"/>
                  <a:gd name="T13" fmla="*/ 43 h 69"/>
                  <a:gd name="T14" fmla="*/ 26 w 84"/>
                  <a:gd name="T15" fmla="*/ 36 h 69"/>
                  <a:gd name="T16" fmla="*/ 24 w 84"/>
                  <a:gd name="T17" fmla="*/ 34 h 69"/>
                  <a:gd name="T18" fmla="*/ 20 w 84"/>
                  <a:gd name="T19" fmla="*/ 31 h 69"/>
                  <a:gd name="T20" fmla="*/ 17 w 84"/>
                  <a:gd name="T21" fmla="*/ 28 h 69"/>
                  <a:gd name="T22" fmla="*/ 14 w 84"/>
                  <a:gd name="T23" fmla="*/ 26 h 69"/>
                  <a:gd name="T24" fmla="*/ 10 w 84"/>
                  <a:gd name="T25" fmla="*/ 22 h 69"/>
                  <a:gd name="T26" fmla="*/ 6 w 84"/>
                  <a:gd name="T27" fmla="*/ 15 h 69"/>
                  <a:gd name="T28" fmla="*/ 2 w 84"/>
                  <a:gd name="T29" fmla="*/ 9 h 69"/>
                  <a:gd name="T30" fmla="*/ 0 w 84"/>
                  <a:gd name="T31" fmla="*/ 2 h 69"/>
                  <a:gd name="T32" fmla="*/ 11 w 84"/>
                  <a:gd name="T33" fmla="*/ 0 h 69"/>
                  <a:gd name="T34" fmla="*/ 26 w 84"/>
                  <a:gd name="T35" fmla="*/ 0 h 69"/>
                  <a:gd name="T36" fmla="*/ 41 w 84"/>
                  <a:gd name="T37" fmla="*/ 0 h 69"/>
                  <a:gd name="T38" fmla="*/ 56 w 84"/>
                  <a:gd name="T39" fmla="*/ 0 h 69"/>
                  <a:gd name="T40" fmla="*/ 59 w 84"/>
                  <a:gd name="T41" fmla="*/ 7 h 69"/>
                  <a:gd name="T42" fmla="*/ 60 w 84"/>
                  <a:gd name="T43" fmla="*/ 13 h 69"/>
                  <a:gd name="T44" fmla="*/ 61 w 84"/>
                  <a:gd name="T45" fmla="*/ 17 h 69"/>
                  <a:gd name="T46" fmla="*/ 62 w 84"/>
                  <a:gd name="T47" fmla="*/ 20 h 69"/>
                  <a:gd name="T48" fmla="*/ 65 w 84"/>
                  <a:gd name="T49" fmla="*/ 24 h 69"/>
                  <a:gd name="T50" fmla="*/ 69 w 84"/>
                  <a:gd name="T51" fmla="*/ 27 h 69"/>
                  <a:gd name="T52" fmla="*/ 74 w 84"/>
                  <a:gd name="T53" fmla="*/ 30 h 69"/>
                  <a:gd name="T54" fmla="*/ 77 w 84"/>
                  <a:gd name="T55" fmla="*/ 33 h 69"/>
                  <a:gd name="T56" fmla="*/ 81 w 84"/>
                  <a:gd name="T57" fmla="*/ 36 h 69"/>
                  <a:gd name="T58" fmla="*/ 83 w 84"/>
                  <a:gd name="T59" fmla="*/ 38 h 69"/>
                  <a:gd name="T60" fmla="*/ 84 w 84"/>
                  <a:gd name="T61" fmla="*/ 42 h 69"/>
                  <a:gd name="T62" fmla="*/ 80 w 84"/>
                  <a:gd name="T63" fmla="*/ 41 h 69"/>
                  <a:gd name="T64" fmla="*/ 74 w 84"/>
                  <a:gd name="T65" fmla="*/ 39 h 69"/>
                  <a:gd name="T66" fmla="*/ 71 w 84"/>
                  <a:gd name="T67" fmla="*/ 37 h 69"/>
                  <a:gd name="T68" fmla="*/ 68 w 84"/>
                  <a:gd name="T69" fmla="*/ 31 h 69"/>
                  <a:gd name="T70" fmla="*/ 63 w 84"/>
                  <a:gd name="T71" fmla="*/ 28 h 69"/>
                  <a:gd name="T72" fmla="*/ 58 w 84"/>
                  <a:gd name="T73" fmla="*/ 28 h 69"/>
                  <a:gd name="T74" fmla="*/ 56 w 84"/>
                  <a:gd name="T75" fmla="*/ 30 h 69"/>
                  <a:gd name="T76" fmla="*/ 54 w 84"/>
                  <a:gd name="T77" fmla="*/ 31 h 69"/>
                  <a:gd name="T78" fmla="*/ 52 w 84"/>
                  <a:gd name="T79" fmla="*/ 34 h 69"/>
                  <a:gd name="T80" fmla="*/ 51 w 84"/>
                  <a:gd name="T81" fmla="*/ 35 h 69"/>
                  <a:gd name="T82" fmla="*/ 45 w 84"/>
                  <a:gd name="T83" fmla="*/ 43 h 69"/>
                  <a:gd name="T84" fmla="*/ 42 w 84"/>
                  <a:gd name="T85" fmla="*/ 48 h 69"/>
                  <a:gd name="T86" fmla="*/ 41 w 84"/>
                  <a:gd name="T87" fmla="*/ 51 h 69"/>
                  <a:gd name="T88" fmla="*/ 42 w 84"/>
                  <a:gd name="T89" fmla="*/ 54 h 69"/>
                  <a:gd name="T90" fmla="*/ 44 w 84"/>
                  <a:gd name="T91" fmla="*/ 57 h 69"/>
                  <a:gd name="T92" fmla="*/ 49 w 84"/>
                  <a:gd name="T93" fmla="*/ 62 h 69"/>
                  <a:gd name="T94" fmla="*/ 51 w 84"/>
                  <a:gd name="T95" fmla="*/ 65 h 69"/>
                  <a:gd name="T96" fmla="*/ 51 w 84"/>
                  <a:gd name="T97" fmla="*/ 69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69"/>
                  <a:gd name="T149" fmla="*/ 84 w 8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69">
                    <a:moveTo>
                      <a:pt x="50" y="69"/>
                    </a:moveTo>
                    <a:lnTo>
                      <a:pt x="50" y="68"/>
                    </a:lnTo>
                    <a:lnTo>
                      <a:pt x="50" y="67"/>
                    </a:lnTo>
                    <a:lnTo>
                      <a:pt x="49" y="67"/>
                    </a:lnTo>
                    <a:lnTo>
                      <a:pt x="47" y="67"/>
                    </a:lnTo>
                    <a:lnTo>
                      <a:pt x="47" y="66"/>
                    </a:lnTo>
                    <a:lnTo>
                      <a:pt x="47" y="65"/>
                    </a:lnTo>
                    <a:lnTo>
                      <a:pt x="46" y="65"/>
                    </a:lnTo>
                    <a:lnTo>
                      <a:pt x="45" y="65"/>
                    </a:lnTo>
                    <a:lnTo>
                      <a:pt x="44" y="64"/>
                    </a:lnTo>
                    <a:lnTo>
                      <a:pt x="43" y="63"/>
                    </a:lnTo>
                    <a:lnTo>
                      <a:pt x="42" y="62"/>
                    </a:lnTo>
                    <a:lnTo>
                      <a:pt x="41" y="61"/>
                    </a:lnTo>
                    <a:lnTo>
                      <a:pt x="40" y="60"/>
                    </a:lnTo>
                    <a:lnTo>
                      <a:pt x="39" y="59"/>
                    </a:lnTo>
                    <a:lnTo>
                      <a:pt x="38" y="58"/>
                    </a:lnTo>
                    <a:lnTo>
                      <a:pt x="37" y="58"/>
                    </a:lnTo>
                    <a:lnTo>
                      <a:pt x="36" y="57"/>
                    </a:lnTo>
                    <a:lnTo>
                      <a:pt x="36" y="56"/>
                    </a:lnTo>
                    <a:lnTo>
                      <a:pt x="36" y="55"/>
                    </a:lnTo>
                    <a:lnTo>
                      <a:pt x="35" y="54"/>
                    </a:lnTo>
                    <a:lnTo>
                      <a:pt x="34" y="52"/>
                    </a:lnTo>
                    <a:lnTo>
                      <a:pt x="33" y="50"/>
                    </a:lnTo>
                    <a:lnTo>
                      <a:pt x="32" y="47"/>
                    </a:lnTo>
                    <a:lnTo>
                      <a:pt x="30" y="43"/>
                    </a:lnTo>
                    <a:lnTo>
                      <a:pt x="27" y="37"/>
                    </a:lnTo>
                    <a:lnTo>
                      <a:pt x="26" y="37"/>
                    </a:lnTo>
                    <a:lnTo>
                      <a:pt x="26" y="36"/>
                    </a:lnTo>
                    <a:lnTo>
                      <a:pt x="26" y="35"/>
                    </a:lnTo>
                    <a:lnTo>
                      <a:pt x="25" y="35"/>
                    </a:lnTo>
                    <a:lnTo>
                      <a:pt x="24" y="34"/>
                    </a:lnTo>
                    <a:lnTo>
                      <a:pt x="23" y="33"/>
                    </a:lnTo>
                    <a:lnTo>
                      <a:pt x="22" y="33"/>
                    </a:lnTo>
                    <a:lnTo>
                      <a:pt x="21" y="32"/>
                    </a:lnTo>
                    <a:lnTo>
                      <a:pt x="20" y="31"/>
                    </a:lnTo>
                    <a:lnTo>
                      <a:pt x="18" y="30"/>
                    </a:lnTo>
                    <a:lnTo>
                      <a:pt x="18" y="29"/>
                    </a:lnTo>
                    <a:lnTo>
                      <a:pt x="17" y="28"/>
                    </a:lnTo>
                    <a:lnTo>
                      <a:pt x="15" y="27"/>
                    </a:lnTo>
                    <a:lnTo>
                      <a:pt x="15" y="26"/>
                    </a:lnTo>
                    <a:lnTo>
                      <a:pt x="14" y="26"/>
                    </a:lnTo>
                    <a:lnTo>
                      <a:pt x="13" y="26"/>
                    </a:lnTo>
                    <a:lnTo>
                      <a:pt x="13" y="25"/>
                    </a:lnTo>
                    <a:lnTo>
                      <a:pt x="10" y="22"/>
                    </a:lnTo>
                    <a:lnTo>
                      <a:pt x="8" y="19"/>
                    </a:lnTo>
                    <a:lnTo>
                      <a:pt x="7" y="18"/>
                    </a:lnTo>
                    <a:lnTo>
                      <a:pt x="6" y="17"/>
                    </a:lnTo>
                    <a:lnTo>
                      <a:pt x="6" y="15"/>
                    </a:lnTo>
                    <a:lnTo>
                      <a:pt x="5" y="13"/>
                    </a:lnTo>
                    <a:lnTo>
                      <a:pt x="4" y="12"/>
                    </a:lnTo>
                    <a:lnTo>
                      <a:pt x="3" y="10"/>
                    </a:lnTo>
                    <a:lnTo>
                      <a:pt x="2" y="9"/>
                    </a:lnTo>
                    <a:lnTo>
                      <a:pt x="2" y="7"/>
                    </a:lnTo>
                    <a:lnTo>
                      <a:pt x="1" y="5"/>
                    </a:lnTo>
                    <a:lnTo>
                      <a:pt x="1" y="4"/>
                    </a:lnTo>
                    <a:lnTo>
                      <a:pt x="0" y="2"/>
                    </a:lnTo>
                    <a:lnTo>
                      <a:pt x="0" y="0"/>
                    </a:lnTo>
                    <a:lnTo>
                      <a:pt x="3" y="0"/>
                    </a:lnTo>
                    <a:lnTo>
                      <a:pt x="7" y="0"/>
                    </a:lnTo>
                    <a:lnTo>
                      <a:pt x="11" y="0"/>
                    </a:lnTo>
                    <a:lnTo>
                      <a:pt x="15" y="0"/>
                    </a:lnTo>
                    <a:lnTo>
                      <a:pt x="18" y="0"/>
                    </a:lnTo>
                    <a:lnTo>
                      <a:pt x="22" y="0"/>
                    </a:lnTo>
                    <a:lnTo>
                      <a:pt x="26" y="0"/>
                    </a:lnTo>
                    <a:lnTo>
                      <a:pt x="30" y="0"/>
                    </a:lnTo>
                    <a:lnTo>
                      <a:pt x="34" y="0"/>
                    </a:lnTo>
                    <a:lnTo>
                      <a:pt x="37" y="0"/>
                    </a:lnTo>
                    <a:lnTo>
                      <a:pt x="41" y="0"/>
                    </a:lnTo>
                    <a:lnTo>
                      <a:pt x="45" y="0"/>
                    </a:lnTo>
                    <a:lnTo>
                      <a:pt x="49" y="0"/>
                    </a:lnTo>
                    <a:lnTo>
                      <a:pt x="53" y="0"/>
                    </a:lnTo>
                    <a:lnTo>
                      <a:pt x="56" y="0"/>
                    </a:lnTo>
                    <a:lnTo>
                      <a:pt x="60" y="0"/>
                    </a:lnTo>
                    <a:lnTo>
                      <a:pt x="60" y="2"/>
                    </a:lnTo>
                    <a:lnTo>
                      <a:pt x="60" y="5"/>
                    </a:lnTo>
                    <a:lnTo>
                      <a:pt x="59" y="7"/>
                    </a:lnTo>
                    <a:lnTo>
                      <a:pt x="59" y="10"/>
                    </a:lnTo>
                    <a:lnTo>
                      <a:pt x="59" y="11"/>
                    </a:lnTo>
                    <a:lnTo>
                      <a:pt x="60" y="12"/>
                    </a:lnTo>
                    <a:lnTo>
                      <a:pt x="60" y="13"/>
                    </a:lnTo>
                    <a:lnTo>
                      <a:pt x="60" y="14"/>
                    </a:lnTo>
                    <a:lnTo>
                      <a:pt x="60" y="15"/>
                    </a:lnTo>
                    <a:lnTo>
                      <a:pt x="60" y="16"/>
                    </a:lnTo>
                    <a:lnTo>
                      <a:pt x="61" y="17"/>
                    </a:lnTo>
                    <a:lnTo>
                      <a:pt x="61" y="18"/>
                    </a:lnTo>
                    <a:lnTo>
                      <a:pt x="61" y="19"/>
                    </a:lnTo>
                    <a:lnTo>
                      <a:pt x="62" y="20"/>
                    </a:lnTo>
                    <a:lnTo>
                      <a:pt x="63" y="21"/>
                    </a:lnTo>
                    <a:lnTo>
                      <a:pt x="64" y="22"/>
                    </a:lnTo>
                    <a:lnTo>
                      <a:pt x="64" y="23"/>
                    </a:lnTo>
                    <a:lnTo>
                      <a:pt x="65" y="24"/>
                    </a:lnTo>
                    <a:lnTo>
                      <a:pt x="66" y="24"/>
                    </a:lnTo>
                    <a:lnTo>
                      <a:pt x="67" y="25"/>
                    </a:lnTo>
                    <a:lnTo>
                      <a:pt x="68" y="26"/>
                    </a:lnTo>
                    <a:lnTo>
                      <a:pt x="69" y="27"/>
                    </a:lnTo>
                    <a:lnTo>
                      <a:pt x="70" y="27"/>
                    </a:lnTo>
                    <a:lnTo>
                      <a:pt x="71" y="28"/>
                    </a:lnTo>
                    <a:lnTo>
                      <a:pt x="73" y="29"/>
                    </a:lnTo>
                    <a:lnTo>
                      <a:pt x="74" y="30"/>
                    </a:lnTo>
                    <a:lnTo>
                      <a:pt x="75" y="30"/>
                    </a:lnTo>
                    <a:lnTo>
                      <a:pt x="75" y="31"/>
                    </a:lnTo>
                    <a:lnTo>
                      <a:pt x="75" y="32"/>
                    </a:lnTo>
                    <a:lnTo>
                      <a:pt x="77" y="33"/>
                    </a:lnTo>
                    <a:lnTo>
                      <a:pt x="79" y="34"/>
                    </a:lnTo>
                    <a:lnTo>
                      <a:pt x="80" y="34"/>
                    </a:lnTo>
                    <a:lnTo>
                      <a:pt x="80" y="35"/>
                    </a:lnTo>
                    <a:lnTo>
                      <a:pt x="81" y="36"/>
                    </a:lnTo>
                    <a:lnTo>
                      <a:pt x="82" y="37"/>
                    </a:lnTo>
                    <a:lnTo>
                      <a:pt x="83" y="38"/>
                    </a:lnTo>
                    <a:lnTo>
                      <a:pt x="83" y="39"/>
                    </a:lnTo>
                    <a:lnTo>
                      <a:pt x="83" y="40"/>
                    </a:lnTo>
                    <a:lnTo>
                      <a:pt x="84" y="41"/>
                    </a:lnTo>
                    <a:lnTo>
                      <a:pt x="84" y="42"/>
                    </a:lnTo>
                    <a:lnTo>
                      <a:pt x="84" y="43"/>
                    </a:lnTo>
                    <a:lnTo>
                      <a:pt x="83" y="42"/>
                    </a:lnTo>
                    <a:lnTo>
                      <a:pt x="81" y="42"/>
                    </a:lnTo>
                    <a:lnTo>
                      <a:pt x="80" y="41"/>
                    </a:lnTo>
                    <a:lnTo>
                      <a:pt x="79" y="40"/>
                    </a:lnTo>
                    <a:lnTo>
                      <a:pt x="77" y="40"/>
                    </a:lnTo>
                    <a:lnTo>
                      <a:pt x="75" y="40"/>
                    </a:lnTo>
                    <a:lnTo>
                      <a:pt x="74" y="39"/>
                    </a:lnTo>
                    <a:lnTo>
                      <a:pt x="73" y="39"/>
                    </a:lnTo>
                    <a:lnTo>
                      <a:pt x="72" y="38"/>
                    </a:lnTo>
                    <a:lnTo>
                      <a:pt x="71" y="37"/>
                    </a:lnTo>
                    <a:lnTo>
                      <a:pt x="70" y="36"/>
                    </a:lnTo>
                    <a:lnTo>
                      <a:pt x="69" y="34"/>
                    </a:lnTo>
                    <a:lnTo>
                      <a:pt x="68" y="32"/>
                    </a:lnTo>
                    <a:lnTo>
                      <a:pt x="68" y="31"/>
                    </a:lnTo>
                    <a:lnTo>
                      <a:pt x="67" y="30"/>
                    </a:lnTo>
                    <a:lnTo>
                      <a:pt x="66" y="29"/>
                    </a:lnTo>
                    <a:lnTo>
                      <a:pt x="65" y="28"/>
                    </a:lnTo>
                    <a:lnTo>
                      <a:pt x="63" y="28"/>
                    </a:lnTo>
                    <a:lnTo>
                      <a:pt x="61" y="28"/>
                    </a:lnTo>
                    <a:lnTo>
                      <a:pt x="59" y="28"/>
                    </a:lnTo>
                    <a:lnTo>
                      <a:pt x="58" y="28"/>
                    </a:lnTo>
                    <a:lnTo>
                      <a:pt x="58" y="29"/>
                    </a:lnTo>
                    <a:lnTo>
                      <a:pt x="57" y="29"/>
                    </a:lnTo>
                    <a:lnTo>
                      <a:pt x="56" y="29"/>
                    </a:lnTo>
                    <a:lnTo>
                      <a:pt x="56" y="30"/>
                    </a:lnTo>
                    <a:lnTo>
                      <a:pt x="55" y="30"/>
                    </a:lnTo>
                    <a:lnTo>
                      <a:pt x="54" y="30"/>
                    </a:lnTo>
                    <a:lnTo>
                      <a:pt x="54" y="31"/>
                    </a:lnTo>
                    <a:lnTo>
                      <a:pt x="53" y="32"/>
                    </a:lnTo>
                    <a:lnTo>
                      <a:pt x="52" y="33"/>
                    </a:lnTo>
                    <a:lnTo>
                      <a:pt x="52" y="34"/>
                    </a:lnTo>
                    <a:lnTo>
                      <a:pt x="52" y="35"/>
                    </a:lnTo>
                    <a:lnTo>
                      <a:pt x="51" y="35"/>
                    </a:lnTo>
                    <a:lnTo>
                      <a:pt x="50" y="35"/>
                    </a:lnTo>
                    <a:lnTo>
                      <a:pt x="48" y="38"/>
                    </a:lnTo>
                    <a:lnTo>
                      <a:pt x="46" y="41"/>
                    </a:lnTo>
                    <a:lnTo>
                      <a:pt x="45" y="43"/>
                    </a:lnTo>
                    <a:lnTo>
                      <a:pt x="43" y="44"/>
                    </a:lnTo>
                    <a:lnTo>
                      <a:pt x="43" y="46"/>
                    </a:lnTo>
                    <a:lnTo>
                      <a:pt x="42" y="47"/>
                    </a:lnTo>
                    <a:lnTo>
                      <a:pt x="42" y="48"/>
                    </a:lnTo>
                    <a:lnTo>
                      <a:pt x="42" y="49"/>
                    </a:lnTo>
                    <a:lnTo>
                      <a:pt x="41" y="50"/>
                    </a:lnTo>
                    <a:lnTo>
                      <a:pt x="41" y="51"/>
                    </a:lnTo>
                    <a:lnTo>
                      <a:pt x="41" y="52"/>
                    </a:lnTo>
                    <a:lnTo>
                      <a:pt x="41" y="53"/>
                    </a:lnTo>
                    <a:lnTo>
                      <a:pt x="42" y="54"/>
                    </a:lnTo>
                    <a:lnTo>
                      <a:pt x="43" y="55"/>
                    </a:lnTo>
                    <a:lnTo>
                      <a:pt x="43" y="56"/>
                    </a:lnTo>
                    <a:lnTo>
                      <a:pt x="44" y="56"/>
                    </a:lnTo>
                    <a:lnTo>
                      <a:pt x="44" y="57"/>
                    </a:lnTo>
                    <a:lnTo>
                      <a:pt x="45" y="58"/>
                    </a:lnTo>
                    <a:lnTo>
                      <a:pt x="46" y="58"/>
                    </a:lnTo>
                    <a:lnTo>
                      <a:pt x="47" y="59"/>
                    </a:lnTo>
                    <a:lnTo>
                      <a:pt x="49" y="62"/>
                    </a:lnTo>
                    <a:lnTo>
                      <a:pt x="51" y="64"/>
                    </a:lnTo>
                    <a:lnTo>
                      <a:pt x="51" y="65"/>
                    </a:lnTo>
                    <a:lnTo>
                      <a:pt x="52" y="66"/>
                    </a:lnTo>
                    <a:lnTo>
                      <a:pt x="52" y="67"/>
                    </a:lnTo>
                    <a:lnTo>
                      <a:pt x="52" y="69"/>
                    </a:lnTo>
                    <a:lnTo>
                      <a:pt x="51" y="69"/>
                    </a:lnTo>
                    <a:lnTo>
                      <a:pt x="50" y="69"/>
                    </a:lnTo>
                    <a:close/>
                  </a:path>
                </a:pathLst>
              </a:custGeom>
              <a:solidFill>
                <a:srgbClr val="007CC3"/>
              </a:solidFill>
              <a:ln w="9525">
                <a:noFill/>
                <a:round/>
                <a:headEnd/>
                <a:tailEnd/>
              </a:ln>
            </p:spPr>
            <p:txBody>
              <a:bodyPr/>
              <a:lstStyle/>
              <a:p>
                <a:endParaRPr lang="en-US"/>
              </a:p>
            </p:txBody>
          </p:sp>
          <p:sp>
            <p:nvSpPr>
              <p:cNvPr id="27142" name="Freeform 157"/>
              <p:cNvSpPr>
                <a:spLocks/>
              </p:cNvSpPr>
              <p:nvPr/>
            </p:nvSpPr>
            <p:spPr bwMode="auto">
              <a:xfrm>
                <a:off x="948" y="1569"/>
                <a:ext cx="17" cy="15"/>
              </a:xfrm>
              <a:custGeom>
                <a:avLst/>
                <a:gdLst>
                  <a:gd name="T0" fmla="*/ 10 w 17"/>
                  <a:gd name="T1" fmla="*/ 15 h 15"/>
                  <a:gd name="T2" fmla="*/ 8 w 17"/>
                  <a:gd name="T3" fmla="*/ 14 h 15"/>
                  <a:gd name="T4" fmla="*/ 5 w 17"/>
                  <a:gd name="T5" fmla="*/ 13 h 15"/>
                  <a:gd name="T6" fmla="*/ 2 w 17"/>
                  <a:gd name="T7" fmla="*/ 12 h 15"/>
                  <a:gd name="T8" fmla="*/ 0 w 17"/>
                  <a:gd name="T9" fmla="*/ 11 h 15"/>
                  <a:gd name="T10" fmla="*/ 0 w 17"/>
                  <a:gd name="T11" fmla="*/ 10 h 15"/>
                  <a:gd name="T12" fmla="*/ 0 w 17"/>
                  <a:gd name="T13" fmla="*/ 9 h 15"/>
                  <a:gd name="T14" fmla="*/ 0 w 17"/>
                  <a:gd name="T15" fmla="*/ 8 h 15"/>
                  <a:gd name="T16" fmla="*/ 0 w 17"/>
                  <a:gd name="T17" fmla="*/ 8 h 15"/>
                  <a:gd name="T18" fmla="*/ 1 w 17"/>
                  <a:gd name="T19" fmla="*/ 6 h 15"/>
                  <a:gd name="T20" fmla="*/ 1 w 17"/>
                  <a:gd name="T21" fmla="*/ 5 h 15"/>
                  <a:gd name="T22" fmla="*/ 3 w 17"/>
                  <a:gd name="T23" fmla="*/ 2 h 15"/>
                  <a:gd name="T24" fmla="*/ 4 w 17"/>
                  <a:gd name="T25" fmla="*/ 0 h 15"/>
                  <a:gd name="T26" fmla="*/ 5 w 17"/>
                  <a:gd name="T27" fmla="*/ 0 h 15"/>
                  <a:gd name="T28" fmla="*/ 6 w 17"/>
                  <a:gd name="T29" fmla="*/ 0 h 15"/>
                  <a:gd name="T30" fmla="*/ 7 w 17"/>
                  <a:gd name="T31" fmla="*/ 0 h 15"/>
                  <a:gd name="T32" fmla="*/ 8 w 17"/>
                  <a:gd name="T33" fmla="*/ 0 h 15"/>
                  <a:gd name="T34" fmla="*/ 9 w 17"/>
                  <a:gd name="T35" fmla="*/ 1 h 15"/>
                  <a:gd name="T36" fmla="*/ 11 w 17"/>
                  <a:gd name="T37" fmla="*/ 2 h 15"/>
                  <a:gd name="T38" fmla="*/ 13 w 17"/>
                  <a:gd name="T39" fmla="*/ 2 h 15"/>
                  <a:gd name="T40" fmla="*/ 14 w 17"/>
                  <a:gd name="T41" fmla="*/ 3 h 15"/>
                  <a:gd name="T42" fmla="*/ 16 w 17"/>
                  <a:gd name="T43" fmla="*/ 4 h 15"/>
                  <a:gd name="T44" fmla="*/ 17 w 17"/>
                  <a:gd name="T45" fmla="*/ 5 h 15"/>
                  <a:gd name="T46" fmla="*/ 17 w 17"/>
                  <a:gd name="T47" fmla="*/ 7 h 15"/>
                  <a:gd name="T48" fmla="*/ 17 w 17"/>
                  <a:gd name="T49" fmla="*/ 9 h 15"/>
                  <a:gd name="T50" fmla="*/ 17 w 17"/>
                  <a:gd name="T51" fmla="*/ 10 h 15"/>
                  <a:gd name="T52" fmla="*/ 17 w 17"/>
                  <a:gd name="T53" fmla="*/ 11 h 15"/>
                  <a:gd name="T54" fmla="*/ 17 w 17"/>
                  <a:gd name="T55" fmla="*/ 12 h 15"/>
                  <a:gd name="T56" fmla="*/ 16 w 17"/>
                  <a:gd name="T57" fmla="*/ 12 h 15"/>
                  <a:gd name="T58" fmla="*/ 16 w 17"/>
                  <a:gd name="T59" fmla="*/ 13 h 15"/>
                  <a:gd name="T60" fmla="*/ 16 w 17"/>
                  <a:gd name="T61" fmla="*/ 13 h 15"/>
                  <a:gd name="T62" fmla="*/ 15 w 17"/>
                  <a:gd name="T63" fmla="*/ 14 h 15"/>
                  <a:gd name="T64" fmla="*/ 14 w 17"/>
                  <a:gd name="T65" fmla="*/ 14 h 15"/>
                  <a:gd name="T66" fmla="*/ 14 w 17"/>
                  <a:gd name="T67" fmla="*/ 14 h 15"/>
                  <a:gd name="T68" fmla="*/ 13 w 17"/>
                  <a:gd name="T69" fmla="*/ 15 h 15"/>
                  <a:gd name="T70" fmla="*/ 11 w 17"/>
                  <a:gd name="T71" fmla="*/ 15 h 15"/>
                  <a:gd name="T72" fmla="*/ 10 w 17"/>
                  <a:gd name="T73" fmla="*/ 15 h 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15"/>
                  <a:gd name="T113" fmla="*/ 17 w 17"/>
                  <a:gd name="T114" fmla="*/ 15 h 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15">
                    <a:moveTo>
                      <a:pt x="10" y="15"/>
                    </a:moveTo>
                    <a:lnTo>
                      <a:pt x="8" y="14"/>
                    </a:lnTo>
                    <a:lnTo>
                      <a:pt x="5" y="13"/>
                    </a:lnTo>
                    <a:lnTo>
                      <a:pt x="2" y="12"/>
                    </a:lnTo>
                    <a:lnTo>
                      <a:pt x="0" y="11"/>
                    </a:lnTo>
                    <a:lnTo>
                      <a:pt x="0" y="10"/>
                    </a:lnTo>
                    <a:lnTo>
                      <a:pt x="0" y="9"/>
                    </a:lnTo>
                    <a:lnTo>
                      <a:pt x="0" y="8"/>
                    </a:lnTo>
                    <a:lnTo>
                      <a:pt x="1" y="6"/>
                    </a:lnTo>
                    <a:lnTo>
                      <a:pt x="1" y="5"/>
                    </a:lnTo>
                    <a:lnTo>
                      <a:pt x="3" y="2"/>
                    </a:lnTo>
                    <a:lnTo>
                      <a:pt x="4" y="0"/>
                    </a:lnTo>
                    <a:lnTo>
                      <a:pt x="5" y="0"/>
                    </a:lnTo>
                    <a:lnTo>
                      <a:pt x="6" y="0"/>
                    </a:lnTo>
                    <a:lnTo>
                      <a:pt x="7" y="0"/>
                    </a:lnTo>
                    <a:lnTo>
                      <a:pt x="8" y="0"/>
                    </a:lnTo>
                    <a:lnTo>
                      <a:pt x="9" y="1"/>
                    </a:lnTo>
                    <a:lnTo>
                      <a:pt x="11" y="2"/>
                    </a:lnTo>
                    <a:lnTo>
                      <a:pt x="13" y="2"/>
                    </a:lnTo>
                    <a:lnTo>
                      <a:pt x="14" y="3"/>
                    </a:lnTo>
                    <a:lnTo>
                      <a:pt x="16" y="4"/>
                    </a:lnTo>
                    <a:lnTo>
                      <a:pt x="17" y="5"/>
                    </a:lnTo>
                    <a:lnTo>
                      <a:pt x="17" y="7"/>
                    </a:lnTo>
                    <a:lnTo>
                      <a:pt x="17" y="9"/>
                    </a:lnTo>
                    <a:lnTo>
                      <a:pt x="17" y="10"/>
                    </a:lnTo>
                    <a:lnTo>
                      <a:pt x="17" y="11"/>
                    </a:lnTo>
                    <a:lnTo>
                      <a:pt x="17" y="12"/>
                    </a:lnTo>
                    <a:lnTo>
                      <a:pt x="16" y="12"/>
                    </a:lnTo>
                    <a:lnTo>
                      <a:pt x="16" y="13"/>
                    </a:lnTo>
                    <a:lnTo>
                      <a:pt x="15" y="14"/>
                    </a:lnTo>
                    <a:lnTo>
                      <a:pt x="14" y="14"/>
                    </a:lnTo>
                    <a:lnTo>
                      <a:pt x="13" y="15"/>
                    </a:lnTo>
                    <a:lnTo>
                      <a:pt x="11" y="15"/>
                    </a:lnTo>
                    <a:lnTo>
                      <a:pt x="10" y="15"/>
                    </a:lnTo>
                    <a:close/>
                  </a:path>
                </a:pathLst>
              </a:custGeom>
              <a:solidFill>
                <a:srgbClr val="007CC3"/>
              </a:solidFill>
              <a:ln w="9525">
                <a:noFill/>
                <a:round/>
                <a:headEnd/>
                <a:tailEnd/>
              </a:ln>
            </p:spPr>
            <p:txBody>
              <a:bodyPr/>
              <a:lstStyle/>
              <a:p>
                <a:endParaRPr lang="en-US"/>
              </a:p>
            </p:txBody>
          </p:sp>
          <p:sp>
            <p:nvSpPr>
              <p:cNvPr id="27143" name="Freeform 158"/>
              <p:cNvSpPr>
                <a:spLocks/>
              </p:cNvSpPr>
              <p:nvPr/>
            </p:nvSpPr>
            <p:spPr bwMode="auto">
              <a:xfrm>
                <a:off x="1036" y="1569"/>
                <a:ext cx="18" cy="14"/>
              </a:xfrm>
              <a:custGeom>
                <a:avLst/>
                <a:gdLst>
                  <a:gd name="T0" fmla="*/ 5 w 18"/>
                  <a:gd name="T1" fmla="*/ 14 h 14"/>
                  <a:gd name="T2" fmla="*/ 2 w 18"/>
                  <a:gd name="T3" fmla="*/ 9 h 14"/>
                  <a:gd name="T4" fmla="*/ 1 w 18"/>
                  <a:gd name="T5" fmla="*/ 7 h 14"/>
                  <a:gd name="T6" fmla="*/ 1 w 18"/>
                  <a:gd name="T7" fmla="*/ 6 h 14"/>
                  <a:gd name="T8" fmla="*/ 0 w 18"/>
                  <a:gd name="T9" fmla="*/ 5 h 14"/>
                  <a:gd name="T10" fmla="*/ 0 w 18"/>
                  <a:gd name="T11" fmla="*/ 5 h 14"/>
                  <a:gd name="T12" fmla="*/ 0 w 18"/>
                  <a:gd name="T13" fmla="*/ 4 h 14"/>
                  <a:gd name="T14" fmla="*/ 2 w 18"/>
                  <a:gd name="T15" fmla="*/ 3 h 14"/>
                  <a:gd name="T16" fmla="*/ 5 w 18"/>
                  <a:gd name="T17" fmla="*/ 2 h 14"/>
                  <a:gd name="T18" fmla="*/ 7 w 18"/>
                  <a:gd name="T19" fmla="*/ 2 h 14"/>
                  <a:gd name="T20" fmla="*/ 8 w 18"/>
                  <a:gd name="T21" fmla="*/ 1 h 14"/>
                  <a:gd name="T22" fmla="*/ 10 w 18"/>
                  <a:gd name="T23" fmla="*/ 0 h 14"/>
                  <a:gd name="T24" fmla="*/ 12 w 18"/>
                  <a:gd name="T25" fmla="*/ 0 h 14"/>
                  <a:gd name="T26" fmla="*/ 12 w 18"/>
                  <a:gd name="T27" fmla="*/ 0 h 14"/>
                  <a:gd name="T28" fmla="*/ 13 w 18"/>
                  <a:gd name="T29" fmla="*/ 0 h 14"/>
                  <a:gd name="T30" fmla="*/ 14 w 18"/>
                  <a:gd name="T31" fmla="*/ 0 h 14"/>
                  <a:gd name="T32" fmla="*/ 15 w 18"/>
                  <a:gd name="T33" fmla="*/ 0 h 14"/>
                  <a:gd name="T34" fmla="*/ 15 w 18"/>
                  <a:gd name="T35" fmla="*/ 0 h 14"/>
                  <a:gd name="T36" fmla="*/ 16 w 18"/>
                  <a:gd name="T37" fmla="*/ 0 h 14"/>
                  <a:gd name="T38" fmla="*/ 16 w 18"/>
                  <a:gd name="T39" fmla="*/ 0 h 14"/>
                  <a:gd name="T40" fmla="*/ 17 w 18"/>
                  <a:gd name="T41" fmla="*/ 0 h 14"/>
                  <a:gd name="T42" fmla="*/ 17 w 18"/>
                  <a:gd name="T43" fmla="*/ 1 h 14"/>
                  <a:gd name="T44" fmla="*/ 18 w 18"/>
                  <a:gd name="T45" fmla="*/ 1 h 14"/>
                  <a:gd name="T46" fmla="*/ 18 w 18"/>
                  <a:gd name="T47" fmla="*/ 2 h 14"/>
                  <a:gd name="T48" fmla="*/ 18 w 18"/>
                  <a:gd name="T49" fmla="*/ 3 h 14"/>
                  <a:gd name="T50" fmla="*/ 18 w 18"/>
                  <a:gd name="T51" fmla="*/ 3 h 14"/>
                  <a:gd name="T52" fmla="*/ 18 w 18"/>
                  <a:gd name="T53" fmla="*/ 4 h 14"/>
                  <a:gd name="T54" fmla="*/ 18 w 18"/>
                  <a:gd name="T55" fmla="*/ 5 h 14"/>
                  <a:gd name="T56" fmla="*/ 18 w 18"/>
                  <a:gd name="T57" fmla="*/ 6 h 14"/>
                  <a:gd name="T58" fmla="*/ 15 w 18"/>
                  <a:gd name="T59" fmla="*/ 8 h 14"/>
                  <a:gd name="T60" fmla="*/ 13 w 18"/>
                  <a:gd name="T61" fmla="*/ 9 h 14"/>
                  <a:gd name="T62" fmla="*/ 12 w 18"/>
                  <a:gd name="T63" fmla="*/ 10 h 14"/>
                  <a:gd name="T64" fmla="*/ 11 w 18"/>
                  <a:gd name="T65" fmla="*/ 11 h 14"/>
                  <a:gd name="T66" fmla="*/ 11 w 18"/>
                  <a:gd name="T67" fmla="*/ 11 h 14"/>
                  <a:gd name="T68" fmla="*/ 11 w 18"/>
                  <a:gd name="T69" fmla="*/ 12 h 14"/>
                  <a:gd name="T70" fmla="*/ 10 w 18"/>
                  <a:gd name="T71" fmla="*/ 12 h 14"/>
                  <a:gd name="T72" fmla="*/ 9 w 18"/>
                  <a:gd name="T73" fmla="*/ 12 h 14"/>
                  <a:gd name="T74" fmla="*/ 9 w 18"/>
                  <a:gd name="T75" fmla="*/ 12 h 14"/>
                  <a:gd name="T76" fmla="*/ 8 w 18"/>
                  <a:gd name="T77" fmla="*/ 12 h 14"/>
                  <a:gd name="T78" fmla="*/ 8 w 18"/>
                  <a:gd name="T79" fmla="*/ 12 h 14"/>
                  <a:gd name="T80" fmla="*/ 8 w 18"/>
                  <a:gd name="T81" fmla="*/ 13 h 14"/>
                  <a:gd name="T82" fmla="*/ 7 w 18"/>
                  <a:gd name="T83" fmla="*/ 13 h 14"/>
                  <a:gd name="T84" fmla="*/ 7 w 18"/>
                  <a:gd name="T85" fmla="*/ 13 h 14"/>
                  <a:gd name="T86" fmla="*/ 6 w 18"/>
                  <a:gd name="T87" fmla="*/ 14 h 14"/>
                  <a:gd name="T88" fmla="*/ 5 w 18"/>
                  <a:gd name="T89" fmla="*/ 14 h 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
                  <a:gd name="T136" fmla="*/ 0 h 14"/>
                  <a:gd name="T137" fmla="*/ 18 w 18"/>
                  <a:gd name="T138" fmla="*/ 14 h 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 h="14">
                    <a:moveTo>
                      <a:pt x="5" y="14"/>
                    </a:moveTo>
                    <a:lnTo>
                      <a:pt x="2" y="9"/>
                    </a:lnTo>
                    <a:lnTo>
                      <a:pt x="1" y="7"/>
                    </a:lnTo>
                    <a:lnTo>
                      <a:pt x="1" y="6"/>
                    </a:lnTo>
                    <a:lnTo>
                      <a:pt x="0" y="5"/>
                    </a:lnTo>
                    <a:lnTo>
                      <a:pt x="0" y="4"/>
                    </a:lnTo>
                    <a:lnTo>
                      <a:pt x="2" y="3"/>
                    </a:lnTo>
                    <a:lnTo>
                      <a:pt x="5" y="2"/>
                    </a:lnTo>
                    <a:lnTo>
                      <a:pt x="7" y="2"/>
                    </a:lnTo>
                    <a:lnTo>
                      <a:pt x="8" y="1"/>
                    </a:lnTo>
                    <a:lnTo>
                      <a:pt x="10" y="0"/>
                    </a:lnTo>
                    <a:lnTo>
                      <a:pt x="12" y="0"/>
                    </a:lnTo>
                    <a:lnTo>
                      <a:pt x="13" y="0"/>
                    </a:lnTo>
                    <a:lnTo>
                      <a:pt x="14" y="0"/>
                    </a:lnTo>
                    <a:lnTo>
                      <a:pt x="15" y="0"/>
                    </a:lnTo>
                    <a:lnTo>
                      <a:pt x="16" y="0"/>
                    </a:lnTo>
                    <a:lnTo>
                      <a:pt x="17" y="0"/>
                    </a:lnTo>
                    <a:lnTo>
                      <a:pt x="17" y="1"/>
                    </a:lnTo>
                    <a:lnTo>
                      <a:pt x="18" y="1"/>
                    </a:lnTo>
                    <a:lnTo>
                      <a:pt x="18" y="2"/>
                    </a:lnTo>
                    <a:lnTo>
                      <a:pt x="18" y="3"/>
                    </a:lnTo>
                    <a:lnTo>
                      <a:pt x="18" y="4"/>
                    </a:lnTo>
                    <a:lnTo>
                      <a:pt x="18" y="5"/>
                    </a:lnTo>
                    <a:lnTo>
                      <a:pt x="18" y="6"/>
                    </a:lnTo>
                    <a:lnTo>
                      <a:pt x="15" y="8"/>
                    </a:lnTo>
                    <a:lnTo>
                      <a:pt x="13" y="9"/>
                    </a:lnTo>
                    <a:lnTo>
                      <a:pt x="12" y="10"/>
                    </a:lnTo>
                    <a:lnTo>
                      <a:pt x="11" y="11"/>
                    </a:lnTo>
                    <a:lnTo>
                      <a:pt x="11" y="12"/>
                    </a:lnTo>
                    <a:lnTo>
                      <a:pt x="10" y="12"/>
                    </a:lnTo>
                    <a:lnTo>
                      <a:pt x="9" y="12"/>
                    </a:lnTo>
                    <a:lnTo>
                      <a:pt x="8" y="12"/>
                    </a:lnTo>
                    <a:lnTo>
                      <a:pt x="8" y="13"/>
                    </a:lnTo>
                    <a:lnTo>
                      <a:pt x="7" y="13"/>
                    </a:lnTo>
                    <a:lnTo>
                      <a:pt x="6" y="14"/>
                    </a:lnTo>
                    <a:lnTo>
                      <a:pt x="5" y="14"/>
                    </a:lnTo>
                    <a:close/>
                  </a:path>
                </a:pathLst>
              </a:custGeom>
              <a:solidFill>
                <a:srgbClr val="007CC3"/>
              </a:solidFill>
              <a:ln w="9525">
                <a:noFill/>
                <a:round/>
                <a:headEnd/>
                <a:tailEnd/>
              </a:ln>
            </p:spPr>
            <p:txBody>
              <a:bodyPr/>
              <a:lstStyle/>
              <a:p>
                <a:endParaRPr lang="en-US"/>
              </a:p>
            </p:txBody>
          </p:sp>
          <p:sp>
            <p:nvSpPr>
              <p:cNvPr id="27144" name="Freeform 159"/>
              <p:cNvSpPr>
                <a:spLocks/>
              </p:cNvSpPr>
              <p:nvPr/>
            </p:nvSpPr>
            <p:spPr bwMode="auto">
              <a:xfrm>
                <a:off x="1057" y="1533"/>
                <a:ext cx="52" cy="49"/>
              </a:xfrm>
              <a:custGeom>
                <a:avLst/>
                <a:gdLst>
                  <a:gd name="T0" fmla="*/ 25 w 52"/>
                  <a:gd name="T1" fmla="*/ 46 h 49"/>
                  <a:gd name="T2" fmla="*/ 24 w 52"/>
                  <a:gd name="T3" fmla="*/ 45 h 49"/>
                  <a:gd name="T4" fmla="*/ 21 w 52"/>
                  <a:gd name="T5" fmla="*/ 42 h 49"/>
                  <a:gd name="T6" fmla="*/ 13 w 52"/>
                  <a:gd name="T7" fmla="*/ 34 h 49"/>
                  <a:gd name="T8" fmla="*/ 8 w 52"/>
                  <a:gd name="T9" fmla="*/ 29 h 49"/>
                  <a:gd name="T10" fmla="*/ 6 w 52"/>
                  <a:gd name="T11" fmla="*/ 28 h 49"/>
                  <a:gd name="T12" fmla="*/ 1 w 52"/>
                  <a:gd name="T13" fmla="*/ 23 h 49"/>
                  <a:gd name="T14" fmla="*/ 0 w 52"/>
                  <a:gd name="T15" fmla="*/ 21 h 49"/>
                  <a:gd name="T16" fmla="*/ 0 w 52"/>
                  <a:gd name="T17" fmla="*/ 19 h 49"/>
                  <a:gd name="T18" fmla="*/ 1 w 52"/>
                  <a:gd name="T19" fmla="*/ 18 h 49"/>
                  <a:gd name="T20" fmla="*/ 3 w 52"/>
                  <a:gd name="T21" fmla="*/ 16 h 49"/>
                  <a:gd name="T22" fmla="*/ 7 w 52"/>
                  <a:gd name="T23" fmla="*/ 12 h 49"/>
                  <a:gd name="T24" fmla="*/ 10 w 52"/>
                  <a:gd name="T25" fmla="*/ 9 h 49"/>
                  <a:gd name="T26" fmla="*/ 16 w 52"/>
                  <a:gd name="T27" fmla="*/ 4 h 49"/>
                  <a:gd name="T28" fmla="*/ 19 w 52"/>
                  <a:gd name="T29" fmla="*/ 1 h 49"/>
                  <a:gd name="T30" fmla="*/ 23 w 52"/>
                  <a:gd name="T31" fmla="*/ 1 h 49"/>
                  <a:gd name="T32" fmla="*/ 26 w 52"/>
                  <a:gd name="T33" fmla="*/ 4 h 49"/>
                  <a:gd name="T34" fmla="*/ 23 w 52"/>
                  <a:gd name="T35" fmla="*/ 8 h 49"/>
                  <a:gd name="T36" fmla="*/ 17 w 52"/>
                  <a:gd name="T37" fmla="*/ 15 h 49"/>
                  <a:gd name="T38" fmla="*/ 12 w 52"/>
                  <a:gd name="T39" fmla="*/ 19 h 49"/>
                  <a:gd name="T40" fmla="*/ 11 w 52"/>
                  <a:gd name="T41" fmla="*/ 20 h 49"/>
                  <a:gd name="T42" fmla="*/ 13 w 52"/>
                  <a:gd name="T43" fmla="*/ 22 h 49"/>
                  <a:gd name="T44" fmla="*/ 15 w 52"/>
                  <a:gd name="T45" fmla="*/ 24 h 49"/>
                  <a:gd name="T46" fmla="*/ 17 w 52"/>
                  <a:gd name="T47" fmla="*/ 24 h 49"/>
                  <a:gd name="T48" fmla="*/ 19 w 52"/>
                  <a:gd name="T49" fmla="*/ 23 h 49"/>
                  <a:gd name="T50" fmla="*/ 23 w 52"/>
                  <a:gd name="T51" fmla="*/ 20 h 49"/>
                  <a:gd name="T52" fmla="*/ 29 w 52"/>
                  <a:gd name="T53" fmla="*/ 14 h 49"/>
                  <a:gd name="T54" fmla="*/ 31 w 52"/>
                  <a:gd name="T55" fmla="*/ 12 h 49"/>
                  <a:gd name="T56" fmla="*/ 33 w 52"/>
                  <a:gd name="T57" fmla="*/ 14 h 49"/>
                  <a:gd name="T58" fmla="*/ 35 w 52"/>
                  <a:gd name="T59" fmla="*/ 15 h 49"/>
                  <a:gd name="T60" fmla="*/ 35 w 52"/>
                  <a:gd name="T61" fmla="*/ 16 h 49"/>
                  <a:gd name="T62" fmla="*/ 35 w 52"/>
                  <a:gd name="T63" fmla="*/ 18 h 49"/>
                  <a:gd name="T64" fmla="*/ 31 w 52"/>
                  <a:gd name="T65" fmla="*/ 23 h 49"/>
                  <a:gd name="T66" fmla="*/ 29 w 52"/>
                  <a:gd name="T67" fmla="*/ 25 h 49"/>
                  <a:gd name="T68" fmla="*/ 26 w 52"/>
                  <a:gd name="T69" fmla="*/ 26 h 49"/>
                  <a:gd name="T70" fmla="*/ 23 w 52"/>
                  <a:gd name="T71" fmla="*/ 31 h 49"/>
                  <a:gd name="T72" fmla="*/ 24 w 52"/>
                  <a:gd name="T73" fmla="*/ 33 h 49"/>
                  <a:gd name="T74" fmla="*/ 26 w 52"/>
                  <a:gd name="T75" fmla="*/ 35 h 49"/>
                  <a:gd name="T76" fmla="*/ 29 w 52"/>
                  <a:gd name="T77" fmla="*/ 36 h 49"/>
                  <a:gd name="T78" fmla="*/ 33 w 52"/>
                  <a:gd name="T79" fmla="*/ 35 h 49"/>
                  <a:gd name="T80" fmla="*/ 40 w 52"/>
                  <a:gd name="T81" fmla="*/ 27 h 49"/>
                  <a:gd name="T82" fmla="*/ 43 w 52"/>
                  <a:gd name="T83" fmla="*/ 24 h 49"/>
                  <a:gd name="T84" fmla="*/ 46 w 52"/>
                  <a:gd name="T85" fmla="*/ 23 h 49"/>
                  <a:gd name="T86" fmla="*/ 49 w 52"/>
                  <a:gd name="T87" fmla="*/ 24 h 49"/>
                  <a:gd name="T88" fmla="*/ 51 w 52"/>
                  <a:gd name="T89" fmla="*/ 27 h 49"/>
                  <a:gd name="T90" fmla="*/ 49 w 52"/>
                  <a:gd name="T91" fmla="*/ 30 h 49"/>
                  <a:gd name="T92" fmla="*/ 43 w 52"/>
                  <a:gd name="T93" fmla="*/ 36 h 49"/>
                  <a:gd name="T94" fmla="*/ 31 w 52"/>
                  <a:gd name="T95" fmla="*/ 47 h 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49"/>
                  <a:gd name="T146" fmla="*/ 52 w 52"/>
                  <a:gd name="T147" fmla="*/ 49 h 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49">
                    <a:moveTo>
                      <a:pt x="29" y="49"/>
                    </a:moveTo>
                    <a:lnTo>
                      <a:pt x="27" y="47"/>
                    </a:lnTo>
                    <a:lnTo>
                      <a:pt x="26" y="46"/>
                    </a:lnTo>
                    <a:lnTo>
                      <a:pt x="25" y="46"/>
                    </a:lnTo>
                    <a:lnTo>
                      <a:pt x="24" y="46"/>
                    </a:lnTo>
                    <a:lnTo>
                      <a:pt x="24" y="45"/>
                    </a:lnTo>
                    <a:lnTo>
                      <a:pt x="24" y="44"/>
                    </a:lnTo>
                    <a:lnTo>
                      <a:pt x="23" y="43"/>
                    </a:lnTo>
                    <a:lnTo>
                      <a:pt x="22" y="43"/>
                    </a:lnTo>
                    <a:lnTo>
                      <a:pt x="21" y="42"/>
                    </a:lnTo>
                    <a:lnTo>
                      <a:pt x="20" y="40"/>
                    </a:lnTo>
                    <a:lnTo>
                      <a:pt x="17" y="38"/>
                    </a:lnTo>
                    <a:lnTo>
                      <a:pt x="14" y="35"/>
                    </a:lnTo>
                    <a:lnTo>
                      <a:pt x="13" y="34"/>
                    </a:lnTo>
                    <a:lnTo>
                      <a:pt x="12" y="33"/>
                    </a:lnTo>
                    <a:lnTo>
                      <a:pt x="10" y="31"/>
                    </a:lnTo>
                    <a:lnTo>
                      <a:pt x="9" y="30"/>
                    </a:lnTo>
                    <a:lnTo>
                      <a:pt x="8" y="29"/>
                    </a:lnTo>
                    <a:lnTo>
                      <a:pt x="7" y="29"/>
                    </a:lnTo>
                    <a:lnTo>
                      <a:pt x="6" y="28"/>
                    </a:lnTo>
                    <a:lnTo>
                      <a:pt x="5" y="28"/>
                    </a:lnTo>
                    <a:lnTo>
                      <a:pt x="4" y="26"/>
                    </a:lnTo>
                    <a:lnTo>
                      <a:pt x="2" y="24"/>
                    </a:lnTo>
                    <a:lnTo>
                      <a:pt x="1" y="23"/>
                    </a:lnTo>
                    <a:lnTo>
                      <a:pt x="0" y="22"/>
                    </a:lnTo>
                    <a:lnTo>
                      <a:pt x="0" y="21"/>
                    </a:lnTo>
                    <a:lnTo>
                      <a:pt x="0" y="20"/>
                    </a:lnTo>
                    <a:lnTo>
                      <a:pt x="0" y="19"/>
                    </a:lnTo>
                    <a:lnTo>
                      <a:pt x="0" y="18"/>
                    </a:lnTo>
                    <a:lnTo>
                      <a:pt x="1" y="18"/>
                    </a:lnTo>
                    <a:lnTo>
                      <a:pt x="1" y="17"/>
                    </a:lnTo>
                    <a:lnTo>
                      <a:pt x="2" y="17"/>
                    </a:lnTo>
                    <a:lnTo>
                      <a:pt x="3" y="16"/>
                    </a:lnTo>
                    <a:lnTo>
                      <a:pt x="5" y="15"/>
                    </a:lnTo>
                    <a:lnTo>
                      <a:pt x="6" y="14"/>
                    </a:lnTo>
                    <a:lnTo>
                      <a:pt x="6" y="13"/>
                    </a:lnTo>
                    <a:lnTo>
                      <a:pt x="7" y="12"/>
                    </a:lnTo>
                    <a:lnTo>
                      <a:pt x="8" y="11"/>
                    </a:lnTo>
                    <a:lnTo>
                      <a:pt x="9" y="11"/>
                    </a:lnTo>
                    <a:lnTo>
                      <a:pt x="10" y="9"/>
                    </a:lnTo>
                    <a:lnTo>
                      <a:pt x="12" y="8"/>
                    </a:lnTo>
                    <a:lnTo>
                      <a:pt x="13" y="6"/>
                    </a:lnTo>
                    <a:lnTo>
                      <a:pt x="15" y="4"/>
                    </a:lnTo>
                    <a:lnTo>
                      <a:pt x="16" y="4"/>
                    </a:lnTo>
                    <a:lnTo>
                      <a:pt x="16" y="3"/>
                    </a:lnTo>
                    <a:lnTo>
                      <a:pt x="17" y="2"/>
                    </a:lnTo>
                    <a:lnTo>
                      <a:pt x="18" y="2"/>
                    </a:lnTo>
                    <a:lnTo>
                      <a:pt x="19" y="1"/>
                    </a:lnTo>
                    <a:lnTo>
                      <a:pt x="20" y="1"/>
                    </a:lnTo>
                    <a:lnTo>
                      <a:pt x="21" y="0"/>
                    </a:lnTo>
                    <a:lnTo>
                      <a:pt x="23" y="1"/>
                    </a:lnTo>
                    <a:lnTo>
                      <a:pt x="24" y="2"/>
                    </a:lnTo>
                    <a:lnTo>
                      <a:pt x="25" y="3"/>
                    </a:lnTo>
                    <a:lnTo>
                      <a:pt x="26" y="3"/>
                    </a:lnTo>
                    <a:lnTo>
                      <a:pt x="26" y="4"/>
                    </a:lnTo>
                    <a:lnTo>
                      <a:pt x="26" y="6"/>
                    </a:lnTo>
                    <a:lnTo>
                      <a:pt x="25" y="6"/>
                    </a:lnTo>
                    <a:lnTo>
                      <a:pt x="24" y="7"/>
                    </a:lnTo>
                    <a:lnTo>
                      <a:pt x="23" y="8"/>
                    </a:lnTo>
                    <a:lnTo>
                      <a:pt x="23" y="9"/>
                    </a:lnTo>
                    <a:lnTo>
                      <a:pt x="21" y="11"/>
                    </a:lnTo>
                    <a:lnTo>
                      <a:pt x="19" y="13"/>
                    </a:lnTo>
                    <a:lnTo>
                      <a:pt x="17" y="15"/>
                    </a:lnTo>
                    <a:lnTo>
                      <a:pt x="15" y="17"/>
                    </a:lnTo>
                    <a:lnTo>
                      <a:pt x="14" y="18"/>
                    </a:lnTo>
                    <a:lnTo>
                      <a:pt x="13" y="18"/>
                    </a:lnTo>
                    <a:lnTo>
                      <a:pt x="12" y="19"/>
                    </a:lnTo>
                    <a:lnTo>
                      <a:pt x="11" y="19"/>
                    </a:lnTo>
                    <a:lnTo>
                      <a:pt x="11" y="20"/>
                    </a:lnTo>
                    <a:lnTo>
                      <a:pt x="11" y="21"/>
                    </a:lnTo>
                    <a:lnTo>
                      <a:pt x="12" y="21"/>
                    </a:lnTo>
                    <a:lnTo>
                      <a:pt x="12" y="22"/>
                    </a:lnTo>
                    <a:lnTo>
                      <a:pt x="13" y="22"/>
                    </a:lnTo>
                    <a:lnTo>
                      <a:pt x="13" y="23"/>
                    </a:lnTo>
                    <a:lnTo>
                      <a:pt x="14" y="23"/>
                    </a:lnTo>
                    <a:lnTo>
                      <a:pt x="15" y="24"/>
                    </a:lnTo>
                    <a:lnTo>
                      <a:pt x="16" y="24"/>
                    </a:lnTo>
                    <a:lnTo>
                      <a:pt x="17" y="24"/>
                    </a:lnTo>
                    <a:lnTo>
                      <a:pt x="18" y="24"/>
                    </a:lnTo>
                    <a:lnTo>
                      <a:pt x="19" y="23"/>
                    </a:lnTo>
                    <a:lnTo>
                      <a:pt x="20" y="23"/>
                    </a:lnTo>
                    <a:lnTo>
                      <a:pt x="21" y="22"/>
                    </a:lnTo>
                    <a:lnTo>
                      <a:pt x="22" y="21"/>
                    </a:lnTo>
                    <a:lnTo>
                      <a:pt x="23" y="20"/>
                    </a:lnTo>
                    <a:lnTo>
                      <a:pt x="24" y="19"/>
                    </a:lnTo>
                    <a:lnTo>
                      <a:pt x="26" y="17"/>
                    </a:lnTo>
                    <a:lnTo>
                      <a:pt x="28" y="15"/>
                    </a:lnTo>
                    <a:lnTo>
                      <a:pt x="29" y="14"/>
                    </a:lnTo>
                    <a:lnTo>
                      <a:pt x="30" y="13"/>
                    </a:lnTo>
                    <a:lnTo>
                      <a:pt x="31" y="13"/>
                    </a:lnTo>
                    <a:lnTo>
                      <a:pt x="31" y="12"/>
                    </a:lnTo>
                    <a:lnTo>
                      <a:pt x="32" y="12"/>
                    </a:lnTo>
                    <a:lnTo>
                      <a:pt x="32" y="13"/>
                    </a:lnTo>
                    <a:lnTo>
                      <a:pt x="33" y="14"/>
                    </a:lnTo>
                    <a:lnTo>
                      <a:pt x="34" y="14"/>
                    </a:lnTo>
                    <a:lnTo>
                      <a:pt x="34" y="15"/>
                    </a:lnTo>
                    <a:lnTo>
                      <a:pt x="35" y="15"/>
                    </a:lnTo>
                    <a:lnTo>
                      <a:pt x="35" y="16"/>
                    </a:lnTo>
                    <a:lnTo>
                      <a:pt x="35" y="17"/>
                    </a:lnTo>
                    <a:lnTo>
                      <a:pt x="35" y="18"/>
                    </a:lnTo>
                    <a:lnTo>
                      <a:pt x="34" y="19"/>
                    </a:lnTo>
                    <a:lnTo>
                      <a:pt x="33" y="20"/>
                    </a:lnTo>
                    <a:lnTo>
                      <a:pt x="32" y="22"/>
                    </a:lnTo>
                    <a:lnTo>
                      <a:pt x="31" y="23"/>
                    </a:lnTo>
                    <a:lnTo>
                      <a:pt x="30" y="23"/>
                    </a:lnTo>
                    <a:lnTo>
                      <a:pt x="30" y="24"/>
                    </a:lnTo>
                    <a:lnTo>
                      <a:pt x="29" y="25"/>
                    </a:lnTo>
                    <a:lnTo>
                      <a:pt x="28" y="25"/>
                    </a:lnTo>
                    <a:lnTo>
                      <a:pt x="27" y="26"/>
                    </a:lnTo>
                    <a:lnTo>
                      <a:pt x="26" y="26"/>
                    </a:lnTo>
                    <a:lnTo>
                      <a:pt x="26" y="27"/>
                    </a:lnTo>
                    <a:lnTo>
                      <a:pt x="24" y="29"/>
                    </a:lnTo>
                    <a:lnTo>
                      <a:pt x="23" y="30"/>
                    </a:lnTo>
                    <a:lnTo>
                      <a:pt x="23" y="31"/>
                    </a:lnTo>
                    <a:lnTo>
                      <a:pt x="24" y="32"/>
                    </a:lnTo>
                    <a:lnTo>
                      <a:pt x="24" y="33"/>
                    </a:lnTo>
                    <a:lnTo>
                      <a:pt x="25" y="34"/>
                    </a:lnTo>
                    <a:lnTo>
                      <a:pt x="26" y="35"/>
                    </a:lnTo>
                    <a:lnTo>
                      <a:pt x="27" y="35"/>
                    </a:lnTo>
                    <a:lnTo>
                      <a:pt x="27" y="36"/>
                    </a:lnTo>
                    <a:lnTo>
                      <a:pt x="28" y="36"/>
                    </a:lnTo>
                    <a:lnTo>
                      <a:pt x="29" y="36"/>
                    </a:lnTo>
                    <a:lnTo>
                      <a:pt x="29" y="37"/>
                    </a:lnTo>
                    <a:lnTo>
                      <a:pt x="30" y="37"/>
                    </a:lnTo>
                    <a:lnTo>
                      <a:pt x="31" y="37"/>
                    </a:lnTo>
                    <a:lnTo>
                      <a:pt x="33" y="35"/>
                    </a:lnTo>
                    <a:lnTo>
                      <a:pt x="35" y="32"/>
                    </a:lnTo>
                    <a:lnTo>
                      <a:pt x="37" y="30"/>
                    </a:lnTo>
                    <a:lnTo>
                      <a:pt x="38" y="29"/>
                    </a:lnTo>
                    <a:lnTo>
                      <a:pt x="40" y="27"/>
                    </a:lnTo>
                    <a:lnTo>
                      <a:pt x="41" y="26"/>
                    </a:lnTo>
                    <a:lnTo>
                      <a:pt x="42" y="25"/>
                    </a:lnTo>
                    <a:lnTo>
                      <a:pt x="43" y="25"/>
                    </a:lnTo>
                    <a:lnTo>
                      <a:pt x="43" y="24"/>
                    </a:lnTo>
                    <a:lnTo>
                      <a:pt x="44" y="24"/>
                    </a:lnTo>
                    <a:lnTo>
                      <a:pt x="45" y="24"/>
                    </a:lnTo>
                    <a:lnTo>
                      <a:pt x="46" y="23"/>
                    </a:lnTo>
                    <a:lnTo>
                      <a:pt x="47" y="23"/>
                    </a:lnTo>
                    <a:lnTo>
                      <a:pt x="48" y="24"/>
                    </a:lnTo>
                    <a:lnTo>
                      <a:pt x="49" y="24"/>
                    </a:lnTo>
                    <a:lnTo>
                      <a:pt x="50" y="25"/>
                    </a:lnTo>
                    <a:lnTo>
                      <a:pt x="51" y="26"/>
                    </a:lnTo>
                    <a:lnTo>
                      <a:pt x="51" y="27"/>
                    </a:lnTo>
                    <a:lnTo>
                      <a:pt x="52" y="28"/>
                    </a:lnTo>
                    <a:lnTo>
                      <a:pt x="51" y="28"/>
                    </a:lnTo>
                    <a:lnTo>
                      <a:pt x="50" y="28"/>
                    </a:lnTo>
                    <a:lnTo>
                      <a:pt x="49" y="30"/>
                    </a:lnTo>
                    <a:lnTo>
                      <a:pt x="48" y="31"/>
                    </a:lnTo>
                    <a:lnTo>
                      <a:pt x="47" y="32"/>
                    </a:lnTo>
                    <a:lnTo>
                      <a:pt x="46" y="34"/>
                    </a:lnTo>
                    <a:lnTo>
                      <a:pt x="43" y="36"/>
                    </a:lnTo>
                    <a:lnTo>
                      <a:pt x="40" y="39"/>
                    </a:lnTo>
                    <a:lnTo>
                      <a:pt x="37" y="42"/>
                    </a:lnTo>
                    <a:lnTo>
                      <a:pt x="34" y="44"/>
                    </a:lnTo>
                    <a:lnTo>
                      <a:pt x="31" y="47"/>
                    </a:lnTo>
                    <a:lnTo>
                      <a:pt x="29" y="49"/>
                    </a:lnTo>
                    <a:close/>
                  </a:path>
                </a:pathLst>
              </a:custGeom>
              <a:solidFill>
                <a:srgbClr val="F8C400"/>
              </a:solidFill>
              <a:ln w="9525">
                <a:noFill/>
                <a:round/>
                <a:headEnd/>
                <a:tailEnd/>
              </a:ln>
            </p:spPr>
            <p:txBody>
              <a:bodyPr/>
              <a:lstStyle/>
              <a:p>
                <a:endParaRPr lang="en-US"/>
              </a:p>
            </p:txBody>
          </p:sp>
          <p:sp>
            <p:nvSpPr>
              <p:cNvPr id="27145" name="Freeform 160"/>
              <p:cNvSpPr>
                <a:spLocks/>
              </p:cNvSpPr>
              <p:nvPr/>
            </p:nvSpPr>
            <p:spPr bwMode="auto">
              <a:xfrm>
                <a:off x="775" y="1556"/>
                <a:ext cx="16" cy="23"/>
              </a:xfrm>
              <a:custGeom>
                <a:avLst/>
                <a:gdLst>
                  <a:gd name="T0" fmla="*/ 8 w 16"/>
                  <a:gd name="T1" fmla="*/ 23 h 23"/>
                  <a:gd name="T2" fmla="*/ 8 w 16"/>
                  <a:gd name="T3" fmla="*/ 23 h 23"/>
                  <a:gd name="T4" fmla="*/ 7 w 16"/>
                  <a:gd name="T5" fmla="*/ 22 h 23"/>
                  <a:gd name="T6" fmla="*/ 6 w 16"/>
                  <a:gd name="T7" fmla="*/ 22 h 23"/>
                  <a:gd name="T8" fmla="*/ 6 w 16"/>
                  <a:gd name="T9" fmla="*/ 21 h 23"/>
                  <a:gd name="T10" fmla="*/ 5 w 16"/>
                  <a:gd name="T11" fmla="*/ 21 h 23"/>
                  <a:gd name="T12" fmla="*/ 4 w 16"/>
                  <a:gd name="T13" fmla="*/ 20 h 23"/>
                  <a:gd name="T14" fmla="*/ 3 w 16"/>
                  <a:gd name="T15" fmla="*/ 20 h 23"/>
                  <a:gd name="T16" fmla="*/ 3 w 16"/>
                  <a:gd name="T17" fmla="*/ 19 h 23"/>
                  <a:gd name="T18" fmla="*/ 2 w 16"/>
                  <a:gd name="T19" fmla="*/ 18 h 23"/>
                  <a:gd name="T20" fmla="*/ 1 w 16"/>
                  <a:gd name="T21" fmla="*/ 17 h 23"/>
                  <a:gd name="T22" fmla="*/ 1 w 16"/>
                  <a:gd name="T23" fmla="*/ 16 h 23"/>
                  <a:gd name="T24" fmla="*/ 1 w 16"/>
                  <a:gd name="T25" fmla="*/ 16 h 23"/>
                  <a:gd name="T26" fmla="*/ 0 w 16"/>
                  <a:gd name="T27" fmla="*/ 15 h 23"/>
                  <a:gd name="T28" fmla="*/ 0 w 16"/>
                  <a:gd name="T29" fmla="*/ 14 h 23"/>
                  <a:gd name="T30" fmla="*/ 0 w 16"/>
                  <a:gd name="T31" fmla="*/ 13 h 23"/>
                  <a:gd name="T32" fmla="*/ 0 w 16"/>
                  <a:gd name="T33" fmla="*/ 13 h 23"/>
                  <a:gd name="T34" fmla="*/ 1 w 16"/>
                  <a:gd name="T35" fmla="*/ 12 h 23"/>
                  <a:gd name="T36" fmla="*/ 3 w 16"/>
                  <a:gd name="T37" fmla="*/ 10 h 23"/>
                  <a:gd name="T38" fmla="*/ 4 w 16"/>
                  <a:gd name="T39" fmla="*/ 9 h 23"/>
                  <a:gd name="T40" fmla="*/ 6 w 16"/>
                  <a:gd name="T41" fmla="*/ 8 h 23"/>
                  <a:gd name="T42" fmla="*/ 8 w 16"/>
                  <a:gd name="T43" fmla="*/ 5 h 23"/>
                  <a:gd name="T44" fmla="*/ 9 w 16"/>
                  <a:gd name="T45" fmla="*/ 3 h 23"/>
                  <a:gd name="T46" fmla="*/ 10 w 16"/>
                  <a:gd name="T47" fmla="*/ 3 h 23"/>
                  <a:gd name="T48" fmla="*/ 10 w 16"/>
                  <a:gd name="T49" fmla="*/ 2 h 23"/>
                  <a:gd name="T50" fmla="*/ 11 w 16"/>
                  <a:gd name="T51" fmla="*/ 2 h 23"/>
                  <a:gd name="T52" fmla="*/ 11 w 16"/>
                  <a:gd name="T53" fmla="*/ 1 h 23"/>
                  <a:gd name="T54" fmla="*/ 12 w 16"/>
                  <a:gd name="T55" fmla="*/ 1 h 23"/>
                  <a:gd name="T56" fmla="*/ 13 w 16"/>
                  <a:gd name="T57" fmla="*/ 1 h 23"/>
                  <a:gd name="T58" fmla="*/ 13 w 16"/>
                  <a:gd name="T59" fmla="*/ 0 h 23"/>
                  <a:gd name="T60" fmla="*/ 14 w 16"/>
                  <a:gd name="T61" fmla="*/ 0 h 23"/>
                  <a:gd name="T62" fmla="*/ 15 w 16"/>
                  <a:gd name="T63" fmla="*/ 2 h 23"/>
                  <a:gd name="T64" fmla="*/ 15 w 16"/>
                  <a:gd name="T65" fmla="*/ 3 h 23"/>
                  <a:gd name="T66" fmla="*/ 16 w 16"/>
                  <a:gd name="T67" fmla="*/ 5 h 23"/>
                  <a:gd name="T68" fmla="*/ 16 w 16"/>
                  <a:gd name="T69" fmla="*/ 6 h 23"/>
                  <a:gd name="T70" fmla="*/ 15 w 16"/>
                  <a:gd name="T71" fmla="*/ 8 h 23"/>
                  <a:gd name="T72" fmla="*/ 15 w 16"/>
                  <a:gd name="T73" fmla="*/ 10 h 23"/>
                  <a:gd name="T74" fmla="*/ 14 w 16"/>
                  <a:gd name="T75" fmla="*/ 12 h 23"/>
                  <a:gd name="T76" fmla="*/ 13 w 16"/>
                  <a:gd name="T77" fmla="*/ 14 h 23"/>
                  <a:gd name="T78" fmla="*/ 12 w 16"/>
                  <a:gd name="T79" fmla="*/ 16 h 23"/>
                  <a:gd name="T80" fmla="*/ 12 w 16"/>
                  <a:gd name="T81" fmla="*/ 18 h 23"/>
                  <a:gd name="T82" fmla="*/ 11 w 16"/>
                  <a:gd name="T83" fmla="*/ 20 h 23"/>
                  <a:gd name="T84" fmla="*/ 10 w 16"/>
                  <a:gd name="T85" fmla="*/ 22 h 23"/>
                  <a:gd name="T86" fmla="*/ 9 w 16"/>
                  <a:gd name="T87" fmla="*/ 23 h 23"/>
                  <a:gd name="T88" fmla="*/ 8 w 16"/>
                  <a:gd name="T89" fmla="*/ 23 h 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
                  <a:gd name="T136" fmla="*/ 0 h 23"/>
                  <a:gd name="T137" fmla="*/ 16 w 16"/>
                  <a:gd name="T138" fmla="*/ 23 h 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 h="23">
                    <a:moveTo>
                      <a:pt x="8" y="23"/>
                    </a:moveTo>
                    <a:lnTo>
                      <a:pt x="8" y="23"/>
                    </a:lnTo>
                    <a:lnTo>
                      <a:pt x="7" y="22"/>
                    </a:lnTo>
                    <a:lnTo>
                      <a:pt x="6" y="22"/>
                    </a:lnTo>
                    <a:lnTo>
                      <a:pt x="6" y="21"/>
                    </a:lnTo>
                    <a:lnTo>
                      <a:pt x="5" y="21"/>
                    </a:lnTo>
                    <a:lnTo>
                      <a:pt x="4" y="20"/>
                    </a:lnTo>
                    <a:lnTo>
                      <a:pt x="3" y="20"/>
                    </a:lnTo>
                    <a:lnTo>
                      <a:pt x="3" y="19"/>
                    </a:lnTo>
                    <a:lnTo>
                      <a:pt x="2" y="18"/>
                    </a:lnTo>
                    <a:lnTo>
                      <a:pt x="1" y="17"/>
                    </a:lnTo>
                    <a:lnTo>
                      <a:pt x="1" y="16"/>
                    </a:lnTo>
                    <a:lnTo>
                      <a:pt x="0" y="15"/>
                    </a:lnTo>
                    <a:lnTo>
                      <a:pt x="0" y="14"/>
                    </a:lnTo>
                    <a:lnTo>
                      <a:pt x="0" y="13"/>
                    </a:lnTo>
                    <a:lnTo>
                      <a:pt x="1" y="12"/>
                    </a:lnTo>
                    <a:lnTo>
                      <a:pt x="3" y="10"/>
                    </a:lnTo>
                    <a:lnTo>
                      <a:pt x="4" y="9"/>
                    </a:lnTo>
                    <a:lnTo>
                      <a:pt x="6" y="8"/>
                    </a:lnTo>
                    <a:lnTo>
                      <a:pt x="8" y="5"/>
                    </a:lnTo>
                    <a:lnTo>
                      <a:pt x="9" y="3"/>
                    </a:lnTo>
                    <a:lnTo>
                      <a:pt x="10" y="3"/>
                    </a:lnTo>
                    <a:lnTo>
                      <a:pt x="10" y="2"/>
                    </a:lnTo>
                    <a:lnTo>
                      <a:pt x="11" y="2"/>
                    </a:lnTo>
                    <a:lnTo>
                      <a:pt x="11" y="1"/>
                    </a:lnTo>
                    <a:lnTo>
                      <a:pt x="12" y="1"/>
                    </a:lnTo>
                    <a:lnTo>
                      <a:pt x="13" y="1"/>
                    </a:lnTo>
                    <a:lnTo>
                      <a:pt x="13" y="0"/>
                    </a:lnTo>
                    <a:lnTo>
                      <a:pt x="14" y="0"/>
                    </a:lnTo>
                    <a:lnTo>
                      <a:pt x="15" y="2"/>
                    </a:lnTo>
                    <a:lnTo>
                      <a:pt x="15" y="3"/>
                    </a:lnTo>
                    <a:lnTo>
                      <a:pt x="16" y="5"/>
                    </a:lnTo>
                    <a:lnTo>
                      <a:pt x="16" y="6"/>
                    </a:lnTo>
                    <a:lnTo>
                      <a:pt x="15" y="8"/>
                    </a:lnTo>
                    <a:lnTo>
                      <a:pt x="15" y="10"/>
                    </a:lnTo>
                    <a:lnTo>
                      <a:pt x="14" y="12"/>
                    </a:lnTo>
                    <a:lnTo>
                      <a:pt x="13" y="14"/>
                    </a:lnTo>
                    <a:lnTo>
                      <a:pt x="12" y="16"/>
                    </a:lnTo>
                    <a:lnTo>
                      <a:pt x="12" y="18"/>
                    </a:lnTo>
                    <a:lnTo>
                      <a:pt x="11" y="20"/>
                    </a:lnTo>
                    <a:lnTo>
                      <a:pt x="10" y="22"/>
                    </a:lnTo>
                    <a:lnTo>
                      <a:pt x="9" y="23"/>
                    </a:lnTo>
                    <a:lnTo>
                      <a:pt x="8" y="23"/>
                    </a:lnTo>
                    <a:close/>
                  </a:path>
                </a:pathLst>
              </a:custGeom>
              <a:solidFill>
                <a:srgbClr val="007CC3"/>
              </a:solidFill>
              <a:ln w="9525">
                <a:noFill/>
                <a:round/>
                <a:headEnd/>
                <a:tailEnd/>
              </a:ln>
            </p:spPr>
            <p:txBody>
              <a:bodyPr/>
              <a:lstStyle/>
              <a:p>
                <a:endParaRPr lang="en-US"/>
              </a:p>
            </p:txBody>
          </p:sp>
          <p:sp>
            <p:nvSpPr>
              <p:cNvPr id="27146" name="Freeform 161"/>
              <p:cNvSpPr>
                <a:spLocks/>
              </p:cNvSpPr>
              <p:nvPr/>
            </p:nvSpPr>
            <p:spPr bwMode="auto">
              <a:xfrm>
                <a:off x="474" y="1555"/>
                <a:ext cx="21" cy="20"/>
              </a:xfrm>
              <a:custGeom>
                <a:avLst/>
                <a:gdLst>
                  <a:gd name="T0" fmla="*/ 9 w 21"/>
                  <a:gd name="T1" fmla="*/ 20 h 20"/>
                  <a:gd name="T2" fmla="*/ 7 w 21"/>
                  <a:gd name="T3" fmla="*/ 20 h 20"/>
                  <a:gd name="T4" fmla="*/ 6 w 21"/>
                  <a:gd name="T5" fmla="*/ 19 h 20"/>
                  <a:gd name="T6" fmla="*/ 5 w 21"/>
                  <a:gd name="T7" fmla="*/ 19 h 20"/>
                  <a:gd name="T8" fmla="*/ 4 w 21"/>
                  <a:gd name="T9" fmla="*/ 18 h 20"/>
                  <a:gd name="T10" fmla="*/ 3 w 21"/>
                  <a:gd name="T11" fmla="*/ 18 h 20"/>
                  <a:gd name="T12" fmla="*/ 2 w 21"/>
                  <a:gd name="T13" fmla="*/ 17 h 20"/>
                  <a:gd name="T14" fmla="*/ 1 w 21"/>
                  <a:gd name="T15" fmla="*/ 16 h 20"/>
                  <a:gd name="T16" fmla="*/ 1 w 21"/>
                  <a:gd name="T17" fmla="*/ 16 h 20"/>
                  <a:gd name="T18" fmla="*/ 0 w 21"/>
                  <a:gd name="T19" fmla="*/ 15 h 20"/>
                  <a:gd name="T20" fmla="*/ 0 w 21"/>
                  <a:gd name="T21" fmla="*/ 14 h 20"/>
                  <a:gd name="T22" fmla="*/ 0 w 21"/>
                  <a:gd name="T23" fmla="*/ 13 h 20"/>
                  <a:gd name="T24" fmla="*/ 0 w 21"/>
                  <a:gd name="T25" fmla="*/ 12 h 20"/>
                  <a:gd name="T26" fmla="*/ 0 w 21"/>
                  <a:gd name="T27" fmla="*/ 10 h 20"/>
                  <a:gd name="T28" fmla="*/ 0 w 21"/>
                  <a:gd name="T29" fmla="*/ 7 h 20"/>
                  <a:gd name="T30" fmla="*/ 1 w 21"/>
                  <a:gd name="T31" fmla="*/ 6 h 20"/>
                  <a:gd name="T32" fmla="*/ 1 w 21"/>
                  <a:gd name="T33" fmla="*/ 5 h 20"/>
                  <a:gd name="T34" fmla="*/ 2 w 21"/>
                  <a:gd name="T35" fmla="*/ 4 h 20"/>
                  <a:gd name="T36" fmla="*/ 3 w 21"/>
                  <a:gd name="T37" fmla="*/ 3 h 20"/>
                  <a:gd name="T38" fmla="*/ 4 w 21"/>
                  <a:gd name="T39" fmla="*/ 2 h 20"/>
                  <a:gd name="T40" fmla="*/ 5 w 21"/>
                  <a:gd name="T41" fmla="*/ 1 h 20"/>
                  <a:gd name="T42" fmla="*/ 6 w 21"/>
                  <a:gd name="T43" fmla="*/ 1 h 20"/>
                  <a:gd name="T44" fmla="*/ 7 w 21"/>
                  <a:gd name="T45" fmla="*/ 0 h 20"/>
                  <a:gd name="T46" fmla="*/ 8 w 21"/>
                  <a:gd name="T47" fmla="*/ 0 h 20"/>
                  <a:gd name="T48" fmla="*/ 9 w 21"/>
                  <a:gd name="T49" fmla="*/ 0 h 20"/>
                  <a:gd name="T50" fmla="*/ 10 w 21"/>
                  <a:gd name="T51" fmla="*/ 0 h 20"/>
                  <a:gd name="T52" fmla="*/ 11 w 21"/>
                  <a:gd name="T53" fmla="*/ 0 h 20"/>
                  <a:gd name="T54" fmla="*/ 12 w 21"/>
                  <a:gd name="T55" fmla="*/ 0 h 20"/>
                  <a:gd name="T56" fmla="*/ 13 w 21"/>
                  <a:gd name="T57" fmla="*/ 0 h 20"/>
                  <a:gd name="T58" fmla="*/ 14 w 21"/>
                  <a:gd name="T59" fmla="*/ 0 h 20"/>
                  <a:gd name="T60" fmla="*/ 15 w 21"/>
                  <a:gd name="T61" fmla="*/ 1 h 20"/>
                  <a:gd name="T62" fmla="*/ 16 w 21"/>
                  <a:gd name="T63" fmla="*/ 1 h 20"/>
                  <a:gd name="T64" fmla="*/ 17 w 21"/>
                  <a:gd name="T65" fmla="*/ 2 h 20"/>
                  <a:gd name="T66" fmla="*/ 18 w 21"/>
                  <a:gd name="T67" fmla="*/ 2 h 20"/>
                  <a:gd name="T68" fmla="*/ 18 w 21"/>
                  <a:gd name="T69" fmla="*/ 3 h 20"/>
                  <a:gd name="T70" fmla="*/ 19 w 21"/>
                  <a:gd name="T71" fmla="*/ 4 h 20"/>
                  <a:gd name="T72" fmla="*/ 20 w 21"/>
                  <a:gd name="T73" fmla="*/ 5 h 20"/>
                  <a:gd name="T74" fmla="*/ 20 w 21"/>
                  <a:gd name="T75" fmla="*/ 5 h 20"/>
                  <a:gd name="T76" fmla="*/ 21 w 21"/>
                  <a:gd name="T77" fmla="*/ 6 h 20"/>
                  <a:gd name="T78" fmla="*/ 21 w 21"/>
                  <a:gd name="T79" fmla="*/ 7 h 20"/>
                  <a:gd name="T80" fmla="*/ 21 w 21"/>
                  <a:gd name="T81" fmla="*/ 9 h 20"/>
                  <a:gd name="T82" fmla="*/ 21 w 21"/>
                  <a:gd name="T83" fmla="*/ 10 h 20"/>
                  <a:gd name="T84" fmla="*/ 21 w 21"/>
                  <a:gd name="T85" fmla="*/ 11 h 20"/>
                  <a:gd name="T86" fmla="*/ 21 w 21"/>
                  <a:gd name="T87" fmla="*/ 12 h 20"/>
                  <a:gd name="T88" fmla="*/ 21 w 21"/>
                  <a:gd name="T89" fmla="*/ 13 h 20"/>
                  <a:gd name="T90" fmla="*/ 21 w 21"/>
                  <a:gd name="T91" fmla="*/ 15 h 20"/>
                  <a:gd name="T92" fmla="*/ 20 w 21"/>
                  <a:gd name="T93" fmla="*/ 16 h 20"/>
                  <a:gd name="T94" fmla="*/ 19 w 21"/>
                  <a:gd name="T95" fmla="*/ 16 h 20"/>
                  <a:gd name="T96" fmla="*/ 19 w 21"/>
                  <a:gd name="T97" fmla="*/ 16 h 20"/>
                  <a:gd name="T98" fmla="*/ 19 w 21"/>
                  <a:gd name="T99" fmla="*/ 16 h 20"/>
                  <a:gd name="T100" fmla="*/ 18 w 21"/>
                  <a:gd name="T101" fmla="*/ 17 h 20"/>
                  <a:gd name="T102" fmla="*/ 17 w 21"/>
                  <a:gd name="T103" fmla="*/ 17 h 20"/>
                  <a:gd name="T104" fmla="*/ 16 w 21"/>
                  <a:gd name="T105" fmla="*/ 19 h 20"/>
                  <a:gd name="T106" fmla="*/ 14 w 21"/>
                  <a:gd name="T107" fmla="*/ 19 h 20"/>
                  <a:gd name="T108" fmla="*/ 12 w 21"/>
                  <a:gd name="T109" fmla="*/ 19 h 20"/>
                  <a:gd name="T110" fmla="*/ 10 w 21"/>
                  <a:gd name="T111" fmla="*/ 20 h 20"/>
                  <a:gd name="T112" fmla="*/ 9 w 21"/>
                  <a:gd name="T113" fmla="*/ 20 h 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20"/>
                  <a:gd name="T173" fmla="*/ 21 w 21"/>
                  <a:gd name="T174" fmla="*/ 20 h 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20">
                    <a:moveTo>
                      <a:pt x="9" y="20"/>
                    </a:moveTo>
                    <a:lnTo>
                      <a:pt x="7" y="20"/>
                    </a:lnTo>
                    <a:lnTo>
                      <a:pt x="6" y="19"/>
                    </a:lnTo>
                    <a:lnTo>
                      <a:pt x="5" y="19"/>
                    </a:lnTo>
                    <a:lnTo>
                      <a:pt x="4" y="18"/>
                    </a:lnTo>
                    <a:lnTo>
                      <a:pt x="3" y="18"/>
                    </a:lnTo>
                    <a:lnTo>
                      <a:pt x="2" y="17"/>
                    </a:lnTo>
                    <a:lnTo>
                      <a:pt x="1" y="16"/>
                    </a:lnTo>
                    <a:lnTo>
                      <a:pt x="0" y="15"/>
                    </a:lnTo>
                    <a:lnTo>
                      <a:pt x="0" y="14"/>
                    </a:lnTo>
                    <a:lnTo>
                      <a:pt x="0" y="13"/>
                    </a:lnTo>
                    <a:lnTo>
                      <a:pt x="0" y="12"/>
                    </a:lnTo>
                    <a:lnTo>
                      <a:pt x="0" y="10"/>
                    </a:lnTo>
                    <a:lnTo>
                      <a:pt x="0" y="7"/>
                    </a:lnTo>
                    <a:lnTo>
                      <a:pt x="1" y="6"/>
                    </a:lnTo>
                    <a:lnTo>
                      <a:pt x="1" y="5"/>
                    </a:lnTo>
                    <a:lnTo>
                      <a:pt x="2" y="4"/>
                    </a:lnTo>
                    <a:lnTo>
                      <a:pt x="3" y="3"/>
                    </a:lnTo>
                    <a:lnTo>
                      <a:pt x="4" y="2"/>
                    </a:lnTo>
                    <a:lnTo>
                      <a:pt x="5" y="1"/>
                    </a:lnTo>
                    <a:lnTo>
                      <a:pt x="6" y="1"/>
                    </a:lnTo>
                    <a:lnTo>
                      <a:pt x="7" y="0"/>
                    </a:lnTo>
                    <a:lnTo>
                      <a:pt x="8" y="0"/>
                    </a:lnTo>
                    <a:lnTo>
                      <a:pt x="9" y="0"/>
                    </a:lnTo>
                    <a:lnTo>
                      <a:pt x="10" y="0"/>
                    </a:lnTo>
                    <a:lnTo>
                      <a:pt x="11" y="0"/>
                    </a:lnTo>
                    <a:lnTo>
                      <a:pt x="12" y="0"/>
                    </a:lnTo>
                    <a:lnTo>
                      <a:pt x="13" y="0"/>
                    </a:lnTo>
                    <a:lnTo>
                      <a:pt x="14" y="0"/>
                    </a:lnTo>
                    <a:lnTo>
                      <a:pt x="15" y="1"/>
                    </a:lnTo>
                    <a:lnTo>
                      <a:pt x="16" y="1"/>
                    </a:lnTo>
                    <a:lnTo>
                      <a:pt x="17" y="2"/>
                    </a:lnTo>
                    <a:lnTo>
                      <a:pt x="18" y="2"/>
                    </a:lnTo>
                    <a:lnTo>
                      <a:pt x="18" y="3"/>
                    </a:lnTo>
                    <a:lnTo>
                      <a:pt x="19" y="4"/>
                    </a:lnTo>
                    <a:lnTo>
                      <a:pt x="20" y="5"/>
                    </a:lnTo>
                    <a:lnTo>
                      <a:pt x="21" y="6"/>
                    </a:lnTo>
                    <a:lnTo>
                      <a:pt x="21" y="7"/>
                    </a:lnTo>
                    <a:lnTo>
                      <a:pt x="21" y="9"/>
                    </a:lnTo>
                    <a:lnTo>
                      <a:pt x="21" y="10"/>
                    </a:lnTo>
                    <a:lnTo>
                      <a:pt x="21" y="11"/>
                    </a:lnTo>
                    <a:lnTo>
                      <a:pt x="21" y="12"/>
                    </a:lnTo>
                    <a:lnTo>
                      <a:pt x="21" y="13"/>
                    </a:lnTo>
                    <a:lnTo>
                      <a:pt x="21" y="15"/>
                    </a:lnTo>
                    <a:lnTo>
                      <a:pt x="20" y="16"/>
                    </a:lnTo>
                    <a:lnTo>
                      <a:pt x="19" y="16"/>
                    </a:lnTo>
                    <a:lnTo>
                      <a:pt x="18" y="17"/>
                    </a:lnTo>
                    <a:lnTo>
                      <a:pt x="17" y="17"/>
                    </a:lnTo>
                    <a:lnTo>
                      <a:pt x="16" y="19"/>
                    </a:lnTo>
                    <a:lnTo>
                      <a:pt x="14" y="19"/>
                    </a:lnTo>
                    <a:lnTo>
                      <a:pt x="12" y="19"/>
                    </a:lnTo>
                    <a:lnTo>
                      <a:pt x="10" y="20"/>
                    </a:lnTo>
                    <a:lnTo>
                      <a:pt x="9" y="20"/>
                    </a:lnTo>
                    <a:close/>
                  </a:path>
                </a:pathLst>
              </a:custGeom>
              <a:solidFill>
                <a:srgbClr val="F8C400"/>
              </a:solidFill>
              <a:ln w="9525">
                <a:noFill/>
                <a:round/>
                <a:headEnd/>
                <a:tailEnd/>
              </a:ln>
            </p:spPr>
            <p:txBody>
              <a:bodyPr/>
              <a:lstStyle/>
              <a:p>
                <a:endParaRPr lang="en-US"/>
              </a:p>
            </p:txBody>
          </p:sp>
          <p:sp>
            <p:nvSpPr>
              <p:cNvPr id="27147" name="Freeform 162"/>
              <p:cNvSpPr>
                <a:spLocks/>
              </p:cNvSpPr>
              <p:nvPr/>
            </p:nvSpPr>
            <p:spPr bwMode="auto">
              <a:xfrm>
                <a:off x="660" y="1507"/>
                <a:ext cx="69" cy="65"/>
              </a:xfrm>
              <a:custGeom>
                <a:avLst/>
                <a:gdLst>
                  <a:gd name="T0" fmla="*/ 53 w 69"/>
                  <a:gd name="T1" fmla="*/ 64 h 65"/>
                  <a:gd name="T2" fmla="*/ 51 w 69"/>
                  <a:gd name="T3" fmla="*/ 62 h 65"/>
                  <a:gd name="T4" fmla="*/ 50 w 69"/>
                  <a:gd name="T5" fmla="*/ 61 h 65"/>
                  <a:gd name="T6" fmla="*/ 47 w 69"/>
                  <a:gd name="T7" fmla="*/ 60 h 65"/>
                  <a:gd name="T8" fmla="*/ 42 w 69"/>
                  <a:gd name="T9" fmla="*/ 56 h 65"/>
                  <a:gd name="T10" fmla="*/ 36 w 69"/>
                  <a:gd name="T11" fmla="*/ 51 h 65"/>
                  <a:gd name="T12" fmla="*/ 30 w 69"/>
                  <a:gd name="T13" fmla="*/ 46 h 65"/>
                  <a:gd name="T14" fmla="*/ 27 w 69"/>
                  <a:gd name="T15" fmla="*/ 42 h 65"/>
                  <a:gd name="T16" fmla="*/ 26 w 69"/>
                  <a:gd name="T17" fmla="*/ 42 h 65"/>
                  <a:gd name="T18" fmla="*/ 23 w 69"/>
                  <a:gd name="T19" fmla="*/ 39 h 65"/>
                  <a:gd name="T20" fmla="*/ 18 w 69"/>
                  <a:gd name="T21" fmla="*/ 34 h 65"/>
                  <a:gd name="T22" fmla="*/ 16 w 69"/>
                  <a:gd name="T23" fmla="*/ 31 h 65"/>
                  <a:gd name="T24" fmla="*/ 13 w 69"/>
                  <a:gd name="T25" fmla="*/ 27 h 65"/>
                  <a:gd name="T26" fmla="*/ 12 w 69"/>
                  <a:gd name="T27" fmla="*/ 24 h 65"/>
                  <a:gd name="T28" fmla="*/ 10 w 69"/>
                  <a:gd name="T29" fmla="*/ 23 h 65"/>
                  <a:gd name="T30" fmla="*/ 8 w 69"/>
                  <a:gd name="T31" fmla="*/ 21 h 65"/>
                  <a:gd name="T32" fmla="*/ 6 w 69"/>
                  <a:gd name="T33" fmla="*/ 17 h 65"/>
                  <a:gd name="T34" fmla="*/ 2 w 69"/>
                  <a:gd name="T35" fmla="*/ 12 h 65"/>
                  <a:gd name="T36" fmla="*/ 0 w 69"/>
                  <a:gd name="T37" fmla="*/ 10 h 65"/>
                  <a:gd name="T38" fmla="*/ 0 w 69"/>
                  <a:gd name="T39" fmla="*/ 7 h 65"/>
                  <a:gd name="T40" fmla="*/ 1 w 69"/>
                  <a:gd name="T41" fmla="*/ 6 h 65"/>
                  <a:gd name="T42" fmla="*/ 2 w 69"/>
                  <a:gd name="T43" fmla="*/ 4 h 65"/>
                  <a:gd name="T44" fmla="*/ 3 w 69"/>
                  <a:gd name="T45" fmla="*/ 3 h 65"/>
                  <a:gd name="T46" fmla="*/ 5 w 69"/>
                  <a:gd name="T47" fmla="*/ 2 h 65"/>
                  <a:gd name="T48" fmla="*/ 6 w 69"/>
                  <a:gd name="T49" fmla="*/ 1 h 65"/>
                  <a:gd name="T50" fmla="*/ 12 w 69"/>
                  <a:gd name="T51" fmla="*/ 1 h 65"/>
                  <a:gd name="T52" fmla="*/ 20 w 69"/>
                  <a:gd name="T53" fmla="*/ 3 h 65"/>
                  <a:gd name="T54" fmla="*/ 26 w 69"/>
                  <a:gd name="T55" fmla="*/ 4 h 65"/>
                  <a:gd name="T56" fmla="*/ 32 w 69"/>
                  <a:gd name="T57" fmla="*/ 4 h 65"/>
                  <a:gd name="T58" fmla="*/ 37 w 69"/>
                  <a:gd name="T59" fmla="*/ 3 h 65"/>
                  <a:gd name="T60" fmla="*/ 40 w 69"/>
                  <a:gd name="T61" fmla="*/ 3 h 65"/>
                  <a:gd name="T62" fmla="*/ 40 w 69"/>
                  <a:gd name="T63" fmla="*/ 10 h 65"/>
                  <a:gd name="T64" fmla="*/ 47 w 69"/>
                  <a:gd name="T65" fmla="*/ 13 h 65"/>
                  <a:gd name="T66" fmla="*/ 51 w 69"/>
                  <a:gd name="T67" fmla="*/ 13 h 65"/>
                  <a:gd name="T68" fmla="*/ 54 w 69"/>
                  <a:gd name="T69" fmla="*/ 14 h 65"/>
                  <a:gd name="T70" fmla="*/ 57 w 69"/>
                  <a:gd name="T71" fmla="*/ 21 h 65"/>
                  <a:gd name="T72" fmla="*/ 62 w 69"/>
                  <a:gd name="T73" fmla="*/ 33 h 65"/>
                  <a:gd name="T74" fmla="*/ 66 w 69"/>
                  <a:gd name="T75" fmla="*/ 39 h 65"/>
                  <a:gd name="T76" fmla="*/ 68 w 69"/>
                  <a:gd name="T77" fmla="*/ 43 h 65"/>
                  <a:gd name="T78" fmla="*/ 69 w 69"/>
                  <a:gd name="T79" fmla="*/ 44 h 65"/>
                  <a:gd name="T80" fmla="*/ 65 w 69"/>
                  <a:gd name="T81" fmla="*/ 52 h 65"/>
                  <a:gd name="T82" fmla="*/ 64 w 69"/>
                  <a:gd name="T83" fmla="*/ 54 h 65"/>
                  <a:gd name="T84" fmla="*/ 62 w 69"/>
                  <a:gd name="T85" fmla="*/ 54 h 65"/>
                  <a:gd name="T86" fmla="*/ 57 w 69"/>
                  <a:gd name="T87" fmla="*/ 63 h 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65"/>
                  <a:gd name="T134" fmla="*/ 69 w 69"/>
                  <a:gd name="T135" fmla="*/ 65 h 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65">
                    <a:moveTo>
                      <a:pt x="56" y="65"/>
                    </a:moveTo>
                    <a:lnTo>
                      <a:pt x="55" y="65"/>
                    </a:lnTo>
                    <a:lnTo>
                      <a:pt x="53" y="64"/>
                    </a:lnTo>
                    <a:lnTo>
                      <a:pt x="52" y="63"/>
                    </a:lnTo>
                    <a:lnTo>
                      <a:pt x="51" y="63"/>
                    </a:lnTo>
                    <a:lnTo>
                      <a:pt x="51" y="62"/>
                    </a:lnTo>
                    <a:lnTo>
                      <a:pt x="50" y="61"/>
                    </a:lnTo>
                    <a:lnTo>
                      <a:pt x="49" y="61"/>
                    </a:lnTo>
                    <a:lnTo>
                      <a:pt x="47" y="60"/>
                    </a:lnTo>
                    <a:lnTo>
                      <a:pt x="46" y="59"/>
                    </a:lnTo>
                    <a:lnTo>
                      <a:pt x="44" y="57"/>
                    </a:lnTo>
                    <a:lnTo>
                      <a:pt x="42" y="56"/>
                    </a:lnTo>
                    <a:lnTo>
                      <a:pt x="40" y="54"/>
                    </a:lnTo>
                    <a:lnTo>
                      <a:pt x="38" y="53"/>
                    </a:lnTo>
                    <a:lnTo>
                      <a:pt x="36" y="51"/>
                    </a:lnTo>
                    <a:lnTo>
                      <a:pt x="34" y="49"/>
                    </a:lnTo>
                    <a:lnTo>
                      <a:pt x="32" y="47"/>
                    </a:lnTo>
                    <a:lnTo>
                      <a:pt x="30" y="46"/>
                    </a:lnTo>
                    <a:lnTo>
                      <a:pt x="29" y="44"/>
                    </a:lnTo>
                    <a:lnTo>
                      <a:pt x="28" y="43"/>
                    </a:lnTo>
                    <a:lnTo>
                      <a:pt x="27" y="42"/>
                    </a:lnTo>
                    <a:lnTo>
                      <a:pt x="26" y="42"/>
                    </a:lnTo>
                    <a:lnTo>
                      <a:pt x="25" y="41"/>
                    </a:lnTo>
                    <a:lnTo>
                      <a:pt x="24" y="40"/>
                    </a:lnTo>
                    <a:lnTo>
                      <a:pt x="23" y="39"/>
                    </a:lnTo>
                    <a:lnTo>
                      <a:pt x="22" y="38"/>
                    </a:lnTo>
                    <a:lnTo>
                      <a:pt x="20" y="36"/>
                    </a:lnTo>
                    <a:lnTo>
                      <a:pt x="18" y="34"/>
                    </a:lnTo>
                    <a:lnTo>
                      <a:pt x="17" y="33"/>
                    </a:lnTo>
                    <a:lnTo>
                      <a:pt x="16" y="32"/>
                    </a:lnTo>
                    <a:lnTo>
                      <a:pt x="16" y="31"/>
                    </a:lnTo>
                    <a:lnTo>
                      <a:pt x="15" y="29"/>
                    </a:lnTo>
                    <a:lnTo>
                      <a:pt x="14" y="28"/>
                    </a:lnTo>
                    <a:lnTo>
                      <a:pt x="13" y="27"/>
                    </a:lnTo>
                    <a:lnTo>
                      <a:pt x="13" y="26"/>
                    </a:lnTo>
                    <a:lnTo>
                      <a:pt x="12" y="25"/>
                    </a:lnTo>
                    <a:lnTo>
                      <a:pt x="12" y="24"/>
                    </a:lnTo>
                    <a:lnTo>
                      <a:pt x="11" y="24"/>
                    </a:lnTo>
                    <a:lnTo>
                      <a:pt x="10" y="23"/>
                    </a:lnTo>
                    <a:lnTo>
                      <a:pt x="9" y="23"/>
                    </a:lnTo>
                    <a:lnTo>
                      <a:pt x="8" y="22"/>
                    </a:lnTo>
                    <a:lnTo>
                      <a:pt x="8" y="21"/>
                    </a:lnTo>
                    <a:lnTo>
                      <a:pt x="7" y="19"/>
                    </a:lnTo>
                    <a:lnTo>
                      <a:pt x="6" y="18"/>
                    </a:lnTo>
                    <a:lnTo>
                      <a:pt x="6" y="17"/>
                    </a:lnTo>
                    <a:lnTo>
                      <a:pt x="4" y="15"/>
                    </a:lnTo>
                    <a:lnTo>
                      <a:pt x="3" y="13"/>
                    </a:lnTo>
                    <a:lnTo>
                      <a:pt x="2" y="12"/>
                    </a:lnTo>
                    <a:lnTo>
                      <a:pt x="1" y="11"/>
                    </a:lnTo>
                    <a:lnTo>
                      <a:pt x="0" y="10"/>
                    </a:lnTo>
                    <a:lnTo>
                      <a:pt x="0" y="9"/>
                    </a:lnTo>
                    <a:lnTo>
                      <a:pt x="0" y="8"/>
                    </a:lnTo>
                    <a:lnTo>
                      <a:pt x="0" y="7"/>
                    </a:lnTo>
                    <a:lnTo>
                      <a:pt x="0" y="6"/>
                    </a:lnTo>
                    <a:lnTo>
                      <a:pt x="1" y="6"/>
                    </a:lnTo>
                    <a:lnTo>
                      <a:pt x="2" y="5"/>
                    </a:lnTo>
                    <a:lnTo>
                      <a:pt x="2" y="4"/>
                    </a:lnTo>
                    <a:lnTo>
                      <a:pt x="3" y="3"/>
                    </a:lnTo>
                    <a:lnTo>
                      <a:pt x="4" y="3"/>
                    </a:lnTo>
                    <a:lnTo>
                      <a:pt x="5" y="2"/>
                    </a:lnTo>
                    <a:lnTo>
                      <a:pt x="6" y="1"/>
                    </a:lnTo>
                    <a:lnTo>
                      <a:pt x="7" y="0"/>
                    </a:lnTo>
                    <a:lnTo>
                      <a:pt x="8" y="0"/>
                    </a:lnTo>
                    <a:lnTo>
                      <a:pt x="12" y="1"/>
                    </a:lnTo>
                    <a:lnTo>
                      <a:pt x="16" y="2"/>
                    </a:lnTo>
                    <a:lnTo>
                      <a:pt x="18" y="3"/>
                    </a:lnTo>
                    <a:lnTo>
                      <a:pt x="20" y="3"/>
                    </a:lnTo>
                    <a:lnTo>
                      <a:pt x="22" y="3"/>
                    </a:lnTo>
                    <a:lnTo>
                      <a:pt x="24" y="4"/>
                    </a:lnTo>
                    <a:lnTo>
                      <a:pt x="26" y="4"/>
                    </a:lnTo>
                    <a:lnTo>
                      <a:pt x="28" y="4"/>
                    </a:lnTo>
                    <a:lnTo>
                      <a:pt x="30" y="4"/>
                    </a:lnTo>
                    <a:lnTo>
                      <a:pt x="32" y="4"/>
                    </a:lnTo>
                    <a:lnTo>
                      <a:pt x="34" y="4"/>
                    </a:lnTo>
                    <a:lnTo>
                      <a:pt x="36" y="4"/>
                    </a:lnTo>
                    <a:lnTo>
                      <a:pt x="37" y="3"/>
                    </a:lnTo>
                    <a:lnTo>
                      <a:pt x="38" y="3"/>
                    </a:lnTo>
                    <a:lnTo>
                      <a:pt x="39" y="3"/>
                    </a:lnTo>
                    <a:lnTo>
                      <a:pt x="40" y="3"/>
                    </a:lnTo>
                    <a:lnTo>
                      <a:pt x="40" y="5"/>
                    </a:lnTo>
                    <a:lnTo>
                      <a:pt x="40" y="8"/>
                    </a:lnTo>
                    <a:lnTo>
                      <a:pt x="40" y="10"/>
                    </a:lnTo>
                    <a:lnTo>
                      <a:pt x="40" y="13"/>
                    </a:lnTo>
                    <a:lnTo>
                      <a:pt x="44" y="13"/>
                    </a:lnTo>
                    <a:lnTo>
                      <a:pt x="47" y="13"/>
                    </a:lnTo>
                    <a:lnTo>
                      <a:pt x="49" y="13"/>
                    </a:lnTo>
                    <a:lnTo>
                      <a:pt x="50" y="13"/>
                    </a:lnTo>
                    <a:lnTo>
                      <a:pt x="51" y="13"/>
                    </a:lnTo>
                    <a:lnTo>
                      <a:pt x="52" y="14"/>
                    </a:lnTo>
                    <a:lnTo>
                      <a:pt x="53" y="14"/>
                    </a:lnTo>
                    <a:lnTo>
                      <a:pt x="54" y="14"/>
                    </a:lnTo>
                    <a:lnTo>
                      <a:pt x="55" y="15"/>
                    </a:lnTo>
                    <a:lnTo>
                      <a:pt x="56" y="18"/>
                    </a:lnTo>
                    <a:lnTo>
                      <a:pt x="57" y="21"/>
                    </a:lnTo>
                    <a:lnTo>
                      <a:pt x="59" y="25"/>
                    </a:lnTo>
                    <a:lnTo>
                      <a:pt x="60" y="29"/>
                    </a:lnTo>
                    <a:lnTo>
                      <a:pt x="62" y="33"/>
                    </a:lnTo>
                    <a:lnTo>
                      <a:pt x="64" y="36"/>
                    </a:lnTo>
                    <a:lnTo>
                      <a:pt x="65" y="39"/>
                    </a:lnTo>
                    <a:lnTo>
                      <a:pt x="66" y="39"/>
                    </a:lnTo>
                    <a:lnTo>
                      <a:pt x="67" y="41"/>
                    </a:lnTo>
                    <a:lnTo>
                      <a:pt x="68" y="43"/>
                    </a:lnTo>
                    <a:lnTo>
                      <a:pt x="69" y="44"/>
                    </a:lnTo>
                    <a:lnTo>
                      <a:pt x="69" y="45"/>
                    </a:lnTo>
                    <a:lnTo>
                      <a:pt x="66" y="49"/>
                    </a:lnTo>
                    <a:lnTo>
                      <a:pt x="65" y="52"/>
                    </a:lnTo>
                    <a:lnTo>
                      <a:pt x="64" y="53"/>
                    </a:lnTo>
                    <a:lnTo>
                      <a:pt x="64" y="54"/>
                    </a:lnTo>
                    <a:lnTo>
                      <a:pt x="63" y="54"/>
                    </a:lnTo>
                    <a:lnTo>
                      <a:pt x="62" y="54"/>
                    </a:lnTo>
                    <a:lnTo>
                      <a:pt x="60" y="59"/>
                    </a:lnTo>
                    <a:lnTo>
                      <a:pt x="59" y="61"/>
                    </a:lnTo>
                    <a:lnTo>
                      <a:pt x="57" y="63"/>
                    </a:lnTo>
                    <a:lnTo>
                      <a:pt x="56" y="65"/>
                    </a:lnTo>
                    <a:close/>
                  </a:path>
                </a:pathLst>
              </a:custGeom>
              <a:solidFill>
                <a:srgbClr val="007CC3"/>
              </a:solidFill>
              <a:ln w="9525">
                <a:noFill/>
                <a:round/>
                <a:headEnd/>
                <a:tailEnd/>
              </a:ln>
            </p:spPr>
            <p:txBody>
              <a:bodyPr/>
              <a:lstStyle/>
              <a:p>
                <a:endParaRPr lang="en-US"/>
              </a:p>
            </p:txBody>
          </p:sp>
          <p:sp>
            <p:nvSpPr>
              <p:cNvPr id="27148" name="Freeform 163"/>
              <p:cNvSpPr>
                <a:spLocks/>
              </p:cNvSpPr>
              <p:nvPr/>
            </p:nvSpPr>
            <p:spPr bwMode="auto">
              <a:xfrm>
                <a:off x="1468" y="1552"/>
                <a:ext cx="21" cy="20"/>
              </a:xfrm>
              <a:custGeom>
                <a:avLst/>
                <a:gdLst>
                  <a:gd name="T0" fmla="*/ 8 w 21"/>
                  <a:gd name="T1" fmla="*/ 20 h 20"/>
                  <a:gd name="T2" fmla="*/ 7 w 21"/>
                  <a:gd name="T3" fmla="*/ 19 h 20"/>
                  <a:gd name="T4" fmla="*/ 5 w 21"/>
                  <a:gd name="T5" fmla="*/ 18 h 20"/>
                  <a:gd name="T6" fmla="*/ 4 w 21"/>
                  <a:gd name="T7" fmla="*/ 17 h 20"/>
                  <a:gd name="T8" fmla="*/ 3 w 21"/>
                  <a:gd name="T9" fmla="*/ 16 h 20"/>
                  <a:gd name="T10" fmla="*/ 2 w 21"/>
                  <a:gd name="T11" fmla="*/ 16 h 20"/>
                  <a:gd name="T12" fmla="*/ 1 w 21"/>
                  <a:gd name="T13" fmla="*/ 15 h 20"/>
                  <a:gd name="T14" fmla="*/ 1 w 21"/>
                  <a:gd name="T15" fmla="*/ 14 h 20"/>
                  <a:gd name="T16" fmla="*/ 0 w 21"/>
                  <a:gd name="T17" fmla="*/ 14 h 20"/>
                  <a:gd name="T18" fmla="*/ 0 w 21"/>
                  <a:gd name="T19" fmla="*/ 13 h 20"/>
                  <a:gd name="T20" fmla="*/ 0 w 21"/>
                  <a:gd name="T21" fmla="*/ 13 h 20"/>
                  <a:gd name="T22" fmla="*/ 0 w 21"/>
                  <a:gd name="T23" fmla="*/ 12 h 20"/>
                  <a:gd name="T24" fmla="*/ 0 w 21"/>
                  <a:gd name="T25" fmla="*/ 12 h 20"/>
                  <a:gd name="T26" fmla="*/ 0 w 21"/>
                  <a:gd name="T27" fmla="*/ 11 h 20"/>
                  <a:gd name="T28" fmla="*/ 0 w 21"/>
                  <a:gd name="T29" fmla="*/ 11 h 20"/>
                  <a:gd name="T30" fmla="*/ 0 w 21"/>
                  <a:gd name="T31" fmla="*/ 10 h 20"/>
                  <a:gd name="T32" fmla="*/ 0 w 21"/>
                  <a:gd name="T33" fmla="*/ 8 h 20"/>
                  <a:gd name="T34" fmla="*/ 1 w 21"/>
                  <a:gd name="T35" fmla="*/ 7 h 20"/>
                  <a:gd name="T36" fmla="*/ 1 w 21"/>
                  <a:gd name="T37" fmla="*/ 6 h 20"/>
                  <a:gd name="T38" fmla="*/ 2 w 21"/>
                  <a:gd name="T39" fmla="*/ 4 h 20"/>
                  <a:gd name="T40" fmla="*/ 3 w 21"/>
                  <a:gd name="T41" fmla="*/ 2 h 20"/>
                  <a:gd name="T42" fmla="*/ 5 w 21"/>
                  <a:gd name="T43" fmla="*/ 1 h 20"/>
                  <a:gd name="T44" fmla="*/ 7 w 21"/>
                  <a:gd name="T45" fmla="*/ 1 h 20"/>
                  <a:gd name="T46" fmla="*/ 8 w 21"/>
                  <a:gd name="T47" fmla="*/ 0 h 20"/>
                  <a:gd name="T48" fmla="*/ 9 w 21"/>
                  <a:gd name="T49" fmla="*/ 0 h 20"/>
                  <a:gd name="T50" fmla="*/ 10 w 21"/>
                  <a:gd name="T51" fmla="*/ 0 h 20"/>
                  <a:gd name="T52" fmla="*/ 11 w 21"/>
                  <a:gd name="T53" fmla="*/ 0 h 20"/>
                  <a:gd name="T54" fmla="*/ 11 w 21"/>
                  <a:gd name="T55" fmla="*/ 0 h 20"/>
                  <a:gd name="T56" fmla="*/ 12 w 21"/>
                  <a:gd name="T57" fmla="*/ 0 h 20"/>
                  <a:gd name="T58" fmla="*/ 13 w 21"/>
                  <a:gd name="T59" fmla="*/ 0 h 20"/>
                  <a:gd name="T60" fmla="*/ 14 w 21"/>
                  <a:gd name="T61" fmla="*/ 0 h 20"/>
                  <a:gd name="T62" fmla="*/ 14 w 21"/>
                  <a:gd name="T63" fmla="*/ 0 h 20"/>
                  <a:gd name="T64" fmla="*/ 15 w 21"/>
                  <a:gd name="T65" fmla="*/ 0 h 20"/>
                  <a:gd name="T66" fmla="*/ 16 w 21"/>
                  <a:gd name="T67" fmla="*/ 0 h 20"/>
                  <a:gd name="T68" fmla="*/ 16 w 21"/>
                  <a:gd name="T69" fmla="*/ 0 h 20"/>
                  <a:gd name="T70" fmla="*/ 17 w 21"/>
                  <a:gd name="T71" fmla="*/ 1 h 20"/>
                  <a:gd name="T72" fmla="*/ 18 w 21"/>
                  <a:gd name="T73" fmla="*/ 1 h 20"/>
                  <a:gd name="T74" fmla="*/ 18 w 21"/>
                  <a:gd name="T75" fmla="*/ 2 h 20"/>
                  <a:gd name="T76" fmla="*/ 18 w 21"/>
                  <a:gd name="T77" fmla="*/ 2 h 20"/>
                  <a:gd name="T78" fmla="*/ 19 w 21"/>
                  <a:gd name="T79" fmla="*/ 3 h 20"/>
                  <a:gd name="T80" fmla="*/ 19 w 21"/>
                  <a:gd name="T81" fmla="*/ 3 h 20"/>
                  <a:gd name="T82" fmla="*/ 20 w 21"/>
                  <a:gd name="T83" fmla="*/ 4 h 20"/>
                  <a:gd name="T84" fmla="*/ 20 w 21"/>
                  <a:gd name="T85" fmla="*/ 4 h 20"/>
                  <a:gd name="T86" fmla="*/ 20 w 21"/>
                  <a:gd name="T87" fmla="*/ 5 h 20"/>
                  <a:gd name="T88" fmla="*/ 21 w 21"/>
                  <a:gd name="T89" fmla="*/ 6 h 20"/>
                  <a:gd name="T90" fmla="*/ 21 w 21"/>
                  <a:gd name="T91" fmla="*/ 7 h 20"/>
                  <a:gd name="T92" fmla="*/ 21 w 21"/>
                  <a:gd name="T93" fmla="*/ 8 h 20"/>
                  <a:gd name="T94" fmla="*/ 21 w 21"/>
                  <a:gd name="T95" fmla="*/ 8 h 20"/>
                  <a:gd name="T96" fmla="*/ 21 w 21"/>
                  <a:gd name="T97" fmla="*/ 9 h 20"/>
                  <a:gd name="T98" fmla="*/ 21 w 21"/>
                  <a:gd name="T99" fmla="*/ 11 h 20"/>
                  <a:gd name="T100" fmla="*/ 21 w 21"/>
                  <a:gd name="T101" fmla="*/ 12 h 20"/>
                  <a:gd name="T102" fmla="*/ 20 w 21"/>
                  <a:gd name="T103" fmla="*/ 14 h 20"/>
                  <a:gd name="T104" fmla="*/ 19 w 21"/>
                  <a:gd name="T105" fmla="*/ 16 h 20"/>
                  <a:gd name="T106" fmla="*/ 19 w 21"/>
                  <a:gd name="T107" fmla="*/ 17 h 20"/>
                  <a:gd name="T108" fmla="*/ 18 w 21"/>
                  <a:gd name="T109" fmla="*/ 17 h 20"/>
                  <a:gd name="T110" fmla="*/ 18 w 21"/>
                  <a:gd name="T111" fmla="*/ 18 h 20"/>
                  <a:gd name="T112" fmla="*/ 18 w 21"/>
                  <a:gd name="T113" fmla="*/ 18 h 20"/>
                  <a:gd name="T114" fmla="*/ 15 w 21"/>
                  <a:gd name="T115" fmla="*/ 19 h 20"/>
                  <a:gd name="T116" fmla="*/ 13 w 21"/>
                  <a:gd name="T117" fmla="*/ 19 h 20"/>
                  <a:gd name="T118" fmla="*/ 11 w 21"/>
                  <a:gd name="T119" fmla="*/ 20 h 20"/>
                  <a:gd name="T120" fmla="*/ 8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8" y="20"/>
                    </a:moveTo>
                    <a:lnTo>
                      <a:pt x="7" y="19"/>
                    </a:lnTo>
                    <a:lnTo>
                      <a:pt x="5" y="18"/>
                    </a:lnTo>
                    <a:lnTo>
                      <a:pt x="4" y="17"/>
                    </a:lnTo>
                    <a:lnTo>
                      <a:pt x="3" y="16"/>
                    </a:lnTo>
                    <a:lnTo>
                      <a:pt x="2" y="16"/>
                    </a:lnTo>
                    <a:lnTo>
                      <a:pt x="1" y="15"/>
                    </a:lnTo>
                    <a:lnTo>
                      <a:pt x="1" y="14"/>
                    </a:lnTo>
                    <a:lnTo>
                      <a:pt x="0" y="14"/>
                    </a:lnTo>
                    <a:lnTo>
                      <a:pt x="0" y="13"/>
                    </a:lnTo>
                    <a:lnTo>
                      <a:pt x="0" y="12"/>
                    </a:lnTo>
                    <a:lnTo>
                      <a:pt x="0" y="11"/>
                    </a:lnTo>
                    <a:lnTo>
                      <a:pt x="0" y="10"/>
                    </a:lnTo>
                    <a:lnTo>
                      <a:pt x="0" y="8"/>
                    </a:lnTo>
                    <a:lnTo>
                      <a:pt x="1" y="7"/>
                    </a:lnTo>
                    <a:lnTo>
                      <a:pt x="1" y="6"/>
                    </a:lnTo>
                    <a:lnTo>
                      <a:pt x="2" y="4"/>
                    </a:lnTo>
                    <a:lnTo>
                      <a:pt x="3" y="2"/>
                    </a:lnTo>
                    <a:lnTo>
                      <a:pt x="5" y="1"/>
                    </a:lnTo>
                    <a:lnTo>
                      <a:pt x="7" y="1"/>
                    </a:lnTo>
                    <a:lnTo>
                      <a:pt x="8" y="0"/>
                    </a:lnTo>
                    <a:lnTo>
                      <a:pt x="9" y="0"/>
                    </a:lnTo>
                    <a:lnTo>
                      <a:pt x="10" y="0"/>
                    </a:lnTo>
                    <a:lnTo>
                      <a:pt x="11" y="0"/>
                    </a:lnTo>
                    <a:lnTo>
                      <a:pt x="12" y="0"/>
                    </a:lnTo>
                    <a:lnTo>
                      <a:pt x="13" y="0"/>
                    </a:lnTo>
                    <a:lnTo>
                      <a:pt x="14" y="0"/>
                    </a:lnTo>
                    <a:lnTo>
                      <a:pt x="15" y="0"/>
                    </a:lnTo>
                    <a:lnTo>
                      <a:pt x="16" y="0"/>
                    </a:lnTo>
                    <a:lnTo>
                      <a:pt x="17" y="1"/>
                    </a:lnTo>
                    <a:lnTo>
                      <a:pt x="18" y="1"/>
                    </a:lnTo>
                    <a:lnTo>
                      <a:pt x="18" y="2"/>
                    </a:lnTo>
                    <a:lnTo>
                      <a:pt x="19" y="3"/>
                    </a:lnTo>
                    <a:lnTo>
                      <a:pt x="20" y="4"/>
                    </a:lnTo>
                    <a:lnTo>
                      <a:pt x="20" y="5"/>
                    </a:lnTo>
                    <a:lnTo>
                      <a:pt x="21" y="6"/>
                    </a:lnTo>
                    <a:lnTo>
                      <a:pt x="21" y="7"/>
                    </a:lnTo>
                    <a:lnTo>
                      <a:pt x="21" y="8"/>
                    </a:lnTo>
                    <a:lnTo>
                      <a:pt x="21" y="9"/>
                    </a:lnTo>
                    <a:lnTo>
                      <a:pt x="21" y="11"/>
                    </a:lnTo>
                    <a:lnTo>
                      <a:pt x="21" y="12"/>
                    </a:lnTo>
                    <a:lnTo>
                      <a:pt x="20" y="14"/>
                    </a:lnTo>
                    <a:lnTo>
                      <a:pt x="19" y="16"/>
                    </a:lnTo>
                    <a:lnTo>
                      <a:pt x="19" y="17"/>
                    </a:lnTo>
                    <a:lnTo>
                      <a:pt x="18" y="17"/>
                    </a:lnTo>
                    <a:lnTo>
                      <a:pt x="18" y="18"/>
                    </a:lnTo>
                    <a:lnTo>
                      <a:pt x="15" y="19"/>
                    </a:lnTo>
                    <a:lnTo>
                      <a:pt x="13" y="19"/>
                    </a:lnTo>
                    <a:lnTo>
                      <a:pt x="11" y="20"/>
                    </a:lnTo>
                    <a:lnTo>
                      <a:pt x="8" y="20"/>
                    </a:lnTo>
                    <a:close/>
                  </a:path>
                </a:pathLst>
              </a:custGeom>
              <a:solidFill>
                <a:srgbClr val="F8C400"/>
              </a:solidFill>
              <a:ln w="9525">
                <a:noFill/>
                <a:round/>
                <a:headEnd/>
                <a:tailEnd/>
              </a:ln>
            </p:spPr>
            <p:txBody>
              <a:bodyPr/>
              <a:lstStyle/>
              <a:p>
                <a:endParaRPr lang="en-US"/>
              </a:p>
            </p:txBody>
          </p:sp>
          <p:sp>
            <p:nvSpPr>
              <p:cNvPr id="27149" name="Freeform 164"/>
              <p:cNvSpPr>
                <a:spLocks/>
              </p:cNvSpPr>
              <p:nvPr/>
            </p:nvSpPr>
            <p:spPr bwMode="auto">
              <a:xfrm>
                <a:off x="1234" y="1488"/>
                <a:ext cx="73" cy="82"/>
              </a:xfrm>
              <a:custGeom>
                <a:avLst/>
                <a:gdLst>
                  <a:gd name="T0" fmla="*/ 14 w 73"/>
                  <a:gd name="T1" fmla="*/ 67 h 82"/>
                  <a:gd name="T2" fmla="*/ 5 w 73"/>
                  <a:gd name="T3" fmla="*/ 47 h 82"/>
                  <a:gd name="T4" fmla="*/ 1 w 73"/>
                  <a:gd name="T5" fmla="*/ 38 h 82"/>
                  <a:gd name="T6" fmla="*/ 0 w 73"/>
                  <a:gd name="T7" fmla="*/ 34 h 82"/>
                  <a:gd name="T8" fmla="*/ 1 w 73"/>
                  <a:gd name="T9" fmla="*/ 34 h 82"/>
                  <a:gd name="T10" fmla="*/ 2 w 73"/>
                  <a:gd name="T11" fmla="*/ 34 h 82"/>
                  <a:gd name="T12" fmla="*/ 3 w 73"/>
                  <a:gd name="T13" fmla="*/ 31 h 82"/>
                  <a:gd name="T14" fmla="*/ 3 w 73"/>
                  <a:gd name="T15" fmla="*/ 26 h 82"/>
                  <a:gd name="T16" fmla="*/ 3 w 73"/>
                  <a:gd name="T17" fmla="*/ 22 h 82"/>
                  <a:gd name="T18" fmla="*/ 3 w 73"/>
                  <a:gd name="T19" fmla="*/ 17 h 82"/>
                  <a:gd name="T20" fmla="*/ 7 w 73"/>
                  <a:gd name="T21" fmla="*/ 15 h 82"/>
                  <a:gd name="T22" fmla="*/ 14 w 73"/>
                  <a:gd name="T23" fmla="*/ 14 h 82"/>
                  <a:gd name="T24" fmla="*/ 21 w 73"/>
                  <a:gd name="T25" fmla="*/ 13 h 82"/>
                  <a:gd name="T26" fmla="*/ 28 w 73"/>
                  <a:gd name="T27" fmla="*/ 12 h 82"/>
                  <a:gd name="T28" fmla="*/ 35 w 73"/>
                  <a:gd name="T29" fmla="*/ 10 h 82"/>
                  <a:gd name="T30" fmla="*/ 41 w 73"/>
                  <a:gd name="T31" fmla="*/ 8 h 82"/>
                  <a:gd name="T32" fmla="*/ 48 w 73"/>
                  <a:gd name="T33" fmla="*/ 5 h 82"/>
                  <a:gd name="T34" fmla="*/ 52 w 73"/>
                  <a:gd name="T35" fmla="*/ 3 h 82"/>
                  <a:gd name="T36" fmla="*/ 55 w 73"/>
                  <a:gd name="T37" fmla="*/ 1 h 82"/>
                  <a:gd name="T38" fmla="*/ 58 w 73"/>
                  <a:gd name="T39" fmla="*/ 0 h 82"/>
                  <a:gd name="T40" fmla="*/ 59 w 73"/>
                  <a:gd name="T41" fmla="*/ 1 h 82"/>
                  <a:gd name="T42" fmla="*/ 60 w 73"/>
                  <a:gd name="T43" fmla="*/ 1 h 82"/>
                  <a:gd name="T44" fmla="*/ 61 w 73"/>
                  <a:gd name="T45" fmla="*/ 2 h 82"/>
                  <a:gd name="T46" fmla="*/ 61 w 73"/>
                  <a:gd name="T47" fmla="*/ 3 h 82"/>
                  <a:gd name="T48" fmla="*/ 63 w 73"/>
                  <a:gd name="T49" fmla="*/ 4 h 82"/>
                  <a:gd name="T50" fmla="*/ 65 w 73"/>
                  <a:gd name="T51" fmla="*/ 6 h 82"/>
                  <a:gd name="T52" fmla="*/ 69 w 73"/>
                  <a:gd name="T53" fmla="*/ 9 h 82"/>
                  <a:gd name="T54" fmla="*/ 71 w 73"/>
                  <a:gd name="T55" fmla="*/ 11 h 82"/>
                  <a:gd name="T56" fmla="*/ 73 w 73"/>
                  <a:gd name="T57" fmla="*/ 12 h 82"/>
                  <a:gd name="T58" fmla="*/ 73 w 73"/>
                  <a:gd name="T59" fmla="*/ 14 h 82"/>
                  <a:gd name="T60" fmla="*/ 73 w 73"/>
                  <a:gd name="T61" fmla="*/ 16 h 82"/>
                  <a:gd name="T62" fmla="*/ 73 w 73"/>
                  <a:gd name="T63" fmla="*/ 19 h 82"/>
                  <a:gd name="T64" fmla="*/ 72 w 73"/>
                  <a:gd name="T65" fmla="*/ 21 h 82"/>
                  <a:gd name="T66" fmla="*/ 70 w 73"/>
                  <a:gd name="T67" fmla="*/ 25 h 82"/>
                  <a:gd name="T68" fmla="*/ 68 w 73"/>
                  <a:gd name="T69" fmla="*/ 30 h 82"/>
                  <a:gd name="T70" fmla="*/ 63 w 73"/>
                  <a:gd name="T71" fmla="*/ 37 h 82"/>
                  <a:gd name="T72" fmla="*/ 58 w 73"/>
                  <a:gd name="T73" fmla="*/ 44 h 82"/>
                  <a:gd name="T74" fmla="*/ 56 w 73"/>
                  <a:gd name="T75" fmla="*/ 48 h 82"/>
                  <a:gd name="T76" fmla="*/ 54 w 73"/>
                  <a:gd name="T77" fmla="*/ 51 h 82"/>
                  <a:gd name="T78" fmla="*/ 52 w 73"/>
                  <a:gd name="T79" fmla="*/ 52 h 82"/>
                  <a:gd name="T80" fmla="*/ 50 w 73"/>
                  <a:gd name="T81" fmla="*/ 55 h 82"/>
                  <a:gd name="T82" fmla="*/ 47 w 73"/>
                  <a:gd name="T83" fmla="*/ 57 h 82"/>
                  <a:gd name="T84" fmla="*/ 44 w 73"/>
                  <a:gd name="T85" fmla="*/ 61 h 82"/>
                  <a:gd name="T86" fmla="*/ 42 w 73"/>
                  <a:gd name="T87" fmla="*/ 64 h 82"/>
                  <a:gd name="T88" fmla="*/ 40 w 73"/>
                  <a:gd name="T89" fmla="*/ 67 h 82"/>
                  <a:gd name="T90" fmla="*/ 38 w 73"/>
                  <a:gd name="T91" fmla="*/ 69 h 82"/>
                  <a:gd name="T92" fmla="*/ 36 w 73"/>
                  <a:gd name="T93" fmla="*/ 72 h 82"/>
                  <a:gd name="T94" fmla="*/ 32 w 73"/>
                  <a:gd name="T95" fmla="*/ 74 h 82"/>
                  <a:gd name="T96" fmla="*/ 30 w 73"/>
                  <a:gd name="T97" fmla="*/ 76 h 82"/>
                  <a:gd name="T98" fmla="*/ 29 w 73"/>
                  <a:gd name="T99" fmla="*/ 77 h 82"/>
                  <a:gd name="T100" fmla="*/ 27 w 73"/>
                  <a:gd name="T101" fmla="*/ 79 h 82"/>
                  <a:gd name="T102" fmla="*/ 24 w 73"/>
                  <a:gd name="T103" fmla="*/ 80 h 82"/>
                  <a:gd name="T104" fmla="*/ 21 w 73"/>
                  <a:gd name="T105" fmla="*/ 81 h 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
                  <a:gd name="T160" fmla="*/ 0 h 82"/>
                  <a:gd name="T161" fmla="*/ 73 w 73"/>
                  <a:gd name="T162" fmla="*/ 82 h 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 h="82">
                    <a:moveTo>
                      <a:pt x="21" y="82"/>
                    </a:moveTo>
                    <a:lnTo>
                      <a:pt x="14" y="67"/>
                    </a:lnTo>
                    <a:lnTo>
                      <a:pt x="9" y="55"/>
                    </a:lnTo>
                    <a:lnTo>
                      <a:pt x="5" y="47"/>
                    </a:lnTo>
                    <a:lnTo>
                      <a:pt x="3" y="41"/>
                    </a:lnTo>
                    <a:lnTo>
                      <a:pt x="1" y="38"/>
                    </a:lnTo>
                    <a:lnTo>
                      <a:pt x="1" y="35"/>
                    </a:lnTo>
                    <a:lnTo>
                      <a:pt x="0" y="34"/>
                    </a:lnTo>
                    <a:lnTo>
                      <a:pt x="1" y="34"/>
                    </a:lnTo>
                    <a:lnTo>
                      <a:pt x="2" y="34"/>
                    </a:lnTo>
                    <a:lnTo>
                      <a:pt x="3" y="34"/>
                    </a:lnTo>
                    <a:lnTo>
                      <a:pt x="3" y="31"/>
                    </a:lnTo>
                    <a:lnTo>
                      <a:pt x="3" y="29"/>
                    </a:lnTo>
                    <a:lnTo>
                      <a:pt x="3" y="26"/>
                    </a:lnTo>
                    <a:lnTo>
                      <a:pt x="3" y="24"/>
                    </a:lnTo>
                    <a:lnTo>
                      <a:pt x="3" y="22"/>
                    </a:lnTo>
                    <a:lnTo>
                      <a:pt x="3" y="19"/>
                    </a:lnTo>
                    <a:lnTo>
                      <a:pt x="3" y="17"/>
                    </a:lnTo>
                    <a:lnTo>
                      <a:pt x="3" y="15"/>
                    </a:lnTo>
                    <a:lnTo>
                      <a:pt x="7" y="15"/>
                    </a:lnTo>
                    <a:lnTo>
                      <a:pt x="10" y="14"/>
                    </a:lnTo>
                    <a:lnTo>
                      <a:pt x="14" y="14"/>
                    </a:lnTo>
                    <a:lnTo>
                      <a:pt x="17" y="14"/>
                    </a:lnTo>
                    <a:lnTo>
                      <a:pt x="21" y="13"/>
                    </a:lnTo>
                    <a:lnTo>
                      <a:pt x="24" y="12"/>
                    </a:lnTo>
                    <a:lnTo>
                      <a:pt x="28" y="12"/>
                    </a:lnTo>
                    <a:lnTo>
                      <a:pt x="31" y="11"/>
                    </a:lnTo>
                    <a:lnTo>
                      <a:pt x="35" y="10"/>
                    </a:lnTo>
                    <a:lnTo>
                      <a:pt x="38" y="9"/>
                    </a:lnTo>
                    <a:lnTo>
                      <a:pt x="41" y="8"/>
                    </a:lnTo>
                    <a:lnTo>
                      <a:pt x="45" y="6"/>
                    </a:lnTo>
                    <a:lnTo>
                      <a:pt x="48" y="5"/>
                    </a:lnTo>
                    <a:lnTo>
                      <a:pt x="51" y="4"/>
                    </a:lnTo>
                    <a:lnTo>
                      <a:pt x="52" y="3"/>
                    </a:lnTo>
                    <a:lnTo>
                      <a:pt x="54" y="2"/>
                    </a:lnTo>
                    <a:lnTo>
                      <a:pt x="55" y="1"/>
                    </a:lnTo>
                    <a:lnTo>
                      <a:pt x="57" y="0"/>
                    </a:lnTo>
                    <a:lnTo>
                      <a:pt x="58" y="0"/>
                    </a:lnTo>
                    <a:lnTo>
                      <a:pt x="59" y="1"/>
                    </a:lnTo>
                    <a:lnTo>
                      <a:pt x="60" y="1"/>
                    </a:lnTo>
                    <a:lnTo>
                      <a:pt x="60" y="2"/>
                    </a:lnTo>
                    <a:lnTo>
                      <a:pt x="61" y="2"/>
                    </a:lnTo>
                    <a:lnTo>
                      <a:pt x="61" y="3"/>
                    </a:lnTo>
                    <a:lnTo>
                      <a:pt x="62" y="3"/>
                    </a:lnTo>
                    <a:lnTo>
                      <a:pt x="63" y="4"/>
                    </a:lnTo>
                    <a:lnTo>
                      <a:pt x="64" y="4"/>
                    </a:lnTo>
                    <a:lnTo>
                      <a:pt x="65" y="6"/>
                    </a:lnTo>
                    <a:lnTo>
                      <a:pt x="67" y="7"/>
                    </a:lnTo>
                    <a:lnTo>
                      <a:pt x="69" y="9"/>
                    </a:lnTo>
                    <a:lnTo>
                      <a:pt x="70" y="10"/>
                    </a:lnTo>
                    <a:lnTo>
                      <a:pt x="71" y="11"/>
                    </a:lnTo>
                    <a:lnTo>
                      <a:pt x="72" y="12"/>
                    </a:lnTo>
                    <a:lnTo>
                      <a:pt x="73" y="12"/>
                    </a:lnTo>
                    <a:lnTo>
                      <a:pt x="73" y="13"/>
                    </a:lnTo>
                    <a:lnTo>
                      <a:pt x="73" y="14"/>
                    </a:lnTo>
                    <a:lnTo>
                      <a:pt x="73" y="15"/>
                    </a:lnTo>
                    <a:lnTo>
                      <a:pt x="73" y="16"/>
                    </a:lnTo>
                    <a:lnTo>
                      <a:pt x="73" y="18"/>
                    </a:lnTo>
                    <a:lnTo>
                      <a:pt x="73" y="19"/>
                    </a:lnTo>
                    <a:lnTo>
                      <a:pt x="72" y="20"/>
                    </a:lnTo>
                    <a:lnTo>
                      <a:pt x="72" y="21"/>
                    </a:lnTo>
                    <a:lnTo>
                      <a:pt x="71" y="22"/>
                    </a:lnTo>
                    <a:lnTo>
                      <a:pt x="70" y="25"/>
                    </a:lnTo>
                    <a:lnTo>
                      <a:pt x="69" y="27"/>
                    </a:lnTo>
                    <a:lnTo>
                      <a:pt x="68" y="30"/>
                    </a:lnTo>
                    <a:lnTo>
                      <a:pt x="66" y="32"/>
                    </a:lnTo>
                    <a:lnTo>
                      <a:pt x="63" y="37"/>
                    </a:lnTo>
                    <a:lnTo>
                      <a:pt x="60" y="41"/>
                    </a:lnTo>
                    <a:lnTo>
                      <a:pt x="58" y="44"/>
                    </a:lnTo>
                    <a:lnTo>
                      <a:pt x="57" y="46"/>
                    </a:lnTo>
                    <a:lnTo>
                      <a:pt x="56" y="48"/>
                    </a:lnTo>
                    <a:lnTo>
                      <a:pt x="55" y="51"/>
                    </a:lnTo>
                    <a:lnTo>
                      <a:pt x="54" y="51"/>
                    </a:lnTo>
                    <a:lnTo>
                      <a:pt x="53" y="52"/>
                    </a:lnTo>
                    <a:lnTo>
                      <a:pt x="52" y="52"/>
                    </a:lnTo>
                    <a:lnTo>
                      <a:pt x="51" y="53"/>
                    </a:lnTo>
                    <a:lnTo>
                      <a:pt x="50" y="55"/>
                    </a:lnTo>
                    <a:lnTo>
                      <a:pt x="48" y="56"/>
                    </a:lnTo>
                    <a:lnTo>
                      <a:pt x="47" y="57"/>
                    </a:lnTo>
                    <a:lnTo>
                      <a:pt x="46" y="59"/>
                    </a:lnTo>
                    <a:lnTo>
                      <a:pt x="44" y="61"/>
                    </a:lnTo>
                    <a:lnTo>
                      <a:pt x="43" y="62"/>
                    </a:lnTo>
                    <a:lnTo>
                      <a:pt x="42" y="64"/>
                    </a:lnTo>
                    <a:lnTo>
                      <a:pt x="41" y="65"/>
                    </a:lnTo>
                    <a:lnTo>
                      <a:pt x="40" y="67"/>
                    </a:lnTo>
                    <a:lnTo>
                      <a:pt x="39" y="68"/>
                    </a:lnTo>
                    <a:lnTo>
                      <a:pt x="38" y="69"/>
                    </a:lnTo>
                    <a:lnTo>
                      <a:pt x="38" y="70"/>
                    </a:lnTo>
                    <a:lnTo>
                      <a:pt x="36" y="72"/>
                    </a:lnTo>
                    <a:lnTo>
                      <a:pt x="34" y="73"/>
                    </a:lnTo>
                    <a:lnTo>
                      <a:pt x="32" y="74"/>
                    </a:lnTo>
                    <a:lnTo>
                      <a:pt x="30" y="76"/>
                    </a:lnTo>
                    <a:lnTo>
                      <a:pt x="30" y="77"/>
                    </a:lnTo>
                    <a:lnTo>
                      <a:pt x="29" y="77"/>
                    </a:lnTo>
                    <a:lnTo>
                      <a:pt x="28" y="78"/>
                    </a:lnTo>
                    <a:lnTo>
                      <a:pt x="27" y="79"/>
                    </a:lnTo>
                    <a:lnTo>
                      <a:pt x="25" y="79"/>
                    </a:lnTo>
                    <a:lnTo>
                      <a:pt x="24" y="80"/>
                    </a:lnTo>
                    <a:lnTo>
                      <a:pt x="22" y="81"/>
                    </a:lnTo>
                    <a:lnTo>
                      <a:pt x="21" y="81"/>
                    </a:lnTo>
                    <a:lnTo>
                      <a:pt x="21" y="82"/>
                    </a:lnTo>
                    <a:close/>
                  </a:path>
                </a:pathLst>
              </a:custGeom>
              <a:solidFill>
                <a:srgbClr val="007CC3"/>
              </a:solidFill>
              <a:ln w="9525">
                <a:noFill/>
                <a:round/>
                <a:headEnd/>
                <a:tailEnd/>
              </a:ln>
            </p:spPr>
            <p:txBody>
              <a:bodyPr/>
              <a:lstStyle/>
              <a:p>
                <a:endParaRPr lang="en-US"/>
              </a:p>
            </p:txBody>
          </p:sp>
          <p:sp>
            <p:nvSpPr>
              <p:cNvPr id="27150" name="Freeform 165"/>
              <p:cNvSpPr>
                <a:spLocks/>
              </p:cNvSpPr>
              <p:nvPr/>
            </p:nvSpPr>
            <p:spPr bwMode="auto">
              <a:xfrm>
                <a:off x="860" y="1506"/>
                <a:ext cx="59" cy="56"/>
              </a:xfrm>
              <a:custGeom>
                <a:avLst/>
                <a:gdLst>
                  <a:gd name="T0" fmla="*/ 17 w 59"/>
                  <a:gd name="T1" fmla="*/ 51 h 56"/>
                  <a:gd name="T2" fmla="*/ 16 w 59"/>
                  <a:gd name="T3" fmla="*/ 50 h 56"/>
                  <a:gd name="T4" fmla="*/ 17 w 59"/>
                  <a:gd name="T5" fmla="*/ 48 h 56"/>
                  <a:gd name="T6" fmla="*/ 22 w 59"/>
                  <a:gd name="T7" fmla="*/ 45 h 56"/>
                  <a:gd name="T8" fmla="*/ 30 w 59"/>
                  <a:gd name="T9" fmla="*/ 37 h 56"/>
                  <a:gd name="T10" fmla="*/ 31 w 59"/>
                  <a:gd name="T11" fmla="*/ 34 h 56"/>
                  <a:gd name="T12" fmla="*/ 29 w 59"/>
                  <a:gd name="T13" fmla="*/ 32 h 56"/>
                  <a:gd name="T14" fmla="*/ 28 w 59"/>
                  <a:gd name="T15" fmla="*/ 30 h 56"/>
                  <a:gd name="T16" fmla="*/ 21 w 59"/>
                  <a:gd name="T17" fmla="*/ 25 h 56"/>
                  <a:gd name="T18" fmla="*/ 19 w 59"/>
                  <a:gd name="T19" fmla="*/ 26 h 56"/>
                  <a:gd name="T20" fmla="*/ 17 w 59"/>
                  <a:gd name="T21" fmla="*/ 28 h 56"/>
                  <a:gd name="T22" fmla="*/ 13 w 59"/>
                  <a:gd name="T23" fmla="*/ 30 h 56"/>
                  <a:gd name="T24" fmla="*/ 6 w 59"/>
                  <a:gd name="T25" fmla="*/ 36 h 56"/>
                  <a:gd name="T26" fmla="*/ 1 w 59"/>
                  <a:gd name="T27" fmla="*/ 34 h 56"/>
                  <a:gd name="T28" fmla="*/ 0 w 59"/>
                  <a:gd name="T29" fmla="*/ 32 h 56"/>
                  <a:gd name="T30" fmla="*/ 1 w 59"/>
                  <a:gd name="T31" fmla="*/ 30 h 56"/>
                  <a:gd name="T32" fmla="*/ 10 w 59"/>
                  <a:gd name="T33" fmla="*/ 22 h 56"/>
                  <a:gd name="T34" fmla="*/ 16 w 59"/>
                  <a:gd name="T35" fmla="*/ 17 h 56"/>
                  <a:gd name="T36" fmla="*/ 18 w 59"/>
                  <a:gd name="T37" fmla="*/ 14 h 56"/>
                  <a:gd name="T38" fmla="*/ 21 w 59"/>
                  <a:gd name="T39" fmla="*/ 13 h 56"/>
                  <a:gd name="T40" fmla="*/ 23 w 59"/>
                  <a:gd name="T41" fmla="*/ 10 h 56"/>
                  <a:gd name="T42" fmla="*/ 25 w 59"/>
                  <a:gd name="T43" fmla="*/ 9 h 56"/>
                  <a:gd name="T44" fmla="*/ 29 w 59"/>
                  <a:gd name="T45" fmla="*/ 6 h 56"/>
                  <a:gd name="T46" fmla="*/ 33 w 59"/>
                  <a:gd name="T47" fmla="*/ 2 h 56"/>
                  <a:gd name="T48" fmla="*/ 36 w 59"/>
                  <a:gd name="T49" fmla="*/ 0 h 56"/>
                  <a:gd name="T50" fmla="*/ 38 w 59"/>
                  <a:gd name="T51" fmla="*/ 0 h 56"/>
                  <a:gd name="T52" fmla="*/ 41 w 59"/>
                  <a:gd name="T53" fmla="*/ 4 h 56"/>
                  <a:gd name="T54" fmla="*/ 42 w 59"/>
                  <a:gd name="T55" fmla="*/ 7 h 56"/>
                  <a:gd name="T56" fmla="*/ 40 w 59"/>
                  <a:gd name="T57" fmla="*/ 8 h 56"/>
                  <a:gd name="T58" fmla="*/ 33 w 59"/>
                  <a:gd name="T59" fmla="*/ 14 h 56"/>
                  <a:gd name="T60" fmla="*/ 29 w 59"/>
                  <a:gd name="T61" fmla="*/ 18 h 56"/>
                  <a:gd name="T62" fmla="*/ 32 w 59"/>
                  <a:gd name="T63" fmla="*/ 22 h 56"/>
                  <a:gd name="T64" fmla="*/ 39 w 59"/>
                  <a:gd name="T65" fmla="*/ 28 h 56"/>
                  <a:gd name="T66" fmla="*/ 42 w 59"/>
                  <a:gd name="T67" fmla="*/ 27 h 56"/>
                  <a:gd name="T68" fmla="*/ 43 w 59"/>
                  <a:gd name="T69" fmla="*/ 25 h 56"/>
                  <a:gd name="T70" fmla="*/ 46 w 59"/>
                  <a:gd name="T71" fmla="*/ 23 h 56"/>
                  <a:gd name="T72" fmla="*/ 51 w 59"/>
                  <a:gd name="T73" fmla="*/ 19 h 56"/>
                  <a:gd name="T74" fmla="*/ 53 w 59"/>
                  <a:gd name="T75" fmla="*/ 17 h 56"/>
                  <a:gd name="T76" fmla="*/ 56 w 59"/>
                  <a:gd name="T77" fmla="*/ 18 h 56"/>
                  <a:gd name="T78" fmla="*/ 58 w 59"/>
                  <a:gd name="T79" fmla="*/ 21 h 56"/>
                  <a:gd name="T80" fmla="*/ 58 w 59"/>
                  <a:gd name="T81" fmla="*/ 24 h 56"/>
                  <a:gd name="T82" fmla="*/ 57 w 59"/>
                  <a:gd name="T83" fmla="*/ 26 h 56"/>
                  <a:gd name="T84" fmla="*/ 56 w 59"/>
                  <a:gd name="T85" fmla="*/ 27 h 56"/>
                  <a:gd name="T86" fmla="*/ 55 w 59"/>
                  <a:gd name="T87" fmla="*/ 29 h 56"/>
                  <a:gd name="T88" fmla="*/ 46 w 59"/>
                  <a:gd name="T89" fmla="*/ 35 h 56"/>
                  <a:gd name="T90" fmla="*/ 41 w 59"/>
                  <a:gd name="T91" fmla="*/ 39 h 56"/>
                  <a:gd name="T92" fmla="*/ 38 w 59"/>
                  <a:gd name="T93" fmla="*/ 42 h 56"/>
                  <a:gd name="T94" fmla="*/ 27 w 59"/>
                  <a:gd name="T95" fmla="*/ 51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56"/>
                  <a:gd name="T146" fmla="*/ 59 w 59"/>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56">
                    <a:moveTo>
                      <a:pt x="22" y="56"/>
                    </a:moveTo>
                    <a:lnTo>
                      <a:pt x="19" y="53"/>
                    </a:lnTo>
                    <a:lnTo>
                      <a:pt x="17" y="51"/>
                    </a:lnTo>
                    <a:lnTo>
                      <a:pt x="16" y="50"/>
                    </a:lnTo>
                    <a:lnTo>
                      <a:pt x="16" y="49"/>
                    </a:lnTo>
                    <a:lnTo>
                      <a:pt x="17" y="48"/>
                    </a:lnTo>
                    <a:lnTo>
                      <a:pt x="18" y="48"/>
                    </a:lnTo>
                    <a:lnTo>
                      <a:pt x="19" y="47"/>
                    </a:lnTo>
                    <a:lnTo>
                      <a:pt x="22" y="45"/>
                    </a:lnTo>
                    <a:lnTo>
                      <a:pt x="24" y="43"/>
                    </a:lnTo>
                    <a:lnTo>
                      <a:pt x="26" y="41"/>
                    </a:lnTo>
                    <a:lnTo>
                      <a:pt x="28" y="39"/>
                    </a:lnTo>
                    <a:lnTo>
                      <a:pt x="30" y="37"/>
                    </a:lnTo>
                    <a:lnTo>
                      <a:pt x="31" y="36"/>
                    </a:lnTo>
                    <a:lnTo>
                      <a:pt x="31" y="35"/>
                    </a:lnTo>
                    <a:lnTo>
                      <a:pt x="31" y="34"/>
                    </a:lnTo>
                    <a:lnTo>
                      <a:pt x="31" y="33"/>
                    </a:lnTo>
                    <a:lnTo>
                      <a:pt x="30" y="33"/>
                    </a:lnTo>
                    <a:lnTo>
                      <a:pt x="29" y="32"/>
                    </a:lnTo>
                    <a:lnTo>
                      <a:pt x="29" y="31"/>
                    </a:lnTo>
                    <a:lnTo>
                      <a:pt x="28" y="31"/>
                    </a:lnTo>
                    <a:lnTo>
                      <a:pt x="28" y="30"/>
                    </a:lnTo>
                    <a:lnTo>
                      <a:pt x="27" y="29"/>
                    </a:lnTo>
                    <a:lnTo>
                      <a:pt x="24" y="27"/>
                    </a:lnTo>
                    <a:lnTo>
                      <a:pt x="22" y="25"/>
                    </a:lnTo>
                    <a:lnTo>
                      <a:pt x="21" y="25"/>
                    </a:lnTo>
                    <a:lnTo>
                      <a:pt x="20" y="25"/>
                    </a:lnTo>
                    <a:lnTo>
                      <a:pt x="19" y="26"/>
                    </a:lnTo>
                    <a:lnTo>
                      <a:pt x="18" y="27"/>
                    </a:lnTo>
                    <a:lnTo>
                      <a:pt x="18" y="28"/>
                    </a:lnTo>
                    <a:lnTo>
                      <a:pt x="17" y="28"/>
                    </a:lnTo>
                    <a:lnTo>
                      <a:pt x="16" y="29"/>
                    </a:lnTo>
                    <a:lnTo>
                      <a:pt x="15" y="29"/>
                    </a:lnTo>
                    <a:lnTo>
                      <a:pt x="13" y="30"/>
                    </a:lnTo>
                    <a:lnTo>
                      <a:pt x="11" y="32"/>
                    </a:lnTo>
                    <a:lnTo>
                      <a:pt x="9" y="33"/>
                    </a:lnTo>
                    <a:lnTo>
                      <a:pt x="8" y="35"/>
                    </a:lnTo>
                    <a:lnTo>
                      <a:pt x="6" y="36"/>
                    </a:lnTo>
                    <a:lnTo>
                      <a:pt x="5" y="37"/>
                    </a:lnTo>
                    <a:lnTo>
                      <a:pt x="3" y="36"/>
                    </a:lnTo>
                    <a:lnTo>
                      <a:pt x="1" y="34"/>
                    </a:lnTo>
                    <a:lnTo>
                      <a:pt x="1" y="33"/>
                    </a:lnTo>
                    <a:lnTo>
                      <a:pt x="0" y="33"/>
                    </a:lnTo>
                    <a:lnTo>
                      <a:pt x="0" y="32"/>
                    </a:lnTo>
                    <a:lnTo>
                      <a:pt x="0" y="31"/>
                    </a:lnTo>
                    <a:lnTo>
                      <a:pt x="0" y="30"/>
                    </a:lnTo>
                    <a:lnTo>
                      <a:pt x="1" y="30"/>
                    </a:lnTo>
                    <a:lnTo>
                      <a:pt x="3" y="28"/>
                    </a:lnTo>
                    <a:lnTo>
                      <a:pt x="6" y="26"/>
                    </a:lnTo>
                    <a:lnTo>
                      <a:pt x="9" y="23"/>
                    </a:lnTo>
                    <a:lnTo>
                      <a:pt x="10" y="22"/>
                    </a:lnTo>
                    <a:lnTo>
                      <a:pt x="12" y="21"/>
                    </a:lnTo>
                    <a:lnTo>
                      <a:pt x="14" y="19"/>
                    </a:lnTo>
                    <a:lnTo>
                      <a:pt x="15" y="18"/>
                    </a:lnTo>
                    <a:lnTo>
                      <a:pt x="16" y="17"/>
                    </a:lnTo>
                    <a:lnTo>
                      <a:pt x="17" y="16"/>
                    </a:lnTo>
                    <a:lnTo>
                      <a:pt x="17" y="15"/>
                    </a:lnTo>
                    <a:lnTo>
                      <a:pt x="18" y="15"/>
                    </a:lnTo>
                    <a:lnTo>
                      <a:pt x="18" y="14"/>
                    </a:lnTo>
                    <a:lnTo>
                      <a:pt x="19" y="14"/>
                    </a:lnTo>
                    <a:lnTo>
                      <a:pt x="20" y="13"/>
                    </a:lnTo>
                    <a:lnTo>
                      <a:pt x="21" y="13"/>
                    </a:lnTo>
                    <a:lnTo>
                      <a:pt x="21" y="12"/>
                    </a:lnTo>
                    <a:lnTo>
                      <a:pt x="22" y="12"/>
                    </a:lnTo>
                    <a:lnTo>
                      <a:pt x="23" y="11"/>
                    </a:lnTo>
                    <a:lnTo>
                      <a:pt x="23" y="10"/>
                    </a:lnTo>
                    <a:lnTo>
                      <a:pt x="24" y="10"/>
                    </a:lnTo>
                    <a:lnTo>
                      <a:pt x="24" y="9"/>
                    </a:lnTo>
                    <a:lnTo>
                      <a:pt x="25" y="9"/>
                    </a:lnTo>
                    <a:lnTo>
                      <a:pt x="26" y="8"/>
                    </a:lnTo>
                    <a:lnTo>
                      <a:pt x="27" y="8"/>
                    </a:lnTo>
                    <a:lnTo>
                      <a:pt x="29" y="6"/>
                    </a:lnTo>
                    <a:lnTo>
                      <a:pt x="31" y="4"/>
                    </a:lnTo>
                    <a:lnTo>
                      <a:pt x="32" y="3"/>
                    </a:lnTo>
                    <a:lnTo>
                      <a:pt x="32" y="2"/>
                    </a:lnTo>
                    <a:lnTo>
                      <a:pt x="33" y="2"/>
                    </a:lnTo>
                    <a:lnTo>
                      <a:pt x="34" y="1"/>
                    </a:lnTo>
                    <a:lnTo>
                      <a:pt x="35" y="1"/>
                    </a:lnTo>
                    <a:lnTo>
                      <a:pt x="36" y="0"/>
                    </a:lnTo>
                    <a:lnTo>
                      <a:pt x="37" y="0"/>
                    </a:lnTo>
                    <a:lnTo>
                      <a:pt x="38" y="0"/>
                    </a:lnTo>
                    <a:lnTo>
                      <a:pt x="39" y="2"/>
                    </a:lnTo>
                    <a:lnTo>
                      <a:pt x="41" y="4"/>
                    </a:lnTo>
                    <a:lnTo>
                      <a:pt x="42" y="5"/>
                    </a:lnTo>
                    <a:lnTo>
                      <a:pt x="42" y="6"/>
                    </a:lnTo>
                    <a:lnTo>
                      <a:pt x="42" y="7"/>
                    </a:lnTo>
                    <a:lnTo>
                      <a:pt x="41" y="8"/>
                    </a:lnTo>
                    <a:lnTo>
                      <a:pt x="40" y="8"/>
                    </a:lnTo>
                    <a:lnTo>
                      <a:pt x="39" y="9"/>
                    </a:lnTo>
                    <a:lnTo>
                      <a:pt x="37" y="10"/>
                    </a:lnTo>
                    <a:lnTo>
                      <a:pt x="35" y="12"/>
                    </a:lnTo>
                    <a:lnTo>
                      <a:pt x="33" y="14"/>
                    </a:lnTo>
                    <a:lnTo>
                      <a:pt x="31" y="16"/>
                    </a:lnTo>
                    <a:lnTo>
                      <a:pt x="30" y="17"/>
                    </a:lnTo>
                    <a:lnTo>
                      <a:pt x="29" y="18"/>
                    </a:lnTo>
                    <a:lnTo>
                      <a:pt x="29" y="19"/>
                    </a:lnTo>
                    <a:lnTo>
                      <a:pt x="30" y="20"/>
                    </a:lnTo>
                    <a:lnTo>
                      <a:pt x="31" y="21"/>
                    </a:lnTo>
                    <a:lnTo>
                      <a:pt x="32" y="22"/>
                    </a:lnTo>
                    <a:lnTo>
                      <a:pt x="34" y="23"/>
                    </a:lnTo>
                    <a:lnTo>
                      <a:pt x="36" y="25"/>
                    </a:lnTo>
                    <a:lnTo>
                      <a:pt x="38" y="28"/>
                    </a:lnTo>
                    <a:lnTo>
                      <a:pt x="39" y="28"/>
                    </a:lnTo>
                    <a:lnTo>
                      <a:pt x="40" y="28"/>
                    </a:lnTo>
                    <a:lnTo>
                      <a:pt x="41" y="28"/>
                    </a:lnTo>
                    <a:lnTo>
                      <a:pt x="42" y="28"/>
                    </a:lnTo>
                    <a:lnTo>
                      <a:pt x="42" y="27"/>
                    </a:lnTo>
                    <a:lnTo>
                      <a:pt x="42" y="26"/>
                    </a:lnTo>
                    <a:lnTo>
                      <a:pt x="43" y="25"/>
                    </a:lnTo>
                    <a:lnTo>
                      <a:pt x="44" y="25"/>
                    </a:lnTo>
                    <a:lnTo>
                      <a:pt x="44" y="24"/>
                    </a:lnTo>
                    <a:lnTo>
                      <a:pt x="45" y="23"/>
                    </a:lnTo>
                    <a:lnTo>
                      <a:pt x="46" y="23"/>
                    </a:lnTo>
                    <a:lnTo>
                      <a:pt x="47" y="22"/>
                    </a:lnTo>
                    <a:lnTo>
                      <a:pt x="49" y="21"/>
                    </a:lnTo>
                    <a:lnTo>
                      <a:pt x="50" y="20"/>
                    </a:lnTo>
                    <a:lnTo>
                      <a:pt x="51" y="19"/>
                    </a:lnTo>
                    <a:lnTo>
                      <a:pt x="52" y="18"/>
                    </a:lnTo>
                    <a:lnTo>
                      <a:pt x="52" y="17"/>
                    </a:lnTo>
                    <a:lnTo>
                      <a:pt x="53" y="17"/>
                    </a:lnTo>
                    <a:lnTo>
                      <a:pt x="54" y="17"/>
                    </a:lnTo>
                    <a:lnTo>
                      <a:pt x="55" y="18"/>
                    </a:lnTo>
                    <a:lnTo>
                      <a:pt x="56" y="18"/>
                    </a:lnTo>
                    <a:lnTo>
                      <a:pt x="56" y="19"/>
                    </a:lnTo>
                    <a:lnTo>
                      <a:pt x="57" y="19"/>
                    </a:lnTo>
                    <a:lnTo>
                      <a:pt x="57" y="20"/>
                    </a:lnTo>
                    <a:lnTo>
                      <a:pt x="58" y="21"/>
                    </a:lnTo>
                    <a:lnTo>
                      <a:pt x="58" y="22"/>
                    </a:lnTo>
                    <a:lnTo>
                      <a:pt x="59" y="23"/>
                    </a:lnTo>
                    <a:lnTo>
                      <a:pt x="59" y="24"/>
                    </a:lnTo>
                    <a:lnTo>
                      <a:pt x="58" y="24"/>
                    </a:lnTo>
                    <a:lnTo>
                      <a:pt x="58" y="25"/>
                    </a:lnTo>
                    <a:lnTo>
                      <a:pt x="58" y="26"/>
                    </a:lnTo>
                    <a:lnTo>
                      <a:pt x="57" y="26"/>
                    </a:lnTo>
                    <a:lnTo>
                      <a:pt x="56" y="26"/>
                    </a:lnTo>
                    <a:lnTo>
                      <a:pt x="56" y="27"/>
                    </a:lnTo>
                    <a:lnTo>
                      <a:pt x="55" y="28"/>
                    </a:lnTo>
                    <a:lnTo>
                      <a:pt x="55" y="29"/>
                    </a:lnTo>
                    <a:lnTo>
                      <a:pt x="54" y="29"/>
                    </a:lnTo>
                    <a:lnTo>
                      <a:pt x="52" y="31"/>
                    </a:lnTo>
                    <a:lnTo>
                      <a:pt x="49" y="33"/>
                    </a:lnTo>
                    <a:lnTo>
                      <a:pt x="46" y="35"/>
                    </a:lnTo>
                    <a:lnTo>
                      <a:pt x="44" y="37"/>
                    </a:lnTo>
                    <a:lnTo>
                      <a:pt x="43" y="38"/>
                    </a:lnTo>
                    <a:lnTo>
                      <a:pt x="42" y="38"/>
                    </a:lnTo>
                    <a:lnTo>
                      <a:pt x="41" y="39"/>
                    </a:lnTo>
                    <a:lnTo>
                      <a:pt x="41" y="40"/>
                    </a:lnTo>
                    <a:lnTo>
                      <a:pt x="40" y="40"/>
                    </a:lnTo>
                    <a:lnTo>
                      <a:pt x="40" y="41"/>
                    </a:lnTo>
                    <a:lnTo>
                      <a:pt x="38" y="42"/>
                    </a:lnTo>
                    <a:lnTo>
                      <a:pt x="37" y="43"/>
                    </a:lnTo>
                    <a:lnTo>
                      <a:pt x="35" y="45"/>
                    </a:lnTo>
                    <a:lnTo>
                      <a:pt x="31" y="48"/>
                    </a:lnTo>
                    <a:lnTo>
                      <a:pt x="27" y="51"/>
                    </a:lnTo>
                    <a:lnTo>
                      <a:pt x="22" y="56"/>
                    </a:lnTo>
                    <a:close/>
                  </a:path>
                </a:pathLst>
              </a:custGeom>
              <a:solidFill>
                <a:srgbClr val="F8C400"/>
              </a:solidFill>
              <a:ln w="9525">
                <a:noFill/>
                <a:round/>
                <a:headEnd/>
                <a:tailEnd/>
              </a:ln>
            </p:spPr>
            <p:txBody>
              <a:bodyPr/>
              <a:lstStyle/>
              <a:p>
                <a:endParaRPr lang="en-US"/>
              </a:p>
            </p:txBody>
          </p:sp>
          <p:sp>
            <p:nvSpPr>
              <p:cNvPr id="27151" name="Freeform 166"/>
              <p:cNvSpPr>
                <a:spLocks/>
              </p:cNvSpPr>
              <p:nvPr/>
            </p:nvSpPr>
            <p:spPr bwMode="auto">
              <a:xfrm>
                <a:off x="949" y="1521"/>
                <a:ext cx="116" cy="33"/>
              </a:xfrm>
              <a:custGeom>
                <a:avLst/>
                <a:gdLst>
                  <a:gd name="T0" fmla="*/ 47 w 116"/>
                  <a:gd name="T1" fmla="*/ 32 h 33"/>
                  <a:gd name="T2" fmla="*/ 39 w 116"/>
                  <a:gd name="T3" fmla="*/ 29 h 33"/>
                  <a:gd name="T4" fmla="*/ 30 w 116"/>
                  <a:gd name="T5" fmla="*/ 25 h 33"/>
                  <a:gd name="T6" fmla="*/ 21 w 116"/>
                  <a:gd name="T7" fmla="*/ 21 h 33"/>
                  <a:gd name="T8" fmla="*/ 17 w 116"/>
                  <a:gd name="T9" fmla="*/ 19 h 33"/>
                  <a:gd name="T10" fmla="*/ 15 w 116"/>
                  <a:gd name="T11" fmla="*/ 17 h 33"/>
                  <a:gd name="T12" fmla="*/ 10 w 116"/>
                  <a:gd name="T13" fmla="*/ 14 h 33"/>
                  <a:gd name="T14" fmla="*/ 6 w 116"/>
                  <a:gd name="T15" fmla="*/ 11 h 33"/>
                  <a:gd name="T16" fmla="*/ 2 w 116"/>
                  <a:gd name="T17" fmla="*/ 8 h 33"/>
                  <a:gd name="T18" fmla="*/ 5 w 116"/>
                  <a:gd name="T19" fmla="*/ 7 h 33"/>
                  <a:gd name="T20" fmla="*/ 15 w 116"/>
                  <a:gd name="T21" fmla="*/ 6 h 33"/>
                  <a:gd name="T22" fmla="*/ 26 w 116"/>
                  <a:gd name="T23" fmla="*/ 6 h 33"/>
                  <a:gd name="T24" fmla="*/ 36 w 116"/>
                  <a:gd name="T25" fmla="*/ 6 h 33"/>
                  <a:gd name="T26" fmla="*/ 42 w 116"/>
                  <a:gd name="T27" fmla="*/ 5 h 33"/>
                  <a:gd name="T28" fmla="*/ 43 w 116"/>
                  <a:gd name="T29" fmla="*/ 5 h 33"/>
                  <a:gd name="T30" fmla="*/ 43 w 116"/>
                  <a:gd name="T31" fmla="*/ 4 h 33"/>
                  <a:gd name="T32" fmla="*/ 43 w 116"/>
                  <a:gd name="T33" fmla="*/ 2 h 33"/>
                  <a:gd name="T34" fmla="*/ 48 w 116"/>
                  <a:gd name="T35" fmla="*/ 0 h 33"/>
                  <a:gd name="T36" fmla="*/ 57 w 116"/>
                  <a:gd name="T37" fmla="*/ 0 h 33"/>
                  <a:gd name="T38" fmla="*/ 66 w 116"/>
                  <a:gd name="T39" fmla="*/ 0 h 33"/>
                  <a:gd name="T40" fmla="*/ 75 w 116"/>
                  <a:gd name="T41" fmla="*/ 0 h 33"/>
                  <a:gd name="T42" fmla="*/ 84 w 116"/>
                  <a:gd name="T43" fmla="*/ 0 h 33"/>
                  <a:gd name="T44" fmla="*/ 93 w 116"/>
                  <a:gd name="T45" fmla="*/ 1 h 33"/>
                  <a:gd name="T46" fmla="*/ 102 w 116"/>
                  <a:gd name="T47" fmla="*/ 1 h 33"/>
                  <a:gd name="T48" fmla="*/ 111 w 116"/>
                  <a:gd name="T49" fmla="*/ 1 h 33"/>
                  <a:gd name="T50" fmla="*/ 116 w 116"/>
                  <a:gd name="T51" fmla="*/ 1 h 33"/>
                  <a:gd name="T52" fmla="*/ 115 w 116"/>
                  <a:gd name="T53" fmla="*/ 3 h 33"/>
                  <a:gd name="T54" fmla="*/ 114 w 116"/>
                  <a:gd name="T55" fmla="*/ 4 h 33"/>
                  <a:gd name="T56" fmla="*/ 113 w 116"/>
                  <a:gd name="T57" fmla="*/ 5 h 33"/>
                  <a:gd name="T58" fmla="*/ 112 w 116"/>
                  <a:gd name="T59" fmla="*/ 5 h 33"/>
                  <a:gd name="T60" fmla="*/ 111 w 116"/>
                  <a:gd name="T61" fmla="*/ 6 h 33"/>
                  <a:gd name="T62" fmla="*/ 111 w 116"/>
                  <a:gd name="T63" fmla="*/ 7 h 33"/>
                  <a:gd name="T64" fmla="*/ 110 w 116"/>
                  <a:gd name="T65" fmla="*/ 9 h 33"/>
                  <a:gd name="T66" fmla="*/ 109 w 116"/>
                  <a:gd name="T67" fmla="*/ 10 h 33"/>
                  <a:gd name="T68" fmla="*/ 107 w 116"/>
                  <a:gd name="T69" fmla="*/ 11 h 33"/>
                  <a:gd name="T70" fmla="*/ 105 w 116"/>
                  <a:gd name="T71" fmla="*/ 14 h 33"/>
                  <a:gd name="T72" fmla="*/ 103 w 116"/>
                  <a:gd name="T73" fmla="*/ 15 h 33"/>
                  <a:gd name="T74" fmla="*/ 101 w 116"/>
                  <a:gd name="T75" fmla="*/ 16 h 33"/>
                  <a:gd name="T76" fmla="*/ 99 w 116"/>
                  <a:gd name="T77" fmla="*/ 18 h 33"/>
                  <a:gd name="T78" fmla="*/ 95 w 116"/>
                  <a:gd name="T79" fmla="*/ 21 h 33"/>
                  <a:gd name="T80" fmla="*/ 92 w 116"/>
                  <a:gd name="T81" fmla="*/ 24 h 33"/>
                  <a:gd name="T82" fmla="*/ 90 w 116"/>
                  <a:gd name="T83" fmla="*/ 25 h 33"/>
                  <a:gd name="T84" fmla="*/ 87 w 116"/>
                  <a:gd name="T85" fmla="*/ 26 h 33"/>
                  <a:gd name="T86" fmla="*/ 85 w 116"/>
                  <a:gd name="T87" fmla="*/ 27 h 33"/>
                  <a:gd name="T88" fmla="*/ 84 w 116"/>
                  <a:gd name="T89" fmla="*/ 28 h 33"/>
                  <a:gd name="T90" fmla="*/ 82 w 116"/>
                  <a:gd name="T91" fmla="*/ 30 h 33"/>
                  <a:gd name="T92" fmla="*/ 78 w 116"/>
                  <a:gd name="T93" fmla="*/ 31 h 33"/>
                  <a:gd name="T94" fmla="*/ 74 w 116"/>
                  <a:gd name="T95" fmla="*/ 31 h 33"/>
                  <a:gd name="T96" fmla="*/ 70 w 116"/>
                  <a:gd name="T97" fmla="*/ 32 h 33"/>
                  <a:gd name="T98" fmla="*/ 64 w 116"/>
                  <a:gd name="T99" fmla="*/ 32 h 33"/>
                  <a:gd name="T100" fmla="*/ 56 w 116"/>
                  <a:gd name="T101" fmla="*/ 33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
                  <a:gd name="T154" fmla="*/ 0 h 33"/>
                  <a:gd name="T155" fmla="*/ 116 w 116"/>
                  <a:gd name="T156" fmla="*/ 33 h 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 h="33">
                    <a:moveTo>
                      <a:pt x="52" y="33"/>
                    </a:moveTo>
                    <a:lnTo>
                      <a:pt x="47" y="32"/>
                    </a:lnTo>
                    <a:lnTo>
                      <a:pt x="43" y="30"/>
                    </a:lnTo>
                    <a:lnTo>
                      <a:pt x="39" y="29"/>
                    </a:lnTo>
                    <a:lnTo>
                      <a:pt x="34" y="27"/>
                    </a:lnTo>
                    <a:lnTo>
                      <a:pt x="30" y="25"/>
                    </a:lnTo>
                    <a:lnTo>
                      <a:pt x="26" y="23"/>
                    </a:lnTo>
                    <a:lnTo>
                      <a:pt x="21" y="21"/>
                    </a:lnTo>
                    <a:lnTo>
                      <a:pt x="17" y="19"/>
                    </a:lnTo>
                    <a:lnTo>
                      <a:pt x="17" y="18"/>
                    </a:lnTo>
                    <a:lnTo>
                      <a:pt x="15" y="17"/>
                    </a:lnTo>
                    <a:lnTo>
                      <a:pt x="12" y="16"/>
                    </a:lnTo>
                    <a:lnTo>
                      <a:pt x="10" y="14"/>
                    </a:lnTo>
                    <a:lnTo>
                      <a:pt x="8" y="13"/>
                    </a:lnTo>
                    <a:lnTo>
                      <a:pt x="6" y="11"/>
                    </a:lnTo>
                    <a:lnTo>
                      <a:pt x="4" y="10"/>
                    </a:lnTo>
                    <a:lnTo>
                      <a:pt x="2" y="8"/>
                    </a:lnTo>
                    <a:lnTo>
                      <a:pt x="0" y="7"/>
                    </a:lnTo>
                    <a:lnTo>
                      <a:pt x="5" y="7"/>
                    </a:lnTo>
                    <a:lnTo>
                      <a:pt x="10" y="6"/>
                    </a:lnTo>
                    <a:lnTo>
                      <a:pt x="15" y="6"/>
                    </a:lnTo>
                    <a:lnTo>
                      <a:pt x="21" y="6"/>
                    </a:lnTo>
                    <a:lnTo>
                      <a:pt x="26" y="6"/>
                    </a:lnTo>
                    <a:lnTo>
                      <a:pt x="31" y="6"/>
                    </a:lnTo>
                    <a:lnTo>
                      <a:pt x="36" y="6"/>
                    </a:lnTo>
                    <a:lnTo>
                      <a:pt x="42" y="5"/>
                    </a:lnTo>
                    <a:lnTo>
                      <a:pt x="43" y="5"/>
                    </a:lnTo>
                    <a:lnTo>
                      <a:pt x="43" y="4"/>
                    </a:lnTo>
                    <a:lnTo>
                      <a:pt x="43" y="3"/>
                    </a:lnTo>
                    <a:lnTo>
                      <a:pt x="43" y="2"/>
                    </a:lnTo>
                    <a:lnTo>
                      <a:pt x="44" y="0"/>
                    </a:lnTo>
                    <a:lnTo>
                      <a:pt x="48" y="0"/>
                    </a:lnTo>
                    <a:lnTo>
                      <a:pt x="53" y="0"/>
                    </a:lnTo>
                    <a:lnTo>
                      <a:pt x="57" y="0"/>
                    </a:lnTo>
                    <a:lnTo>
                      <a:pt x="62" y="0"/>
                    </a:lnTo>
                    <a:lnTo>
                      <a:pt x="66" y="0"/>
                    </a:lnTo>
                    <a:lnTo>
                      <a:pt x="71" y="0"/>
                    </a:lnTo>
                    <a:lnTo>
                      <a:pt x="75" y="0"/>
                    </a:lnTo>
                    <a:lnTo>
                      <a:pt x="80" y="0"/>
                    </a:lnTo>
                    <a:lnTo>
                      <a:pt x="84" y="0"/>
                    </a:lnTo>
                    <a:lnTo>
                      <a:pt x="89" y="1"/>
                    </a:lnTo>
                    <a:lnTo>
                      <a:pt x="93" y="1"/>
                    </a:lnTo>
                    <a:lnTo>
                      <a:pt x="98" y="1"/>
                    </a:lnTo>
                    <a:lnTo>
                      <a:pt x="102" y="1"/>
                    </a:lnTo>
                    <a:lnTo>
                      <a:pt x="107" y="1"/>
                    </a:lnTo>
                    <a:lnTo>
                      <a:pt x="111" y="1"/>
                    </a:lnTo>
                    <a:lnTo>
                      <a:pt x="116" y="1"/>
                    </a:lnTo>
                    <a:lnTo>
                      <a:pt x="115" y="2"/>
                    </a:lnTo>
                    <a:lnTo>
                      <a:pt x="115" y="3"/>
                    </a:lnTo>
                    <a:lnTo>
                      <a:pt x="115" y="4"/>
                    </a:lnTo>
                    <a:lnTo>
                      <a:pt x="114" y="4"/>
                    </a:lnTo>
                    <a:lnTo>
                      <a:pt x="113" y="4"/>
                    </a:lnTo>
                    <a:lnTo>
                      <a:pt x="113" y="5"/>
                    </a:lnTo>
                    <a:lnTo>
                      <a:pt x="112" y="5"/>
                    </a:lnTo>
                    <a:lnTo>
                      <a:pt x="112" y="6"/>
                    </a:lnTo>
                    <a:lnTo>
                      <a:pt x="111" y="6"/>
                    </a:lnTo>
                    <a:lnTo>
                      <a:pt x="111" y="7"/>
                    </a:lnTo>
                    <a:lnTo>
                      <a:pt x="111" y="8"/>
                    </a:lnTo>
                    <a:lnTo>
                      <a:pt x="110" y="9"/>
                    </a:lnTo>
                    <a:lnTo>
                      <a:pt x="109" y="9"/>
                    </a:lnTo>
                    <a:lnTo>
                      <a:pt x="109" y="10"/>
                    </a:lnTo>
                    <a:lnTo>
                      <a:pt x="108" y="10"/>
                    </a:lnTo>
                    <a:lnTo>
                      <a:pt x="107" y="11"/>
                    </a:lnTo>
                    <a:lnTo>
                      <a:pt x="106" y="13"/>
                    </a:lnTo>
                    <a:lnTo>
                      <a:pt x="105" y="14"/>
                    </a:lnTo>
                    <a:lnTo>
                      <a:pt x="103" y="15"/>
                    </a:lnTo>
                    <a:lnTo>
                      <a:pt x="102" y="16"/>
                    </a:lnTo>
                    <a:lnTo>
                      <a:pt x="101" y="16"/>
                    </a:lnTo>
                    <a:lnTo>
                      <a:pt x="99" y="18"/>
                    </a:lnTo>
                    <a:lnTo>
                      <a:pt x="97" y="19"/>
                    </a:lnTo>
                    <a:lnTo>
                      <a:pt x="95" y="21"/>
                    </a:lnTo>
                    <a:lnTo>
                      <a:pt x="93" y="23"/>
                    </a:lnTo>
                    <a:lnTo>
                      <a:pt x="92" y="24"/>
                    </a:lnTo>
                    <a:lnTo>
                      <a:pt x="91" y="24"/>
                    </a:lnTo>
                    <a:lnTo>
                      <a:pt x="90" y="25"/>
                    </a:lnTo>
                    <a:lnTo>
                      <a:pt x="88" y="26"/>
                    </a:lnTo>
                    <a:lnTo>
                      <a:pt x="87" y="26"/>
                    </a:lnTo>
                    <a:lnTo>
                      <a:pt x="86" y="27"/>
                    </a:lnTo>
                    <a:lnTo>
                      <a:pt x="85" y="27"/>
                    </a:lnTo>
                    <a:lnTo>
                      <a:pt x="84" y="28"/>
                    </a:lnTo>
                    <a:lnTo>
                      <a:pt x="84" y="29"/>
                    </a:lnTo>
                    <a:lnTo>
                      <a:pt x="82" y="30"/>
                    </a:lnTo>
                    <a:lnTo>
                      <a:pt x="80" y="30"/>
                    </a:lnTo>
                    <a:lnTo>
                      <a:pt x="78" y="31"/>
                    </a:lnTo>
                    <a:lnTo>
                      <a:pt x="76" y="31"/>
                    </a:lnTo>
                    <a:lnTo>
                      <a:pt x="74" y="31"/>
                    </a:lnTo>
                    <a:lnTo>
                      <a:pt x="72" y="32"/>
                    </a:lnTo>
                    <a:lnTo>
                      <a:pt x="70" y="32"/>
                    </a:lnTo>
                    <a:lnTo>
                      <a:pt x="68" y="32"/>
                    </a:lnTo>
                    <a:lnTo>
                      <a:pt x="64" y="32"/>
                    </a:lnTo>
                    <a:lnTo>
                      <a:pt x="60" y="33"/>
                    </a:lnTo>
                    <a:lnTo>
                      <a:pt x="56" y="33"/>
                    </a:lnTo>
                    <a:lnTo>
                      <a:pt x="52" y="33"/>
                    </a:lnTo>
                    <a:close/>
                  </a:path>
                </a:pathLst>
              </a:custGeom>
              <a:solidFill>
                <a:srgbClr val="007CC3"/>
              </a:solidFill>
              <a:ln w="9525">
                <a:noFill/>
                <a:round/>
                <a:headEnd/>
                <a:tailEnd/>
              </a:ln>
            </p:spPr>
            <p:txBody>
              <a:bodyPr/>
              <a:lstStyle/>
              <a:p>
                <a:endParaRPr lang="en-US"/>
              </a:p>
            </p:txBody>
          </p:sp>
          <p:sp>
            <p:nvSpPr>
              <p:cNvPr id="27152" name="Freeform 167"/>
              <p:cNvSpPr>
                <a:spLocks/>
              </p:cNvSpPr>
              <p:nvPr/>
            </p:nvSpPr>
            <p:spPr bwMode="auto">
              <a:xfrm>
                <a:off x="460" y="1532"/>
                <a:ext cx="20" cy="21"/>
              </a:xfrm>
              <a:custGeom>
                <a:avLst/>
                <a:gdLst>
                  <a:gd name="T0" fmla="*/ 5 w 20"/>
                  <a:gd name="T1" fmla="*/ 20 h 21"/>
                  <a:gd name="T2" fmla="*/ 4 w 20"/>
                  <a:gd name="T3" fmla="*/ 20 h 21"/>
                  <a:gd name="T4" fmla="*/ 2 w 20"/>
                  <a:gd name="T5" fmla="*/ 18 h 21"/>
                  <a:gd name="T6" fmla="*/ 1 w 20"/>
                  <a:gd name="T7" fmla="*/ 16 h 21"/>
                  <a:gd name="T8" fmla="*/ 0 w 20"/>
                  <a:gd name="T9" fmla="*/ 14 h 21"/>
                  <a:gd name="T10" fmla="*/ 0 w 20"/>
                  <a:gd name="T11" fmla="*/ 12 h 21"/>
                  <a:gd name="T12" fmla="*/ 0 w 20"/>
                  <a:gd name="T13" fmla="*/ 10 h 21"/>
                  <a:gd name="T14" fmla="*/ 0 w 20"/>
                  <a:gd name="T15" fmla="*/ 8 h 21"/>
                  <a:gd name="T16" fmla="*/ 1 w 20"/>
                  <a:gd name="T17" fmla="*/ 6 h 21"/>
                  <a:gd name="T18" fmla="*/ 2 w 20"/>
                  <a:gd name="T19" fmla="*/ 5 h 21"/>
                  <a:gd name="T20" fmla="*/ 3 w 20"/>
                  <a:gd name="T21" fmla="*/ 3 h 21"/>
                  <a:gd name="T22" fmla="*/ 4 w 20"/>
                  <a:gd name="T23" fmla="*/ 2 h 21"/>
                  <a:gd name="T24" fmla="*/ 6 w 20"/>
                  <a:gd name="T25" fmla="*/ 1 h 21"/>
                  <a:gd name="T26" fmla="*/ 8 w 20"/>
                  <a:gd name="T27" fmla="*/ 1 h 21"/>
                  <a:gd name="T28" fmla="*/ 10 w 20"/>
                  <a:gd name="T29" fmla="*/ 0 h 21"/>
                  <a:gd name="T30" fmla="*/ 12 w 20"/>
                  <a:gd name="T31" fmla="*/ 0 h 21"/>
                  <a:gd name="T32" fmla="*/ 14 w 20"/>
                  <a:gd name="T33" fmla="*/ 1 h 21"/>
                  <a:gd name="T34" fmla="*/ 17 w 20"/>
                  <a:gd name="T35" fmla="*/ 2 h 21"/>
                  <a:gd name="T36" fmla="*/ 19 w 20"/>
                  <a:gd name="T37" fmla="*/ 3 h 21"/>
                  <a:gd name="T38" fmla="*/ 20 w 20"/>
                  <a:gd name="T39" fmla="*/ 5 h 21"/>
                  <a:gd name="T40" fmla="*/ 20 w 20"/>
                  <a:gd name="T41" fmla="*/ 7 h 21"/>
                  <a:gd name="T42" fmla="*/ 20 w 20"/>
                  <a:gd name="T43" fmla="*/ 8 h 21"/>
                  <a:gd name="T44" fmla="*/ 20 w 20"/>
                  <a:gd name="T45" fmla="*/ 10 h 21"/>
                  <a:gd name="T46" fmla="*/ 20 w 20"/>
                  <a:gd name="T47" fmla="*/ 11 h 21"/>
                  <a:gd name="T48" fmla="*/ 20 w 20"/>
                  <a:gd name="T49" fmla="*/ 13 h 21"/>
                  <a:gd name="T50" fmla="*/ 19 w 20"/>
                  <a:gd name="T51" fmla="*/ 14 h 21"/>
                  <a:gd name="T52" fmla="*/ 18 w 20"/>
                  <a:gd name="T53" fmla="*/ 15 h 21"/>
                  <a:gd name="T54" fmla="*/ 17 w 20"/>
                  <a:gd name="T55" fmla="*/ 16 h 21"/>
                  <a:gd name="T56" fmla="*/ 15 w 20"/>
                  <a:gd name="T57" fmla="*/ 17 h 21"/>
                  <a:gd name="T58" fmla="*/ 14 w 20"/>
                  <a:gd name="T59" fmla="*/ 18 h 21"/>
                  <a:gd name="T60" fmla="*/ 12 w 20"/>
                  <a:gd name="T61" fmla="*/ 19 h 21"/>
                  <a:gd name="T62" fmla="*/ 10 w 20"/>
                  <a:gd name="T63" fmla="*/ 20 h 21"/>
                  <a:gd name="T64" fmla="*/ 9 w 20"/>
                  <a:gd name="T65" fmla="*/ 20 h 21"/>
                  <a:gd name="T66" fmla="*/ 7 w 20"/>
                  <a:gd name="T67" fmla="*/ 2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21"/>
                  <a:gd name="T104" fmla="*/ 20 w 20"/>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21">
                    <a:moveTo>
                      <a:pt x="6" y="21"/>
                    </a:moveTo>
                    <a:lnTo>
                      <a:pt x="5" y="20"/>
                    </a:lnTo>
                    <a:lnTo>
                      <a:pt x="4" y="20"/>
                    </a:lnTo>
                    <a:lnTo>
                      <a:pt x="3" y="19"/>
                    </a:lnTo>
                    <a:lnTo>
                      <a:pt x="2" y="18"/>
                    </a:lnTo>
                    <a:lnTo>
                      <a:pt x="2" y="17"/>
                    </a:lnTo>
                    <a:lnTo>
                      <a:pt x="1" y="16"/>
                    </a:lnTo>
                    <a:lnTo>
                      <a:pt x="1" y="15"/>
                    </a:lnTo>
                    <a:lnTo>
                      <a:pt x="0" y="14"/>
                    </a:lnTo>
                    <a:lnTo>
                      <a:pt x="0" y="13"/>
                    </a:lnTo>
                    <a:lnTo>
                      <a:pt x="0" y="12"/>
                    </a:lnTo>
                    <a:lnTo>
                      <a:pt x="0" y="11"/>
                    </a:lnTo>
                    <a:lnTo>
                      <a:pt x="0" y="10"/>
                    </a:lnTo>
                    <a:lnTo>
                      <a:pt x="0" y="9"/>
                    </a:lnTo>
                    <a:lnTo>
                      <a:pt x="0" y="8"/>
                    </a:lnTo>
                    <a:lnTo>
                      <a:pt x="1" y="7"/>
                    </a:lnTo>
                    <a:lnTo>
                      <a:pt x="1" y="6"/>
                    </a:lnTo>
                    <a:lnTo>
                      <a:pt x="1" y="5"/>
                    </a:lnTo>
                    <a:lnTo>
                      <a:pt x="2" y="5"/>
                    </a:lnTo>
                    <a:lnTo>
                      <a:pt x="2" y="4"/>
                    </a:lnTo>
                    <a:lnTo>
                      <a:pt x="3" y="3"/>
                    </a:lnTo>
                    <a:lnTo>
                      <a:pt x="4" y="3"/>
                    </a:lnTo>
                    <a:lnTo>
                      <a:pt x="4" y="2"/>
                    </a:lnTo>
                    <a:lnTo>
                      <a:pt x="5" y="2"/>
                    </a:lnTo>
                    <a:lnTo>
                      <a:pt x="6" y="1"/>
                    </a:lnTo>
                    <a:lnTo>
                      <a:pt x="7" y="1"/>
                    </a:lnTo>
                    <a:lnTo>
                      <a:pt x="8" y="1"/>
                    </a:lnTo>
                    <a:lnTo>
                      <a:pt x="9" y="0"/>
                    </a:lnTo>
                    <a:lnTo>
                      <a:pt x="10" y="0"/>
                    </a:lnTo>
                    <a:lnTo>
                      <a:pt x="11" y="0"/>
                    </a:lnTo>
                    <a:lnTo>
                      <a:pt x="12" y="0"/>
                    </a:lnTo>
                    <a:lnTo>
                      <a:pt x="13" y="1"/>
                    </a:lnTo>
                    <a:lnTo>
                      <a:pt x="14" y="1"/>
                    </a:lnTo>
                    <a:lnTo>
                      <a:pt x="16" y="1"/>
                    </a:lnTo>
                    <a:lnTo>
                      <a:pt x="17" y="2"/>
                    </a:lnTo>
                    <a:lnTo>
                      <a:pt x="18" y="2"/>
                    </a:lnTo>
                    <a:lnTo>
                      <a:pt x="19" y="3"/>
                    </a:lnTo>
                    <a:lnTo>
                      <a:pt x="19" y="4"/>
                    </a:lnTo>
                    <a:lnTo>
                      <a:pt x="20" y="5"/>
                    </a:lnTo>
                    <a:lnTo>
                      <a:pt x="20" y="6"/>
                    </a:lnTo>
                    <a:lnTo>
                      <a:pt x="20" y="7"/>
                    </a:lnTo>
                    <a:lnTo>
                      <a:pt x="20" y="8"/>
                    </a:lnTo>
                    <a:lnTo>
                      <a:pt x="20" y="9"/>
                    </a:lnTo>
                    <a:lnTo>
                      <a:pt x="20" y="10"/>
                    </a:lnTo>
                    <a:lnTo>
                      <a:pt x="20" y="11"/>
                    </a:lnTo>
                    <a:lnTo>
                      <a:pt x="20" y="12"/>
                    </a:lnTo>
                    <a:lnTo>
                      <a:pt x="20" y="13"/>
                    </a:lnTo>
                    <a:lnTo>
                      <a:pt x="19" y="13"/>
                    </a:lnTo>
                    <a:lnTo>
                      <a:pt x="19" y="14"/>
                    </a:lnTo>
                    <a:lnTo>
                      <a:pt x="18" y="15"/>
                    </a:lnTo>
                    <a:lnTo>
                      <a:pt x="17" y="16"/>
                    </a:lnTo>
                    <a:lnTo>
                      <a:pt x="16" y="17"/>
                    </a:lnTo>
                    <a:lnTo>
                      <a:pt x="15" y="17"/>
                    </a:lnTo>
                    <a:lnTo>
                      <a:pt x="15" y="18"/>
                    </a:lnTo>
                    <a:lnTo>
                      <a:pt x="14" y="18"/>
                    </a:lnTo>
                    <a:lnTo>
                      <a:pt x="13" y="19"/>
                    </a:lnTo>
                    <a:lnTo>
                      <a:pt x="12" y="19"/>
                    </a:lnTo>
                    <a:lnTo>
                      <a:pt x="11" y="19"/>
                    </a:lnTo>
                    <a:lnTo>
                      <a:pt x="10" y="20"/>
                    </a:lnTo>
                    <a:lnTo>
                      <a:pt x="9" y="20"/>
                    </a:lnTo>
                    <a:lnTo>
                      <a:pt x="8" y="20"/>
                    </a:lnTo>
                    <a:lnTo>
                      <a:pt x="7" y="20"/>
                    </a:lnTo>
                    <a:lnTo>
                      <a:pt x="6" y="21"/>
                    </a:lnTo>
                    <a:close/>
                  </a:path>
                </a:pathLst>
              </a:custGeom>
              <a:solidFill>
                <a:srgbClr val="F8C400"/>
              </a:solidFill>
              <a:ln w="9525">
                <a:noFill/>
                <a:round/>
                <a:headEnd/>
                <a:tailEnd/>
              </a:ln>
            </p:spPr>
            <p:txBody>
              <a:bodyPr/>
              <a:lstStyle/>
              <a:p>
                <a:endParaRPr lang="en-US"/>
              </a:p>
            </p:txBody>
          </p:sp>
          <p:sp>
            <p:nvSpPr>
              <p:cNvPr id="27153" name="Freeform 168"/>
              <p:cNvSpPr>
                <a:spLocks/>
              </p:cNvSpPr>
              <p:nvPr/>
            </p:nvSpPr>
            <p:spPr bwMode="auto">
              <a:xfrm>
                <a:off x="1336" y="1498"/>
                <a:ext cx="72" cy="54"/>
              </a:xfrm>
              <a:custGeom>
                <a:avLst/>
                <a:gdLst>
                  <a:gd name="T0" fmla="*/ 60 w 72"/>
                  <a:gd name="T1" fmla="*/ 52 h 54"/>
                  <a:gd name="T2" fmla="*/ 59 w 72"/>
                  <a:gd name="T3" fmla="*/ 49 h 54"/>
                  <a:gd name="T4" fmla="*/ 56 w 72"/>
                  <a:gd name="T5" fmla="*/ 45 h 54"/>
                  <a:gd name="T6" fmla="*/ 52 w 72"/>
                  <a:gd name="T7" fmla="*/ 42 h 54"/>
                  <a:gd name="T8" fmla="*/ 47 w 72"/>
                  <a:gd name="T9" fmla="*/ 39 h 54"/>
                  <a:gd name="T10" fmla="*/ 43 w 72"/>
                  <a:gd name="T11" fmla="*/ 37 h 54"/>
                  <a:gd name="T12" fmla="*/ 41 w 72"/>
                  <a:gd name="T13" fmla="*/ 36 h 54"/>
                  <a:gd name="T14" fmla="*/ 40 w 72"/>
                  <a:gd name="T15" fmla="*/ 35 h 54"/>
                  <a:gd name="T16" fmla="*/ 39 w 72"/>
                  <a:gd name="T17" fmla="*/ 34 h 54"/>
                  <a:gd name="T18" fmla="*/ 36 w 72"/>
                  <a:gd name="T19" fmla="*/ 33 h 54"/>
                  <a:gd name="T20" fmla="*/ 32 w 72"/>
                  <a:gd name="T21" fmla="*/ 31 h 54"/>
                  <a:gd name="T22" fmla="*/ 29 w 72"/>
                  <a:gd name="T23" fmla="*/ 29 h 54"/>
                  <a:gd name="T24" fmla="*/ 27 w 72"/>
                  <a:gd name="T25" fmla="*/ 27 h 54"/>
                  <a:gd name="T26" fmla="*/ 22 w 72"/>
                  <a:gd name="T27" fmla="*/ 24 h 54"/>
                  <a:gd name="T28" fmla="*/ 18 w 72"/>
                  <a:gd name="T29" fmla="*/ 23 h 54"/>
                  <a:gd name="T30" fmla="*/ 17 w 72"/>
                  <a:gd name="T31" fmla="*/ 22 h 54"/>
                  <a:gd name="T32" fmla="*/ 16 w 72"/>
                  <a:gd name="T33" fmla="*/ 21 h 54"/>
                  <a:gd name="T34" fmla="*/ 14 w 72"/>
                  <a:gd name="T35" fmla="*/ 20 h 54"/>
                  <a:gd name="T36" fmla="*/ 9 w 72"/>
                  <a:gd name="T37" fmla="*/ 17 h 54"/>
                  <a:gd name="T38" fmla="*/ 6 w 72"/>
                  <a:gd name="T39" fmla="*/ 16 h 54"/>
                  <a:gd name="T40" fmla="*/ 5 w 72"/>
                  <a:gd name="T41" fmla="*/ 16 h 54"/>
                  <a:gd name="T42" fmla="*/ 2 w 72"/>
                  <a:gd name="T43" fmla="*/ 17 h 54"/>
                  <a:gd name="T44" fmla="*/ 0 w 72"/>
                  <a:gd name="T45" fmla="*/ 16 h 54"/>
                  <a:gd name="T46" fmla="*/ 1 w 72"/>
                  <a:gd name="T47" fmla="*/ 14 h 54"/>
                  <a:gd name="T48" fmla="*/ 2 w 72"/>
                  <a:gd name="T49" fmla="*/ 11 h 54"/>
                  <a:gd name="T50" fmla="*/ 3 w 72"/>
                  <a:gd name="T51" fmla="*/ 9 h 54"/>
                  <a:gd name="T52" fmla="*/ 6 w 72"/>
                  <a:gd name="T53" fmla="*/ 6 h 54"/>
                  <a:gd name="T54" fmla="*/ 9 w 72"/>
                  <a:gd name="T55" fmla="*/ 2 h 54"/>
                  <a:gd name="T56" fmla="*/ 11 w 72"/>
                  <a:gd name="T57" fmla="*/ 0 h 54"/>
                  <a:gd name="T58" fmla="*/ 13 w 72"/>
                  <a:gd name="T59" fmla="*/ 2 h 54"/>
                  <a:gd name="T60" fmla="*/ 14 w 72"/>
                  <a:gd name="T61" fmla="*/ 5 h 54"/>
                  <a:gd name="T62" fmla="*/ 15 w 72"/>
                  <a:gd name="T63" fmla="*/ 7 h 54"/>
                  <a:gd name="T64" fmla="*/ 16 w 72"/>
                  <a:gd name="T65" fmla="*/ 8 h 54"/>
                  <a:gd name="T66" fmla="*/ 18 w 72"/>
                  <a:gd name="T67" fmla="*/ 9 h 54"/>
                  <a:gd name="T68" fmla="*/ 22 w 72"/>
                  <a:gd name="T69" fmla="*/ 11 h 54"/>
                  <a:gd name="T70" fmla="*/ 24 w 72"/>
                  <a:gd name="T71" fmla="*/ 13 h 54"/>
                  <a:gd name="T72" fmla="*/ 26 w 72"/>
                  <a:gd name="T73" fmla="*/ 14 h 54"/>
                  <a:gd name="T74" fmla="*/ 30 w 72"/>
                  <a:gd name="T75" fmla="*/ 16 h 54"/>
                  <a:gd name="T76" fmla="*/ 32 w 72"/>
                  <a:gd name="T77" fmla="*/ 18 h 54"/>
                  <a:gd name="T78" fmla="*/ 34 w 72"/>
                  <a:gd name="T79" fmla="*/ 19 h 54"/>
                  <a:gd name="T80" fmla="*/ 39 w 72"/>
                  <a:gd name="T81" fmla="*/ 22 h 54"/>
                  <a:gd name="T82" fmla="*/ 43 w 72"/>
                  <a:gd name="T83" fmla="*/ 24 h 54"/>
                  <a:gd name="T84" fmla="*/ 48 w 72"/>
                  <a:gd name="T85" fmla="*/ 27 h 54"/>
                  <a:gd name="T86" fmla="*/ 50 w 72"/>
                  <a:gd name="T87" fmla="*/ 29 h 54"/>
                  <a:gd name="T88" fmla="*/ 52 w 72"/>
                  <a:gd name="T89" fmla="*/ 30 h 54"/>
                  <a:gd name="T90" fmla="*/ 55 w 72"/>
                  <a:gd name="T91" fmla="*/ 32 h 54"/>
                  <a:gd name="T92" fmla="*/ 59 w 72"/>
                  <a:gd name="T93" fmla="*/ 34 h 54"/>
                  <a:gd name="T94" fmla="*/ 63 w 72"/>
                  <a:gd name="T95" fmla="*/ 36 h 54"/>
                  <a:gd name="T96" fmla="*/ 66 w 72"/>
                  <a:gd name="T97" fmla="*/ 37 h 54"/>
                  <a:gd name="T98" fmla="*/ 70 w 72"/>
                  <a:gd name="T99" fmla="*/ 36 h 54"/>
                  <a:gd name="T100" fmla="*/ 71 w 72"/>
                  <a:gd name="T101" fmla="*/ 38 h 54"/>
                  <a:gd name="T102" fmla="*/ 69 w 72"/>
                  <a:gd name="T103" fmla="*/ 43 h 54"/>
                  <a:gd name="T104" fmla="*/ 66 w 72"/>
                  <a:gd name="T105" fmla="*/ 46 h 54"/>
                  <a:gd name="T106" fmla="*/ 66 w 72"/>
                  <a:gd name="T107" fmla="*/ 46 h 54"/>
                  <a:gd name="T108" fmla="*/ 66 w 72"/>
                  <a:gd name="T109" fmla="*/ 48 h 54"/>
                  <a:gd name="T110" fmla="*/ 65 w 72"/>
                  <a:gd name="T111" fmla="*/ 48 h 54"/>
                  <a:gd name="T112" fmla="*/ 63 w 72"/>
                  <a:gd name="T113" fmla="*/ 51 h 54"/>
                  <a:gd name="T114" fmla="*/ 61 w 72"/>
                  <a:gd name="T115" fmla="*/ 53 h 54"/>
                  <a:gd name="T116" fmla="*/ 60 w 72"/>
                  <a:gd name="T117" fmla="*/ 54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
                  <a:gd name="T178" fmla="*/ 0 h 54"/>
                  <a:gd name="T179" fmla="*/ 72 w 72"/>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 h="54">
                    <a:moveTo>
                      <a:pt x="60" y="54"/>
                    </a:moveTo>
                    <a:lnTo>
                      <a:pt x="60" y="52"/>
                    </a:lnTo>
                    <a:lnTo>
                      <a:pt x="59" y="50"/>
                    </a:lnTo>
                    <a:lnTo>
                      <a:pt x="59" y="49"/>
                    </a:lnTo>
                    <a:lnTo>
                      <a:pt x="58" y="46"/>
                    </a:lnTo>
                    <a:lnTo>
                      <a:pt x="56" y="45"/>
                    </a:lnTo>
                    <a:lnTo>
                      <a:pt x="54" y="43"/>
                    </a:lnTo>
                    <a:lnTo>
                      <a:pt x="52" y="42"/>
                    </a:lnTo>
                    <a:lnTo>
                      <a:pt x="49" y="40"/>
                    </a:lnTo>
                    <a:lnTo>
                      <a:pt x="47" y="39"/>
                    </a:lnTo>
                    <a:lnTo>
                      <a:pt x="44" y="38"/>
                    </a:lnTo>
                    <a:lnTo>
                      <a:pt x="43" y="37"/>
                    </a:lnTo>
                    <a:lnTo>
                      <a:pt x="42" y="37"/>
                    </a:lnTo>
                    <a:lnTo>
                      <a:pt x="41" y="36"/>
                    </a:lnTo>
                    <a:lnTo>
                      <a:pt x="40" y="36"/>
                    </a:lnTo>
                    <a:lnTo>
                      <a:pt x="40" y="35"/>
                    </a:lnTo>
                    <a:lnTo>
                      <a:pt x="39" y="34"/>
                    </a:lnTo>
                    <a:lnTo>
                      <a:pt x="37" y="34"/>
                    </a:lnTo>
                    <a:lnTo>
                      <a:pt x="36" y="33"/>
                    </a:lnTo>
                    <a:lnTo>
                      <a:pt x="34" y="32"/>
                    </a:lnTo>
                    <a:lnTo>
                      <a:pt x="32" y="31"/>
                    </a:lnTo>
                    <a:lnTo>
                      <a:pt x="30" y="30"/>
                    </a:lnTo>
                    <a:lnTo>
                      <a:pt x="29" y="29"/>
                    </a:lnTo>
                    <a:lnTo>
                      <a:pt x="27" y="28"/>
                    </a:lnTo>
                    <a:lnTo>
                      <a:pt x="27" y="27"/>
                    </a:lnTo>
                    <a:lnTo>
                      <a:pt x="22" y="24"/>
                    </a:lnTo>
                    <a:lnTo>
                      <a:pt x="19" y="23"/>
                    </a:lnTo>
                    <a:lnTo>
                      <a:pt x="18" y="23"/>
                    </a:lnTo>
                    <a:lnTo>
                      <a:pt x="18" y="22"/>
                    </a:lnTo>
                    <a:lnTo>
                      <a:pt x="17" y="22"/>
                    </a:lnTo>
                    <a:lnTo>
                      <a:pt x="16" y="22"/>
                    </a:lnTo>
                    <a:lnTo>
                      <a:pt x="16" y="21"/>
                    </a:lnTo>
                    <a:lnTo>
                      <a:pt x="14" y="20"/>
                    </a:lnTo>
                    <a:lnTo>
                      <a:pt x="12" y="18"/>
                    </a:lnTo>
                    <a:lnTo>
                      <a:pt x="9" y="17"/>
                    </a:lnTo>
                    <a:lnTo>
                      <a:pt x="7" y="16"/>
                    </a:lnTo>
                    <a:lnTo>
                      <a:pt x="6" y="16"/>
                    </a:lnTo>
                    <a:lnTo>
                      <a:pt x="5" y="16"/>
                    </a:lnTo>
                    <a:lnTo>
                      <a:pt x="4" y="16"/>
                    </a:lnTo>
                    <a:lnTo>
                      <a:pt x="2" y="17"/>
                    </a:lnTo>
                    <a:lnTo>
                      <a:pt x="0" y="17"/>
                    </a:lnTo>
                    <a:lnTo>
                      <a:pt x="0" y="16"/>
                    </a:lnTo>
                    <a:lnTo>
                      <a:pt x="0" y="15"/>
                    </a:lnTo>
                    <a:lnTo>
                      <a:pt x="1" y="14"/>
                    </a:lnTo>
                    <a:lnTo>
                      <a:pt x="1" y="13"/>
                    </a:lnTo>
                    <a:lnTo>
                      <a:pt x="2" y="11"/>
                    </a:lnTo>
                    <a:lnTo>
                      <a:pt x="3" y="10"/>
                    </a:lnTo>
                    <a:lnTo>
                      <a:pt x="3" y="9"/>
                    </a:lnTo>
                    <a:lnTo>
                      <a:pt x="4" y="8"/>
                    </a:lnTo>
                    <a:lnTo>
                      <a:pt x="6" y="6"/>
                    </a:lnTo>
                    <a:lnTo>
                      <a:pt x="7" y="4"/>
                    </a:lnTo>
                    <a:lnTo>
                      <a:pt x="9" y="2"/>
                    </a:lnTo>
                    <a:lnTo>
                      <a:pt x="10" y="0"/>
                    </a:lnTo>
                    <a:lnTo>
                      <a:pt x="11" y="0"/>
                    </a:lnTo>
                    <a:lnTo>
                      <a:pt x="12" y="0"/>
                    </a:lnTo>
                    <a:lnTo>
                      <a:pt x="13" y="2"/>
                    </a:lnTo>
                    <a:lnTo>
                      <a:pt x="13" y="3"/>
                    </a:lnTo>
                    <a:lnTo>
                      <a:pt x="14" y="5"/>
                    </a:lnTo>
                    <a:lnTo>
                      <a:pt x="14" y="7"/>
                    </a:lnTo>
                    <a:lnTo>
                      <a:pt x="15" y="7"/>
                    </a:lnTo>
                    <a:lnTo>
                      <a:pt x="16" y="7"/>
                    </a:lnTo>
                    <a:lnTo>
                      <a:pt x="16" y="8"/>
                    </a:lnTo>
                    <a:lnTo>
                      <a:pt x="18" y="9"/>
                    </a:lnTo>
                    <a:lnTo>
                      <a:pt x="20" y="10"/>
                    </a:lnTo>
                    <a:lnTo>
                      <a:pt x="22" y="11"/>
                    </a:lnTo>
                    <a:lnTo>
                      <a:pt x="24" y="12"/>
                    </a:lnTo>
                    <a:lnTo>
                      <a:pt x="24" y="13"/>
                    </a:lnTo>
                    <a:lnTo>
                      <a:pt x="26" y="14"/>
                    </a:lnTo>
                    <a:lnTo>
                      <a:pt x="28" y="15"/>
                    </a:lnTo>
                    <a:lnTo>
                      <a:pt x="30" y="16"/>
                    </a:lnTo>
                    <a:lnTo>
                      <a:pt x="32" y="17"/>
                    </a:lnTo>
                    <a:lnTo>
                      <a:pt x="32" y="18"/>
                    </a:lnTo>
                    <a:lnTo>
                      <a:pt x="34" y="19"/>
                    </a:lnTo>
                    <a:lnTo>
                      <a:pt x="37" y="21"/>
                    </a:lnTo>
                    <a:lnTo>
                      <a:pt x="39" y="22"/>
                    </a:lnTo>
                    <a:lnTo>
                      <a:pt x="41" y="23"/>
                    </a:lnTo>
                    <a:lnTo>
                      <a:pt x="43" y="24"/>
                    </a:lnTo>
                    <a:lnTo>
                      <a:pt x="45" y="26"/>
                    </a:lnTo>
                    <a:lnTo>
                      <a:pt x="48" y="27"/>
                    </a:lnTo>
                    <a:lnTo>
                      <a:pt x="50" y="28"/>
                    </a:lnTo>
                    <a:lnTo>
                      <a:pt x="50" y="29"/>
                    </a:lnTo>
                    <a:lnTo>
                      <a:pt x="52" y="30"/>
                    </a:lnTo>
                    <a:lnTo>
                      <a:pt x="54" y="31"/>
                    </a:lnTo>
                    <a:lnTo>
                      <a:pt x="55" y="32"/>
                    </a:lnTo>
                    <a:lnTo>
                      <a:pt x="57" y="33"/>
                    </a:lnTo>
                    <a:lnTo>
                      <a:pt x="59" y="34"/>
                    </a:lnTo>
                    <a:lnTo>
                      <a:pt x="61" y="35"/>
                    </a:lnTo>
                    <a:lnTo>
                      <a:pt x="63" y="36"/>
                    </a:lnTo>
                    <a:lnTo>
                      <a:pt x="65" y="37"/>
                    </a:lnTo>
                    <a:lnTo>
                      <a:pt x="66" y="37"/>
                    </a:lnTo>
                    <a:lnTo>
                      <a:pt x="68" y="37"/>
                    </a:lnTo>
                    <a:lnTo>
                      <a:pt x="70" y="36"/>
                    </a:lnTo>
                    <a:lnTo>
                      <a:pt x="72" y="36"/>
                    </a:lnTo>
                    <a:lnTo>
                      <a:pt x="71" y="38"/>
                    </a:lnTo>
                    <a:lnTo>
                      <a:pt x="70" y="41"/>
                    </a:lnTo>
                    <a:lnTo>
                      <a:pt x="69" y="43"/>
                    </a:lnTo>
                    <a:lnTo>
                      <a:pt x="67" y="46"/>
                    </a:lnTo>
                    <a:lnTo>
                      <a:pt x="66" y="46"/>
                    </a:lnTo>
                    <a:lnTo>
                      <a:pt x="66" y="47"/>
                    </a:lnTo>
                    <a:lnTo>
                      <a:pt x="66" y="48"/>
                    </a:lnTo>
                    <a:lnTo>
                      <a:pt x="65" y="48"/>
                    </a:lnTo>
                    <a:lnTo>
                      <a:pt x="63" y="51"/>
                    </a:lnTo>
                    <a:lnTo>
                      <a:pt x="61" y="53"/>
                    </a:lnTo>
                    <a:lnTo>
                      <a:pt x="61" y="54"/>
                    </a:lnTo>
                    <a:lnTo>
                      <a:pt x="60" y="54"/>
                    </a:lnTo>
                    <a:close/>
                  </a:path>
                </a:pathLst>
              </a:custGeom>
              <a:solidFill>
                <a:srgbClr val="F8C400"/>
              </a:solidFill>
              <a:ln w="9525">
                <a:noFill/>
                <a:round/>
                <a:headEnd/>
                <a:tailEnd/>
              </a:ln>
            </p:spPr>
            <p:txBody>
              <a:bodyPr/>
              <a:lstStyle/>
              <a:p>
                <a:endParaRPr lang="en-US"/>
              </a:p>
            </p:txBody>
          </p:sp>
          <p:sp>
            <p:nvSpPr>
              <p:cNvPr id="27154" name="Freeform 169"/>
              <p:cNvSpPr>
                <a:spLocks/>
              </p:cNvSpPr>
              <p:nvPr/>
            </p:nvSpPr>
            <p:spPr bwMode="auto">
              <a:xfrm>
                <a:off x="525" y="1456"/>
                <a:ext cx="100" cy="95"/>
              </a:xfrm>
              <a:custGeom>
                <a:avLst/>
                <a:gdLst>
                  <a:gd name="T0" fmla="*/ 32 w 100"/>
                  <a:gd name="T1" fmla="*/ 88 h 95"/>
                  <a:gd name="T2" fmla="*/ 27 w 100"/>
                  <a:gd name="T3" fmla="*/ 78 h 95"/>
                  <a:gd name="T4" fmla="*/ 31 w 100"/>
                  <a:gd name="T5" fmla="*/ 76 h 95"/>
                  <a:gd name="T6" fmla="*/ 39 w 100"/>
                  <a:gd name="T7" fmla="*/ 74 h 95"/>
                  <a:gd name="T8" fmla="*/ 47 w 100"/>
                  <a:gd name="T9" fmla="*/ 70 h 95"/>
                  <a:gd name="T10" fmla="*/ 50 w 100"/>
                  <a:gd name="T11" fmla="*/ 63 h 95"/>
                  <a:gd name="T12" fmla="*/ 41 w 100"/>
                  <a:gd name="T13" fmla="*/ 48 h 95"/>
                  <a:gd name="T14" fmla="*/ 34 w 100"/>
                  <a:gd name="T15" fmla="*/ 37 h 95"/>
                  <a:gd name="T16" fmla="*/ 28 w 100"/>
                  <a:gd name="T17" fmla="*/ 39 h 95"/>
                  <a:gd name="T18" fmla="*/ 22 w 100"/>
                  <a:gd name="T19" fmla="*/ 42 h 95"/>
                  <a:gd name="T20" fmla="*/ 13 w 100"/>
                  <a:gd name="T21" fmla="*/ 51 h 95"/>
                  <a:gd name="T22" fmla="*/ 12 w 100"/>
                  <a:gd name="T23" fmla="*/ 54 h 95"/>
                  <a:gd name="T24" fmla="*/ 7 w 100"/>
                  <a:gd name="T25" fmla="*/ 46 h 95"/>
                  <a:gd name="T26" fmla="*/ 2 w 100"/>
                  <a:gd name="T27" fmla="*/ 37 h 95"/>
                  <a:gd name="T28" fmla="*/ 1 w 100"/>
                  <a:gd name="T29" fmla="*/ 34 h 95"/>
                  <a:gd name="T30" fmla="*/ 6 w 100"/>
                  <a:gd name="T31" fmla="*/ 34 h 95"/>
                  <a:gd name="T32" fmla="*/ 11 w 100"/>
                  <a:gd name="T33" fmla="*/ 34 h 95"/>
                  <a:gd name="T34" fmla="*/ 16 w 100"/>
                  <a:gd name="T35" fmla="*/ 32 h 95"/>
                  <a:gd name="T36" fmla="*/ 27 w 100"/>
                  <a:gd name="T37" fmla="*/ 25 h 95"/>
                  <a:gd name="T38" fmla="*/ 36 w 100"/>
                  <a:gd name="T39" fmla="*/ 20 h 95"/>
                  <a:gd name="T40" fmla="*/ 41 w 100"/>
                  <a:gd name="T41" fmla="*/ 18 h 95"/>
                  <a:gd name="T42" fmla="*/ 45 w 100"/>
                  <a:gd name="T43" fmla="*/ 15 h 95"/>
                  <a:gd name="T44" fmla="*/ 54 w 100"/>
                  <a:gd name="T45" fmla="*/ 10 h 95"/>
                  <a:gd name="T46" fmla="*/ 61 w 100"/>
                  <a:gd name="T47" fmla="*/ 5 h 95"/>
                  <a:gd name="T48" fmla="*/ 63 w 100"/>
                  <a:gd name="T49" fmla="*/ 0 h 95"/>
                  <a:gd name="T50" fmla="*/ 68 w 100"/>
                  <a:gd name="T51" fmla="*/ 8 h 95"/>
                  <a:gd name="T52" fmla="*/ 74 w 100"/>
                  <a:gd name="T53" fmla="*/ 17 h 95"/>
                  <a:gd name="T54" fmla="*/ 69 w 100"/>
                  <a:gd name="T55" fmla="*/ 20 h 95"/>
                  <a:gd name="T56" fmla="*/ 61 w 100"/>
                  <a:gd name="T57" fmla="*/ 22 h 95"/>
                  <a:gd name="T58" fmla="*/ 57 w 100"/>
                  <a:gd name="T59" fmla="*/ 25 h 95"/>
                  <a:gd name="T60" fmla="*/ 52 w 100"/>
                  <a:gd name="T61" fmla="*/ 27 h 95"/>
                  <a:gd name="T62" fmla="*/ 45 w 100"/>
                  <a:gd name="T63" fmla="*/ 31 h 95"/>
                  <a:gd name="T64" fmla="*/ 47 w 100"/>
                  <a:gd name="T65" fmla="*/ 35 h 95"/>
                  <a:gd name="T66" fmla="*/ 51 w 100"/>
                  <a:gd name="T67" fmla="*/ 44 h 95"/>
                  <a:gd name="T68" fmla="*/ 61 w 100"/>
                  <a:gd name="T69" fmla="*/ 59 h 95"/>
                  <a:gd name="T70" fmla="*/ 65 w 100"/>
                  <a:gd name="T71" fmla="*/ 60 h 95"/>
                  <a:gd name="T72" fmla="*/ 67 w 100"/>
                  <a:gd name="T73" fmla="*/ 59 h 95"/>
                  <a:gd name="T74" fmla="*/ 69 w 100"/>
                  <a:gd name="T75" fmla="*/ 58 h 95"/>
                  <a:gd name="T76" fmla="*/ 76 w 100"/>
                  <a:gd name="T77" fmla="*/ 54 h 95"/>
                  <a:gd name="T78" fmla="*/ 84 w 100"/>
                  <a:gd name="T79" fmla="*/ 50 h 95"/>
                  <a:gd name="T80" fmla="*/ 87 w 100"/>
                  <a:gd name="T81" fmla="*/ 46 h 95"/>
                  <a:gd name="T82" fmla="*/ 88 w 100"/>
                  <a:gd name="T83" fmla="*/ 42 h 95"/>
                  <a:gd name="T84" fmla="*/ 95 w 100"/>
                  <a:gd name="T85" fmla="*/ 53 h 95"/>
                  <a:gd name="T86" fmla="*/ 99 w 100"/>
                  <a:gd name="T87" fmla="*/ 60 h 95"/>
                  <a:gd name="T88" fmla="*/ 95 w 100"/>
                  <a:gd name="T89" fmla="*/ 61 h 95"/>
                  <a:gd name="T90" fmla="*/ 92 w 100"/>
                  <a:gd name="T91" fmla="*/ 61 h 95"/>
                  <a:gd name="T92" fmla="*/ 87 w 100"/>
                  <a:gd name="T93" fmla="*/ 63 h 95"/>
                  <a:gd name="T94" fmla="*/ 81 w 100"/>
                  <a:gd name="T95" fmla="*/ 66 h 95"/>
                  <a:gd name="T96" fmla="*/ 66 w 100"/>
                  <a:gd name="T97" fmla="*/ 74 h 95"/>
                  <a:gd name="T98" fmla="*/ 56 w 100"/>
                  <a:gd name="T99" fmla="*/ 80 h 95"/>
                  <a:gd name="T100" fmla="*/ 52 w 100"/>
                  <a:gd name="T101" fmla="*/ 83 h 95"/>
                  <a:gd name="T102" fmla="*/ 45 w 100"/>
                  <a:gd name="T103" fmla="*/ 86 h 95"/>
                  <a:gd name="T104" fmla="*/ 40 w 100"/>
                  <a:gd name="T105" fmla="*/ 90 h 95"/>
                  <a:gd name="T106" fmla="*/ 37 w 100"/>
                  <a:gd name="T107" fmla="*/ 95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
                  <a:gd name="T163" fmla="*/ 0 h 95"/>
                  <a:gd name="T164" fmla="*/ 100 w 100"/>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 h="95">
                    <a:moveTo>
                      <a:pt x="36" y="95"/>
                    </a:moveTo>
                    <a:lnTo>
                      <a:pt x="35" y="93"/>
                    </a:lnTo>
                    <a:lnTo>
                      <a:pt x="33" y="90"/>
                    </a:lnTo>
                    <a:lnTo>
                      <a:pt x="32" y="88"/>
                    </a:lnTo>
                    <a:lnTo>
                      <a:pt x="31" y="86"/>
                    </a:lnTo>
                    <a:lnTo>
                      <a:pt x="29" y="83"/>
                    </a:lnTo>
                    <a:lnTo>
                      <a:pt x="28" y="81"/>
                    </a:lnTo>
                    <a:lnTo>
                      <a:pt x="27" y="78"/>
                    </a:lnTo>
                    <a:lnTo>
                      <a:pt x="25" y="76"/>
                    </a:lnTo>
                    <a:lnTo>
                      <a:pt x="27" y="76"/>
                    </a:lnTo>
                    <a:lnTo>
                      <a:pt x="30" y="76"/>
                    </a:lnTo>
                    <a:lnTo>
                      <a:pt x="31" y="76"/>
                    </a:lnTo>
                    <a:lnTo>
                      <a:pt x="33" y="76"/>
                    </a:lnTo>
                    <a:lnTo>
                      <a:pt x="34" y="76"/>
                    </a:lnTo>
                    <a:lnTo>
                      <a:pt x="37" y="75"/>
                    </a:lnTo>
                    <a:lnTo>
                      <a:pt x="39" y="74"/>
                    </a:lnTo>
                    <a:lnTo>
                      <a:pt x="41" y="73"/>
                    </a:lnTo>
                    <a:lnTo>
                      <a:pt x="43" y="72"/>
                    </a:lnTo>
                    <a:lnTo>
                      <a:pt x="45" y="71"/>
                    </a:lnTo>
                    <a:lnTo>
                      <a:pt x="47" y="70"/>
                    </a:lnTo>
                    <a:lnTo>
                      <a:pt x="49" y="69"/>
                    </a:lnTo>
                    <a:lnTo>
                      <a:pt x="51" y="68"/>
                    </a:lnTo>
                    <a:lnTo>
                      <a:pt x="53" y="66"/>
                    </a:lnTo>
                    <a:lnTo>
                      <a:pt x="50" y="63"/>
                    </a:lnTo>
                    <a:lnTo>
                      <a:pt x="48" y="59"/>
                    </a:lnTo>
                    <a:lnTo>
                      <a:pt x="46" y="55"/>
                    </a:lnTo>
                    <a:lnTo>
                      <a:pt x="44" y="52"/>
                    </a:lnTo>
                    <a:lnTo>
                      <a:pt x="41" y="48"/>
                    </a:lnTo>
                    <a:lnTo>
                      <a:pt x="39" y="44"/>
                    </a:lnTo>
                    <a:lnTo>
                      <a:pt x="37" y="41"/>
                    </a:lnTo>
                    <a:lnTo>
                      <a:pt x="35" y="37"/>
                    </a:lnTo>
                    <a:lnTo>
                      <a:pt x="34" y="37"/>
                    </a:lnTo>
                    <a:lnTo>
                      <a:pt x="32" y="38"/>
                    </a:lnTo>
                    <a:lnTo>
                      <a:pt x="31" y="38"/>
                    </a:lnTo>
                    <a:lnTo>
                      <a:pt x="30" y="38"/>
                    </a:lnTo>
                    <a:lnTo>
                      <a:pt x="28" y="39"/>
                    </a:lnTo>
                    <a:lnTo>
                      <a:pt x="27" y="40"/>
                    </a:lnTo>
                    <a:lnTo>
                      <a:pt x="26" y="40"/>
                    </a:lnTo>
                    <a:lnTo>
                      <a:pt x="24" y="41"/>
                    </a:lnTo>
                    <a:lnTo>
                      <a:pt x="22" y="42"/>
                    </a:lnTo>
                    <a:lnTo>
                      <a:pt x="19" y="44"/>
                    </a:lnTo>
                    <a:lnTo>
                      <a:pt x="17" y="45"/>
                    </a:lnTo>
                    <a:lnTo>
                      <a:pt x="15" y="47"/>
                    </a:lnTo>
                    <a:lnTo>
                      <a:pt x="13" y="51"/>
                    </a:lnTo>
                    <a:lnTo>
                      <a:pt x="13" y="53"/>
                    </a:lnTo>
                    <a:lnTo>
                      <a:pt x="12" y="53"/>
                    </a:lnTo>
                    <a:lnTo>
                      <a:pt x="12" y="54"/>
                    </a:lnTo>
                    <a:lnTo>
                      <a:pt x="10" y="51"/>
                    </a:lnTo>
                    <a:lnTo>
                      <a:pt x="9" y="49"/>
                    </a:lnTo>
                    <a:lnTo>
                      <a:pt x="7" y="46"/>
                    </a:lnTo>
                    <a:lnTo>
                      <a:pt x="6" y="44"/>
                    </a:lnTo>
                    <a:lnTo>
                      <a:pt x="4" y="42"/>
                    </a:lnTo>
                    <a:lnTo>
                      <a:pt x="3" y="39"/>
                    </a:lnTo>
                    <a:lnTo>
                      <a:pt x="2" y="37"/>
                    </a:lnTo>
                    <a:lnTo>
                      <a:pt x="0" y="35"/>
                    </a:lnTo>
                    <a:lnTo>
                      <a:pt x="0" y="34"/>
                    </a:lnTo>
                    <a:lnTo>
                      <a:pt x="1" y="34"/>
                    </a:lnTo>
                    <a:lnTo>
                      <a:pt x="3" y="34"/>
                    </a:lnTo>
                    <a:lnTo>
                      <a:pt x="4" y="34"/>
                    </a:lnTo>
                    <a:lnTo>
                      <a:pt x="6" y="34"/>
                    </a:lnTo>
                    <a:lnTo>
                      <a:pt x="7" y="34"/>
                    </a:lnTo>
                    <a:lnTo>
                      <a:pt x="8" y="34"/>
                    </a:lnTo>
                    <a:lnTo>
                      <a:pt x="10" y="34"/>
                    </a:lnTo>
                    <a:lnTo>
                      <a:pt x="11" y="34"/>
                    </a:lnTo>
                    <a:lnTo>
                      <a:pt x="12" y="33"/>
                    </a:lnTo>
                    <a:lnTo>
                      <a:pt x="14" y="33"/>
                    </a:lnTo>
                    <a:lnTo>
                      <a:pt x="15" y="32"/>
                    </a:lnTo>
                    <a:lnTo>
                      <a:pt x="16" y="32"/>
                    </a:lnTo>
                    <a:lnTo>
                      <a:pt x="17" y="31"/>
                    </a:lnTo>
                    <a:lnTo>
                      <a:pt x="20" y="30"/>
                    </a:lnTo>
                    <a:lnTo>
                      <a:pt x="22" y="28"/>
                    </a:lnTo>
                    <a:lnTo>
                      <a:pt x="27" y="25"/>
                    </a:lnTo>
                    <a:lnTo>
                      <a:pt x="32" y="22"/>
                    </a:lnTo>
                    <a:lnTo>
                      <a:pt x="33" y="21"/>
                    </a:lnTo>
                    <a:lnTo>
                      <a:pt x="35" y="21"/>
                    </a:lnTo>
                    <a:lnTo>
                      <a:pt x="36" y="20"/>
                    </a:lnTo>
                    <a:lnTo>
                      <a:pt x="37" y="19"/>
                    </a:lnTo>
                    <a:lnTo>
                      <a:pt x="39" y="19"/>
                    </a:lnTo>
                    <a:lnTo>
                      <a:pt x="40" y="18"/>
                    </a:lnTo>
                    <a:lnTo>
                      <a:pt x="41" y="18"/>
                    </a:lnTo>
                    <a:lnTo>
                      <a:pt x="43" y="18"/>
                    </a:lnTo>
                    <a:lnTo>
                      <a:pt x="43" y="17"/>
                    </a:lnTo>
                    <a:lnTo>
                      <a:pt x="45" y="15"/>
                    </a:lnTo>
                    <a:lnTo>
                      <a:pt x="47" y="14"/>
                    </a:lnTo>
                    <a:lnTo>
                      <a:pt x="50" y="13"/>
                    </a:lnTo>
                    <a:lnTo>
                      <a:pt x="52" y="12"/>
                    </a:lnTo>
                    <a:lnTo>
                      <a:pt x="54" y="10"/>
                    </a:lnTo>
                    <a:lnTo>
                      <a:pt x="56" y="9"/>
                    </a:lnTo>
                    <a:lnTo>
                      <a:pt x="59" y="8"/>
                    </a:lnTo>
                    <a:lnTo>
                      <a:pt x="61" y="7"/>
                    </a:lnTo>
                    <a:lnTo>
                      <a:pt x="61" y="5"/>
                    </a:lnTo>
                    <a:lnTo>
                      <a:pt x="61" y="4"/>
                    </a:lnTo>
                    <a:lnTo>
                      <a:pt x="62" y="2"/>
                    </a:lnTo>
                    <a:lnTo>
                      <a:pt x="62" y="0"/>
                    </a:lnTo>
                    <a:lnTo>
                      <a:pt x="63" y="0"/>
                    </a:lnTo>
                    <a:lnTo>
                      <a:pt x="64" y="0"/>
                    </a:lnTo>
                    <a:lnTo>
                      <a:pt x="65" y="3"/>
                    </a:lnTo>
                    <a:lnTo>
                      <a:pt x="67" y="5"/>
                    </a:lnTo>
                    <a:lnTo>
                      <a:pt x="68" y="8"/>
                    </a:lnTo>
                    <a:lnTo>
                      <a:pt x="70" y="10"/>
                    </a:lnTo>
                    <a:lnTo>
                      <a:pt x="71" y="12"/>
                    </a:lnTo>
                    <a:lnTo>
                      <a:pt x="72" y="15"/>
                    </a:lnTo>
                    <a:lnTo>
                      <a:pt x="74" y="17"/>
                    </a:lnTo>
                    <a:lnTo>
                      <a:pt x="75" y="20"/>
                    </a:lnTo>
                    <a:lnTo>
                      <a:pt x="73" y="20"/>
                    </a:lnTo>
                    <a:lnTo>
                      <a:pt x="71" y="20"/>
                    </a:lnTo>
                    <a:lnTo>
                      <a:pt x="69" y="20"/>
                    </a:lnTo>
                    <a:lnTo>
                      <a:pt x="67" y="20"/>
                    </a:lnTo>
                    <a:lnTo>
                      <a:pt x="65" y="20"/>
                    </a:lnTo>
                    <a:lnTo>
                      <a:pt x="63" y="21"/>
                    </a:lnTo>
                    <a:lnTo>
                      <a:pt x="61" y="22"/>
                    </a:lnTo>
                    <a:lnTo>
                      <a:pt x="59" y="23"/>
                    </a:lnTo>
                    <a:lnTo>
                      <a:pt x="59" y="24"/>
                    </a:lnTo>
                    <a:lnTo>
                      <a:pt x="57" y="25"/>
                    </a:lnTo>
                    <a:lnTo>
                      <a:pt x="55" y="25"/>
                    </a:lnTo>
                    <a:lnTo>
                      <a:pt x="54" y="26"/>
                    </a:lnTo>
                    <a:lnTo>
                      <a:pt x="53" y="26"/>
                    </a:lnTo>
                    <a:lnTo>
                      <a:pt x="52" y="27"/>
                    </a:lnTo>
                    <a:lnTo>
                      <a:pt x="50" y="28"/>
                    </a:lnTo>
                    <a:lnTo>
                      <a:pt x="48" y="29"/>
                    </a:lnTo>
                    <a:lnTo>
                      <a:pt x="45" y="30"/>
                    </a:lnTo>
                    <a:lnTo>
                      <a:pt x="45" y="31"/>
                    </a:lnTo>
                    <a:lnTo>
                      <a:pt x="46" y="32"/>
                    </a:lnTo>
                    <a:lnTo>
                      <a:pt x="46" y="33"/>
                    </a:lnTo>
                    <a:lnTo>
                      <a:pt x="47" y="35"/>
                    </a:lnTo>
                    <a:lnTo>
                      <a:pt x="48" y="37"/>
                    </a:lnTo>
                    <a:lnTo>
                      <a:pt x="49" y="39"/>
                    </a:lnTo>
                    <a:lnTo>
                      <a:pt x="50" y="41"/>
                    </a:lnTo>
                    <a:lnTo>
                      <a:pt x="51" y="44"/>
                    </a:lnTo>
                    <a:lnTo>
                      <a:pt x="53" y="46"/>
                    </a:lnTo>
                    <a:lnTo>
                      <a:pt x="56" y="51"/>
                    </a:lnTo>
                    <a:lnTo>
                      <a:pt x="58" y="55"/>
                    </a:lnTo>
                    <a:lnTo>
                      <a:pt x="61" y="59"/>
                    </a:lnTo>
                    <a:lnTo>
                      <a:pt x="63" y="61"/>
                    </a:lnTo>
                    <a:lnTo>
                      <a:pt x="64" y="61"/>
                    </a:lnTo>
                    <a:lnTo>
                      <a:pt x="65" y="60"/>
                    </a:lnTo>
                    <a:lnTo>
                      <a:pt x="66" y="60"/>
                    </a:lnTo>
                    <a:lnTo>
                      <a:pt x="66" y="59"/>
                    </a:lnTo>
                    <a:lnTo>
                      <a:pt x="67" y="59"/>
                    </a:lnTo>
                    <a:lnTo>
                      <a:pt x="68" y="59"/>
                    </a:lnTo>
                    <a:lnTo>
                      <a:pt x="69" y="59"/>
                    </a:lnTo>
                    <a:lnTo>
                      <a:pt x="69" y="58"/>
                    </a:lnTo>
                    <a:lnTo>
                      <a:pt x="71" y="57"/>
                    </a:lnTo>
                    <a:lnTo>
                      <a:pt x="73" y="56"/>
                    </a:lnTo>
                    <a:lnTo>
                      <a:pt x="76" y="54"/>
                    </a:lnTo>
                    <a:lnTo>
                      <a:pt x="78" y="53"/>
                    </a:lnTo>
                    <a:lnTo>
                      <a:pt x="81" y="52"/>
                    </a:lnTo>
                    <a:lnTo>
                      <a:pt x="83" y="50"/>
                    </a:lnTo>
                    <a:lnTo>
                      <a:pt x="84" y="50"/>
                    </a:lnTo>
                    <a:lnTo>
                      <a:pt x="85" y="49"/>
                    </a:lnTo>
                    <a:lnTo>
                      <a:pt x="86" y="48"/>
                    </a:lnTo>
                    <a:lnTo>
                      <a:pt x="87" y="47"/>
                    </a:lnTo>
                    <a:lnTo>
                      <a:pt x="87" y="46"/>
                    </a:lnTo>
                    <a:lnTo>
                      <a:pt x="87" y="45"/>
                    </a:lnTo>
                    <a:lnTo>
                      <a:pt x="87" y="44"/>
                    </a:lnTo>
                    <a:lnTo>
                      <a:pt x="88" y="42"/>
                    </a:lnTo>
                    <a:lnTo>
                      <a:pt x="89" y="42"/>
                    </a:lnTo>
                    <a:lnTo>
                      <a:pt x="92" y="47"/>
                    </a:lnTo>
                    <a:lnTo>
                      <a:pt x="94" y="50"/>
                    </a:lnTo>
                    <a:lnTo>
                      <a:pt x="95" y="53"/>
                    </a:lnTo>
                    <a:lnTo>
                      <a:pt x="97" y="55"/>
                    </a:lnTo>
                    <a:lnTo>
                      <a:pt x="98" y="56"/>
                    </a:lnTo>
                    <a:lnTo>
                      <a:pt x="98" y="58"/>
                    </a:lnTo>
                    <a:lnTo>
                      <a:pt x="99" y="60"/>
                    </a:lnTo>
                    <a:lnTo>
                      <a:pt x="100" y="62"/>
                    </a:lnTo>
                    <a:lnTo>
                      <a:pt x="98" y="62"/>
                    </a:lnTo>
                    <a:lnTo>
                      <a:pt x="97" y="61"/>
                    </a:lnTo>
                    <a:lnTo>
                      <a:pt x="95" y="61"/>
                    </a:lnTo>
                    <a:lnTo>
                      <a:pt x="94" y="61"/>
                    </a:lnTo>
                    <a:lnTo>
                      <a:pt x="93" y="61"/>
                    </a:lnTo>
                    <a:lnTo>
                      <a:pt x="92" y="61"/>
                    </a:lnTo>
                    <a:lnTo>
                      <a:pt x="91" y="62"/>
                    </a:lnTo>
                    <a:lnTo>
                      <a:pt x="89" y="62"/>
                    </a:lnTo>
                    <a:lnTo>
                      <a:pt x="87" y="63"/>
                    </a:lnTo>
                    <a:lnTo>
                      <a:pt x="87" y="64"/>
                    </a:lnTo>
                    <a:lnTo>
                      <a:pt x="85" y="65"/>
                    </a:lnTo>
                    <a:lnTo>
                      <a:pt x="83" y="65"/>
                    </a:lnTo>
                    <a:lnTo>
                      <a:pt x="81" y="66"/>
                    </a:lnTo>
                    <a:lnTo>
                      <a:pt x="79" y="67"/>
                    </a:lnTo>
                    <a:lnTo>
                      <a:pt x="74" y="70"/>
                    </a:lnTo>
                    <a:lnTo>
                      <a:pt x="70" y="72"/>
                    </a:lnTo>
                    <a:lnTo>
                      <a:pt x="66" y="74"/>
                    </a:lnTo>
                    <a:lnTo>
                      <a:pt x="62" y="76"/>
                    </a:lnTo>
                    <a:lnTo>
                      <a:pt x="60" y="78"/>
                    </a:lnTo>
                    <a:lnTo>
                      <a:pt x="58" y="79"/>
                    </a:lnTo>
                    <a:lnTo>
                      <a:pt x="56" y="80"/>
                    </a:lnTo>
                    <a:lnTo>
                      <a:pt x="54" y="80"/>
                    </a:lnTo>
                    <a:lnTo>
                      <a:pt x="54" y="81"/>
                    </a:lnTo>
                    <a:lnTo>
                      <a:pt x="54" y="82"/>
                    </a:lnTo>
                    <a:lnTo>
                      <a:pt x="52" y="83"/>
                    </a:lnTo>
                    <a:lnTo>
                      <a:pt x="50" y="83"/>
                    </a:lnTo>
                    <a:lnTo>
                      <a:pt x="48" y="84"/>
                    </a:lnTo>
                    <a:lnTo>
                      <a:pt x="47" y="85"/>
                    </a:lnTo>
                    <a:lnTo>
                      <a:pt x="45" y="86"/>
                    </a:lnTo>
                    <a:lnTo>
                      <a:pt x="44" y="86"/>
                    </a:lnTo>
                    <a:lnTo>
                      <a:pt x="42" y="87"/>
                    </a:lnTo>
                    <a:lnTo>
                      <a:pt x="40" y="88"/>
                    </a:lnTo>
                    <a:lnTo>
                      <a:pt x="40" y="90"/>
                    </a:lnTo>
                    <a:lnTo>
                      <a:pt x="39" y="91"/>
                    </a:lnTo>
                    <a:lnTo>
                      <a:pt x="39" y="93"/>
                    </a:lnTo>
                    <a:lnTo>
                      <a:pt x="38" y="95"/>
                    </a:lnTo>
                    <a:lnTo>
                      <a:pt x="37" y="95"/>
                    </a:lnTo>
                    <a:lnTo>
                      <a:pt x="36" y="95"/>
                    </a:lnTo>
                    <a:close/>
                  </a:path>
                </a:pathLst>
              </a:custGeom>
              <a:solidFill>
                <a:srgbClr val="F8C400"/>
              </a:solidFill>
              <a:ln w="9525">
                <a:noFill/>
                <a:round/>
                <a:headEnd/>
                <a:tailEnd/>
              </a:ln>
            </p:spPr>
            <p:txBody>
              <a:bodyPr/>
              <a:lstStyle/>
              <a:p>
                <a:endParaRPr lang="en-US"/>
              </a:p>
            </p:txBody>
          </p:sp>
          <p:sp>
            <p:nvSpPr>
              <p:cNvPr id="27155" name="Freeform 170"/>
              <p:cNvSpPr>
                <a:spLocks/>
              </p:cNvSpPr>
              <p:nvPr/>
            </p:nvSpPr>
            <p:spPr bwMode="auto">
              <a:xfrm>
                <a:off x="1482" y="1528"/>
                <a:ext cx="21" cy="21"/>
              </a:xfrm>
              <a:custGeom>
                <a:avLst/>
                <a:gdLst>
                  <a:gd name="T0" fmla="*/ 5 w 21"/>
                  <a:gd name="T1" fmla="*/ 20 h 21"/>
                  <a:gd name="T2" fmla="*/ 3 w 21"/>
                  <a:gd name="T3" fmla="*/ 18 h 21"/>
                  <a:gd name="T4" fmla="*/ 2 w 21"/>
                  <a:gd name="T5" fmla="*/ 16 h 21"/>
                  <a:gd name="T6" fmla="*/ 1 w 21"/>
                  <a:gd name="T7" fmla="*/ 14 h 21"/>
                  <a:gd name="T8" fmla="*/ 0 w 21"/>
                  <a:gd name="T9" fmla="*/ 12 h 21"/>
                  <a:gd name="T10" fmla="*/ 0 w 21"/>
                  <a:gd name="T11" fmla="*/ 10 h 21"/>
                  <a:gd name="T12" fmla="*/ 1 w 21"/>
                  <a:gd name="T13" fmla="*/ 8 h 21"/>
                  <a:gd name="T14" fmla="*/ 2 w 21"/>
                  <a:gd name="T15" fmla="*/ 5 h 21"/>
                  <a:gd name="T16" fmla="*/ 3 w 21"/>
                  <a:gd name="T17" fmla="*/ 4 h 21"/>
                  <a:gd name="T18" fmla="*/ 4 w 21"/>
                  <a:gd name="T19" fmla="*/ 3 h 21"/>
                  <a:gd name="T20" fmla="*/ 4 w 21"/>
                  <a:gd name="T21" fmla="*/ 2 h 21"/>
                  <a:gd name="T22" fmla="*/ 5 w 21"/>
                  <a:gd name="T23" fmla="*/ 2 h 21"/>
                  <a:gd name="T24" fmla="*/ 5 w 21"/>
                  <a:gd name="T25" fmla="*/ 1 h 21"/>
                  <a:gd name="T26" fmla="*/ 6 w 21"/>
                  <a:gd name="T27" fmla="*/ 1 h 21"/>
                  <a:gd name="T28" fmla="*/ 7 w 21"/>
                  <a:gd name="T29" fmla="*/ 0 h 21"/>
                  <a:gd name="T30" fmla="*/ 9 w 21"/>
                  <a:gd name="T31" fmla="*/ 0 h 21"/>
                  <a:gd name="T32" fmla="*/ 12 w 21"/>
                  <a:gd name="T33" fmla="*/ 1 h 21"/>
                  <a:gd name="T34" fmla="*/ 15 w 21"/>
                  <a:gd name="T35" fmla="*/ 1 h 21"/>
                  <a:gd name="T36" fmla="*/ 17 w 21"/>
                  <a:gd name="T37" fmla="*/ 2 h 21"/>
                  <a:gd name="T38" fmla="*/ 19 w 21"/>
                  <a:gd name="T39" fmla="*/ 3 h 21"/>
                  <a:gd name="T40" fmla="*/ 20 w 21"/>
                  <a:gd name="T41" fmla="*/ 5 h 21"/>
                  <a:gd name="T42" fmla="*/ 21 w 21"/>
                  <a:gd name="T43" fmla="*/ 7 h 21"/>
                  <a:gd name="T44" fmla="*/ 21 w 21"/>
                  <a:gd name="T45" fmla="*/ 8 h 21"/>
                  <a:gd name="T46" fmla="*/ 21 w 21"/>
                  <a:gd name="T47" fmla="*/ 10 h 21"/>
                  <a:gd name="T48" fmla="*/ 21 w 21"/>
                  <a:gd name="T49" fmla="*/ 12 h 21"/>
                  <a:gd name="T50" fmla="*/ 21 w 21"/>
                  <a:gd name="T51" fmla="*/ 13 h 21"/>
                  <a:gd name="T52" fmla="*/ 21 w 21"/>
                  <a:gd name="T53" fmla="*/ 14 h 21"/>
                  <a:gd name="T54" fmla="*/ 20 w 21"/>
                  <a:gd name="T55" fmla="*/ 16 h 21"/>
                  <a:gd name="T56" fmla="*/ 19 w 21"/>
                  <a:gd name="T57" fmla="*/ 17 h 21"/>
                  <a:gd name="T58" fmla="*/ 18 w 21"/>
                  <a:gd name="T59" fmla="*/ 18 h 21"/>
                  <a:gd name="T60" fmla="*/ 17 w 21"/>
                  <a:gd name="T61" fmla="*/ 18 h 21"/>
                  <a:gd name="T62" fmla="*/ 16 w 21"/>
                  <a:gd name="T63" fmla="*/ 19 h 21"/>
                  <a:gd name="T64" fmla="*/ 14 w 21"/>
                  <a:gd name="T65" fmla="*/ 20 h 21"/>
                  <a:gd name="T66" fmla="*/ 12 w 21"/>
                  <a:gd name="T67" fmla="*/ 20 h 21"/>
                  <a:gd name="T68" fmla="*/ 9 w 21"/>
                  <a:gd name="T69" fmla="*/ 21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21"/>
                  <a:gd name="T107" fmla="*/ 21 w 21"/>
                  <a:gd name="T108" fmla="*/ 21 h 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21">
                    <a:moveTo>
                      <a:pt x="7" y="21"/>
                    </a:moveTo>
                    <a:lnTo>
                      <a:pt x="5" y="20"/>
                    </a:lnTo>
                    <a:lnTo>
                      <a:pt x="4" y="19"/>
                    </a:lnTo>
                    <a:lnTo>
                      <a:pt x="3" y="18"/>
                    </a:lnTo>
                    <a:lnTo>
                      <a:pt x="2" y="17"/>
                    </a:lnTo>
                    <a:lnTo>
                      <a:pt x="2" y="16"/>
                    </a:lnTo>
                    <a:lnTo>
                      <a:pt x="1" y="15"/>
                    </a:lnTo>
                    <a:lnTo>
                      <a:pt x="1" y="14"/>
                    </a:lnTo>
                    <a:lnTo>
                      <a:pt x="0" y="13"/>
                    </a:lnTo>
                    <a:lnTo>
                      <a:pt x="0" y="12"/>
                    </a:lnTo>
                    <a:lnTo>
                      <a:pt x="0" y="11"/>
                    </a:lnTo>
                    <a:lnTo>
                      <a:pt x="0" y="10"/>
                    </a:lnTo>
                    <a:lnTo>
                      <a:pt x="1" y="9"/>
                    </a:lnTo>
                    <a:lnTo>
                      <a:pt x="1" y="8"/>
                    </a:lnTo>
                    <a:lnTo>
                      <a:pt x="1" y="7"/>
                    </a:lnTo>
                    <a:lnTo>
                      <a:pt x="2" y="5"/>
                    </a:lnTo>
                    <a:lnTo>
                      <a:pt x="2" y="4"/>
                    </a:lnTo>
                    <a:lnTo>
                      <a:pt x="3" y="4"/>
                    </a:lnTo>
                    <a:lnTo>
                      <a:pt x="4" y="4"/>
                    </a:lnTo>
                    <a:lnTo>
                      <a:pt x="4" y="3"/>
                    </a:lnTo>
                    <a:lnTo>
                      <a:pt x="4" y="2"/>
                    </a:lnTo>
                    <a:lnTo>
                      <a:pt x="5" y="2"/>
                    </a:lnTo>
                    <a:lnTo>
                      <a:pt x="5" y="1"/>
                    </a:lnTo>
                    <a:lnTo>
                      <a:pt x="6" y="1"/>
                    </a:lnTo>
                    <a:lnTo>
                      <a:pt x="7" y="1"/>
                    </a:lnTo>
                    <a:lnTo>
                      <a:pt x="7" y="0"/>
                    </a:lnTo>
                    <a:lnTo>
                      <a:pt x="8" y="0"/>
                    </a:lnTo>
                    <a:lnTo>
                      <a:pt x="9" y="0"/>
                    </a:lnTo>
                    <a:lnTo>
                      <a:pt x="11" y="0"/>
                    </a:lnTo>
                    <a:lnTo>
                      <a:pt x="12" y="1"/>
                    </a:lnTo>
                    <a:lnTo>
                      <a:pt x="13" y="1"/>
                    </a:lnTo>
                    <a:lnTo>
                      <a:pt x="15" y="1"/>
                    </a:lnTo>
                    <a:lnTo>
                      <a:pt x="16" y="2"/>
                    </a:lnTo>
                    <a:lnTo>
                      <a:pt x="17" y="2"/>
                    </a:lnTo>
                    <a:lnTo>
                      <a:pt x="18" y="3"/>
                    </a:lnTo>
                    <a:lnTo>
                      <a:pt x="19" y="3"/>
                    </a:lnTo>
                    <a:lnTo>
                      <a:pt x="20" y="3"/>
                    </a:lnTo>
                    <a:lnTo>
                      <a:pt x="20" y="5"/>
                    </a:lnTo>
                    <a:lnTo>
                      <a:pt x="20" y="6"/>
                    </a:lnTo>
                    <a:lnTo>
                      <a:pt x="21" y="7"/>
                    </a:lnTo>
                    <a:lnTo>
                      <a:pt x="21" y="8"/>
                    </a:lnTo>
                    <a:lnTo>
                      <a:pt x="21" y="9"/>
                    </a:lnTo>
                    <a:lnTo>
                      <a:pt x="21" y="10"/>
                    </a:lnTo>
                    <a:lnTo>
                      <a:pt x="21" y="11"/>
                    </a:lnTo>
                    <a:lnTo>
                      <a:pt x="21" y="12"/>
                    </a:lnTo>
                    <a:lnTo>
                      <a:pt x="21" y="13"/>
                    </a:lnTo>
                    <a:lnTo>
                      <a:pt x="21" y="14"/>
                    </a:lnTo>
                    <a:lnTo>
                      <a:pt x="20" y="15"/>
                    </a:lnTo>
                    <a:lnTo>
                      <a:pt x="20" y="16"/>
                    </a:lnTo>
                    <a:lnTo>
                      <a:pt x="19" y="17"/>
                    </a:lnTo>
                    <a:lnTo>
                      <a:pt x="18" y="18"/>
                    </a:lnTo>
                    <a:lnTo>
                      <a:pt x="17" y="18"/>
                    </a:lnTo>
                    <a:lnTo>
                      <a:pt x="16" y="19"/>
                    </a:lnTo>
                    <a:lnTo>
                      <a:pt x="15" y="19"/>
                    </a:lnTo>
                    <a:lnTo>
                      <a:pt x="14" y="20"/>
                    </a:lnTo>
                    <a:lnTo>
                      <a:pt x="13" y="20"/>
                    </a:lnTo>
                    <a:lnTo>
                      <a:pt x="12" y="20"/>
                    </a:lnTo>
                    <a:lnTo>
                      <a:pt x="11" y="20"/>
                    </a:lnTo>
                    <a:lnTo>
                      <a:pt x="9" y="21"/>
                    </a:lnTo>
                    <a:lnTo>
                      <a:pt x="7" y="21"/>
                    </a:lnTo>
                    <a:close/>
                  </a:path>
                </a:pathLst>
              </a:custGeom>
              <a:solidFill>
                <a:srgbClr val="F8C400"/>
              </a:solidFill>
              <a:ln w="9525">
                <a:noFill/>
                <a:round/>
                <a:headEnd/>
                <a:tailEnd/>
              </a:ln>
            </p:spPr>
            <p:txBody>
              <a:bodyPr/>
              <a:lstStyle/>
              <a:p>
                <a:endParaRPr lang="en-US"/>
              </a:p>
            </p:txBody>
          </p:sp>
          <p:sp>
            <p:nvSpPr>
              <p:cNvPr id="27156" name="Freeform 171"/>
              <p:cNvSpPr>
                <a:spLocks/>
              </p:cNvSpPr>
              <p:nvPr/>
            </p:nvSpPr>
            <p:spPr bwMode="auto">
              <a:xfrm>
                <a:off x="794" y="1521"/>
                <a:ext cx="13" cy="19"/>
              </a:xfrm>
              <a:custGeom>
                <a:avLst/>
                <a:gdLst>
                  <a:gd name="T0" fmla="*/ 5 w 13"/>
                  <a:gd name="T1" fmla="*/ 19 h 19"/>
                  <a:gd name="T2" fmla="*/ 4 w 13"/>
                  <a:gd name="T3" fmla="*/ 19 h 19"/>
                  <a:gd name="T4" fmla="*/ 4 w 13"/>
                  <a:gd name="T5" fmla="*/ 18 h 19"/>
                  <a:gd name="T6" fmla="*/ 3 w 13"/>
                  <a:gd name="T7" fmla="*/ 18 h 19"/>
                  <a:gd name="T8" fmla="*/ 3 w 13"/>
                  <a:gd name="T9" fmla="*/ 17 h 19"/>
                  <a:gd name="T10" fmla="*/ 2 w 13"/>
                  <a:gd name="T11" fmla="*/ 17 h 19"/>
                  <a:gd name="T12" fmla="*/ 2 w 13"/>
                  <a:gd name="T13" fmla="*/ 16 h 19"/>
                  <a:gd name="T14" fmla="*/ 1 w 13"/>
                  <a:gd name="T15" fmla="*/ 16 h 19"/>
                  <a:gd name="T16" fmla="*/ 1 w 13"/>
                  <a:gd name="T17" fmla="*/ 15 h 19"/>
                  <a:gd name="T18" fmla="*/ 1 w 13"/>
                  <a:gd name="T19" fmla="*/ 15 h 19"/>
                  <a:gd name="T20" fmla="*/ 0 w 13"/>
                  <a:gd name="T21" fmla="*/ 14 h 19"/>
                  <a:gd name="T22" fmla="*/ 0 w 13"/>
                  <a:gd name="T23" fmla="*/ 14 h 19"/>
                  <a:gd name="T24" fmla="*/ 0 w 13"/>
                  <a:gd name="T25" fmla="*/ 13 h 19"/>
                  <a:gd name="T26" fmla="*/ 0 w 13"/>
                  <a:gd name="T27" fmla="*/ 12 h 19"/>
                  <a:gd name="T28" fmla="*/ 0 w 13"/>
                  <a:gd name="T29" fmla="*/ 10 h 19"/>
                  <a:gd name="T30" fmla="*/ 0 w 13"/>
                  <a:gd name="T31" fmla="*/ 9 h 19"/>
                  <a:gd name="T32" fmla="*/ 0 w 13"/>
                  <a:gd name="T33" fmla="*/ 8 h 19"/>
                  <a:gd name="T34" fmla="*/ 0 w 13"/>
                  <a:gd name="T35" fmla="*/ 6 h 19"/>
                  <a:gd name="T36" fmla="*/ 0 w 13"/>
                  <a:gd name="T37" fmla="*/ 5 h 19"/>
                  <a:gd name="T38" fmla="*/ 0 w 13"/>
                  <a:gd name="T39" fmla="*/ 2 h 19"/>
                  <a:gd name="T40" fmla="*/ 0 w 13"/>
                  <a:gd name="T41" fmla="*/ 0 h 19"/>
                  <a:gd name="T42" fmla="*/ 2 w 13"/>
                  <a:gd name="T43" fmla="*/ 0 h 19"/>
                  <a:gd name="T44" fmla="*/ 4 w 13"/>
                  <a:gd name="T45" fmla="*/ 0 h 19"/>
                  <a:gd name="T46" fmla="*/ 5 w 13"/>
                  <a:gd name="T47" fmla="*/ 0 h 19"/>
                  <a:gd name="T48" fmla="*/ 7 w 13"/>
                  <a:gd name="T49" fmla="*/ 0 h 19"/>
                  <a:gd name="T50" fmla="*/ 8 w 13"/>
                  <a:gd name="T51" fmla="*/ 0 h 19"/>
                  <a:gd name="T52" fmla="*/ 10 w 13"/>
                  <a:gd name="T53" fmla="*/ 0 h 19"/>
                  <a:gd name="T54" fmla="*/ 11 w 13"/>
                  <a:gd name="T55" fmla="*/ 0 h 19"/>
                  <a:gd name="T56" fmla="*/ 13 w 13"/>
                  <a:gd name="T57" fmla="*/ 0 h 19"/>
                  <a:gd name="T58" fmla="*/ 11 w 13"/>
                  <a:gd name="T59" fmla="*/ 4 h 19"/>
                  <a:gd name="T60" fmla="*/ 10 w 13"/>
                  <a:gd name="T61" fmla="*/ 8 h 19"/>
                  <a:gd name="T62" fmla="*/ 9 w 13"/>
                  <a:gd name="T63" fmla="*/ 10 h 19"/>
                  <a:gd name="T64" fmla="*/ 8 w 13"/>
                  <a:gd name="T65" fmla="*/ 13 h 19"/>
                  <a:gd name="T66" fmla="*/ 8 w 13"/>
                  <a:gd name="T67" fmla="*/ 14 h 19"/>
                  <a:gd name="T68" fmla="*/ 7 w 13"/>
                  <a:gd name="T69" fmla="*/ 16 h 19"/>
                  <a:gd name="T70" fmla="*/ 6 w 13"/>
                  <a:gd name="T71" fmla="*/ 17 h 19"/>
                  <a:gd name="T72" fmla="*/ 5 w 13"/>
                  <a:gd name="T73" fmla="*/ 19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
                  <a:gd name="T112" fmla="*/ 0 h 19"/>
                  <a:gd name="T113" fmla="*/ 13 w 13"/>
                  <a:gd name="T114" fmla="*/ 19 h 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 h="19">
                    <a:moveTo>
                      <a:pt x="5" y="19"/>
                    </a:moveTo>
                    <a:lnTo>
                      <a:pt x="4" y="19"/>
                    </a:lnTo>
                    <a:lnTo>
                      <a:pt x="4" y="18"/>
                    </a:lnTo>
                    <a:lnTo>
                      <a:pt x="3" y="18"/>
                    </a:lnTo>
                    <a:lnTo>
                      <a:pt x="3" y="17"/>
                    </a:lnTo>
                    <a:lnTo>
                      <a:pt x="2" y="17"/>
                    </a:lnTo>
                    <a:lnTo>
                      <a:pt x="2" y="16"/>
                    </a:lnTo>
                    <a:lnTo>
                      <a:pt x="1" y="16"/>
                    </a:lnTo>
                    <a:lnTo>
                      <a:pt x="1" y="15"/>
                    </a:lnTo>
                    <a:lnTo>
                      <a:pt x="0" y="14"/>
                    </a:lnTo>
                    <a:lnTo>
                      <a:pt x="0" y="13"/>
                    </a:lnTo>
                    <a:lnTo>
                      <a:pt x="0" y="12"/>
                    </a:lnTo>
                    <a:lnTo>
                      <a:pt x="0" y="10"/>
                    </a:lnTo>
                    <a:lnTo>
                      <a:pt x="0" y="9"/>
                    </a:lnTo>
                    <a:lnTo>
                      <a:pt x="0" y="8"/>
                    </a:lnTo>
                    <a:lnTo>
                      <a:pt x="0" y="6"/>
                    </a:lnTo>
                    <a:lnTo>
                      <a:pt x="0" y="5"/>
                    </a:lnTo>
                    <a:lnTo>
                      <a:pt x="0" y="2"/>
                    </a:lnTo>
                    <a:lnTo>
                      <a:pt x="0" y="0"/>
                    </a:lnTo>
                    <a:lnTo>
                      <a:pt x="2" y="0"/>
                    </a:lnTo>
                    <a:lnTo>
                      <a:pt x="4" y="0"/>
                    </a:lnTo>
                    <a:lnTo>
                      <a:pt x="5" y="0"/>
                    </a:lnTo>
                    <a:lnTo>
                      <a:pt x="7" y="0"/>
                    </a:lnTo>
                    <a:lnTo>
                      <a:pt x="8" y="0"/>
                    </a:lnTo>
                    <a:lnTo>
                      <a:pt x="10" y="0"/>
                    </a:lnTo>
                    <a:lnTo>
                      <a:pt x="11" y="0"/>
                    </a:lnTo>
                    <a:lnTo>
                      <a:pt x="13" y="0"/>
                    </a:lnTo>
                    <a:lnTo>
                      <a:pt x="11" y="4"/>
                    </a:lnTo>
                    <a:lnTo>
                      <a:pt x="10" y="8"/>
                    </a:lnTo>
                    <a:lnTo>
                      <a:pt x="9" y="10"/>
                    </a:lnTo>
                    <a:lnTo>
                      <a:pt x="8" y="13"/>
                    </a:lnTo>
                    <a:lnTo>
                      <a:pt x="8" y="14"/>
                    </a:lnTo>
                    <a:lnTo>
                      <a:pt x="7" y="16"/>
                    </a:lnTo>
                    <a:lnTo>
                      <a:pt x="6" y="17"/>
                    </a:lnTo>
                    <a:lnTo>
                      <a:pt x="5" y="19"/>
                    </a:lnTo>
                    <a:close/>
                  </a:path>
                </a:pathLst>
              </a:custGeom>
              <a:solidFill>
                <a:srgbClr val="007CC3"/>
              </a:solidFill>
              <a:ln w="9525">
                <a:noFill/>
                <a:round/>
                <a:headEnd/>
                <a:tailEnd/>
              </a:ln>
            </p:spPr>
            <p:txBody>
              <a:bodyPr/>
              <a:lstStyle/>
              <a:p>
                <a:endParaRPr lang="en-US"/>
              </a:p>
            </p:txBody>
          </p:sp>
          <p:sp>
            <p:nvSpPr>
              <p:cNvPr id="27157" name="Freeform 172"/>
              <p:cNvSpPr>
                <a:spLocks/>
              </p:cNvSpPr>
              <p:nvPr/>
            </p:nvSpPr>
            <p:spPr bwMode="auto">
              <a:xfrm>
                <a:off x="447" y="1508"/>
                <a:ext cx="21" cy="20"/>
              </a:xfrm>
              <a:custGeom>
                <a:avLst/>
                <a:gdLst>
                  <a:gd name="T0" fmla="*/ 6 w 21"/>
                  <a:gd name="T1" fmla="*/ 20 h 20"/>
                  <a:gd name="T2" fmla="*/ 5 w 21"/>
                  <a:gd name="T3" fmla="*/ 19 h 20"/>
                  <a:gd name="T4" fmla="*/ 3 w 21"/>
                  <a:gd name="T5" fmla="*/ 18 h 20"/>
                  <a:gd name="T6" fmla="*/ 2 w 21"/>
                  <a:gd name="T7" fmla="*/ 17 h 20"/>
                  <a:gd name="T8" fmla="*/ 2 w 21"/>
                  <a:gd name="T9" fmla="*/ 16 h 20"/>
                  <a:gd name="T10" fmla="*/ 1 w 21"/>
                  <a:gd name="T11" fmla="*/ 15 h 20"/>
                  <a:gd name="T12" fmla="*/ 0 w 21"/>
                  <a:gd name="T13" fmla="*/ 14 h 20"/>
                  <a:gd name="T14" fmla="*/ 0 w 21"/>
                  <a:gd name="T15" fmla="*/ 13 h 20"/>
                  <a:gd name="T16" fmla="*/ 0 w 21"/>
                  <a:gd name="T17" fmla="*/ 12 h 20"/>
                  <a:gd name="T18" fmla="*/ 0 w 21"/>
                  <a:gd name="T19" fmla="*/ 11 h 20"/>
                  <a:gd name="T20" fmla="*/ 0 w 21"/>
                  <a:gd name="T21" fmla="*/ 10 h 20"/>
                  <a:gd name="T22" fmla="*/ 0 w 21"/>
                  <a:gd name="T23" fmla="*/ 9 h 20"/>
                  <a:gd name="T24" fmla="*/ 1 w 21"/>
                  <a:gd name="T25" fmla="*/ 7 h 20"/>
                  <a:gd name="T26" fmla="*/ 1 w 21"/>
                  <a:gd name="T27" fmla="*/ 6 h 20"/>
                  <a:gd name="T28" fmla="*/ 1 w 21"/>
                  <a:gd name="T29" fmla="*/ 5 h 20"/>
                  <a:gd name="T30" fmla="*/ 2 w 21"/>
                  <a:gd name="T31" fmla="*/ 4 h 20"/>
                  <a:gd name="T32" fmla="*/ 3 w 21"/>
                  <a:gd name="T33" fmla="*/ 2 h 20"/>
                  <a:gd name="T34" fmla="*/ 3 w 21"/>
                  <a:gd name="T35" fmla="*/ 2 h 20"/>
                  <a:gd name="T36" fmla="*/ 4 w 21"/>
                  <a:gd name="T37" fmla="*/ 2 h 20"/>
                  <a:gd name="T38" fmla="*/ 5 w 21"/>
                  <a:gd name="T39" fmla="*/ 2 h 20"/>
                  <a:gd name="T40" fmla="*/ 5 w 21"/>
                  <a:gd name="T41" fmla="*/ 2 h 20"/>
                  <a:gd name="T42" fmla="*/ 5 w 21"/>
                  <a:gd name="T43" fmla="*/ 1 h 20"/>
                  <a:gd name="T44" fmla="*/ 5 w 21"/>
                  <a:gd name="T45" fmla="*/ 0 h 20"/>
                  <a:gd name="T46" fmla="*/ 7 w 21"/>
                  <a:gd name="T47" fmla="*/ 0 h 20"/>
                  <a:gd name="T48" fmla="*/ 9 w 21"/>
                  <a:gd name="T49" fmla="*/ 0 h 20"/>
                  <a:gd name="T50" fmla="*/ 11 w 21"/>
                  <a:gd name="T51" fmla="*/ 0 h 20"/>
                  <a:gd name="T52" fmla="*/ 12 w 21"/>
                  <a:gd name="T53" fmla="*/ 0 h 20"/>
                  <a:gd name="T54" fmla="*/ 14 w 21"/>
                  <a:gd name="T55" fmla="*/ 0 h 20"/>
                  <a:gd name="T56" fmla="*/ 15 w 21"/>
                  <a:gd name="T57" fmla="*/ 1 h 20"/>
                  <a:gd name="T58" fmla="*/ 16 w 21"/>
                  <a:gd name="T59" fmla="*/ 1 h 20"/>
                  <a:gd name="T60" fmla="*/ 17 w 21"/>
                  <a:gd name="T61" fmla="*/ 1 h 20"/>
                  <a:gd name="T62" fmla="*/ 17 w 21"/>
                  <a:gd name="T63" fmla="*/ 2 h 20"/>
                  <a:gd name="T64" fmla="*/ 18 w 21"/>
                  <a:gd name="T65" fmla="*/ 2 h 20"/>
                  <a:gd name="T66" fmla="*/ 18 w 21"/>
                  <a:gd name="T67" fmla="*/ 2 h 20"/>
                  <a:gd name="T68" fmla="*/ 18 w 21"/>
                  <a:gd name="T69" fmla="*/ 3 h 20"/>
                  <a:gd name="T70" fmla="*/ 19 w 21"/>
                  <a:gd name="T71" fmla="*/ 3 h 20"/>
                  <a:gd name="T72" fmla="*/ 19 w 21"/>
                  <a:gd name="T73" fmla="*/ 4 h 20"/>
                  <a:gd name="T74" fmla="*/ 19 w 21"/>
                  <a:gd name="T75" fmla="*/ 4 h 20"/>
                  <a:gd name="T76" fmla="*/ 20 w 21"/>
                  <a:gd name="T77" fmla="*/ 5 h 20"/>
                  <a:gd name="T78" fmla="*/ 20 w 21"/>
                  <a:gd name="T79" fmla="*/ 6 h 20"/>
                  <a:gd name="T80" fmla="*/ 20 w 21"/>
                  <a:gd name="T81" fmla="*/ 7 h 20"/>
                  <a:gd name="T82" fmla="*/ 21 w 21"/>
                  <a:gd name="T83" fmla="*/ 9 h 20"/>
                  <a:gd name="T84" fmla="*/ 21 w 21"/>
                  <a:gd name="T85" fmla="*/ 11 h 20"/>
                  <a:gd name="T86" fmla="*/ 20 w 21"/>
                  <a:gd name="T87" fmla="*/ 12 h 20"/>
                  <a:gd name="T88" fmla="*/ 19 w 21"/>
                  <a:gd name="T89" fmla="*/ 13 h 20"/>
                  <a:gd name="T90" fmla="*/ 19 w 21"/>
                  <a:gd name="T91" fmla="*/ 14 h 20"/>
                  <a:gd name="T92" fmla="*/ 18 w 21"/>
                  <a:gd name="T93" fmla="*/ 15 h 20"/>
                  <a:gd name="T94" fmla="*/ 17 w 21"/>
                  <a:gd name="T95" fmla="*/ 15 h 20"/>
                  <a:gd name="T96" fmla="*/ 16 w 21"/>
                  <a:gd name="T97" fmla="*/ 16 h 20"/>
                  <a:gd name="T98" fmla="*/ 16 w 21"/>
                  <a:gd name="T99" fmla="*/ 17 h 20"/>
                  <a:gd name="T100" fmla="*/ 15 w 21"/>
                  <a:gd name="T101" fmla="*/ 17 h 20"/>
                  <a:gd name="T102" fmla="*/ 14 w 21"/>
                  <a:gd name="T103" fmla="*/ 18 h 20"/>
                  <a:gd name="T104" fmla="*/ 13 w 21"/>
                  <a:gd name="T105" fmla="*/ 18 h 20"/>
                  <a:gd name="T106" fmla="*/ 12 w 21"/>
                  <a:gd name="T107" fmla="*/ 19 h 20"/>
                  <a:gd name="T108" fmla="*/ 11 w 21"/>
                  <a:gd name="T109" fmla="*/ 19 h 20"/>
                  <a:gd name="T110" fmla="*/ 10 w 21"/>
                  <a:gd name="T111" fmla="*/ 19 h 20"/>
                  <a:gd name="T112" fmla="*/ 9 w 21"/>
                  <a:gd name="T113" fmla="*/ 20 h 20"/>
                  <a:gd name="T114" fmla="*/ 7 w 21"/>
                  <a:gd name="T115" fmla="*/ 20 h 20"/>
                  <a:gd name="T116" fmla="*/ 6 w 21"/>
                  <a:gd name="T117" fmla="*/ 20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20"/>
                  <a:gd name="T179" fmla="*/ 21 w 21"/>
                  <a:gd name="T180" fmla="*/ 20 h 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20">
                    <a:moveTo>
                      <a:pt x="6" y="20"/>
                    </a:moveTo>
                    <a:lnTo>
                      <a:pt x="5" y="19"/>
                    </a:lnTo>
                    <a:lnTo>
                      <a:pt x="3" y="18"/>
                    </a:lnTo>
                    <a:lnTo>
                      <a:pt x="2" y="17"/>
                    </a:lnTo>
                    <a:lnTo>
                      <a:pt x="2" y="16"/>
                    </a:lnTo>
                    <a:lnTo>
                      <a:pt x="1" y="15"/>
                    </a:lnTo>
                    <a:lnTo>
                      <a:pt x="0" y="14"/>
                    </a:lnTo>
                    <a:lnTo>
                      <a:pt x="0" y="13"/>
                    </a:lnTo>
                    <a:lnTo>
                      <a:pt x="0" y="12"/>
                    </a:lnTo>
                    <a:lnTo>
                      <a:pt x="0" y="11"/>
                    </a:lnTo>
                    <a:lnTo>
                      <a:pt x="0" y="10"/>
                    </a:lnTo>
                    <a:lnTo>
                      <a:pt x="0" y="9"/>
                    </a:lnTo>
                    <a:lnTo>
                      <a:pt x="1" y="7"/>
                    </a:lnTo>
                    <a:lnTo>
                      <a:pt x="1" y="6"/>
                    </a:lnTo>
                    <a:lnTo>
                      <a:pt x="1" y="5"/>
                    </a:lnTo>
                    <a:lnTo>
                      <a:pt x="2" y="4"/>
                    </a:lnTo>
                    <a:lnTo>
                      <a:pt x="3" y="2"/>
                    </a:lnTo>
                    <a:lnTo>
                      <a:pt x="4" y="2"/>
                    </a:lnTo>
                    <a:lnTo>
                      <a:pt x="5" y="2"/>
                    </a:lnTo>
                    <a:lnTo>
                      <a:pt x="5" y="1"/>
                    </a:lnTo>
                    <a:lnTo>
                      <a:pt x="5" y="0"/>
                    </a:lnTo>
                    <a:lnTo>
                      <a:pt x="7" y="0"/>
                    </a:lnTo>
                    <a:lnTo>
                      <a:pt x="9" y="0"/>
                    </a:lnTo>
                    <a:lnTo>
                      <a:pt x="11" y="0"/>
                    </a:lnTo>
                    <a:lnTo>
                      <a:pt x="12" y="0"/>
                    </a:lnTo>
                    <a:lnTo>
                      <a:pt x="14" y="0"/>
                    </a:lnTo>
                    <a:lnTo>
                      <a:pt x="15" y="1"/>
                    </a:lnTo>
                    <a:lnTo>
                      <a:pt x="16" y="1"/>
                    </a:lnTo>
                    <a:lnTo>
                      <a:pt x="17" y="1"/>
                    </a:lnTo>
                    <a:lnTo>
                      <a:pt x="17" y="2"/>
                    </a:lnTo>
                    <a:lnTo>
                      <a:pt x="18" y="2"/>
                    </a:lnTo>
                    <a:lnTo>
                      <a:pt x="18" y="3"/>
                    </a:lnTo>
                    <a:lnTo>
                      <a:pt x="19" y="3"/>
                    </a:lnTo>
                    <a:lnTo>
                      <a:pt x="19" y="4"/>
                    </a:lnTo>
                    <a:lnTo>
                      <a:pt x="20" y="5"/>
                    </a:lnTo>
                    <a:lnTo>
                      <a:pt x="20" y="6"/>
                    </a:lnTo>
                    <a:lnTo>
                      <a:pt x="20" y="7"/>
                    </a:lnTo>
                    <a:lnTo>
                      <a:pt x="21" y="9"/>
                    </a:lnTo>
                    <a:lnTo>
                      <a:pt x="21" y="11"/>
                    </a:lnTo>
                    <a:lnTo>
                      <a:pt x="20" y="12"/>
                    </a:lnTo>
                    <a:lnTo>
                      <a:pt x="19" y="13"/>
                    </a:lnTo>
                    <a:lnTo>
                      <a:pt x="19" y="14"/>
                    </a:lnTo>
                    <a:lnTo>
                      <a:pt x="18" y="15"/>
                    </a:lnTo>
                    <a:lnTo>
                      <a:pt x="17" y="15"/>
                    </a:lnTo>
                    <a:lnTo>
                      <a:pt x="16" y="16"/>
                    </a:lnTo>
                    <a:lnTo>
                      <a:pt x="16" y="17"/>
                    </a:lnTo>
                    <a:lnTo>
                      <a:pt x="15" y="17"/>
                    </a:lnTo>
                    <a:lnTo>
                      <a:pt x="14" y="18"/>
                    </a:lnTo>
                    <a:lnTo>
                      <a:pt x="13" y="18"/>
                    </a:lnTo>
                    <a:lnTo>
                      <a:pt x="12" y="19"/>
                    </a:lnTo>
                    <a:lnTo>
                      <a:pt x="11" y="19"/>
                    </a:lnTo>
                    <a:lnTo>
                      <a:pt x="10" y="19"/>
                    </a:lnTo>
                    <a:lnTo>
                      <a:pt x="9" y="20"/>
                    </a:lnTo>
                    <a:lnTo>
                      <a:pt x="7" y="20"/>
                    </a:lnTo>
                    <a:lnTo>
                      <a:pt x="6" y="20"/>
                    </a:lnTo>
                    <a:close/>
                  </a:path>
                </a:pathLst>
              </a:custGeom>
              <a:solidFill>
                <a:srgbClr val="F8C400"/>
              </a:solidFill>
              <a:ln w="9525">
                <a:noFill/>
                <a:round/>
                <a:headEnd/>
                <a:tailEnd/>
              </a:ln>
            </p:spPr>
            <p:txBody>
              <a:bodyPr/>
              <a:lstStyle/>
              <a:p>
                <a:endParaRPr lang="en-US"/>
              </a:p>
            </p:txBody>
          </p:sp>
          <p:sp>
            <p:nvSpPr>
              <p:cNvPr id="27158" name="Freeform 173"/>
              <p:cNvSpPr>
                <a:spLocks/>
              </p:cNvSpPr>
              <p:nvPr/>
            </p:nvSpPr>
            <p:spPr bwMode="auto">
              <a:xfrm>
                <a:off x="940" y="1521"/>
                <a:ext cx="6" cy="4"/>
              </a:xfrm>
              <a:custGeom>
                <a:avLst/>
                <a:gdLst>
                  <a:gd name="T0" fmla="*/ 5 w 6"/>
                  <a:gd name="T1" fmla="*/ 4 h 4"/>
                  <a:gd name="T2" fmla="*/ 4 w 6"/>
                  <a:gd name="T3" fmla="*/ 4 h 4"/>
                  <a:gd name="T4" fmla="*/ 4 w 6"/>
                  <a:gd name="T5" fmla="*/ 3 h 4"/>
                  <a:gd name="T6" fmla="*/ 3 w 6"/>
                  <a:gd name="T7" fmla="*/ 3 h 4"/>
                  <a:gd name="T8" fmla="*/ 2 w 6"/>
                  <a:gd name="T9" fmla="*/ 3 h 4"/>
                  <a:gd name="T10" fmla="*/ 2 w 6"/>
                  <a:gd name="T11" fmla="*/ 2 h 4"/>
                  <a:gd name="T12" fmla="*/ 2 w 6"/>
                  <a:gd name="T13" fmla="*/ 1 h 4"/>
                  <a:gd name="T14" fmla="*/ 1 w 6"/>
                  <a:gd name="T15" fmla="*/ 1 h 4"/>
                  <a:gd name="T16" fmla="*/ 0 w 6"/>
                  <a:gd name="T17" fmla="*/ 0 h 4"/>
                  <a:gd name="T18" fmla="*/ 2 w 6"/>
                  <a:gd name="T19" fmla="*/ 0 h 4"/>
                  <a:gd name="T20" fmla="*/ 3 w 6"/>
                  <a:gd name="T21" fmla="*/ 0 h 4"/>
                  <a:gd name="T22" fmla="*/ 4 w 6"/>
                  <a:gd name="T23" fmla="*/ 0 h 4"/>
                  <a:gd name="T24" fmla="*/ 6 w 6"/>
                  <a:gd name="T25" fmla="*/ 0 h 4"/>
                  <a:gd name="T26" fmla="*/ 5 w 6"/>
                  <a:gd name="T27" fmla="*/ 1 h 4"/>
                  <a:gd name="T28" fmla="*/ 5 w 6"/>
                  <a:gd name="T29" fmla="*/ 2 h 4"/>
                  <a:gd name="T30" fmla="*/ 5 w 6"/>
                  <a:gd name="T31" fmla="*/ 3 h 4"/>
                  <a:gd name="T32" fmla="*/ 5 w 6"/>
                  <a:gd name="T33" fmla="*/ 4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4"/>
                  <a:gd name="T53" fmla="*/ 6 w 6"/>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4">
                    <a:moveTo>
                      <a:pt x="5" y="4"/>
                    </a:moveTo>
                    <a:lnTo>
                      <a:pt x="4" y="4"/>
                    </a:lnTo>
                    <a:lnTo>
                      <a:pt x="4" y="3"/>
                    </a:lnTo>
                    <a:lnTo>
                      <a:pt x="3" y="3"/>
                    </a:lnTo>
                    <a:lnTo>
                      <a:pt x="2" y="3"/>
                    </a:lnTo>
                    <a:lnTo>
                      <a:pt x="2" y="2"/>
                    </a:lnTo>
                    <a:lnTo>
                      <a:pt x="2" y="1"/>
                    </a:lnTo>
                    <a:lnTo>
                      <a:pt x="1" y="1"/>
                    </a:lnTo>
                    <a:lnTo>
                      <a:pt x="0" y="0"/>
                    </a:lnTo>
                    <a:lnTo>
                      <a:pt x="2" y="0"/>
                    </a:lnTo>
                    <a:lnTo>
                      <a:pt x="3" y="0"/>
                    </a:lnTo>
                    <a:lnTo>
                      <a:pt x="4" y="0"/>
                    </a:lnTo>
                    <a:lnTo>
                      <a:pt x="6" y="0"/>
                    </a:lnTo>
                    <a:lnTo>
                      <a:pt x="5" y="1"/>
                    </a:lnTo>
                    <a:lnTo>
                      <a:pt x="5" y="2"/>
                    </a:lnTo>
                    <a:lnTo>
                      <a:pt x="5" y="3"/>
                    </a:lnTo>
                    <a:lnTo>
                      <a:pt x="5" y="4"/>
                    </a:lnTo>
                    <a:close/>
                  </a:path>
                </a:pathLst>
              </a:custGeom>
              <a:solidFill>
                <a:srgbClr val="F8C400"/>
              </a:solidFill>
              <a:ln w="9525">
                <a:noFill/>
                <a:round/>
                <a:headEnd/>
                <a:tailEnd/>
              </a:ln>
            </p:spPr>
            <p:txBody>
              <a:bodyPr/>
              <a:lstStyle/>
              <a:p>
                <a:endParaRPr lang="en-US"/>
              </a:p>
            </p:txBody>
          </p:sp>
          <p:sp>
            <p:nvSpPr>
              <p:cNvPr id="27159" name="Freeform 174"/>
              <p:cNvSpPr>
                <a:spLocks/>
              </p:cNvSpPr>
              <p:nvPr/>
            </p:nvSpPr>
            <p:spPr bwMode="auto">
              <a:xfrm>
                <a:off x="1496" y="1501"/>
                <a:ext cx="22" cy="20"/>
              </a:xfrm>
              <a:custGeom>
                <a:avLst/>
                <a:gdLst>
                  <a:gd name="T0" fmla="*/ 8 w 22"/>
                  <a:gd name="T1" fmla="*/ 20 h 20"/>
                  <a:gd name="T2" fmla="*/ 7 w 22"/>
                  <a:gd name="T3" fmla="*/ 20 h 20"/>
                  <a:gd name="T4" fmla="*/ 5 w 22"/>
                  <a:gd name="T5" fmla="*/ 19 h 20"/>
                  <a:gd name="T6" fmla="*/ 4 w 22"/>
                  <a:gd name="T7" fmla="*/ 18 h 20"/>
                  <a:gd name="T8" fmla="*/ 4 w 22"/>
                  <a:gd name="T9" fmla="*/ 18 h 20"/>
                  <a:gd name="T10" fmla="*/ 3 w 22"/>
                  <a:gd name="T11" fmla="*/ 17 h 20"/>
                  <a:gd name="T12" fmla="*/ 3 w 22"/>
                  <a:gd name="T13" fmla="*/ 17 h 20"/>
                  <a:gd name="T14" fmla="*/ 3 w 22"/>
                  <a:gd name="T15" fmla="*/ 17 h 20"/>
                  <a:gd name="T16" fmla="*/ 3 w 22"/>
                  <a:gd name="T17" fmla="*/ 16 h 20"/>
                  <a:gd name="T18" fmla="*/ 2 w 22"/>
                  <a:gd name="T19" fmla="*/ 16 h 20"/>
                  <a:gd name="T20" fmla="*/ 2 w 22"/>
                  <a:gd name="T21" fmla="*/ 16 h 20"/>
                  <a:gd name="T22" fmla="*/ 1 w 22"/>
                  <a:gd name="T23" fmla="*/ 16 h 20"/>
                  <a:gd name="T24" fmla="*/ 1 w 22"/>
                  <a:gd name="T25" fmla="*/ 15 h 20"/>
                  <a:gd name="T26" fmla="*/ 1 w 22"/>
                  <a:gd name="T27" fmla="*/ 15 h 20"/>
                  <a:gd name="T28" fmla="*/ 0 w 22"/>
                  <a:gd name="T29" fmla="*/ 14 h 20"/>
                  <a:gd name="T30" fmla="*/ 1 w 22"/>
                  <a:gd name="T31" fmla="*/ 12 h 20"/>
                  <a:gd name="T32" fmla="*/ 1 w 22"/>
                  <a:gd name="T33" fmla="*/ 10 h 20"/>
                  <a:gd name="T34" fmla="*/ 1 w 22"/>
                  <a:gd name="T35" fmla="*/ 8 h 20"/>
                  <a:gd name="T36" fmla="*/ 2 w 22"/>
                  <a:gd name="T37" fmla="*/ 6 h 20"/>
                  <a:gd name="T38" fmla="*/ 2 w 22"/>
                  <a:gd name="T39" fmla="*/ 5 h 20"/>
                  <a:gd name="T40" fmla="*/ 3 w 22"/>
                  <a:gd name="T41" fmla="*/ 4 h 20"/>
                  <a:gd name="T42" fmla="*/ 4 w 22"/>
                  <a:gd name="T43" fmla="*/ 3 h 20"/>
                  <a:gd name="T44" fmla="*/ 5 w 22"/>
                  <a:gd name="T45" fmla="*/ 2 h 20"/>
                  <a:gd name="T46" fmla="*/ 6 w 22"/>
                  <a:gd name="T47" fmla="*/ 1 h 20"/>
                  <a:gd name="T48" fmla="*/ 7 w 22"/>
                  <a:gd name="T49" fmla="*/ 1 h 20"/>
                  <a:gd name="T50" fmla="*/ 8 w 22"/>
                  <a:gd name="T51" fmla="*/ 0 h 20"/>
                  <a:gd name="T52" fmla="*/ 9 w 22"/>
                  <a:gd name="T53" fmla="*/ 0 h 20"/>
                  <a:gd name="T54" fmla="*/ 11 w 22"/>
                  <a:gd name="T55" fmla="*/ 0 h 20"/>
                  <a:gd name="T56" fmla="*/ 12 w 22"/>
                  <a:gd name="T57" fmla="*/ 0 h 20"/>
                  <a:gd name="T58" fmla="*/ 13 w 22"/>
                  <a:gd name="T59" fmla="*/ 0 h 20"/>
                  <a:gd name="T60" fmla="*/ 14 w 22"/>
                  <a:gd name="T61" fmla="*/ 1 h 20"/>
                  <a:gd name="T62" fmla="*/ 15 w 22"/>
                  <a:gd name="T63" fmla="*/ 1 h 20"/>
                  <a:gd name="T64" fmla="*/ 16 w 22"/>
                  <a:gd name="T65" fmla="*/ 2 h 20"/>
                  <a:gd name="T66" fmla="*/ 17 w 22"/>
                  <a:gd name="T67" fmla="*/ 2 h 20"/>
                  <a:gd name="T68" fmla="*/ 18 w 22"/>
                  <a:gd name="T69" fmla="*/ 3 h 20"/>
                  <a:gd name="T70" fmla="*/ 19 w 22"/>
                  <a:gd name="T71" fmla="*/ 4 h 20"/>
                  <a:gd name="T72" fmla="*/ 20 w 22"/>
                  <a:gd name="T73" fmla="*/ 5 h 20"/>
                  <a:gd name="T74" fmla="*/ 21 w 22"/>
                  <a:gd name="T75" fmla="*/ 5 h 20"/>
                  <a:gd name="T76" fmla="*/ 21 w 22"/>
                  <a:gd name="T77" fmla="*/ 6 h 20"/>
                  <a:gd name="T78" fmla="*/ 22 w 22"/>
                  <a:gd name="T79" fmla="*/ 8 h 20"/>
                  <a:gd name="T80" fmla="*/ 22 w 22"/>
                  <a:gd name="T81" fmla="*/ 9 h 20"/>
                  <a:gd name="T82" fmla="*/ 22 w 22"/>
                  <a:gd name="T83" fmla="*/ 10 h 20"/>
                  <a:gd name="T84" fmla="*/ 22 w 22"/>
                  <a:gd name="T85" fmla="*/ 11 h 20"/>
                  <a:gd name="T86" fmla="*/ 22 w 22"/>
                  <a:gd name="T87" fmla="*/ 12 h 20"/>
                  <a:gd name="T88" fmla="*/ 22 w 22"/>
                  <a:gd name="T89" fmla="*/ 13 h 20"/>
                  <a:gd name="T90" fmla="*/ 21 w 22"/>
                  <a:gd name="T91" fmla="*/ 15 h 20"/>
                  <a:gd name="T92" fmla="*/ 20 w 22"/>
                  <a:gd name="T93" fmla="*/ 16 h 20"/>
                  <a:gd name="T94" fmla="*/ 19 w 22"/>
                  <a:gd name="T95" fmla="*/ 17 h 20"/>
                  <a:gd name="T96" fmla="*/ 18 w 22"/>
                  <a:gd name="T97" fmla="*/ 18 h 20"/>
                  <a:gd name="T98" fmla="*/ 17 w 22"/>
                  <a:gd name="T99" fmla="*/ 18 h 20"/>
                  <a:gd name="T100" fmla="*/ 16 w 22"/>
                  <a:gd name="T101" fmla="*/ 19 h 20"/>
                  <a:gd name="T102" fmla="*/ 14 w 22"/>
                  <a:gd name="T103" fmla="*/ 19 h 20"/>
                  <a:gd name="T104" fmla="*/ 12 w 22"/>
                  <a:gd name="T105" fmla="*/ 20 h 20"/>
                  <a:gd name="T106" fmla="*/ 10 w 22"/>
                  <a:gd name="T107" fmla="*/ 20 h 20"/>
                  <a:gd name="T108" fmla="*/ 8 w 22"/>
                  <a:gd name="T109" fmla="*/ 20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
                  <a:gd name="T166" fmla="*/ 0 h 20"/>
                  <a:gd name="T167" fmla="*/ 22 w 22"/>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 h="20">
                    <a:moveTo>
                      <a:pt x="8" y="20"/>
                    </a:moveTo>
                    <a:lnTo>
                      <a:pt x="7" y="20"/>
                    </a:lnTo>
                    <a:lnTo>
                      <a:pt x="5" y="19"/>
                    </a:lnTo>
                    <a:lnTo>
                      <a:pt x="4" y="18"/>
                    </a:lnTo>
                    <a:lnTo>
                      <a:pt x="3" y="17"/>
                    </a:lnTo>
                    <a:lnTo>
                      <a:pt x="3" y="16"/>
                    </a:lnTo>
                    <a:lnTo>
                      <a:pt x="2" y="16"/>
                    </a:lnTo>
                    <a:lnTo>
                      <a:pt x="1" y="16"/>
                    </a:lnTo>
                    <a:lnTo>
                      <a:pt x="1" y="15"/>
                    </a:lnTo>
                    <a:lnTo>
                      <a:pt x="0" y="14"/>
                    </a:lnTo>
                    <a:lnTo>
                      <a:pt x="1" y="12"/>
                    </a:lnTo>
                    <a:lnTo>
                      <a:pt x="1" y="10"/>
                    </a:lnTo>
                    <a:lnTo>
                      <a:pt x="1" y="8"/>
                    </a:lnTo>
                    <a:lnTo>
                      <a:pt x="2" y="6"/>
                    </a:lnTo>
                    <a:lnTo>
                      <a:pt x="2" y="5"/>
                    </a:lnTo>
                    <a:lnTo>
                      <a:pt x="3" y="4"/>
                    </a:lnTo>
                    <a:lnTo>
                      <a:pt x="4" y="3"/>
                    </a:lnTo>
                    <a:lnTo>
                      <a:pt x="5" y="2"/>
                    </a:lnTo>
                    <a:lnTo>
                      <a:pt x="6" y="1"/>
                    </a:lnTo>
                    <a:lnTo>
                      <a:pt x="7" y="1"/>
                    </a:lnTo>
                    <a:lnTo>
                      <a:pt x="8" y="0"/>
                    </a:lnTo>
                    <a:lnTo>
                      <a:pt x="9" y="0"/>
                    </a:lnTo>
                    <a:lnTo>
                      <a:pt x="11" y="0"/>
                    </a:lnTo>
                    <a:lnTo>
                      <a:pt x="12" y="0"/>
                    </a:lnTo>
                    <a:lnTo>
                      <a:pt x="13" y="0"/>
                    </a:lnTo>
                    <a:lnTo>
                      <a:pt x="14" y="1"/>
                    </a:lnTo>
                    <a:lnTo>
                      <a:pt x="15" y="1"/>
                    </a:lnTo>
                    <a:lnTo>
                      <a:pt x="16" y="2"/>
                    </a:lnTo>
                    <a:lnTo>
                      <a:pt x="17" y="2"/>
                    </a:lnTo>
                    <a:lnTo>
                      <a:pt x="18" y="3"/>
                    </a:lnTo>
                    <a:lnTo>
                      <a:pt x="19" y="4"/>
                    </a:lnTo>
                    <a:lnTo>
                      <a:pt x="20" y="5"/>
                    </a:lnTo>
                    <a:lnTo>
                      <a:pt x="21" y="5"/>
                    </a:lnTo>
                    <a:lnTo>
                      <a:pt x="21" y="6"/>
                    </a:lnTo>
                    <a:lnTo>
                      <a:pt x="22" y="8"/>
                    </a:lnTo>
                    <a:lnTo>
                      <a:pt x="22" y="9"/>
                    </a:lnTo>
                    <a:lnTo>
                      <a:pt x="22" y="10"/>
                    </a:lnTo>
                    <a:lnTo>
                      <a:pt x="22" y="11"/>
                    </a:lnTo>
                    <a:lnTo>
                      <a:pt x="22" y="12"/>
                    </a:lnTo>
                    <a:lnTo>
                      <a:pt x="22" y="13"/>
                    </a:lnTo>
                    <a:lnTo>
                      <a:pt x="21" y="15"/>
                    </a:lnTo>
                    <a:lnTo>
                      <a:pt x="20" y="16"/>
                    </a:lnTo>
                    <a:lnTo>
                      <a:pt x="19" y="17"/>
                    </a:lnTo>
                    <a:lnTo>
                      <a:pt x="18" y="18"/>
                    </a:lnTo>
                    <a:lnTo>
                      <a:pt x="17" y="18"/>
                    </a:lnTo>
                    <a:lnTo>
                      <a:pt x="16" y="19"/>
                    </a:lnTo>
                    <a:lnTo>
                      <a:pt x="14" y="19"/>
                    </a:lnTo>
                    <a:lnTo>
                      <a:pt x="12" y="20"/>
                    </a:lnTo>
                    <a:lnTo>
                      <a:pt x="10" y="20"/>
                    </a:lnTo>
                    <a:lnTo>
                      <a:pt x="8" y="20"/>
                    </a:lnTo>
                    <a:close/>
                  </a:path>
                </a:pathLst>
              </a:custGeom>
              <a:solidFill>
                <a:srgbClr val="F8C400"/>
              </a:solidFill>
              <a:ln w="9525">
                <a:noFill/>
                <a:round/>
                <a:headEnd/>
                <a:tailEnd/>
              </a:ln>
            </p:spPr>
            <p:txBody>
              <a:bodyPr/>
              <a:lstStyle/>
              <a:p>
                <a:endParaRPr lang="en-US"/>
              </a:p>
            </p:txBody>
          </p:sp>
          <p:sp>
            <p:nvSpPr>
              <p:cNvPr id="27160" name="Freeform 175"/>
              <p:cNvSpPr>
                <a:spLocks/>
              </p:cNvSpPr>
              <p:nvPr/>
            </p:nvSpPr>
            <p:spPr bwMode="auto">
              <a:xfrm>
                <a:off x="956" y="1506"/>
                <a:ext cx="27" cy="15"/>
              </a:xfrm>
              <a:custGeom>
                <a:avLst/>
                <a:gdLst>
                  <a:gd name="T0" fmla="*/ 0 w 27"/>
                  <a:gd name="T1" fmla="*/ 15 h 15"/>
                  <a:gd name="T2" fmla="*/ 0 w 27"/>
                  <a:gd name="T3" fmla="*/ 13 h 15"/>
                  <a:gd name="T4" fmla="*/ 0 w 27"/>
                  <a:gd name="T5" fmla="*/ 12 h 15"/>
                  <a:gd name="T6" fmla="*/ 0 w 27"/>
                  <a:gd name="T7" fmla="*/ 11 h 15"/>
                  <a:gd name="T8" fmla="*/ 0 w 27"/>
                  <a:gd name="T9" fmla="*/ 10 h 15"/>
                  <a:gd name="T10" fmla="*/ 0 w 27"/>
                  <a:gd name="T11" fmla="*/ 9 h 15"/>
                  <a:gd name="T12" fmla="*/ 1 w 27"/>
                  <a:gd name="T13" fmla="*/ 8 h 15"/>
                  <a:gd name="T14" fmla="*/ 1 w 27"/>
                  <a:gd name="T15" fmla="*/ 7 h 15"/>
                  <a:gd name="T16" fmla="*/ 1 w 27"/>
                  <a:gd name="T17" fmla="*/ 6 h 15"/>
                  <a:gd name="T18" fmla="*/ 2 w 27"/>
                  <a:gd name="T19" fmla="*/ 5 h 15"/>
                  <a:gd name="T20" fmla="*/ 2 w 27"/>
                  <a:gd name="T21" fmla="*/ 4 h 15"/>
                  <a:gd name="T22" fmla="*/ 3 w 27"/>
                  <a:gd name="T23" fmla="*/ 4 h 15"/>
                  <a:gd name="T24" fmla="*/ 4 w 27"/>
                  <a:gd name="T25" fmla="*/ 3 h 15"/>
                  <a:gd name="T26" fmla="*/ 4 w 27"/>
                  <a:gd name="T27" fmla="*/ 2 h 15"/>
                  <a:gd name="T28" fmla="*/ 5 w 27"/>
                  <a:gd name="T29" fmla="*/ 2 h 15"/>
                  <a:gd name="T30" fmla="*/ 6 w 27"/>
                  <a:gd name="T31" fmla="*/ 1 h 15"/>
                  <a:gd name="T32" fmla="*/ 6 w 27"/>
                  <a:gd name="T33" fmla="*/ 1 h 15"/>
                  <a:gd name="T34" fmla="*/ 7 w 27"/>
                  <a:gd name="T35" fmla="*/ 0 h 15"/>
                  <a:gd name="T36" fmla="*/ 8 w 27"/>
                  <a:gd name="T37" fmla="*/ 0 h 15"/>
                  <a:gd name="T38" fmla="*/ 9 w 27"/>
                  <a:gd name="T39" fmla="*/ 0 h 15"/>
                  <a:gd name="T40" fmla="*/ 10 w 27"/>
                  <a:gd name="T41" fmla="*/ 0 h 15"/>
                  <a:gd name="T42" fmla="*/ 11 w 27"/>
                  <a:gd name="T43" fmla="*/ 0 h 15"/>
                  <a:gd name="T44" fmla="*/ 12 w 27"/>
                  <a:gd name="T45" fmla="*/ 0 h 15"/>
                  <a:gd name="T46" fmla="*/ 13 w 27"/>
                  <a:gd name="T47" fmla="*/ 0 h 15"/>
                  <a:gd name="T48" fmla="*/ 14 w 27"/>
                  <a:gd name="T49" fmla="*/ 0 h 15"/>
                  <a:gd name="T50" fmla="*/ 15 w 27"/>
                  <a:gd name="T51" fmla="*/ 0 h 15"/>
                  <a:gd name="T52" fmla="*/ 16 w 27"/>
                  <a:gd name="T53" fmla="*/ 0 h 15"/>
                  <a:gd name="T54" fmla="*/ 17 w 27"/>
                  <a:gd name="T55" fmla="*/ 0 h 15"/>
                  <a:gd name="T56" fmla="*/ 18 w 27"/>
                  <a:gd name="T57" fmla="*/ 1 h 15"/>
                  <a:gd name="T58" fmla="*/ 20 w 27"/>
                  <a:gd name="T59" fmla="*/ 1 h 15"/>
                  <a:gd name="T60" fmla="*/ 21 w 27"/>
                  <a:gd name="T61" fmla="*/ 2 h 15"/>
                  <a:gd name="T62" fmla="*/ 22 w 27"/>
                  <a:gd name="T63" fmla="*/ 2 h 15"/>
                  <a:gd name="T64" fmla="*/ 23 w 27"/>
                  <a:gd name="T65" fmla="*/ 3 h 15"/>
                  <a:gd name="T66" fmla="*/ 23 w 27"/>
                  <a:gd name="T67" fmla="*/ 3 h 15"/>
                  <a:gd name="T68" fmla="*/ 23 w 27"/>
                  <a:gd name="T69" fmla="*/ 4 h 15"/>
                  <a:gd name="T70" fmla="*/ 24 w 27"/>
                  <a:gd name="T71" fmla="*/ 4 h 15"/>
                  <a:gd name="T72" fmla="*/ 25 w 27"/>
                  <a:gd name="T73" fmla="*/ 4 h 15"/>
                  <a:gd name="T74" fmla="*/ 25 w 27"/>
                  <a:gd name="T75" fmla="*/ 5 h 15"/>
                  <a:gd name="T76" fmla="*/ 26 w 27"/>
                  <a:gd name="T77" fmla="*/ 7 h 15"/>
                  <a:gd name="T78" fmla="*/ 26 w 27"/>
                  <a:gd name="T79" fmla="*/ 8 h 15"/>
                  <a:gd name="T80" fmla="*/ 26 w 27"/>
                  <a:gd name="T81" fmla="*/ 9 h 15"/>
                  <a:gd name="T82" fmla="*/ 27 w 27"/>
                  <a:gd name="T83" fmla="*/ 11 h 15"/>
                  <a:gd name="T84" fmla="*/ 27 w 27"/>
                  <a:gd name="T85" fmla="*/ 12 h 15"/>
                  <a:gd name="T86" fmla="*/ 27 w 27"/>
                  <a:gd name="T87" fmla="*/ 13 h 15"/>
                  <a:gd name="T88" fmla="*/ 27 w 27"/>
                  <a:gd name="T89" fmla="*/ 15 h 15"/>
                  <a:gd name="T90" fmla="*/ 24 w 27"/>
                  <a:gd name="T91" fmla="*/ 15 h 15"/>
                  <a:gd name="T92" fmla="*/ 20 w 27"/>
                  <a:gd name="T93" fmla="*/ 15 h 15"/>
                  <a:gd name="T94" fmla="*/ 17 w 27"/>
                  <a:gd name="T95" fmla="*/ 15 h 15"/>
                  <a:gd name="T96" fmla="*/ 13 w 27"/>
                  <a:gd name="T97" fmla="*/ 15 h 15"/>
                  <a:gd name="T98" fmla="*/ 10 w 27"/>
                  <a:gd name="T99" fmla="*/ 15 h 15"/>
                  <a:gd name="T100" fmla="*/ 6 w 27"/>
                  <a:gd name="T101" fmla="*/ 15 h 15"/>
                  <a:gd name="T102" fmla="*/ 3 w 27"/>
                  <a:gd name="T103" fmla="*/ 15 h 15"/>
                  <a:gd name="T104" fmla="*/ 0 w 27"/>
                  <a:gd name="T105" fmla="*/ 15 h 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
                  <a:gd name="T160" fmla="*/ 0 h 15"/>
                  <a:gd name="T161" fmla="*/ 27 w 27"/>
                  <a:gd name="T162" fmla="*/ 15 h 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 h="15">
                    <a:moveTo>
                      <a:pt x="0" y="15"/>
                    </a:moveTo>
                    <a:lnTo>
                      <a:pt x="0" y="13"/>
                    </a:lnTo>
                    <a:lnTo>
                      <a:pt x="0" y="12"/>
                    </a:lnTo>
                    <a:lnTo>
                      <a:pt x="0" y="11"/>
                    </a:lnTo>
                    <a:lnTo>
                      <a:pt x="0" y="10"/>
                    </a:lnTo>
                    <a:lnTo>
                      <a:pt x="0" y="9"/>
                    </a:lnTo>
                    <a:lnTo>
                      <a:pt x="1" y="8"/>
                    </a:lnTo>
                    <a:lnTo>
                      <a:pt x="1" y="7"/>
                    </a:lnTo>
                    <a:lnTo>
                      <a:pt x="1" y="6"/>
                    </a:lnTo>
                    <a:lnTo>
                      <a:pt x="2" y="5"/>
                    </a:lnTo>
                    <a:lnTo>
                      <a:pt x="2" y="4"/>
                    </a:lnTo>
                    <a:lnTo>
                      <a:pt x="3" y="4"/>
                    </a:lnTo>
                    <a:lnTo>
                      <a:pt x="4" y="3"/>
                    </a:lnTo>
                    <a:lnTo>
                      <a:pt x="4" y="2"/>
                    </a:lnTo>
                    <a:lnTo>
                      <a:pt x="5" y="2"/>
                    </a:lnTo>
                    <a:lnTo>
                      <a:pt x="6" y="1"/>
                    </a:lnTo>
                    <a:lnTo>
                      <a:pt x="7" y="0"/>
                    </a:lnTo>
                    <a:lnTo>
                      <a:pt x="8" y="0"/>
                    </a:lnTo>
                    <a:lnTo>
                      <a:pt x="9" y="0"/>
                    </a:lnTo>
                    <a:lnTo>
                      <a:pt x="10" y="0"/>
                    </a:lnTo>
                    <a:lnTo>
                      <a:pt x="11" y="0"/>
                    </a:lnTo>
                    <a:lnTo>
                      <a:pt x="12" y="0"/>
                    </a:lnTo>
                    <a:lnTo>
                      <a:pt x="13" y="0"/>
                    </a:lnTo>
                    <a:lnTo>
                      <a:pt x="14" y="0"/>
                    </a:lnTo>
                    <a:lnTo>
                      <a:pt x="15" y="0"/>
                    </a:lnTo>
                    <a:lnTo>
                      <a:pt x="16" y="0"/>
                    </a:lnTo>
                    <a:lnTo>
                      <a:pt x="17" y="0"/>
                    </a:lnTo>
                    <a:lnTo>
                      <a:pt x="18" y="1"/>
                    </a:lnTo>
                    <a:lnTo>
                      <a:pt x="20" y="1"/>
                    </a:lnTo>
                    <a:lnTo>
                      <a:pt x="21" y="2"/>
                    </a:lnTo>
                    <a:lnTo>
                      <a:pt x="22" y="2"/>
                    </a:lnTo>
                    <a:lnTo>
                      <a:pt x="23" y="3"/>
                    </a:lnTo>
                    <a:lnTo>
                      <a:pt x="23" y="4"/>
                    </a:lnTo>
                    <a:lnTo>
                      <a:pt x="24" y="4"/>
                    </a:lnTo>
                    <a:lnTo>
                      <a:pt x="25" y="4"/>
                    </a:lnTo>
                    <a:lnTo>
                      <a:pt x="25" y="5"/>
                    </a:lnTo>
                    <a:lnTo>
                      <a:pt x="26" y="7"/>
                    </a:lnTo>
                    <a:lnTo>
                      <a:pt x="26" y="8"/>
                    </a:lnTo>
                    <a:lnTo>
                      <a:pt x="26" y="9"/>
                    </a:lnTo>
                    <a:lnTo>
                      <a:pt x="27" y="11"/>
                    </a:lnTo>
                    <a:lnTo>
                      <a:pt x="27" y="12"/>
                    </a:lnTo>
                    <a:lnTo>
                      <a:pt x="27" y="13"/>
                    </a:lnTo>
                    <a:lnTo>
                      <a:pt x="27" y="15"/>
                    </a:lnTo>
                    <a:lnTo>
                      <a:pt x="24" y="15"/>
                    </a:lnTo>
                    <a:lnTo>
                      <a:pt x="20" y="15"/>
                    </a:lnTo>
                    <a:lnTo>
                      <a:pt x="17" y="15"/>
                    </a:lnTo>
                    <a:lnTo>
                      <a:pt x="13" y="15"/>
                    </a:lnTo>
                    <a:lnTo>
                      <a:pt x="10" y="15"/>
                    </a:lnTo>
                    <a:lnTo>
                      <a:pt x="6" y="15"/>
                    </a:lnTo>
                    <a:lnTo>
                      <a:pt x="3" y="15"/>
                    </a:lnTo>
                    <a:lnTo>
                      <a:pt x="0" y="15"/>
                    </a:lnTo>
                    <a:close/>
                  </a:path>
                </a:pathLst>
              </a:custGeom>
              <a:solidFill>
                <a:srgbClr val="A98F00"/>
              </a:solidFill>
              <a:ln w="9525">
                <a:noFill/>
                <a:round/>
                <a:headEnd/>
                <a:tailEnd/>
              </a:ln>
            </p:spPr>
            <p:txBody>
              <a:bodyPr/>
              <a:lstStyle/>
              <a:p>
                <a:endParaRPr lang="en-US"/>
              </a:p>
            </p:txBody>
          </p:sp>
          <p:sp>
            <p:nvSpPr>
              <p:cNvPr id="27161" name="Freeform 176"/>
              <p:cNvSpPr>
                <a:spLocks/>
              </p:cNvSpPr>
              <p:nvPr/>
            </p:nvSpPr>
            <p:spPr bwMode="auto">
              <a:xfrm>
                <a:off x="840" y="1475"/>
                <a:ext cx="53" cy="44"/>
              </a:xfrm>
              <a:custGeom>
                <a:avLst/>
                <a:gdLst>
                  <a:gd name="T0" fmla="*/ 1 w 53"/>
                  <a:gd name="T1" fmla="*/ 39 h 44"/>
                  <a:gd name="T2" fmla="*/ 0 w 53"/>
                  <a:gd name="T3" fmla="*/ 37 h 44"/>
                  <a:gd name="T4" fmla="*/ 1 w 53"/>
                  <a:gd name="T5" fmla="*/ 37 h 44"/>
                  <a:gd name="T6" fmla="*/ 2 w 53"/>
                  <a:gd name="T7" fmla="*/ 35 h 44"/>
                  <a:gd name="T8" fmla="*/ 4 w 53"/>
                  <a:gd name="T9" fmla="*/ 35 h 44"/>
                  <a:gd name="T10" fmla="*/ 5 w 53"/>
                  <a:gd name="T11" fmla="*/ 33 h 44"/>
                  <a:gd name="T12" fmla="*/ 7 w 53"/>
                  <a:gd name="T13" fmla="*/ 32 h 44"/>
                  <a:gd name="T14" fmla="*/ 10 w 53"/>
                  <a:gd name="T15" fmla="*/ 30 h 44"/>
                  <a:gd name="T16" fmla="*/ 13 w 53"/>
                  <a:gd name="T17" fmla="*/ 28 h 44"/>
                  <a:gd name="T18" fmla="*/ 15 w 53"/>
                  <a:gd name="T19" fmla="*/ 27 h 44"/>
                  <a:gd name="T20" fmla="*/ 17 w 53"/>
                  <a:gd name="T21" fmla="*/ 25 h 44"/>
                  <a:gd name="T22" fmla="*/ 22 w 53"/>
                  <a:gd name="T23" fmla="*/ 22 h 44"/>
                  <a:gd name="T24" fmla="*/ 25 w 53"/>
                  <a:gd name="T25" fmla="*/ 20 h 44"/>
                  <a:gd name="T26" fmla="*/ 26 w 53"/>
                  <a:gd name="T27" fmla="*/ 19 h 44"/>
                  <a:gd name="T28" fmla="*/ 28 w 53"/>
                  <a:gd name="T29" fmla="*/ 18 h 44"/>
                  <a:gd name="T30" fmla="*/ 30 w 53"/>
                  <a:gd name="T31" fmla="*/ 16 h 44"/>
                  <a:gd name="T32" fmla="*/ 32 w 53"/>
                  <a:gd name="T33" fmla="*/ 14 h 44"/>
                  <a:gd name="T34" fmla="*/ 32 w 53"/>
                  <a:gd name="T35" fmla="*/ 12 h 44"/>
                  <a:gd name="T36" fmla="*/ 30 w 53"/>
                  <a:gd name="T37" fmla="*/ 11 h 44"/>
                  <a:gd name="T38" fmla="*/ 29 w 53"/>
                  <a:gd name="T39" fmla="*/ 8 h 44"/>
                  <a:gd name="T40" fmla="*/ 27 w 53"/>
                  <a:gd name="T41" fmla="*/ 5 h 44"/>
                  <a:gd name="T42" fmla="*/ 27 w 53"/>
                  <a:gd name="T43" fmla="*/ 4 h 44"/>
                  <a:gd name="T44" fmla="*/ 28 w 53"/>
                  <a:gd name="T45" fmla="*/ 2 h 44"/>
                  <a:gd name="T46" fmla="*/ 32 w 53"/>
                  <a:gd name="T47" fmla="*/ 0 h 44"/>
                  <a:gd name="T48" fmla="*/ 35 w 53"/>
                  <a:gd name="T49" fmla="*/ 1 h 44"/>
                  <a:gd name="T50" fmla="*/ 38 w 53"/>
                  <a:gd name="T51" fmla="*/ 5 h 44"/>
                  <a:gd name="T52" fmla="*/ 43 w 53"/>
                  <a:gd name="T53" fmla="*/ 12 h 44"/>
                  <a:gd name="T54" fmla="*/ 45 w 53"/>
                  <a:gd name="T55" fmla="*/ 14 h 44"/>
                  <a:gd name="T56" fmla="*/ 46 w 53"/>
                  <a:gd name="T57" fmla="*/ 16 h 44"/>
                  <a:gd name="T58" fmla="*/ 48 w 53"/>
                  <a:gd name="T59" fmla="*/ 17 h 44"/>
                  <a:gd name="T60" fmla="*/ 50 w 53"/>
                  <a:gd name="T61" fmla="*/ 18 h 44"/>
                  <a:gd name="T62" fmla="*/ 51 w 53"/>
                  <a:gd name="T63" fmla="*/ 21 h 44"/>
                  <a:gd name="T64" fmla="*/ 52 w 53"/>
                  <a:gd name="T65" fmla="*/ 23 h 44"/>
                  <a:gd name="T66" fmla="*/ 53 w 53"/>
                  <a:gd name="T67" fmla="*/ 25 h 44"/>
                  <a:gd name="T68" fmla="*/ 52 w 53"/>
                  <a:gd name="T69" fmla="*/ 26 h 44"/>
                  <a:gd name="T70" fmla="*/ 51 w 53"/>
                  <a:gd name="T71" fmla="*/ 28 h 44"/>
                  <a:gd name="T72" fmla="*/ 49 w 53"/>
                  <a:gd name="T73" fmla="*/ 28 h 44"/>
                  <a:gd name="T74" fmla="*/ 48 w 53"/>
                  <a:gd name="T75" fmla="*/ 29 h 44"/>
                  <a:gd name="T76" fmla="*/ 46 w 53"/>
                  <a:gd name="T77" fmla="*/ 29 h 44"/>
                  <a:gd name="T78" fmla="*/ 43 w 53"/>
                  <a:gd name="T79" fmla="*/ 27 h 44"/>
                  <a:gd name="T80" fmla="*/ 38 w 53"/>
                  <a:gd name="T81" fmla="*/ 21 h 44"/>
                  <a:gd name="T82" fmla="*/ 38 w 53"/>
                  <a:gd name="T83" fmla="*/ 22 h 44"/>
                  <a:gd name="T84" fmla="*/ 35 w 53"/>
                  <a:gd name="T85" fmla="*/ 24 h 44"/>
                  <a:gd name="T86" fmla="*/ 31 w 53"/>
                  <a:gd name="T87" fmla="*/ 26 h 44"/>
                  <a:gd name="T88" fmla="*/ 30 w 53"/>
                  <a:gd name="T89" fmla="*/ 28 h 44"/>
                  <a:gd name="T90" fmla="*/ 28 w 53"/>
                  <a:gd name="T91" fmla="*/ 28 h 44"/>
                  <a:gd name="T92" fmla="*/ 24 w 53"/>
                  <a:gd name="T93" fmla="*/ 30 h 44"/>
                  <a:gd name="T94" fmla="*/ 22 w 53"/>
                  <a:gd name="T95" fmla="*/ 32 h 44"/>
                  <a:gd name="T96" fmla="*/ 20 w 53"/>
                  <a:gd name="T97" fmla="*/ 34 h 44"/>
                  <a:gd name="T98" fmla="*/ 19 w 53"/>
                  <a:gd name="T99" fmla="*/ 35 h 44"/>
                  <a:gd name="T100" fmla="*/ 18 w 53"/>
                  <a:gd name="T101" fmla="*/ 35 h 44"/>
                  <a:gd name="T102" fmla="*/ 17 w 53"/>
                  <a:gd name="T103" fmla="*/ 37 h 44"/>
                  <a:gd name="T104" fmla="*/ 14 w 53"/>
                  <a:gd name="T105" fmla="*/ 39 h 44"/>
                  <a:gd name="T106" fmla="*/ 9 w 53"/>
                  <a:gd name="T107" fmla="*/ 42 h 44"/>
                  <a:gd name="T108" fmla="*/ 8 w 53"/>
                  <a:gd name="T109" fmla="*/ 43 h 44"/>
                  <a:gd name="T110" fmla="*/ 7 w 53"/>
                  <a:gd name="T111" fmla="*/ 43 h 44"/>
                  <a:gd name="T112" fmla="*/ 7 w 53"/>
                  <a:gd name="T113" fmla="*/ 44 h 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
                  <a:gd name="T172" fmla="*/ 0 h 44"/>
                  <a:gd name="T173" fmla="*/ 53 w 53"/>
                  <a:gd name="T174" fmla="*/ 44 h 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 h="44">
                    <a:moveTo>
                      <a:pt x="5" y="44"/>
                    </a:moveTo>
                    <a:lnTo>
                      <a:pt x="2" y="41"/>
                    </a:lnTo>
                    <a:lnTo>
                      <a:pt x="1" y="39"/>
                    </a:lnTo>
                    <a:lnTo>
                      <a:pt x="1" y="38"/>
                    </a:lnTo>
                    <a:lnTo>
                      <a:pt x="0" y="38"/>
                    </a:lnTo>
                    <a:lnTo>
                      <a:pt x="0" y="37"/>
                    </a:lnTo>
                    <a:lnTo>
                      <a:pt x="1" y="37"/>
                    </a:lnTo>
                    <a:lnTo>
                      <a:pt x="2" y="36"/>
                    </a:lnTo>
                    <a:lnTo>
                      <a:pt x="2" y="35"/>
                    </a:lnTo>
                    <a:lnTo>
                      <a:pt x="3" y="35"/>
                    </a:lnTo>
                    <a:lnTo>
                      <a:pt x="4" y="35"/>
                    </a:lnTo>
                    <a:lnTo>
                      <a:pt x="4" y="34"/>
                    </a:lnTo>
                    <a:lnTo>
                      <a:pt x="5" y="33"/>
                    </a:lnTo>
                    <a:lnTo>
                      <a:pt x="6" y="32"/>
                    </a:lnTo>
                    <a:lnTo>
                      <a:pt x="7" y="32"/>
                    </a:lnTo>
                    <a:lnTo>
                      <a:pt x="7" y="31"/>
                    </a:lnTo>
                    <a:lnTo>
                      <a:pt x="8" y="31"/>
                    </a:lnTo>
                    <a:lnTo>
                      <a:pt x="10" y="30"/>
                    </a:lnTo>
                    <a:lnTo>
                      <a:pt x="12" y="29"/>
                    </a:lnTo>
                    <a:lnTo>
                      <a:pt x="12" y="28"/>
                    </a:lnTo>
                    <a:lnTo>
                      <a:pt x="13" y="28"/>
                    </a:lnTo>
                    <a:lnTo>
                      <a:pt x="14" y="28"/>
                    </a:lnTo>
                    <a:lnTo>
                      <a:pt x="15" y="27"/>
                    </a:lnTo>
                    <a:lnTo>
                      <a:pt x="16" y="26"/>
                    </a:lnTo>
                    <a:lnTo>
                      <a:pt x="17" y="25"/>
                    </a:lnTo>
                    <a:lnTo>
                      <a:pt x="19" y="24"/>
                    </a:lnTo>
                    <a:lnTo>
                      <a:pt x="21" y="23"/>
                    </a:lnTo>
                    <a:lnTo>
                      <a:pt x="22" y="22"/>
                    </a:lnTo>
                    <a:lnTo>
                      <a:pt x="24" y="21"/>
                    </a:lnTo>
                    <a:lnTo>
                      <a:pt x="25" y="20"/>
                    </a:lnTo>
                    <a:lnTo>
                      <a:pt x="25" y="19"/>
                    </a:lnTo>
                    <a:lnTo>
                      <a:pt x="26" y="19"/>
                    </a:lnTo>
                    <a:lnTo>
                      <a:pt x="27" y="19"/>
                    </a:lnTo>
                    <a:lnTo>
                      <a:pt x="27" y="18"/>
                    </a:lnTo>
                    <a:lnTo>
                      <a:pt x="28" y="18"/>
                    </a:lnTo>
                    <a:lnTo>
                      <a:pt x="28" y="17"/>
                    </a:lnTo>
                    <a:lnTo>
                      <a:pt x="30" y="16"/>
                    </a:lnTo>
                    <a:lnTo>
                      <a:pt x="31" y="16"/>
                    </a:lnTo>
                    <a:lnTo>
                      <a:pt x="31" y="15"/>
                    </a:lnTo>
                    <a:lnTo>
                      <a:pt x="32" y="14"/>
                    </a:lnTo>
                    <a:lnTo>
                      <a:pt x="32" y="13"/>
                    </a:lnTo>
                    <a:lnTo>
                      <a:pt x="32" y="12"/>
                    </a:lnTo>
                    <a:lnTo>
                      <a:pt x="32" y="11"/>
                    </a:lnTo>
                    <a:lnTo>
                      <a:pt x="31" y="11"/>
                    </a:lnTo>
                    <a:lnTo>
                      <a:pt x="30" y="11"/>
                    </a:lnTo>
                    <a:lnTo>
                      <a:pt x="30" y="10"/>
                    </a:lnTo>
                    <a:lnTo>
                      <a:pt x="29" y="9"/>
                    </a:lnTo>
                    <a:lnTo>
                      <a:pt x="29" y="8"/>
                    </a:lnTo>
                    <a:lnTo>
                      <a:pt x="28" y="7"/>
                    </a:lnTo>
                    <a:lnTo>
                      <a:pt x="27" y="6"/>
                    </a:lnTo>
                    <a:lnTo>
                      <a:pt x="27" y="5"/>
                    </a:lnTo>
                    <a:lnTo>
                      <a:pt x="26" y="4"/>
                    </a:lnTo>
                    <a:lnTo>
                      <a:pt x="27" y="4"/>
                    </a:lnTo>
                    <a:lnTo>
                      <a:pt x="28" y="4"/>
                    </a:lnTo>
                    <a:lnTo>
                      <a:pt x="28" y="3"/>
                    </a:lnTo>
                    <a:lnTo>
                      <a:pt x="28" y="2"/>
                    </a:lnTo>
                    <a:lnTo>
                      <a:pt x="29" y="2"/>
                    </a:lnTo>
                    <a:lnTo>
                      <a:pt x="30" y="1"/>
                    </a:lnTo>
                    <a:lnTo>
                      <a:pt x="32" y="0"/>
                    </a:lnTo>
                    <a:lnTo>
                      <a:pt x="33" y="0"/>
                    </a:lnTo>
                    <a:lnTo>
                      <a:pt x="34" y="0"/>
                    </a:lnTo>
                    <a:lnTo>
                      <a:pt x="35" y="1"/>
                    </a:lnTo>
                    <a:lnTo>
                      <a:pt x="35" y="2"/>
                    </a:lnTo>
                    <a:lnTo>
                      <a:pt x="36" y="3"/>
                    </a:lnTo>
                    <a:lnTo>
                      <a:pt x="38" y="5"/>
                    </a:lnTo>
                    <a:lnTo>
                      <a:pt x="39" y="8"/>
                    </a:lnTo>
                    <a:lnTo>
                      <a:pt x="41" y="10"/>
                    </a:lnTo>
                    <a:lnTo>
                      <a:pt x="43" y="12"/>
                    </a:lnTo>
                    <a:lnTo>
                      <a:pt x="44" y="13"/>
                    </a:lnTo>
                    <a:lnTo>
                      <a:pt x="45" y="14"/>
                    </a:lnTo>
                    <a:lnTo>
                      <a:pt x="46" y="14"/>
                    </a:lnTo>
                    <a:lnTo>
                      <a:pt x="46" y="15"/>
                    </a:lnTo>
                    <a:lnTo>
                      <a:pt x="46" y="16"/>
                    </a:lnTo>
                    <a:lnTo>
                      <a:pt x="47" y="16"/>
                    </a:lnTo>
                    <a:lnTo>
                      <a:pt x="48" y="17"/>
                    </a:lnTo>
                    <a:lnTo>
                      <a:pt x="49" y="18"/>
                    </a:lnTo>
                    <a:lnTo>
                      <a:pt x="50" y="18"/>
                    </a:lnTo>
                    <a:lnTo>
                      <a:pt x="50" y="19"/>
                    </a:lnTo>
                    <a:lnTo>
                      <a:pt x="51" y="20"/>
                    </a:lnTo>
                    <a:lnTo>
                      <a:pt x="51" y="21"/>
                    </a:lnTo>
                    <a:lnTo>
                      <a:pt x="52" y="22"/>
                    </a:lnTo>
                    <a:lnTo>
                      <a:pt x="52" y="23"/>
                    </a:lnTo>
                    <a:lnTo>
                      <a:pt x="53" y="24"/>
                    </a:lnTo>
                    <a:lnTo>
                      <a:pt x="53" y="25"/>
                    </a:lnTo>
                    <a:lnTo>
                      <a:pt x="53" y="26"/>
                    </a:lnTo>
                    <a:lnTo>
                      <a:pt x="52" y="26"/>
                    </a:lnTo>
                    <a:lnTo>
                      <a:pt x="52" y="27"/>
                    </a:lnTo>
                    <a:lnTo>
                      <a:pt x="52" y="28"/>
                    </a:lnTo>
                    <a:lnTo>
                      <a:pt x="51" y="28"/>
                    </a:lnTo>
                    <a:lnTo>
                      <a:pt x="50" y="28"/>
                    </a:lnTo>
                    <a:lnTo>
                      <a:pt x="49" y="28"/>
                    </a:lnTo>
                    <a:lnTo>
                      <a:pt x="49" y="29"/>
                    </a:lnTo>
                    <a:lnTo>
                      <a:pt x="49" y="30"/>
                    </a:lnTo>
                    <a:lnTo>
                      <a:pt x="48" y="29"/>
                    </a:lnTo>
                    <a:lnTo>
                      <a:pt x="47" y="29"/>
                    </a:lnTo>
                    <a:lnTo>
                      <a:pt x="46" y="29"/>
                    </a:lnTo>
                    <a:lnTo>
                      <a:pt x="45" y="28"/>
                    </a:lnTo>
                    <a:lnTo>
                      <a:pt x="44" y="28"/>
                    </a:lnTo>
                    <a:lnTo>
                      <a:pt x="43" y="27"/>
                    </a:lnTo>
                    <a:lnTo>
                      <a:pt x="43" y="26"/>
                    </a:lnTo>
                    <a:lnTo>
                      <a:pt x="41" y="24"/>
                    </a:lnTo>
                    <a:lnTo>
                      <a:pt x="38" y="21"/>
                    </a:lnTo>
                    <a:lnTo>
                      <a:pt x="38" y="22"/>
                    </a:lnTo>
                    <a:lnTo>
                      <a:pt x="37" y="22"/>
                    </a:lnTo>
                    <a:lnTo>
                      <a:pt x="36" y="23"/>
                    </a:lnTo>
                    <a:lnTo>
                      <a:pt x="35" y="24"/>
                    </a:lnTo>
                    <a:lnTo>
                      <a:pt x="33" y="25"/>
                    </a:lnTo>
                    <a:lnTo>
                      <a:pt x="31" y="26"/>
                    </a:lnTo>
                    <a:lnTo>
                      <a:pt x="30" y="27"/>
                    </a:lnTo>
                    <a:lnTo>
                      <a:pt x="30" y="28"/>
                    </a:lnTo>
                    <a:lnTo>
                      <a:pt x="29" y="28"/>
                    </a:lnTo>
                    <a:lnTo>
                      <a:pt x="28" y="28"/>
                    </a:lnTo>
                    <a:lnTo>
                      <a:pt x="27" y="29"/>
                    </a:lnTo>
                    <a:lnTo>
                      <a:pt x="26" y="29"/>
                    </a:lnTo>
                    <a:lnTo>
                      <a:pt x="24" y="30"/>
                    </a:lnTo>
                    <a:lnTo>
                      <a:pt x="23" y="31"/>
                    </a:lnTo>
                    <a:lnTo>
                      <a:pt x="22" y="32"/>
                    </a:lnTo>
                    <a:lnTo>
                      <a:pt x="21" y="33"/>
                    </a:lnTo>
                    <a:lnTo>
                      <a:pt x="20" y="34"/>
                    </a:lnTo>
                    <a:lnTo>
                      <a:pt x="20" y="35"/>
                    </a:lnTo>
                    <a:lnTo>
                      <a:pt x="19" y="35"/>
                    </a:lnTo>
                    <a:lnTo>
                      <a:pt x="18" y="35"/>
                    </a:lnTo>
                    <a:lnTo>
                      <a:pt x="17" y="36"/>
                    </a:lnTo>
                    <a:lnTo>
                      <a:pt x="17" y="37"/>
                    </a:lnTo>
                    <a:lnTo>
                      <a:pt x="16" y="37"/>
                    </a:lnTo>
                    <a:lnTo>
                      <a:pt x="15" y="38"/>
                    </a:lnTo>
                    <a:lnTo>
                      <a:pt x="14" y="39"/>
                    </a:lnTo>
                    <a:lnTo>
                      <a:pt x="11" y="40"/>
                    </a:lnTo>
                    <a:lnTo>
                      <a:pt x="9" y="41"/>
                    </a:lnTo>
                    <a:lnTo>
                      <a:pt x="9" y="42"/>
                    </a:lnTo>
                    <a:lnTo>
                      <a:pt x="9" y="43"/>
                    </a:lnTo>
                    <a:lnTo>
                      <a:pt x="8" y="43"/>
                    </a:lnTo>
                    <a:lnTo>
                      <a:pt x="7" y="43"/>
                    </a:lnTo>
                    <a:lnTo>
                      <a:pt x="7" y="44"/>
                    </a:lnTo>
                    <a:lnTo>
                      <a:pt x="6" y="44"/>
                    </a:lnTo>
                    <a:lnTo>
                      <a:pt x="5" y="44"/>
                    </a:lnTo>
                    <a:close/>
                  </a:path>
                </a:pathLst>
              </a:custGeom>
              <a:solidFill>
                <a:srgbClr val="F8C400"/>
              </a:solidFill>
              <a:ln w="9525">
                <a:noFill/>
                <a:round/>
                <a:headEnd/>
                <a:tailEnd/>
              </a:ln>
            </p:spPr>
            <p:txBody>
              <a:bodyPr/>
              <a:lstStyle/>
              <a:p>
                <a:endParaRPr lang="en-US"/>
              </a:p>
            </p:txBody>
          </p:sp>
          <p:sp>
            <p:nvSpPr>
              <p:cNvPr id="27162" name="Freeform 177"/>
              <p:cNvSpPr>
                <a:spLocks/>
              </p:cNvSpPr>
              <p:nvPr/>
            </p:nvSpPr>
            <p:spPr bwMode="auto">
              <a:xfrm>
                <a:off x="1079" y="1503"/>
                <a:ext cx="150" cy="12"/>
              </a:xfrm>
              <a:custGeom>
                <a:avLst/>
                <a:gdLst>
                  <a:gd name="T0" fmla="*/ 54 w 150"/>
                  <a:gd name="T1" fmla="*/ 12 h 12"/>
                  <a:gd name="T2" fmla="*/ 48 w 150"/>
                  <a:gd name="T3" fmla="*/ 12 h 12"/>
                  <a:gd name="T4" fmla="*/ 41 w 150"/>
                  <a:gd name="T5" fmla="*/ 12 h 12"/>
                  <a:gd name="T6" fmla="*/ 35 w 150"/>
                  <a:gd name="T7" fmla="*/ 11 h 12"/>
                  <a:gd name="T8" fmla="*/ 28 w 150"/>
                  <a:gd name="T9" fmla="*/ 11 h 12"/>
                  <a:gd name="T10" fmla="*/ 22 w 150"/>
                  <a:gd name="T11" fmla="*/ 11 h 12"/>
                  <a:gd name="T12" fmla="*/ 16 w 150"/>
                  <a:gd name="T13" fmla="*/ 11 h 12"/>
                  <a:gd name="T14" fmla="*/ 9 w 150"/>
                  <a:gd name="T15" fmla="*/ 11 h 12"/>
                  <a:gd name="T16" fmla="*/ 3 w 150"/>
                  <a:gd name="T17" fmla="*/ 11 h 12"/>
                  <a:gd name="T18" fmla="*/ 3 w 150"/>
                  <a:gd name="T19" fmla="*/ 9 h 12"/>
                  <a:gd name="T20" fmla="*/ 3 w 150"/>
                  <a:gd name="T21" fmla="*/ 8 h 12"/>
                  <a:gd name="T22" fmla="*/ 2 w 150"/>
                  <a:gd name="T23" fmla="*/ 6 h 12"/>
                  <a:gd name="T24" fmla="*/ 2 w 150"/>
                  <a:gd name="T25" fmla="*/ 5 h 12"/>
                  <a:gd name="T26" fmla="*/ 2 w 150"/>
                  <a:gd name="T27" fmla="*/ 4 h 12"/>
                  <a:gd name="T28" fmla="*/ 1 w 150"/>
                  <a:gd name="T29" fmla="*/ 3 h 12"/>
                  <a:gd name="T30" fmla="*/ 1 w 150"/>
                  <a:gd name="T31" fmla="*/ 1 h 12"/>
                  <a:gd name="T32" fmla="*/ 0 w 150"/>
                  <a:gd name="T33" fmla="*/ 0 h 12"/>
                  <a:gd name="T34" fmla="*/ 9 w 150"/>
                  <a:gd name="T35" fmla="*/ 0 h 12"/>
                  <a:gd name="T36" fmla="*/ 19 w 150"/>
                  <a:gd name="T37" fmla="*/ 0 h 12"/>
                  <a:gd name="T38" fmla="*/ 28 w 150"/>
                  <a:gd name="T39" fmla="*/ 1 h 12"/>
                  <a:gd name="T40" fmla="*/ 37 w 150"/>
                  <a:gd name="T41" fmla="*/ 1 h 12"/>
                  <a:gd name="T42" fmla="*/ 47 w 150"/>
                  <a:gd name="T43" fmla="*/ 1 h 12"/>
                  <a:gd name="T44" fmla="*/ 56 w 150"/>
                  <a:gd name="T45" fmla="*/ 2 h 12"/>
                  <a:gd name="T46" fmla="*/ 66 w 150"/>
                  <a:gd name="T47" fmla="*/ 2 h 12"/>
                  <a:gd name="T48" fmla="*/ 75 w 150"/>
                  <a:gd name="T49" fmla="*/ 2 h 12"/>
                  <a:gd name="T50" fmla="*/ 85 w 150"/>
                  <a:gd name="T51" fmla="*/ 2 h 12"/>
                  <a:gd name="T52" fmla="*/ 94 w 150"/>
                  <a:gd name="T53" fmla="*/ 3 h 12"/>
                  <a:gd name="T54" fmla="*/ 103 w 150"/>
                  <a:gd name="T55" fmla="*/ 3 h 12"/>
                  <a:gd name="T56" fmla="*/ 113 w 150"/>
                  <a:gd name="T57" fmla="*/ 3 h 12"/>
                  <a:gd name="T58" fmla="*/ 122 w 150"/>
                  <a:gd name="T59" fmla="*/ 2 h 12"/>
                  <a:gd name="T60" fmla="*/ 132 w 150"/>
                  <a:gd name="T61" fmla="*/ 2 h 12"/>
                  <a:gd name="T62" fmla="*/ 136 w 150"/>
                  <a:gd name="T63" fmla="*/ 2 h 12"/>
                  <a:gd name="T64" fmla="*/ 141 w 150"/>
                  <a:gd name="T65" fmla="*/ 2 h 12"/>
                  <a:gd name="T66" fmla="*/ 146 w 150"/>
                  <a:gd name="T67" fmla="*/ 1 h 12"/>
                  <a:gd name="T68" fmla="*/ 150 w 150"/>
                  <a:gd name="T69" fmla="*/ 1 h 12"/>
                  <a:gd name="T70" fmla="*/ 150 w 150"/>
                  <a:gd name="T71" fmla="*/ 4 h 12"/>
                  <a:gd name="T72" fmla="*/ 150 w 150"/>
                  <a:gd name="T73" fmla="*/ 7 h 12"/>
                  <a:gd name="T74" fmla="*/ 150 w 150"/>
                  <a:gd name="T75" fmla="*/ 9 h 12"/>
                  <a:gd name="T76" fmla="*/ 150 w 150"/>
                  <a:gd name="T77" fmla="*/ 12 h 12"/>
                  <a:gd name="T78" fmla="*/ 144 w 150"/>
                  <a:gd name="T79" fmla="*/ 12 h 12"/>
                  <a:gd name="T80" fmla="*/ 138 w 150"/>
                  <a:gd name="T81" fmla="*/ 12 h 12"/>
                  <a:gd name="T82" fmla="*/ 132 w 150"/>
                  <a:gd name="T83" fmla="*/ 12 h 12"/>
                  <a:gd name="T84" fmla="*/ 126 w 150"/>
                  <a:gd name="T85" fmla="*/ 12 h 12"/>
                  <a:gd name="T86" fmla="*/ 120 w 150"/>
                  <a:gd name="T87" fmla="*/ 12 h 12"/>
                  <a:gd name="T88" fmla="*/ 114 w 150"/>
                  <a:gd name="T89" fmla="*/ 12 h 12"/>
                  <a:gd name="T90" fmla="*/ 108 w 150"/>
                  <a:gd name="T91" fmla="*/ 12 h 12"/>
                  <a:gd name="T92" fmla="*/ 102 w 150"/>
                  <a:gd name="T93" fmla="*/ 12 h 12"/>
                  <a:gd name="T94" fmla="*/ 96 w 150"/>
                  <a:gd name="T95" fmla="*/ 12 h 12"/>
                  <a:gd name="T96" fmla="*/ 90 w 150"/>
                  <a:gd name="T97" fmla="*/ 12 h 12"/>
                  <a:gd name="T98" fmla="*/ 84 w 150"/>
                  <a:gd name="T99" fmla="*/ 12 h 12"/>
                  <a:gd name="T100" fmla="*/ 78 w 150"/>
                  <a:gd name="T101" fmla="*/ 12 h 12"/>
                  <a:gd name="T102" fmla="*/ 72 w 150"/>
                  <a:gd name="T103" fmla="*/ 12 h 12"/>
                  <a:gd name="T104" fmla="*/ 66 w 150"/>
                  <a:gd name="T105" fmla="*/ 12 h 12"/>
                  <a:gd name="T106" fmla="*/ 60 w 150"/>
                  <a:gd name="T107" fmla="*/ 12 h 12"/>
                  <a:gd name="T108" fmla="*/ 54 w 150"/>
                  <a:gd name="T109" fmla="*/ 12 h 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0"/>
                  <a:gd name="T166" fmla="*/ 0 h 12"/>
                  <a:gd name="T167" fmla="*/ 150 w 150"/>
                  <a:gd name="T168" fmla="*/ 12 h 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0" h="12">
                    <a:moveTo>
                      <a:pt x="54" y="12"/>
                    </a:moveTo>
                    <a:lnTo>
                      <a:pt x="48" y="12"/>
                    </a:lnTo>
                    <a:lnTo>
                      <a:pt x="41" y="12"/>
                    </a:lnTo>
                    <a:lnTo>
                      <a:pt x="35" y="11"/>
                    </a:lnTo>
                    <a:lnTo>
                      <a:pt x="28" y="11"/>
                    </a:lnTo>
                    <a:lnTo>
                      <a:pt x="22" y="11"/>
                    </a:lnTo>
                    <a:lnTo>
                      <a:pt x="16" y="11"/>
                    </a:lnTo>
                    <a:lnTo>
                      <a:pt x="9" y="11"/>
                    </a:lnTo>
                    <a:lnTo>
                      <a:pt x="3" y="11"/>
                    </a:lnTo>
                    <a:lnTo>
                      <a:pt x="3" y="9"/>
                    </a:lnTo>
                    <a:lnTo>
                      <a:pt x="3" y="8"/>
                    </a:lnTo>
                    <a:lnTo>
                      <a:pt x="2" y="6"/>
                    </a:lnTo>
                    <a:lnTo>
                      <a:pt x="2" y="5"/>
                    </a:lnTo>
                    <a:lnTo>
                      <a:pt x="2" y="4"/>
                    </a:lnTo>
                    <a:lnTo>
                      <a:pt x="1" y="3"/>
                    </a:lnTo>
                    <a:lnTo>
                      <a:pt x="1" y="1"/>
                    </a:lnTo>
                    <a:lnTo>
                      <a:pt x="0" y="0"/>
                    </a:lnTo>
                    <a:lnTo>
                      <a:pt x="9" y="0"/>
                    </a:lnTo>
                    <a:lnTo>
                      <a:pt x="19" y="0"/>
                    </a:lnTo>
                    <a:lnTo>
                      <a:pt x="28" y="1"/>
                    </a:lnTo>
                    <a:lnTo>
                      <a:pt x="37" y="1"/>
                    </a:lnTo>
                    <a:lnTo>
                      <a:pt x="47" y="1"/>
                    </a:lnTo>
                    <a:lnTo>
                      <a:pt x="56" y="2"/>
                    </a:lnTo>
                    <a:lnTo>
                      <a:pt x="66" y="2"/>
                    </a:lnTo>
                    <a:lnTo>
                      <a:pt x="75" y="2"/>
                    </a:lnTo>
                    <a:lnTo>
                      <a:pt x="85" y="2"/>
                    </a:lnTo>
                    <a:lnTo>
                      <a:pt x="94" y="3"/>
                    </a:lnTo>
                    <a:lnTo>
                      <a:pt x="103" y="3"/>
                    </a:lnTo>
                    <a:lnTo>
                      <a:pt x="113" y="3"/>
                    </a:lnTo>
                    <a:lnTo>
                      <a:pt x="122" y="2"/>
                    </a:lnTo>
                    <a:lnTo>
                      <a:pt x="132" y="2"/>
                    </a:lnTo>
                    <a:lnTo>
                      <a:pt x="136" y="2"/>
                    </a:lnTo>
                    <a:lnTo>
                      <a:pt x="141" y="2"/>
                    </a:lnTo>
                    <a:lnTo>
                      <a:pt x="146" y="1"/>
                    </a:lnTo>
                    <a:lnTo>
                      <a:pt x="150" y="1"/>
                    </a:lnTo>
                    <a:lnTo>
                      <a:pt x="150" y="4"/>
                    </a:lnTo>
                    <a:lnTo>
                      <a:pt x="150" y="7"/>
                    </a:lnTo>
                    <a:lnTo>
                      <a:pt x="150" y="9"/>
                    </a:lnTo>
                    <a:lnTo>
                      <a:pt x="150" y="12"/>
                    </a:lnTo>
                    <a:lnTo>
                      <a:pt x="144" y="12"/>
                    </a:lnTo>
                    <a:lnTo>
                      <a:pt x="138" y="12"/>
                    </a:lnTo>
                    <a:lnTo>
                      <a:pt x="132" y="12"/>
                    </a:lnTo>
                    <a:lnTo>
                      <a:pt x="126" y="12"/>
                    </a:lnTo>
                    <a:lnTo>
                      <a:pt x="120" y="12"/>
                    </a:lnTo>
                    <a:lnTo>
                      <a:pt x="114" y="12"/>
                    </a:lnTo>
                    <a:lnTo>
                      <a:pt x="108" y="12"/>
                    </a:lnTo>
                    <a:lnTo>
                      <a:pt x="102" y="12"/>
                    </a:lnTo>
                    <a:lnTo>
                      <a:pt x="96" y="12"/>
                    </a:lnTo>
                    <a:lnTo>
                      <a:pt x="90" y="12"/>
                    </a:lnTo>
                    <a:lnTo>
                      <a:pt x="84" y="12"/>
                    </a:lnTo>
                    <a:lnTo>
                      <a:pt x="78" y="12"/>
                    </a:lnTo>
                    <a:lnTo>
                      <a:pt x="72" y="12"/>
                    </a:lnTo>
                    <a:lnTo>
                      <a:pt x="66" y="12"/>
                    </a:lnTo>
                    <a:lnTo>
                      <a:pt x="60" y="12"/>
                    </a:lnTo>
                    <a:lnTo>
                      <a:pt x="54" y="12"/>
                    </a:lnTo>
                    <a:close/>
                  </a:path>
                </a:pathLst>
              </a:custGeom>
              <a:solidFill>
                <a:srgbClr val="A98F00"/>
              </a:solidFill>
              <a:ln w="9525">
                <a:noFill/>
                <a:round/>
                <a:headEnd/>
                <a:tailEnd/>
              </a:ln>
            </p:spPr>
            <p:txBody>
              <a:bodyPr/>
              <a:lstStyle/>
              <a:p>
                <a:endParaRPr lang="en-US"/>
              </a:p>
            </p:txBody>
          </p:sp>
          <p:sp>
            <p:nvSpPr>
              <p:cNvPr id="27163" name="Freeform 178"/>
              <p:cNvSpPr>
                <a:spLocks/>
              </p:cNvSpPr>
              <p:nvPr/>
            </p:nvSpPr>
            <p:spPr bwMode="auto">
              <a:xfrm>
                <a:off x="1357" y="1423"/>
                <a:ext cx="95" cy="92"/>
              </a:xfrm>
              <a:custGeom>
                <a:avLst/>
                <a:gdLst>
                  <a:gd name="T0" fmla="*/ 63 w 95"/>
                  <a:gd name="T1" fmla="*/ 91 h 92"/>
                  <a:gd name="T2" fmla="*/ 62 w 95"/>
                  <a:gd name="T3" fmla="*/ 88 h 92"/>
                  <a:gd name="T4" fmla="*/ 53 w 95"/>
                  <a:gd name="T5" fmla="*/ 82 h 92"/>
                  <a:gd name="T6" fmla="*/ 42 w 95"/>
                  <a:gd name="T7" fmla="*/ 77 h 92"/>
                  <a:gd name="T8" fmla="*/ 30 w 95"/>
                  <a:gd name="T9" fmla="*/ 72 h 92"/>
                  <a:gd name="T10" fmla="*/ 19 w 95"/>
                  <a:gd name="T11" fmla="*/ 67 h 92"/>
                  <a:gd name="T12" fmla="*/ 8 w 95"/>
                  <a:gd name="T13" fmla="*/ 62 h 92"/>
                  <a:gd name="T14" fmla="*/ 0 w 95"/>
                  <a:gd name="T15" fmla="*/ 59 h 92"/>
                  <a:gd name="T16" fmla="*/ 1 w 95"/>
                  <a:gd name="T17" fmla="*/ 56 h 92"/>
                  <a:gd name="T18" fmla="*/ 2 w 95"/>
                  <a:gd name="T19" fmla="*/ 52 h 92"/>
                  <a:gd name="T20" fmla="*/ 3 w 95"/>
                  <a:gd name="T21" fmla="*/ 49 h 92"/>
                  <a:gd name="T22" fmla="*/ 5 w 95"/>
                  <a:gd name="T23" fmla="*/ 47 h 92"/>
                  <a:gd name="T24" fmla="*/ 13 w 95"/>
                  <a:gd name="T25" fmla="*/ 45 h 92"/>
                  <a:gd name="T26" fmla="*/ 25 w 95"/>
                  <a:gd name="T27" fmla="*/ 44 h 92"/>
                  <a:gd name="T28" fmla="*/ 36 w 95"/>
                  <a:gd name="T29" fmla="*/ 42 h 92"/>
                  <a:gd name="T30" fmla="*/ 47 w 95"/>
                  <a:gd name="T31" fmla="*/ 40 h 92"/>
                  <a:gd name="T32" fmla="*/ 58 w 95"/>
                  <a:gd name="T33" fmla="*/ 38 h 92"/>
                  <a:gd name="T34" fmla="*/ 67 w 95"/>
                  <a:gd name="T35" fmla="*/ 36 h 92"/>
                  <a:gd name="T36" fmla="*/ 58 w 95"/>
                  <a:gd name="T37" fmla="*/ 31 h 92"/>
                  <a:gd name="T38" fmla="*/ 43 w 95"/>
                  <a:gd name="T39" fmla="*/ 24 h 92"/>
                  <a:gd name="T40" fmla="*/ 28 w 95"/>
                  <a:gd name="T41" fmla="*/ 18 h 92"/>
                  <a:gd name="T42" fmla="*/ 24 w 95"/>
                  <a:gd name="T43" fmla="*/ 18 h 92"/>
                  <a:gd name="T44" fmla="*/ 19 w 95"/>
                  <a:gd name="T45" fmla="*/ 19 h 92"/>
                  <a:gd name="T46" fmla="*/ 22 w 95"/>
                  <a:gd name="T47" fmla="*/ 12 h 92"/>
                  <a:gd name="T48" fmla="*/ 26 w 95"/>
                  <a:gd name="T49" fmla="*/ 5 h 92"/>
                  <a:gd name="T50" fmla="*/ 29 w 95"/>
                  <a:gd name="T51" fmla="*/ 0 h 92"/>
                  <a:gd name="T52" fmla="*/ 30 w 95"/>
                  <a:gd name="T53" fmla="*/ 0 h 92"/>
                  <a:gd name="T54" fmla="*/ 31 w 95"/>
                  <a:gd name="T55" fmla="*/ 3 h 92"/>
                  <a:gd name="T56" fmla="*/ 32 w 95"/>
                  <a:gd name="T57" fmla="*/ 5 h 92"/>
                  <a:gd name="T58" fmla="*/ 40 w 95"/>
                  <a:gd name="T59" fmla="*/ 9 h 92"/>
                  <a:gd name="T60" fmla="*/ 60 w 95"/>
                  <a:gd name="T61" fmla="*/ 18 h 92"/>
                  <a:gd name="T62" fmla="*/ 80 w 95"/>
                  <a:gd name="T63" fmla="*/ 26 h 92"/>
                  <a:gd name="T64" fmla="*/ 88 w 95"/>
                  <a:gd name="T65" fmla="*/ 29 h 92"/>
                  <a:gd name="T66" fmla="*/ 92 w 95"/>
                  <a:gd name="T67" fmla="*/ 28 h 92"/>
                  <a:gd name="T68" fmla="*/ 93 w 95"/>
                  <a:gd name="T69" fmla="*/ 32 h 92"/>
                  <a:gd name="T70" fmla="*/ 90 w 95"/>
                  <a:gd name="T71" fmla="*/ 39 h 92"/>
                  <a:gd name="T72" fmla="*/ 88 w 95"/>
                  <a:gd name="T73" fmla="*/ 42 h 92"/>
                  <a:gd name="T74" fmla="*/ 85 w 95"/>
                  <a:gd name="T75" fmla="*/ 45 h 92"/>
                  <a:gd name="T76" fmla="*/ 84 w 95"/>
                  <a:gd name="T77" fmla="*/ 45 h 92"/>
                  <a:gd name="T78" fmla="*/ 73 w 95"/>
                  <a:gd name="T79" fmla="*/ 47 h 92"/>
                  <a:gd name="T80" fmla="*/ 62 w 95"/>
                  <a:gd name="T81" fmla="*/ 49 h 92"/>
                  <a:gd name="T82" fmla="*/ 50 w 95"/>
                  <a:gd name="T83" fmla="*/ 51 h 92"/>
                  <a:gd name="T84" fmla="*/ 39 w 95"/>
                  <a:gd name="T85" fmla="*/ 53 h 92"/>
                  <a:gd name="T86" fmla="*/ 28 w 95"/>
                  <a:gd name="T87" fmla="*/ 54 h 92"/>
                  <a:gd name="T88" fmla="*/ 24 w 95"/>
                  <a:gd name="T89" fmla="*/ 56 h 92"/>
                  <a:gd name="T90" fmla="*/ 40 w 95"/>
                  <a:gd name="T91" fmla="*/ 63 h 92"/>
                  <a:gd name="T92" fmla="*/ 51 w 95"/>
                  <a:gd name="T93" fmla="*/ 68 h 92"/>
                  <a:gd name="T94" fmla="*/ 59 w 95"/>
                  <a:gd name="T95" fmla="*/ 71 h 92"/>
                  <a:gd name="T96" fmla="*/ 67 w 95"/>
                  <a:gd name="T97" fmla="*/ 73 h 92"/>
                  <a:gd name="T98" fmla="*/ 72 w 95"/>
                  <a:gd name="T99" fmla="*/ 72 h 92"/>
                  <a:gd name="T100" fmla="*/ 73 w 95"/>
                  <a:gd name="T101" fmla="*/ 72 h 92"/>
                  <a:gd name="T102" fmla="*/ 73 w 95"/>
                  <a:gd name="T103" fmla="*/ 75 h 92"/>
                  <a:gd name="T104" fmla="*/ 71 w 95"/>
                  <a:gd name="T105" fmla="*/ 79 h 92"/>
                  <a:gd name="T106" fmla="*/ 68 w 95"/>
                  <a:gd name="T107" fmla="*/ 85 h 92"/>
                  <a:gd name="T108" fmla="*/ 63 w 95"/>
                  <a:gd name="T109" fmla="*/ 92 h 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92"/>
                  <a:gd name="T167" fmla="*/ 95 w 95"/>
                  <a:gd name="T168" fmla="*/ 92 h 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92">
                    <a:moveTo>
                      <a:pt x="63" y="92"/>
                    </a:moveTo>
                    <a:lnTo>
                      <a:pt x="63" y="91"/>
                    </a:lnTo>
                    <a:lnTo>
                      <a:pt x="62" y="90"/>
                    </a:lnTo>
                    <a:lnTo>
                      <a:pt x="62" y="88"/>
                    </a:lnTo>
                    <a:lnTo>
                      <a:pt x="61" y="85"/>
                    </a:lnTo>
                    <a:lnTo>
                      <a:pt x="57" y="83"/>
                    </a:lnTo>
                    <a:lnTo>
                      <a:pt x="53" y="82"/>
                    </a:lnTo>
                    <a:lnTo>
                      <a:pt x="49" y="80"/>
                    </a:lnTo>
                    <a:lnTo>
                      <a:pt x="45" y="78"/>
                    </a:lnTo>
                    <a:lnTo>
                      <a:pt x="42" y="77"/>
                    </a:lnTo>
                    <a:lnTo>
                      <a:pt x="38" y="75"/>
                    </a:lnTo>
                    <a:lnTo>
                      <a:pt x="34" y="74"/>
                    </a:lnTo>
                    <a:lnTo>
                      <a:pt x="30" y="72"/>
                    </a:lnTo>
                    <a:lnTo>
                      <a:pt x="27" y="70"/>
                    </a:lnTo>
                    <a:lnTo>
                      <a:pt x="23" y="69"/>
                    </a:lnTo>
                    <a:lnTo>
                      <a:pt x="19" y="67"/>
                    </a:lnTo>
                    <a:lnTo>
                      <a:pt x="15" y="66"/>
                    </a:lnTo>
                    <a:lnTo>
                      <a:pt x="12" y="64"/>
                    </a:lnTo>
                    <a:lnTo>
                      <a:pt x="8" y="62"/>
                    </a:lnTo>
                    <a:lnTo>
                      <a:pt x="4" y="61"/>
                    </a:lnTo>
                    <a:lnTo>
                      <a:pt x="0" y="59"/>
                    </a:lnTo>
                    <a:lnTo>
                      <a:pt x="0" y="58"/>
                    </a:lnTo>
                    <a:lnTo>
                      <a:pt x="1" y="57"/>
                    </a:lnTo>
                    <a:lnTo>
                      <a:pt x="1" y="56"/>
                    </a:lnTo>
                    <a:lnTo>
                      <a:pt x="1" y="54"/>
                    </a:lnTo>
                    <a:lnTo>
                      <a:pt x="2" y="53"/>
                    </a:lnTo>
                    <a:lnTo>
                      <a:pt x="2" y="52"/>
                    </a:lnTo>
                    <a:lnTo>
                      <a:pt x="3" y="51"/>
                    </a:lnTo>
                    <a:lnTo>
                      <a:pt x="3" y="50"/>
                    </a:lnTo>
                    <a:lnTo>
                      <a:pt x="3" y="49"/>
                    </a:lnTo>
                    <a:lnTo>
                      <a:pt x="4" y="49"/>
                    </a:lnTo>
                    <a:lnTo>
                      <a:pt x="5" y="48"/>
                    </a:lnTo>
                    <a:lnTo>
                      <a:pt x="5" y="47"/>
                    </a:lnTo>
                    <a:lnTo>
                      <a:pt x="6" y="47"/>
                    </a:lnTo>
                    <a:lnTo>
                      <a:pt x="10" y="46"/>
                    </a:lnTo>
                    <a:lnTo>
                      <a:pt x="13" y="45"/>
                    </a:lnTo>
                    <a:lnTo>
                      <a:pt x="17" y="45"/>
                    </a:lnTo>
                    <a:lnTo>
                      <a:pt x="21" y="44"/>
                    </a:lnTo>
                    <a:lnTo>
                      <a:pt x="25" y="44"/>
                    </a:lnTo>
                    <a:lnTo>
                      <a:pt x="28" y="43"/>
                    </a:lnTo>
                    <a:lnTo>
                      <a:pt x="32" y="42"/>
                    </a:lnTo>
                    <a:lnTo>
                      <a:pt x="36" y="42"/>
                    </a:lnTo>
                    <a:lnTo>
                      <a:pt x="40" y="41"/>
                    </a:lnTo>
                    <a:lnTo>
                      <a:pt x="43" y="40"/>
                    </a:lnTo>
                    <a:lnTo>
                      <a:pt x="47" y="40"/>
                    </a:lnTo>
                    <a:lnTo>
                      <a:pt x="51" y="39"/>
                    </a:lnTo>
                    <a:lnTo>
                      <a:pt x="55" y="38"/>
                    </a:lnTo>
                    <a:lnTo>
                      <a:pt x="58" y="38"/>
                    </a:lnTo>
                    <a:lnTo>
                      <a:pt x="62" y="37"/>
                    </a:lnTo>
                    <a:lnTo>
                      <a:pt x="66" y="36"/>
                    </a:lnTo>
                    <a:lnTo>
                      <a:pt x="67" y="36"/>
                    </a:lnTo>
                    <a:lnTo>
                      <a:pt x="68" y="35"/>
                    </a:lnTo>
                    <a:lnTo>
                      <a:pt x="63" y="33"/>
                    </a:lnTo>
                    <a:lnTo>
                      <a:pt x="58" y="31"/>
                    </a:lnTo>
                    <a:lnTo>
                      <a:pt x="53" y="29"/>
                    </a:lnTo>
                    <a:lnTo>
                      <a:pt x="48" y="26"/>
                    </a:lnTo>
                    <a:lnTo>
                      <a:pt x="43" y="24"/>
                    </a:lnTo>
                    <a:lnTo>
                      <a:pt x="38" y="22"/>
                    </a:lnTo>
                    <a:lnTo>
                      <a:pt x="33" y="20"/>
                    </a:lnTo>
                    <a:lnTo>
                      <a:pt x="28" y="18"/>
                    </a:lnTo>
                    <a:lnTo>
                      <a:pt x="27" y="18"/>
                    </a:lnTo>
                    <a:lnTo>
                      <a:pt x="25" y="18"/>
                    </a:lnTo>
                    <a:lnTo>
                      <a:pt x="24" y="18"/>
                    </a:lnTo>
                    <a:lnTo>
                      <a:pt x="23" y="18"/>
                    </a:lnTo>
                    <a:lnTo>
                      <a:pt x="21" y="19"/>
                    </a:lnTo>
                    <a:lnTo>
                      <a:pt x="19" y="19"/>
                    </a:lnTo>
                    <a:lnTo>
                      <a:pt x="20" y="17"/>
                    </a:lnTo>
                    <a:lnTo>
                      <a:pt x="21" y="14"/>
                    </a:lnTo>
                    <a:lnTo>
                      <a:pt x="22" y="12"/>
                    </a:lnTo>
                    <a:lnTo>
                      <a:pt x="24" y="10"/>
                    </a:lnTo>
                    <a:lnTo>
                      <a:pt x="25" y="7"/>
                    </a:lnTo>
                    <a:lnTo>
                      <a:pt x="26" y="5"/>
                    </a:lnTo>
                    <a:lnTo>
                      <a:pt x="27" y="2"/>
                    </a:lnTo>
                    <a:lnTo>
                      <a:pt x="28" y="0"/>
                    </a:lnTo>
                    <a:lnTo>
                      <a:pt x="29" y="0"/>
                    </a:lnTo>
                    <a:lnTo>
                      <a:pt x="30" y="0"/>
                    </a:lnTo>
                    <a:lnTo>
                      <a:pt x="31" y="1"/>
                    </a:lnTo>
                    <a:lnTo>
                      <a:pt x="31" y="2"/>
                    </a:lnTo>
                    <a:lnTo>
                      <a:pt x="31" y="3"/>
                    </a:lnTo>
                    <a:lnTo>
                      <a:pt x="32" y="4"/>
                    </a:lnTo>
                    <a:lnTo>
                      <a:pt x="32" y="5"/>
                    </a:lnTo>
                    <a:lnTo>
                      <a:pt x="33" y="6"/>
                    </a:lnTo>
                    <a:lnTo>
                      <a:pt x="34" y="7"/>
                    </a:lnTo>
                    <a:lnTo>
                      <a:pt x="40" y="9"/>
                    </a:lnTo>
                    <a:lnTo>
                      <a:pt x="47" y="12"/>
                    </a:lnTo>
                    <a:lnTo>
                      <a:pt x="53" y="15"/>
                    </a:lnTo>
                    <a:lnTo>
                      <a:pt x="60" y="18"/>
                    </a:lnTo>
                    <a:lnTo>
                      <a:pt x="67" y="20"/>
                    </a:lnTo>
                    <a:lnTo>
                      <a:pt x="73" y="23"/>
                    </a:lnTo>
                    <a:lnTo>
                      <a:pt x="80" y="26"/>
                    </a:lnTo>
                    <a:lnTo>
                      <a:pt x="86" y="29"/>
                    </a:lnTo>
                    <a:lnTo>
                      <a:pt x="87" y="29"/>
                    </a:lnTo>
                    <a:lnTo>
                      <a:pt x="88" y="29"/>
                    </a:lnTo>
                    <a:lnTo>
                      <a:pt x="89" y="29"/>
                    </a:lnTo>
                    <a:lnTo>
                      <a:pt x="90" y="29"/>
                    </a:lnTo>
                    <a:lnTo>
                      <a:pt x="92" y="28"/>
                    </a:lnTo>
                    <a:lnTo>
                      <a:pt x="95" y="27"/>
                    </a:lnTo>
                    <a:lnTo>
                      <a:pt x="94" y="30"/>
                    </a:lnTo>
                    <a:lnTo>
                      <a:pt x="93" y="32"/>
                    </a:lnTo>
                    <a:lnTo>
                      <a:pt x="92" y="35"/>
                    </a:lnTo>
                    <a:lnTo>
                      <a:pt x="91" y="38"/>
                    </a:lnTo>
                    <a:lnTo>
                      <a:pt x="90" y="39"/>
                    </a:lnTo>
                    <a:lnTo>
                      <a:pt x="89" y="40"/>
                    </a:lnTo>
                    <a:lnTo>
                      <a:pt x="89" y="41"/>
                    </a:lnTo>
                    <a:lnTo>
                      <a:pt x="88" y="42"/>
                    </a:lnTo>
                    <a:lnTo>
                      <a:pt x="87" y="43"/>
                    </a:lnTo>
                    <a:lnTo>
                      <a:pt x="86" y="44"/>
                    </a:lnTo>
                    <a:lnTo>
                      <a:pt x="85" y="45"/>
                    </a:lnTo>
                    <a:lnTo>
                      <a:pt x="84" y="45"/>
                    </a:lnTo>
                    <a:lnTo>
                      <a:pt x="80" y="46"/>
                    </a:lnTo>
                    <a:lnTo>
                      <a:pt x="76" y="47"/>
                    </a:lnTo>
                    <a:lnTo>
                      <a:pt x="73" y="47"/>
                    </a:lnTo>
                    <a:lnTo>
                      <a:pt x="69" y="48"/>
                    </a:lnTo>
                    <a:lnTo>
                      <a:pt x="65" y="49"/>
                    </a:lnTo>
                    <a:lnTo>
                      <a:pt x="62" y="49"/>
                    </a:lnTo>
                    <a:lnTo>
                      <a:pt x="58" y="50"/>
                    </a:lnTo>
                    <a:lnTo>
                      <a:pt x="54" y="50"/>
                    </a:lnTo>
                    <a:lnTo>
                      <a:pt x="50" y="51"/>
                    </a:lnTo>
                    <a:lnTo>
                      <a:pt x="47" y="51"/>
                    </a:lnTo>
                    <a:lnTo>
                      <a:pt x="43" y="52"/>
                    </a:lnTo>
                    <a:lnTo>
                      <a:pt x="39" y="53"/>
                    </a:lnTo>
                    <a:lnTo>
                      <a:pt x="36" y="53"/>
                    </a:lnTo>
                    <a:lnTo>
                      <a:pt x="32" y="54"/>
                    </a:lnTo>
                    <a:lnTo>
                      <a:pt x="28" y="54"/>
                    </a:lnTo>
                    <a:lnTo>
                      <a:pt x="24" y="55"/>
                    </a:lnTo>
                    <a:lnTo>
                      <a:pt x="24" y="56"/>
                    </a:lnTo>
                    <a:lnTo>
                      <a:pt x="30" y="58"/>
                    </a:lnTo>
                    <a:lnTo>
                      <a:pt x="35" y="61"/>
                    </a:lnTo>
                    <a:lnTo>
                      <a:pt x="40" y="63"/>
                    </a:lnTo>
                    <a:lnTo>
                      <a:pt x="46" y="66"/>
                    </a:lnTo>
                    <a:lnTo>
                      <a:pt x="48" y="67"/>
                    </a:lnTo>
                    <a:lnTo>
                      <a:pt x="51" y="68"/>
                    </a:lnTo>
                    <a:lnTo>
                      <a:pt x="54" y="69"/>
                    </a:lnTo>
                    <a:lnTo>
                      <a:pt x="56" y="70"/>
                    </a:lnTo>
                    <a:lnTo>
                      <a:pt x="59" y="71"/>
                    </a:lnTo>
                    <a:lnTo>
                      <a:pt x="62" y="72"/>
                    </a:lnTo>
                    <a:lnTo>
                      <a:pt x="65" y="72"/>
                    </a:lnTo>
                    <a:lnTo>
                      <a:pt x="67" y="73"/>
                    </a:lnTo>
                    <a:lnTo>
                      <a:pt x="70" y="72"/>
                    </a:lnTo>
                    <a:lnTo>
                      <a:pt x="71" y="72"/>
                    </a:lnTo>
                    <a:lnTo>
                      <a:pt x="72" y="72"/>
                    </a:lnTo>
                    <a:lnTo>
                      <a:pt x="73" y="72"/>
                    </a:lnTo>
                    <a:lnTo>
                      <a:pt x="73" y="73"/>
                    </a:lnTo>
                    <a:lnTo>
                      <a:pt x="73" y="74"/>
                    </a:lnTo>
                    <a:lnTo>
                      <a:pt x="73" y="75"/>
                    </a:lnTo>
                    <a:lnTo>
                      <a:pt x="72" y="76"/>
                    </a:lnTo>
                    <a:lnTo>
                      <a:pt x="71" y="78"/>
                    </a:lnTo>
                    <a:lnTo>
                      <a:pt x="71" y="79"/>
                    </a:lnTo>
                    <a:lnTo>
                      <a:pt x="70" y="80"/>
                    </a:lnTo>
                    <a:lnTo>
                      <a:pt x="69" y="82"/>
                    </a:lnTo>
                    <a:lnTo>
                      <a:pt x="68" y="85"/>
                    </a:lnTo>
                    <a:lnTo>
                      <a:pt x="66" y="88"/>
                    </a:lnTo>
                    <a:lnTo>
                      <a:pt x="65" y="90"/>
                    </a:lnTo>
                    <a:lnTo>
                      <a:pt x="63" y="92"/>
                    </a:lnTo>
                    <a:close/>
                  </a:path>
                </a:pathLst>
              </a:custGeom>
              <a:solidFill>
                <a:srgbClr val="F8C400"/>
              </a:solidFill>
              <a:ln w="9525">
                <a:noFill/>
                <a:round/>
                <a:headEnd/>
                <a:tailEnd/>
              </a:ln>
            </p:spPr>
            <p:txBody>
              <a:bodyPr/>
              <a:lstStyle/>
              <a:p>
                <a:endParaRPr lang="en-US"/>
              </a:p>
            </p:txBody>
          </p:sp>
          <p:sp>
            <p:nvSpPr>
              <p:cNvPr id="27164" name="Freeform 179"/>
              <p:cNvSpPr>
                <a:spLocks/>
              </p:cNvSpPr>
              <p:nvPr/>
            </p:nvSpPr>
            <p:spPr bwMode="auto">
              <a:xfrm>
                <a:off x="930" y="1510"/>
                <a:ext cx="7" cy="4"/>
              </a:xfrm>
              <a:custGeom>
                <a:avLst/>
                <a:gdLst>
                  <a:gd name="T0" fmla="*/ 2 w 7"/>
                  <a:gd name="T1" fmla="*/ 4 h 4"/>
                  <a:gd name="T2" fmla="*/ 2 w 7"/>
                  <a:gd name="T3" fmla="*/ 3 h 4"/>
                  <a:gd name="T4" fmla="*/ 1 w 7"/>
                  <a:gd name="T5" fmla="*/ 2 h 4"/>
                  <a:gd name="T6" fmla="*/ 0 w 7"/>
                  <a:gd name="T7" fmla="*/ 1 h 4"/>
                  <a:gd name="T8" fmla="*/ 0 w 7"/>
                  <a:gd name="T9" fmla="*/ 0 h 4"/>
                  <a:gd name="T10" fmla="*/ 2 w 7"/>
                  <a:gd name="T11" fmla="*/ 1 h 4"/>
                  <a:gd name="T12" fmla="*/ 3 w 7"/>
                  <a:gd name="T13" fmla="*/ 1 h 4"/>
                  <a:gd name="T14" fmla="*/ 5 w 7"/>
                  <a:gd name="T15" fmla="*/ 2 h 4"/>
                  <a:gd name="T16" fmla="*/ 7 w 7"/>
                  <a:gd name="T17" fmla="*/ 2 h 4"/>
                  <a:gd name="T18" fmla="*/ 7 w 7"/>
                  <a:gd name="T19" fmla="*/ 3 h 4"/>
                  <a:gd name="T20" fmla="*/ 7 w 7"/>
                  <a:gd name="T21" fmla="*/ 4 h 4"/>
                  <a:gd name="T22" fmla="*/ 6 w 7"/>
                  <a:gd name="T23" fmla="*/ 4 h 4"/>
                  <a:gd name="T24" fmla="*/ 5 w 7"/>
                  <a:gd name="T25" fmla="*/ 4 h 4"/>
                  <a:gd name="T26" fmla="*/ 4 w 7"/>
                  <a:gd name="T27" fmla="*/ 4 h 4"/>
                  <a:gd name="T28" fmla="*/ 2 w 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4"/>
                  <a:gd name="T47" fmla="*/ 7 w 7"/>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4">
                    <a:moveTo>
                      <a:pt x="2" y="4"/>
                    </a:moveTo>
                    <a:lnTo>
                      <a:pt x="2" y="3"/>
                    </a:lnTo>
                    <a:lnTo>
                      <a:pt x="1" y="2"/>
                    </a:lnTo>
                    <a:lnTo>
                      <a:pt x="0" y="1"/>
                    </a:lnTo>
                    <a:lnTo>
                      <a:pt x="0" y="0"/>
                    </a:lnTo>
                    <a:lnTo>
                      <a:pt x="2" y="1"/>
                    </a:lnTo>
                    <a:lnTo>
                      <a:pt x="3" y="1"/>
                    </a:lnTo>
                    <a:lnTo>
                      <a:pt x="5" y="2"/>
                    </a:lnTo>
                    <a:lnTo>
                      <a:pt x="7" y="2"/>
                    </a:lnTo>
                    <a:lnTo>
                      <a:pt x="7" y="3"/>
                    </a:lnTo>
                    <a:lnTo>
                      <a:pt x="7" y="4"/>
                    </a:lnTo>
                    <a:lnTo>
                      <a:pt x="6" y="4"/>
                    </a:lnTo>
                    <a:lnTo>
                      <a:pt x="5" y="4"/>
                    </a:lnTo>
                    <a:lnTo>
                      <a:pt x="4" y="4"/>
                    </a:lnTo>
                    <a:lnTo>
                      <a:pt x="2" y="4"/>
                    </a:lnTo>
                    <a:close/>
                  </a:path>
                </a:pathLst>
              </a:custGeom>
              <a:solidFill>
                <a:srgbClr val="A98F00"/>
              </a:solidFill>
              <a:ln w="9525">
                <a:noFill/>
                <a:round/>
                <a:headEnd/>
                <a:tailEnd/>
              </a:ln>
            </p:spPr>
            <p:txBody>
              <a:bodyPr/>
              <a:lstStyle/>
              <a:p>
                <a:endParaRPr lang="en-US"/>
              </a:p>
            </p:txBody>
          </p:sp>
          <p:sp>
            <p:nvSpPr>
              <p:cNvPr id="27165" name="Freeform 180"/>
              <p:cNvSpPr>
                <a:spLocks/>
              </p:cNvSpPr>
              <p:nvPr/>
            </p:nvSpPr>
            <p:spPr bwMode="auto">
              <a:xfrm>
                <a:off x="1000" y="1508"/>
                <a:ext cx="24" cy="6"/>
              </a:xfrm>
              <a:custGeom>
                <a:avLst/>
                <a:gdLst>
                  <a:gd name="T0" fmla="*/ 0 w 24"/>
                  <a:gd name="T1" fmla="*/ 6 h 6"/>
                  <a:gd name="T2" fmla="*/ 2 w 24"/>
                  <a:gd name="T3" fmla="*/ 5 h 6"/>
                  <a:gd name="T4" fmla="*/ 4 w 24"/>
                  <a:gd name="T5" fmla="*/ 4 h 6"/>
                  <a:gd name="T6" fmla="*/ 6 w 24"/>
                  <a:gd name="T7" fmla="*/ 3 h 6"/>
                  <a:gd name="T8" fmla="*/ 7 w 24"/>
                  <a:gd name="T9" fmla="*/ 2 h 6"/>
                  <a:gd name="T10" fmla="*/ 8 w 24"/>
                  <a:gd name="T11" fmla="*/ 1 h 6"/>
                  <a:gd name="T12" fmla="*/ 9 w 24"/>
                  <a:gd name="T13" fmla="*/ 1 h 6"/>
                  <a:gd name="T14" fmla="*/ 10 w 24"/>
                  <a:gd name="T15" fmla="*/ 1 h 6"/>
                  <a:gd name="T16" fmla="*/ 11 w 24"/>
                  <a:gd name="T17" fmla="*/ 0 h 6"/>
                  <a:gd name="T18" fmla="*/ 12 w 24"/>
                  <a:gd name="T19" fmla="*/ 0 h 6"/>
                  <a:gd name="T20" fmla="*/ 13 w 24"/>
                  <a:gd name="T21" fmla="*/ 0 h 6"/>
                  <a:gd name="T22" fmla="*/ 14 w 24"/>
                  <a:gd name="T23" fmla="*/ 0 h 6"/>
                  <a:gd name="T24" fmla="*/ 15 w 24"/>
                  <a:gd name="T25" fmla="*/ 0 h 6"/>
                  <a:gd name="T26" fmla="*/ 19 w 24"/>
                  <a:gd name="T27" fmla="*/ 2 h 6"/>
                  <a:gd name="T28" fmla="*/ 21 w 24"/>
                  <a:gd name="T29" fmla="*/ 4 h 6"/>
                  <a:gd name="T30" fmla="*/ 22 w 24"/>
                  <a:gd name="T31" fmla="*/ 4 h 6"/>
                  <a:gd name="T32" fmla="*/ 24 w 24"/>
                  <a:gd name="T33" fmla="*/ 5 h 6"/>
                  <a:gd name="T34" fmla="*/ 21 w 24"/>
                  <a:gd name="T35" fmla="*/ 5 h 6"/>
                  <a:gd name="T36" fmla="*/ 18 w 24"/>
                  <a:gd name="T37" fmla="*/ 5 h 6"/>
                  <a:gd name="T38" fmla="*/ 15 w 24"/>
                  <a:gd name="T39" fmla="*/ 5 h 6"/>
                  <a:gd name="T40" fmla="*/ 12 w 24"/>
                  <a:gd name="T41" fmla="*/ 5 h 6"/>
                  <a:gd name="T42" fmla="*/ 9 w 24"/>
                  <a:gd name="T43" fmla="*/ 5 h 6"/>
                  <a:gd name="T44" fmla="*/ 6 w 24"/>
                  <a:gd name="T45" fmla="*/ 6 h 6"/>
                  <a:gd name="T46" fmla="*/ 3 w 24"/>
                  <a:gd name="T47" fmla="*/ 6 h 6"/>
                  <a:gd name="T48" fmla="*/ 0 w 24"/>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6"/>
                  <a:gd name="T77" fmla="*/ 24 w 24"/>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6">
                    <a:moveTo>
                      <a:pt x="0" y="6"/>
                    </a:moveTo>
                    <a:lnTo>
                      <a:pt x="2" y="5"/>
                    </a:lnTo>
                    <a:lnTo>
                      <a:pt x="4" y="4"/>
                    </a:lnTo>
                    <a:lnTo>
                      <a:pt x="6" y="3"/>
                    </a:lnTo>
                    <a:lnTo>
                      <a:pt x="7" y="2"/>
                    </a:lnTo>
                    <a:lnTo>
                      <a:pt x="8" y="1"/>
                    </a:lnTo>
                    <a:lnTo>
                      <a:pt x="9" y="1"/>
                    </a:lnTo>
                    <a:lnTo>
                      <a:pt x="10" y="1"/>
                    </a:lnTo>
                    <a:lnTo>
                      <a:pt x="11" y="0"/>
                    </a:lnTo>
                    <a:lnTo>
                      <a:pt x="12" y="0"/>
                    </a:lnTo>
                    <a:lnTo>
                      <a:pt x="13" y="0"/>
                    </a:lnTo>
                    <a:lnTo>
                      <a:pt x="14" y="0"/>
                    </a:lnTo>
                    <a:lnTo>
                      <a:pt x="15" y="0"/>
                    </a:lnTo>
                    <a:lnTo>
                      <a:pt x="19" y="2"/>
                    </a:lnTo>
                    <a:lnTo>
                      <a:pt x="21" y="4"/>
                    </a:lnTo>
                    <a:lnTo>
                      <a:pt x="22" y="4"/>
                    </a:lnTo>
                    <a:lnTo>
                      <a:pt x="24" y="5"/>
                    </a:lnTo>
                    <a:lnTo>
                      <a:pt x="21" y="5"/>
                    </a:lnTo>
                    <a:lnTo>
                      <a:pt x="18" y="5"/>
                    </a:lnTo>
                    <a:lnTo>
                      <a:pt x="15" y="5"/>
                    </a:lnTo>
                    <a:lnTo>
                      <a:pt x="12" y="5"/>
                    </a:lnTo>
                    <a:lnTo>
                      <a:pt x="9" y="5"/>
                    </a:lnTo>
                    <a:lnTo>
                      <a:pt x="6" y="6"/>
                    </a:lnTo>
                    <a:lnTo>
                      <a:pt x="3" y="6"/>
                    </a:lnTo>
                    <a:lnTo>
                      <a:pt x="0" y="6"/>
                    </a:lnTo>
                    <a:close/>
                  </a:path>
                </a:pathLst>
              </a:custGeom>
              <a:solidFill>
                <a:srgbClr val="A98F00"/>
              </a:solidFill>
              <a:ln w="9525">
                <a:noFill/>
                <a:round/>
                <a:headEnd/>
                <a:tailEnd/>
              </a:ln>
            </p:spPr>
            <p:txBody>
              <a:bodyPr/>
              <a:lstStyle/>
              <a:p>
                <a:endParaRPr lang="en-US"/>
              </a:p>
            </p:txBody>
          </p:sp>
          <p:sp>
            <p:nvSpPr>
              <p:cNvPr id="27166" name="Freeform 181"/>
              <p:cNvSpPr>
                <a:spLocks/>
              </p:cNvSpPr>
              <p:nvPr/>
            </p:nvSpPr>
            <p:spPr bwMode="auto">
              <a:xfrm>
                <a:off x="709" y="1452"/>
                <a:ext cx="106" cy="61"/>
              </a:xfrm>
              <a:custGeom>
                <a:avLst/>
                <a:gdLst>
                  <a:gd name="T0" fmla="*/ 0 w 106"/>
                  <a:gd name="T1" fmla="*/ 57 h 61"/>
                  <a:gd name="T2" fmla="*/ 0 w 106"/>
                  <a:gd name="T3" fmla="*/ 50 h 61"/>
                  <a:gd name="T4" fmla="*/ 0 w 106"/>
                  <a:gd name="T5" fmla="*/ 42 h 61"/>
                  <a:gd name="T6" fmla="*/ 0 w 106"/>
                  <a:gd name="T7" fmla="*/ 35 h 61"/>
                  <a:gd name="T8" fmla="*/ 0 w 106"/>
                  <a:gd name="T9" fmla="*/ 27 h 61"/>
                  <a:gd name="T10" fmla="*/ 0 w 106"/>
                  <a:gd name="T11" fmla="*/ 19 h 61"/>
                  <a:gd name="T12" fmla="*/ 0 w 106"/>
                  <a:gd name="T13" fmla="*/ 12 h 61"/>
                  <a:gd name="T14" fmla="*/ 0 w 106"/>
                  <a:gd name="T15" fmla="*/ 4 h 61"/>
                  <a:gd name="T16" fmla="*/ 2 w 106"/>
                  <a:gd name="T17" fmla="*/ 0 h 61"/>
                  <a:gd name="T18" fmla="*/ 6 w 106"/>
                  <a:gd name="T19" fmla="*/ 0 h 61"/>
                  <a:gd name="T20" fmla="*/ 8 w 106"/>
                  <a:gd name="T21" fmla="*/ 1 h 61"/>
                  <a:gd name="T22" fmla="*/ 11 w 106"/>
                  <a:gd name="T23" fmla="*/ 1 h 61"/>
                  <a:gd name="T24" fmla="*/ 13 w 106"/>
                  <a:gd name="T25" fmla="*/ 1 h 61"/>
                  <a:gd name="T26" fmla="*/ 13 w 106"/>
                  <a:gd name="T27" fmla="*/ 2 h 61"/>
                  <a:gd name="T28" fmla="*/ 13 w 106"/>
                  <a:gd name="T29" fmla="*/ 4 h 61"/>
                  <a:gd name="T30" fmla="*/ 14 w 106"/>
                  <a:gd name="T31" fmla="*/ 14 h 61"/>
                  <a:gd name="T32" fmla="*/ 14 w 106"/>
                  <a:gd name="T33" fmla="*/ 35 h 61"/>
                  <a:gd name="T34" fmla="*/ 20 w 106"/>
                  <a:gd name="T35" fmla="*/ 51 h 61"/>
                  <a:gd name="T36" fmla="*/ 30 w 106"/>
                  <a:gd name="T37" fmla="*/ 51 h 61"/>
                  <a:gd name="T38" fmla="*/ 39 w 106"/>
                  <a:gd name="T39" fmla="*/ 51 h 61"/>
                  <a:gd name="T40" fmla="*/ 47 w 106"/>
                  <a:gd name="T41" fmla="*/ 51 h 61"/>
                  <a:gd name="T42" fmla="*/ 55 w 106"/>
                  <a:gd name="T43" fmla="*/ 52 h 61"/>
                  <a:gd name="T44" fmla="*/ 65 w 106"/>
                  <a:gd name="T45" fmla="*/ 52 h 61"/>
                  <a:gd name="T46" fmla="*/ 77 w 106"/>
                  <a:gd name="T47" fmla="*/ 52 h 61"/>
                  <a:gd name="T48" fmla="*/ 92 w 106"/>
                  <a:gd name="T49" fmla="*/ 52 h 61"/>
                  <a:gd name="T50" fmla="*/ 101 w 106"/>
                  <a:gd name="T51" fmla="*/ 53 h 61"/>
                  <a:gd name="T52" fmla="*/ 102 w 106"/>
                  <a:gd name="T53" fmla="*/ 53 h 61"/>
                  <a:gd name="T54" fmla="*/ 103 w 106"/>
                  <a:gd name="T55" fmla="*/ 54 h 61"/>
                  <a:gd name="T56" fmla="*/ 104 w 106"/>
                  <a:gd name="T57" fmla="*/ 57 h 61"/>
                  <a:gd name="T58" fmla="*/ 105 w 106"/>
                  <a:gd name="T59" fmla="*/ 58 h 61"/>
                  <a:gd name="T60" fmla="*/ 106 w 106"/>
                  <a:gd name="T61" fmla="*/ 59 h 61"/>
                  <a:gd name="T62" fmla="*/ 106 w 106"/>
                  <a:gd name="T63" fmla="*/ 60 h 61"/>
                  <a:gd name="T64" fmla="*/ 100 w 106"/>
                  <a:gd name="T65" fmla="*/ 61 h 61"/>
                  <a:gd name="T66" fmla="*/ 86 w 106"/>
                  <a:gd name="T67" fmla="*/ 61 h 61"/>
                  <a:gd name="T68" fmla="*/ 73 w 106"/>
                  <a:gd name="T69" fmla="*/ 61 h 61"/>
                  <a:gd name="T70" fmla="*/ 60 w 106"/>
                  <a:gd name="T71" fmla="*/ 61 h 61"/>
                  <a:gd name="T72" fmla="*/ 46 w 106"/>
                  <a:gd name="T73" fmla="*/ 61 h 61"/>
                  <a:gd name="T74" fmla="*/ 33 w 106"/>
                  <a:gd name="T75" fmla="*/ 61 h 61"/>
                  <a:gd name="T76" fmla="*/ 20 w 106"/>
                  <a:gd name="T77" fmla="*/ 61 h 61"/>
                  <a:gd name="T78" fmla="*/ 6 w 106"/>
                  <a:gd name="T79" fmla="*/ 61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
                  <a:gd name="T121" fmla="*/ 0 h 61"/>
                  <a:gd name="T122" fmla="*/ 106 w 106"/>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 h="61">
                    <a:moveTo>
                      <a:pt x="0" y="61"/>
                    </a:moveTo>
                    <a:lnTo>
                      <a:pt x="0" y="57"/>
                    </a:lnTo>
                    <a:lnTo>
                      <a:pt x="0" y="54"/>
                    </a:lnTo>
                    <a:lnTo>
                      <a:pt x="0" y="50"/>
                    </a:lnTo>
                    <a:lnTo>
                      <a:pt x="0" y="46"/>
                    </a:lnTo>
                    <a:lnTo>
                      <a:pt x="0" y="42"/>
                    </a:lnTo>
                    <a:lnTo>
                      <a:pt x="0" y="38"/>
                    </a:lnTo>
                    <a:lnTo>
                      <a:pt x="0" y="35"/>
                    </a:lnTo>
                    <a:lnTo>
                      <a:pt x="0" y="31"/>
                    </a:lnTo>
                    <a:lnTo>
                      <a:pt x="0" y="27"/>
                    </a:lnTo>
                    <a:lnTo>
                      <a:pt x="0" y="23"/>
                    </a:lnTo>
                    <a:lnTo>
                      <a:pt x="0" y="19"/>
                    </a:lnTo>
                    <a:lnTo>
                      <a:pt x="0" y="16"/>
                    </a:lnTo>
                    <a:lnTo>
                      <a:pt x="0" y="12"/>
                    </a:lnTo>
                    <a:lnTo>
                      <a:pt x="0" y="8"/>
                    </a:lnTo>
                    <a:lnTo>
                      <a:pt x="0" y="4"/>
                    </a:lnTo>
                    <a:lnTo>
                      <a:pt x="0" y="0"/>
                    </a:lnTo>
                    <a:lnTo>
                      <a:pt x="2" y="0"/>
                    </a:lnTo>
                    <a:lnTo>
                      <a:pt x="4" y="0"/>
                    </a:lnTo>
                    <a:lnTo>
                      <a:pt x="6" y="0"/>
                    </a:lnTo>
                    <a:lnTo>
                      <a:pt x="7" y="1"/>
                    </a:lnTo>
                    <a:lnTo>
                      <a:pt x="8" y="1"/>
                    </a:lnTo>
                    <a:lnTo>
                      <a:pt x="10" y="1"/>
                    </a:lnTo>
                    <a:lnTo>
                      <a:pt x="11" y="1"/>
                    </a:lnTo>
                    <a:lnTo>
                      <a:pt x="13" y="1"/>
                    </a:lnTo>
                    <a:lnTo>
                      <a:pt x="13" y="2"/>
                    </a:lnTo>
                    <a:lnTo>
                      <a:pt x="13" y="4"/>
                    </a:lnTo>
                    <a:lnTo>
                      <a:pt x="14" y="8"/>
                    </a:lnTo>
                    <a:lnTo>
                      <a:pt x="14" y="14"/>
                    </a:lnTo>
                    <a:lnTo>
                      <a:pt x="14" y="22"/>
                    </a:lnTo>
                    <a:lnTo>
                      <a:pt x="14" y="35"/>
                    </a:lnTo>
                    <a:lnTo>
                      <a:pt x="14" y="51"/>
                    </a:lnTo>
                    <a:lnTo>
                      <a:pt x="20" y="51"/>
                    </a:lnTo>
                    <a:lnTo>
                      <a:pt x="26" y="51"/>
                    </a:lnTo>
                    <a:lnTo>
                      <a:pt x="30" y="51"/>
                    </a:lnTo>
                    <a:lnTo>
                      <a:pt x="35" y="51"/>
                    </a:lnTo>
                    <a:lnTo>
                      <a:pt x="39" y="51"/>
                    </a:lnTo>
                    <a:lnTo>
                      <a:pt x="43" y="51"/>
                    </a:lnTo>
                    <a:lnTo>
                      <a:pt x="47" y="51"/>
                    </a:lnTo>
                    <a:lnTo>
                      <a:pt x="51" y="52"/>
                    </a:lnTo>
                    <a:lnTo>
                      <a:pt x="55" y="52"/>
                    </a:lnTo>
                    <a:lnTo>
                      <a:pt x="60" y="52"/>
                    </a:lnTo>
                    <a:lnTo>
                      <a:pt x="65" y="52"/>
                    </a:lnTo>
                    <a:lnTo>
                      <a:pt x="70" y="52"/>
                    </a:lnTo>
                    <a:lnTo>
                      <a:pt x="77" y="52"/>
                    </a:lnTo>
                    <a:lnTo>
                      <a:pt x="84" y="52"/>
                    </a:lnTo>
                    <a:lnTo>
                      <a:pt x="92" y="52"/>
                    </a:lnTo>
                    <a:lnTo>
                      <a:pt x="101" y="52"/>
                    </a:lnTo>
                    <a:lnTo>
                      <a:pt x="101" y="53"/>
                    </a:lnTo>
                    <a:lnTo>
                      <a:pt x="102" y="53"/>
                    </a:lnTo>
                    <a:lnTo>
                      <a:pt x="103" y="54"/>
                    </a:lnTo>
                    <a:lnTo>
                      <a:pt x="103" y="56"/>
                    </a:lnTo>
                    <a:lnTo>
                      <a:pt x="104" y="57"/>
                    </a:lnTo>
                    <a:lnTo>
                      <a:pt x="105" y="58"/>
                    </a:lnTo>
                    <a:lnTo>
                      <a:pt x="106" y="58"/>
                    </a:lnTo>
                    <a:lnTo>
                      <a:pt x="106" y="59"/>
                    </a:lnTo>
                    <a:lnTo>
                      <a:pt x="106" y="60"/>
                    </a:lnTo>
                    <a:lnTo>
                      <a:pt x="106" y="61"/>
                    </a:lnTo>
                    <a:lnTo>
                      <a:pt x="100" y="61"/>
                    </a:lnTo>
                    <a:lnTo>
                      <a:pt x="93" y="61"/>
                    </a:lnTo>
                    <a:lnTo>
                      <a:pt x="86" y="61"/>
                    </a:lnTo>
                    <a:lnTo>
                      <a:pt x="80" y="61"/>
                    </a:lnTo>
                    <a:lnTo>
                      <a:pt x="73" y="61"/>
                    </a:lnTo>
                    <a:lnTo>
                      <a:pt x="66" y="61"/>
                    </a:lnTo>
                    <a:lnTo>
                      <a:pt x="60" y="61"/>
                    </a:lnTo>
                    <a:lnTo>
                      <a:pt x="53" y="61"/>
                    </a:lnTo>
                    <a:lnTo>
                      <a:pt x="46" y="61"/>
                    </a:lnTo>
                    <a:lnTo>
                      <a:pt x="40" y="61"/>
                    </a:lnTo>
                    <a:lnTo>
                      <a:pt x="33" y="61"/>
                    </a:lnTo>
                    <a:lnTo>
                      <a:pt x="26" y="61"/>
                    </a:lnTo>
                    <a:lnTo>
                      <a:pt x="20" y="61"/>
                    </a:lnTo>
                    <a:lnTo>
                      <a:pt x="13" y="61"/>
                    </a:lnTo>
                    <a:lnTo>
                      <a:pt x="6" y="61"/>
                    </a:lnTo>
                    <a:lnTo>
                      <a:pt x="0" y="61"/>
                    </a:lnTo>
                    <a:close/>
                  </a:path>
                </a:pathLst>
              </a:custGeom>
              <a:solidFill>
                <a:srgbClr val="A98F00"/>
              </a:solidFill>
              <a:ln w="9525">
                <a:noFill/>
                <a:round/>
                <a:headEnd/>
                <a:tailEnd/>
              </a:ln>
            </p:spPr>
            <p:txBody>
              <a:bodyPr/>
              <a:lstStyle/>
              <a:p>
                <a:endParaRPr lang="en-US"/>
              </a:p>
            </p:txBody>
          </p:sp>
          <p:sp>
            <p:nvSpPr>
              <p:cNvPr id="27167" name="Freeform 182"/>
              <p:cNvSpPr>
                <a:spLocks/>
              </p:cNvSpPr>
              <p:nvPr/>
            </p:nvSpPr>
            <p:spPr bwMode="auto">
              <a:xfrm>
                <a:off x="920" y="1499"/>
                <a:ext cx="30" cy="14"/>
              </a:xfrm>
              <a:custGeom>
                <a:avLst/>
                <a:gdLst>
                  <a:gd name="T0" fmla="*/ 28 w 30"/>
                  <a:gd name="T1" fmla="*/ 14 h 14"/>
                  <a:gd name="T2" fmla="*/ 26 w 30"/>
                  <a:gd name="T3" fmla="*/ 13 h 14"/>
                  <a:gd name="T4" fmla="*/ 25 w 30"/>
                  <a:gd name="T5" fmla="*/ 12 h 14"/>
                  <a:gd name="T6" fmla="*/ 23 w 30"/>
                  <a:gd name="T7" fmla="*/ 12 h 14"/>
                  <a:gd name="T8" fmla="*/ 21 w 30"/>
                  <a:gd name="T9" fmla="*/ 11 h 14"/>
                  <a:gd name="T10" fmla="*/ 18 w 30"/>
                  <a:gd name="T11" fmla="*/ 9 h 14"/>
                  <a:gd name="T12" fmla="*/ 14 w 30"/>
                  <a:gd name="T13" fmla="*/ 8 h 14"/>
                  <a:gd name="T14" fmla="*/ 9 w 30"/>
                  <a:gd name="T15" fmla="*/ 5 h 14"/>
                  <a:gd name="T16" fmla="*/ 2 w 30"/>
                  <a:gd name="T17" fmla="*/ 3 h 14"/>
                  <a:gd name="T18" fmla="*/ 2 w 30"/>
                  <a:gd name="T19" fmla="*/ 2 h 14"/>
                  <a:gd name="T20" fmla="*/ 2 w 30"/>
                  <a:gd name="T21" fmla="*/ 1 h 14"/>
                  <a:gd name="T22" fmla="*/ 1 w 30"/>
                  <a:gd name="T23" fmla="*/ 1 h 14"/>
                  <a:gd name="T24" fmla="*/ 0 w 30"/>
                  <a:gd name="T25" fmla="*/ 1 h 14"/>
                  <a:gd name="T26" fmla="*/ 0 w 30"/>
                  <a:gd name="T27" fmla="*/ 1 h 14"/>
                  <a:gd name="T28" fmla="*/ 0 w 30"/>
                  <a:gd name="T29" fmla="*/ 0 h 14"/>
                  <a:gd name="T30" fmla="*/ 2 w 30"/>
                  <a:gd name="T31" fmla="*/ 0 h 14"/>
                  <a:gd name="T32" fmla="*/ 3 w 30"/>
                  <a:gd name="T33" fmla="*/ 0 h 14"/>
                  <a:gd name="T34" fmla="*/ 5 w 30"/>
                  <a:gd name="T35" fmla="*/ 1 h 14"/>
                  <a:gd name="T36" fmla="*/ 6 w 30"/>
                  <a:gd name="T37" fmla="*/ 1 h 14"/>
                  <a:gd name="T38" fmla="*/ 8 w 30"/>
                  <a:gd name="T39" fmla="*/ 2 h 14"/>
                  <a:gd name="T40" fmla="*/ 10 w 30"/>
                  <a:gd name="T41" fmla="*/ 2 h 14"/>
                  <a:gd name="T42" fmla="*/ 11 w 30"/>
                  <a:gd name="T43" fmla="*/ 3 h 14"/>
                  <a:gd name="T44" fmla="*/ 13 w 30"/>
                  <a:gd name="T45" fmla="*/ 4 h 14"/>
                  <a:gd name="T46" fmla="*/ 16 w 30"/>
                  <a:gd name="T47" fmla="*/ 5 h 14"/>
                  <a:gd name="T48" fmla="*/ 19 w 30"/>
                  <a:gd name="T49" fmla="*/ 7 h 14"/>
                  <a:gd name="T50" fmla="*/ 22 w 30"/>
                  <a:gd name="T51" fmla="*/ 8 h 14"/>
                  <a:gd name="T52" fmla="*/ 25 w 30"/>
                  <a:gd name="T53" fmla="*/ 9 h 14"/>
                  <a:gd name="T54" fmla="*/ 25 w 30"/>
                  <a:gd name="T55" fmla="*/ 10 h 14"/>
                  <a:gd name="T56" fmla="*/ 25 w 30"/>
                  <a:gd name="T57" fmla="*/ 11 h 14"/>
                  <a:gd name="T58" fmla="*/ 26 w 30"/>
                  <a:gd name="T59" fmla="*/ 11 h 14"/>
                  <a:gd name="T60" fmla="*/ 27 w 30"/>
                  <a:gd name="T61" fmla="*/ 11 h 14"/>
                  <a:gd name="T62" fmla="*/ 27 w 30"/>
                  <a:gd name="T63" fmla="*/ 11 h 14"/>
                  <a:gd name="T64" fmla="*/ 28 w 30"/>
                  <a:gd name="T65" fmla="*/ 12 h 14"/>
                  <a:gd name="T66" fmla="*/ 29 w 30"/>
                  <a:gd name="T67" fmla="*/ 12 h 14"/>
                  <a:gd name="T68" fmla="*/ 29 w 30"/>
                  <a:gd name="T69" fmla="*/ 13 h 14"/>
                  <a:gd name="T70" fmla="*/ 30 w 30"/>
                  <a:gd name="T71" fmla="*/ 13 h 14"/>
                  <a:gd name="T72" fmla="*/ 30 w 30"/>
                  <a:gd name="T73" fmla="*/ 14 h 14"/>
                  <a:gd name="T74" fmla="*/ 29 w 30"/>
                  <a:gd name="T75" fmla="*/ 14 h 14"/>
                  <a:gd name="T76" fmla="*/ 28 w 30"/>
                  <a:gd name="T77" fmla="*/ 14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14"/>
                  <a:gd name="T119" fmla="*/ 30 w 30"/>
                  <a:gd name="T120" fmla="*/ 14 h 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14">
                    <a:moveTo>
                      <a:pt x="28" y="14"/>
                    </a:moveTo>
                    <a:lnTo>
                      <a:pt x="26" y="13"/>
                    </a:lnTo>
                    <a:lnTo>
                      <a:pt x="25" y="12"/>
                    </a:lnTo>
                    <a:lnTo>
                      <a:pt x="23" y="12"/>
                    </a:lnTo>
                    <a:lnTo>
                      <a:pt x="21" y="11"/>
                    </a:lnTo>
                    <a:lnTo>
                      <a:pt x="18" y="9"/>
                    </a:lnTo>
                    <a:lnTo>
                      <a:pt x="14" y="8"/>
                    </a:lnTo>
                    <a:lnTo>
                      <a:pt x="9" y="5"/>
                    </a:lnTo>
                    <a:lnTo>
                      <a:pt x="2" y="3"/>
                    </a:lnTo>
                    <a:lnTo>
                      <a:pt x="2" y="2"/>
                    </a:lnTo>
                    <a:lnTo>
                      <a:pt x="2" y="1"/>
                    </a:lnTo>
                    <a:lnTo>
                      <a:pt x="1" y="1"/>
                    </a:lnTo>
                    <a:lnTo>
                      <a:pt x="0" y="1"/>
                    </a:lnTo>
                    <a:lnTo>
                      <a:pt x="0" y="0"/>
                    </a:lnTo>
                    <a:lnTo>
                      <a:pt x="2" y="0"/>
                    </a:lnTo>
                    <a:lnTo>
                      <a:pt x="3" y="0"/>
                    </a:lnTo>
                    <a:lnTo>
                      <a:pt x="5" y="1"/>
                    </a:lnTo>
                    <a:lnTo>
                      <a:pt x="6" y="1"/>
                    </a:lnTo>
                    <a:lnTo>
                      <a:pt x="8" y="2"/>
                    </a:lnTo>
                    <a:lnTo>
                      <a:pt x="10" y="2"/>
                    </a:lnTo>
                    <a:lnTo>
                      <a:pt x="11" y="3"/>
                    </a:lnTo>
                    <a:lnTo>
                      <a:pt x="13" y="4"/>
                    </a:lnTo>
                    <a:lnTo>
                      <a:pt x="16" y="5"/>
                    </a:lnTo>
                    <a:lnTo>
                      <a:pt x="19" y="7"/>
                    </a:lnTo>
                    <a:lnTo>
                      <a:pt x="22" y="8"/>
                    </a:lnTo>
                    <a:lnTo>
                      <a:pt x="25" y="9"/>
                    </a:lnTo>
                    <a:lnTo>
                      <a:pt x="25" y="10"/>
                    </a:lnTo>
                    <a:lnTo>
                      <a:pt x="25" y="11"/>
                    </a:lnTo>
                    <a:lnTo>
                      <a:pt x="26" y="11"/>
                    </a:lnTo>
                    <a:lnTo>
                      <a:pt x="27" y="11"/>
                    </a:lnTo>
                    <a:lnTo>
                      <a:pt x="28" y="12"/>
                    </a:lnTo>
                    <a:lnTo>
                      <a:pt x="29" y="12"/>
                    </a:lnTo>
                    <a:lnTo>
                      <a:pt x="29" y="13"/>
                    </a:lnTo>
                    <a:lnTo>
                      <a:pt x="30" y="13"/>
                    </a:lnTo>
                    <a:lnTo>
                      <a:pt x="30" y="14"/>
                    </a:lnTo>
                    <a:lnTo>
                      <a:pt x="29" y="14"/>
                    </a:lnTo>
                    <a:lnTo>
                      <a:pt x="28" y="14"/>
                    </a:lnTo>
                    <a:close/>
                  </a:path>
                </a:pathLst>
              </a:custGeom>
              <a:solidFill>
                <a:srgbClr val="A98F00"/>
              </a:solidFill>
              <a:ln w="9525">
                <a:noFill/>
                <a:round/>
                <a:headEnd/>
                <a:tailEnd/>
              </a:ln>
            </p:spPr>
            <p:txBody>
              <a:bodyPr/>
              <a:lstStyle/>
              <a:p>
                <a:endParaRPr lang="en-US"/>
              </a:p>
            </p:txBody>
          </p:sp>
          <p:sp>
            <p:nvSpPr>
              <p:cNvPr id="27168" name="Freeform 183"/>
              <p:cNvSpPr>
                <a:spLocks/>
              </p:cNvSpPr>
              <p:nvPr/>
            </p:nvSpPr>
            <p:spPr bwMode="auto">
              <a:xfrm>
                <a:off x="988" y="1502"/>
                <a:ext cx="21" cy="11"/>
              </a:xfrm>
              <a:custGeom>
                <a:avLst/>
                <a:gdLst>
                  <a:gd name="T0" fmla="*/ 0 w 21"/>
                  <a:gd name="T1" fmla="*/ 11 h 11"/>
                  <a:gd name="T2" fmla="*/ 0 w 21"/>
                  <a:gd name="T3" fmla="*/ 11 h 11"/>
                  <a:gd name="T4" fmla="*/ 0 w 21"/>
                  <a:gd name="T5" fmla="*/ 10 h 11"/>
                  <a:gd name="T6" fmla="*/ 0 w 21"/>
                  <a:gd name="T7" fmla="*/ 9 h 11"/>
                  <a:gd name="T8" fmla="*/ 0 w 21"/>
                  <a:gd name="T9" fmla="*/ 8 h 11"/>
                  <a:gd name="T10" fmla="*/ 3 w 21"/>
                  <a:gd name="T11" fmla="*/ 7 h 11"/>
                  <a:gd name="T12" fmla="*/ 5 w 21"/>
                  <a:gd name="T13" fmla="*/ 6 h 11"/>
                  <a:gd name="T14" fmla="*/ 8 w 21"/>
                  <a:gd name="T15" fmla="*/ 5 h 11"/>
                  <a:gd name="T16" fmla="*/ 10 w 21"/>
                  <a:gd name="T17" fmla="*/ 4 h 11"/>
                  <a:gd name="T18" fmla="*/ 13 w 21"/>
                  <a:gd name="T19" fmla="*/ 3 h 11"/>
                  <a:gd name="T20" fmla="*/ 16 w 21"/>
                  <a:gd name="T21" fmla="*/ 2 h 11"/>
                  <a:gd name="T22" fmla="*/ 18 w 21"/>
                  <a:gd name="T23" fmla="*/ 1 h 11"/>
                  <a:gd name="T24" fmla="*/ 21 w 21"/>
                  <a:gd name="T25" fmla="*/ 0 h 11"/>
                  <a:gd name="T26" fmla="*/ 21 w 21"/>
                  <a:gd name="T27" fmla="*/ 1 h 11"/>
                  <a:gd name="T28" fmla="*/ 21 w 21"/>
                  <a:gd name="T29" fmla="*/ 2 h 11"/>
                  <a:gd name="T30" fmla="*/ 18 w 21"/>
                  <a:gd name="T31" fmla="*/ 3 h 11"/>
                  <a:gd name="T32" fmla="*/ 16 w 21"/>
                  <a:gd name="T33" fmla="*/ 4 h 11"/>
                  <a:gd name="T34" fmla="*/ 13 w 21"/>
                  <a:gd name="T35" fmla="*/ 5 h 11"/>
                  <a:gd name="T36" fmla="*/ 10 w 21"/>
                  <a:gd name="T37" fmla="*/ 7 h 11"/>
                  <a:gd name="T38" fmla="*/ 8 w 21"/>
                  <a:gd name="T39" fmla="*/ 8 h 11"/>
                  <a:gd name="T40" fmla="*/ 5 w 21"/>
                  <a:gd name="T41" fmla="*/ 9 h 11"/>
                  <a:gd name="T42" fmla="*/ 2 w 21"/>
                  <a:gd name="T43" fmla="*/ 10 h 11"/>
                  <a:gd name="T44" fmla="*/ 0 w 21"/>
                  <a:gd name="T45" fmla="*/ 11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11"/>
                  <a:gd name="T71" fmla="*/ 21 w 21"/>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11">
                    <a:moveTo>
                      <a:pt x="0" y="11"/>
                    </a:moveTo>
                    <a:lnTo>
                      <a:pt x="0" y="11"/>
                    </a:lnTo>
                    <a:lnTo>
                      <a:pt x="0" y="10"/>
                    </a:lnTo>
                    <a:lnTo>
                      <a:pt x="0" y="9"/>
                    </a:lnTo>
                    <a:lnTo>
                      <a:pt x="0" y="8"/>
                    </a:lnTo>
                    <a:lnTo>
                      <a:pt x="3" y="7"/>
                    </a:lnTo>
                    <a:lnTo>
                      <a:pt x="5" y="6"/>
                    </a:lnTo>
                    <a:lnTo>
                      <a:pt x="8" y="5"/>
                    </a:lnTo>
                    <a:lnTo>
                      <a:pt x="10" y="4"/>
                    </a:lnTo>
                    <a:lnTo>
                      <a:pt x="13" y="3"/>
                    </a:lnTo>
                    <a:lnTo>
                      <a:pt x="16" y="2"/>
                    </a:lnTo>
                    <a:lnTo>
                      <a:pt x="18" y="1"/>
                    </a:lnTo>
                    <a:lnTo>
                      <a:pt x="21" y="0"/>
                    </a:lnTo>
                    <a:lnTo>
                      <a:pt x="21" y="1"/>
                    </a:lnTo>
                    <a:lnTo>
                      <a:pt x="21" y="2"/>
                    </a:lnTo>
                    <a:lnTo>
                      <a:pt x="18" y="3"/>
                    </a:lnTo>
                    <a:lnTo>
                      <a:pt x="16" y="4"/>
                    </a:lnTo>
                    <a:lnTo>
                      <a:pt x="13" y="5"/>
                    </a:lnTo>
                    <a:lnTo>
                      <a:pt x="10" y="7"/>
                    </a:lnTo>
                    <a:lnTo>
                      <a:pt x="8" y="8"/>
                    </a:lnTo>
                    <a:lnTo>
                      <a:pt x="5" y="9"/>
                    </a:lnTo>
                    <a:lnTo>
                      <a:pt x="2" y="10"/>
                    </a:lnTo>
                    <a:lnTo>
                      <a:pt x="0" y="11"/>
                    </a:lnTo>
                    <a:close/>
                  </a:path>
                </a:pathLst>
              </a:custGeom>
              <a:solidFill>
                <a:srgbClr val="A98F00"/>
              </a:solidFill>
              <a:ln w="9525">
                <a:noFill/>
                <a:round/>
                <a:headEnd/>
                <a:tailEnd/>
              </a:ln>
            </p:spPr>
            <p:txBody>
              <a:bodyPr/>
              <a:lstStyle/>
              <a:p>
                <a:endParaRPr lang="en-US"/>
              </a:p>
            </p:txBody>
          </p:sp>
          <p:sp>
            <p:nvSpPr>
              <p:cNvPr id="27169" name="Freeform 184"/>
              <p:cNvSpPr>
                <a:spLocks/>
              </p:cNvSpPr>
              <p:nvPr/>
            </p:nvSpPr>
            <p:spPr bwMode="auto">
              <a:xfrm>
                <a:off x="1016" y="1464"/>
                <a:ext cx="58" cy="46"/>
              </a:xfrm>
              <a:custGeom>
                <a:avLst/>
                <a:gdLst>
                  <a:gd name="T0" fmla="*/ 53 w 58"/>
                  <a:gd name="T1" fmla="*/ 46 h 46"/>
                  <a:gd name="T2" fmla="*/ 48 w 58"/>
                  <a:gd name="T3" fmla="*/ 45 h 46"/>
                  <a:gd name="T4" fmla="*/ 37 w 58"/>
                  <a:gd name="T5" fmla="*/ 44 h 46"/>
                  <a:gd name="T6" fmla="*/ 29 w 58"/>
                  <a:gd name="T7" fmla="*/ 43 h 46"/>
                  <a:gd name="T8" fmla="*/ 21 w 58"/>
                  <a:gd name="T9" fmla="*/ 41 h 46"/>
                  <a:gd name="T10" fmla="*/ 14 w 58"/>
                  <a:gd name="T11" fmla="*/ 39 h 46"/>
                  <a:gd name="T12" fmla="*/ 10 w 58"/>
                  <a:gd name="T13" fmla="*/ 38 h 46"/>
                  <a:gd name="T14" fmla="*/ 7 w 58"/>
                  <a:gd name="T15" fmla="*/ 36 h 46"/>
                  <a:gd name="T16" fmla="*/ 3 w 58"/>
                  <a:gd name="T17" fmla="*/ 33 h 46"/>
                  <a:gd name="T18" fmla="*/ 1 w 58"/>
                  <a:gd name="T19" fmla="*/ 28 h 46"/>
                  <a:gd name="T20" fmla="*/ 0 w 58"/>
                  <a:gd name="T21" fmla="*/ 20 h 46"/>
                  <a:gd name="T22" fmla="*/ 0 w 58"/>
                  <a:gd name="T23" fmla="*/ 14 h 46"/>
                  <a:gd name="T24" fmla="*/ 1 w 58"/>
                  <a:gd name="T25" fmla="*/ 11 h 46"/>
                  <a:gd name="T26" fmla="*/ 2 w 58"/>
                  <a:gd name="T27" fmla="*/ 9 h 46"/>
                  <a:gd name="T28" fmla="*/ 3 w 58"/>
                  <a:gd name="T29" fmla="*/ 6 h 46"/>
                  <a:gd name="T30" fmla="*/ 6 w 58"/>
                  <a:gd name="T31" fmla="*/ 4 h 46"/>
                  <a:gd name="T32" fmla="*/ 9 w 58"/>
                  <a:gd name="T33" fmla="*/ 3 h 46"/>
                  <a:gd name="T34" fmla="*/ 10 w 58"/>
                  <a:gd name="T35" fmla="*/ 1 h 46"/>
                  <a:gd name="T36" fmla="*/ 15 w 58"/>
                  <a:gd name="T37" fmla="*/ 0 h 46"/>
                  <a:gd name="T38" fmla="*/ 19 w 58"/>
                  <a:gd name="T39" fmla="*/ 0 h 46"/>
                  <a:gd name="T40" fmla="*/ 24 w 58"/>
                  <a:gd name="T41" fmla="*/ 1 h 46"/>
                  <a:gd name="T42" fmla="*/ 29 w 58"/>
                  <a:gd name="T43" fmla="*/ 2 h 46"/>
                  <a:gd name="T44" fmla="*/ 33 w 58"/>
                  <a:gd name="T45" fmla="*/ 5 h 46"/>
                  <a:gd name="T46" fmla="*/ 31 w 58"/>
                  <a:gd name="T47" fmla="*/ 6 h 46"/>
                  <a:gd name="T48" fmla="*/ 29 w 58"/>
                  <a:gd name="T49" fmla="*/ 7 h 46"/>
                  <a:gd name="T50" fmla="*/ 28 w 58"/>
                  <a:gd name="T51" fmla="*/ 9 h 46"/>
                  <a:gd name="T52" fmla="*/ 27 w 58"/>
                  <a:gd name="T53" fmla="*/ 11 h 46"/>
                  <a:gd name="T54" fmla="*/ 26 w 58"/>
                  <a:gd name="T55" fmla="*/ 15 h 46"/>
                  <a:gd name="T56" fmla="*/ 26 w 58"/>
                  <a:gd name="T57" fmla="*/ 19 h 46"/>
                  <a:gd name="T58" fmla="*/ 28 w 58"/>
                  <a:gd name="T59" fmla="*/ 23 h 46"/>
                  <a:gd name="T60" fmla="*/ 29 w 58"/>
                  <a:gd name="T61" fmla="*/ 25 h 46"/>
                  <a:gd name="T62" fmla="*/ 30 w 58"/>
                  <a:gd name="T63" fmla="*/ 26 h 46"/>
                  <a:gd name="T64" fmla="*/ 31 w 58"/>
                  <a:gd name="T65" fmla="*/ 27 h 46"/>
                  <a:gd name="T66" fmla="*/ 33 w 58"/>
                  <a:gd name="T67" fmla="*/ 28 h 46"/>
                  <a:gd name="T68" fmla="*/ 35 w 58"/>
                  <a:gd name="T69" fmla="*/ 30 h 46"/>
                  <a:gd name="T70" fmla="*/ 41 w 58"/>
                  <a:gd name="T71" fmla="*/ 34 h 46"/>
                  <a:gd name="T72" fmla="*/ 46 w 58"/>
                  <a:gd name="T73" fmla="*/ 36 h 46"/>
                  <a:gd name="T74" fmla="*/ 47 w 58"/>
                  <a:gd name="T75" fmla="*/ 37 h 46"/>
                  <a:gd name="T76" fmla="*/ 48 w 58"/>
                  <a:gd name="T77" fmla="*/ 39 h 46"/>
                  <a:gd name="T78" fmla="*/ 51 w 58"/>
                  <a:gd name="T79" fmla="*/ 40 h 46"/>
                  <a:gd name="T80" fmla="*/ 54 w 58"/>
                  <a:gd name="T81" fmla="*/ 42 h 46"/>
                  <a:gd name="T82" fmla="*/ 56 w 58"/>
                  <a:gd name="T83" fmla="*/ 43 h 46"/>
                  <a:gd name="T84" fmla="*/ 57 w 58"/>
                  <a:gd name="T85" fmla="*/ 45 h 46"/>
                  <a:gd name="T86" fmla="*/ 57 w 58"/>
                  <a:gd name="T87" fmla="*/ 46 h 46"/>
                  <a:gd name="T88" fmla="*/ 54 w 58"/>
                  <a:gd name="T89" fmla="*/ 46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46"/>
                  <a:gd name="T137" fmla="*/ 58 w 58"/>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46">
                    <a:moveTo>
                      <a:pt x="54" y="46"/>
                    </a:moveTo>
                    <a:lnTo>
                      <a:pt x="53" y="46"/>
                    </a:lnTo>
                    <a:lnTo>
                      <a:pt x="52" y="45"/>
                    </a:lnTo>
                    <a:lnTo>
                      <a:pt x="51" y="45"/>
                    </a:lnTo>
                    <a:lnTo>
                      <a:pt x="48" y="45"/>
                    </a:lnTo>
                    <a:lnTo>
                      <a:pt x="43" y="44"/>
                    </a:lnTo>
                    <a:lnTo>
                      <a:pt x="40" y="44"/>
                    </a:lnTo>
                    <a:lnTo>
                      <a:pt x="37" y="44"/>
                    </a:lnTo>
                    <a:lnTo>
                      <a:pt x="35" y="43"/>
                    </a:lnTo>
                    <a:lnTo>
                      <a:pt x="32" y="43"/>
                    </a:lnTo>
                    <a:lnTo>
                      <a:pt x="29" y="43"/>
                    </a:lnTo>
                    <a:lnTo>
                      <a:pt x="26" y="42"/>
                    </a:lnTo>
                    <a:lnTo>
                      <a:pt x="23" y="42"/>
                    </a:lnTo>
                    <a:lnTo>
                      <a:pt x="21" y="41"/>
                    </a:lnTo>
                    <a:lnTo>
                      <a:pt x="18" y="41"/>
                    </a:lnTo>
                    <a:lnTo>
                      <a:pt x="15" y="40"/>
                    </a:lnTo>
                    <a:lnTo>
                      <a:pt x="14" y="39"/>
                    </a:lnTo>
                    <a:lnTo>
                      <a:pt x="13" y="39"/>
                    </a:lnTo>
                    <a:lnTo>
                      <a:pt x="12" y="38"/>
                    </a:lnTo>
                    <a:lnTo>
                      <a:pt x="10" y="38"/>
                    </a:lnTo>
                    <a:lnTo>
                      <a:pt x="9" y="37"/>
                    </a:lnTo>
                    <a:lnTo>
                      <a:pt x="8" y="36"/>
                    </a:lnTo>
                    <a:lnTo>
                      <a:pt x="7" y="36"/>
                    </a:lnTo>
                    <a:lnTo>
                      <a:pt x="6" y="35"/>
                    </a:lnTo>
                    <a:lnTo>
                      <a:pt x="5" y="34"/>
                    </a:lnTo>
                    <a:lnTo>
                      <a:pt x="3" y="33"/>
                    </a:lnTo>
                    <a:lnTo>
                      <a:pt x="2" y="32"/>
                    </a:lnTo>
                    <a:lnTo>
                      <a:pt x="1" y="31"/>
                    </a:lnTo>
                    <a:lnTo>
                      <a:pt x="1" y="28"/>
                    </a:lnTo>
                    <a:lnTo>
                      <a:pt x="0" y="24"/>
                    </a:lnTo>
                    <a:lnTo>
                      <a:pt x="0" y="22"/>
                    </a:lnTo>
                    <a:lnTo>
                      <a:pt x="0" y="20"/>
                    </a:lnTo>
                    <a:lnTo>
                      <a:pt x="0" y="17"/>
                    </a:lnTo>
                    <a:lnTo>
                      <a:pt x="0" y="15"/>
                    </a:lnTo>
                    <a:lnTo>
                      <a:pt x="0" y="14"/>
                    </a:lnTo>
                    <a:lnTo>
                      <a:pt x="0" y="13"/>
                    </a:lnTo>
                    <a:lnTo>
                      <a:pt x="0" y="12"/>
                    </a:lnTo>
                    <a:lnTo>
                      <a:pt x="1" y="11"/>
                    </a:lnTo>
                    <a:lnTo>
                      <a:pt x="1" y="10"/>
                    </a:lnTo>
                    <a:lnTo>
                      <a:pt x="2" y="9"/>
                    </a:lnTo>
                    <a:lnTo>
                      <a:pt x="2" y="8"/>
                    </a:lnTo>
                    <a:lnTo>
                      <a:pt x="3" y="7"/>
                    </a:lnTo>
                    <a:lnTo>
                      <a:pt x="3" y="6"/>
                    </a:lnTo>
                    <a:lnTo>
                      <a:pt x="4" y="6"/>
                    </a:lnTo>
                    <a:lnTo>
                      <a:pt x="5" y="5"/>
                    </a:lnTo>
                    <a:lnTo>
                      <a:pt x="6" y="4"/>
                    </a:lnTo>
                    <a:lnTo>
                      <a:pt x="7" y="4"/>
                    </a:lnTo>
                    <a:lnTo>
                      <a:pt x="8" y="3"/>
                    </a:lnTo>
                    <a:lnTo>
                      <a:pt x="9" y="3"/>
                    </a:lnTo>
                    <a:lnTo>
                      <a:pt x="9" y="2"/>
                    </a:lnTo>
                    <a:lnTo>
                      <a:pt x="10" y="1"/>
                    </a:lnTo>
                    <a:lnTo>
                      <a:pt x="12" y="1"/>
                    </a:lnTo>
                    <a:lnTo>
                      <a:pt x="14" y="1"/>
                    </a:lnTo>
                    <a:lnTo>
                      <a:pt x="15" y="0"/>
                    </a:lnTo>
                    <a:lnTo>
                      <a:pt x="17" y="0"/>
                    </a:lnTo>
                    <a:lnTo>
                      <a:pt x="18" y="0"/>
                    </a:lnTo>
                    <a:lnTo>
                      <a:pt x="19" y="0"/>
                    </a:lnTo>
                    <a:lnTo>
                      <a:pt x="21" y="0"/>
                    </a:lnTo>
                    <a:lnTo>
                      <a:pt x="22" y="0"/>
                    </a:lnTo>
                    <a:lnTo>
                      <a:pt x="24" y="1"/>
                    </a:lnTo>
                    <a:lnTo>
                      <a:pt x="25" y="1"/>
                    </a:lnTo>
                    <a:lnTo>
                      <a:pt x="26" y="1"/>
                    </a:lnTo>
                    <a:lnTo>
                      <a:pt x="29" y="2"/>
                    </a:lnTo>
                    <a:lnTo>
                      <a:pt x="33" y="3"/>
                    </a:lnTo>
                    <a:lnTo>
                      <a:pt x="33" y="4"/>
                    </a:lnTo>
                    <a:lnTo>
                      <a:pt x="33" y="5"/>
                    </a:lnTo>
                    <a:lnTo>
                      <a:pt x="32" y="5"/>
                    </a:lnTo>
                    <a:lnTo>
                      <a:pt x="31" y="6"/>
                    </a:lnTo>
                    <a:lnTo>
                      <a:pt x="30" y="6"/>
                    </a:lnTo>
                    <a:lnTo>
                      <a:pt x="30" y="7"/>
                    </a:lnTo>
                    <a:lnTo>
                      <a:pt x="29" y="7"/>
                    </a:lnTo>
                    <a:lnTo>
                      <a:pt x="29" y="8"/>
                    </a:lnTo>
                    <a:lnTo>
                      <a:pt x="28" y="8"/>
                    </a:lnTo>
                    <a:lnTo>
                      <a:pt x="28" y="9"/>
                    </a:lnTo>
                    <a:lnTo>
                      <a:pt x="27" y="9"/>
                    </a:lnTo>
                    <a:lnTo>
                      <a:pt x="27" y="10"/>
                    </a:lnTo>
                    <a:lnTo>
                      <a:pt x="27" y="11"/>
                    </a:lnTo>
                    <a:lnTo>
                      <a:pt x="27" y="12"/>
                    </a:lnTo>
                    <a:lnTo>
                      <a:pt x="26" y="13"/>
                    </a:lnTo>
                    <a:lnTo>
                      <a:pt x="26" y="15"/>
                    </a:lnTo>
                    <a:lnTo>
                      <a:pt x="26" y="16"/>
                    </a:lnTo>
                    <a:lnTo>
                      <a:pt x="26" y="18"/>
                    </a:lnTo>
                    <a:lnTo>
                      <a:pt x="26" y="19"/>
                    </a:lnTo>
                    <a:lnTo>
                      <a:pt x="27" y="21"/>
                    </a:lnTo>
                    <a:lnTo>
                      <a:pt x="27" y="22"/>
                    </a:lnTo>
                    <a:lnTo>
                      <a:pt x="28" y="23"/>
                    </a:lnTo>
                    <a:lnTo>
                      <a:pt x="28" y="25"/>
                    </a:lnTo>
                    <a:lnTo>
                      <a:pt x="29" y="25"/>
                    </a:lnTo>
                    <a:lnTo>
                      <a:pt x="29" y="26"/>
                    </a:lnTo>
                    <a:lnTo>
                      <a:pt x="30" y="26"/>
                    </a:lnTo>
                    <a:lnTo>
                      <a:pt x="31" y="26"/>
                    </a:lnTo>
                    <a:lnTo>
                      <a:pt x="31" y="27"/>
                    </a:lnTo>
                    <a:lnTo>
                      <a:pt x="32" y="27"/>
                    </a:lnTo>
                    <a:lnTo>
                      <a:pt x="33" y="27"/>
                    </a:lnTo>
                    <a:lnTo>
                      <a:pt x="33" y="28"/>
                    </a:lnTo>
                    <a:lnTo>
                      <a:pt x="33" y="29"/>
                    </a:lnTo>
                    <a:lnTo>
                      <a:pt x="34" y="29"/>
                    </a:lnTo>
                    <a:lnTo>
                      <a:pt x="35" y="30"/>
                    </a:lnTo>
                    <a:lnTo>
                      <a:pt x="37" y="31"/>
                    </a:lnTo>
                    <a:lnTo>
                      <a:pt x="39" y="33"/>
                    </a:lnTo>
                    <a:lnTo>
                      <a:pt x="41" y="34"/>
                    </a:lnTo>
                    <a:lnTo>
                      <a:pt x="43" y="35"/>
                    </a:lnTo>
                    <a:lnTo>
                      <a:pt x="45" y="36"/>
                    </a:lnTo>
                    <a:lnTo>
                      <a:pt x="46" y="36"/>
                    </a:lnTo>
                    <a:lnTo>
                      <a:pt x="47" y="37"/>
                    </a:lnTo>
                    <a:lnTo>
                      <a:pt x="47" y="38"/>
                    </a:lnTo>
                    <a:lnTo>
                      <a:pt x="48" y="39"/>
                    </a:lnTo>
                    <a:lnTo>
                      <a:pt x="49" y="39"/>
                    </a:lnTo>
                    <a:lnTo>
                      <a:pt x="50" y="40"/>
                    </a:lnTo>
                    <a:lnTo>
                      <a:pt x="51" y="40"/>
                    </a:lnTo>
                    <a:lnTo>
                      <a:pt x="52" y="41"/>
                    </a:lnTo>
                    <a:lnTo>
                      <a:pt x="53" y="41"/>
                    </a:lnTo>
                    <a:lnTo>
                      <a:pt x="54" y="42"/>
                    </a:lnTo>
                    <a:lnTo>
                      <a:pt x="55" y="43"/>
                    </a:lnTo>
                    <a:lnTo>
                      <a:pt x="56" y="43"/>
                    </a:lnTo>
                    <a:lnTo>
                      <a:pt x="57" y="44"/>
                    </a:lnTo>
                    <a:lnTo>
                      <a:pt x="57" y="45"/>
                    </a:lnTo>
                    <a:lnTo>
                      <a:pt x="58" y="46"/>
                    </a:lnTo>
                    <a:lnTo>
                      <a:pt x="57" y="46"/>
                    </a:lnTo>
                    <a:lnTo>
                      <a:pt x="56" y="46"/>
                    </a:lnTo>
                    <a:lnTo>
                      <a:pt x="55" y="46"/>
                    </a:lnTo>
                    <a:lnTo>
                      <a:pt x="54" y="46"/>
                    </a:lnTo>
                    <a:close/>
                  </a:path>
                </a:pathLst>
              </a:custGeom>
              <a:solidFill>
                <a:srgbClr val="007CC3"/>
              </a:solidFill>
              <a:ln w="9525">
                <a:noFill/>
                <a:round/>
                <a:headEnd/>
                <a:tailEnd/>
              </a:ln>
            </p:spPr>
            <p:txBody>
              <a:bodyPr/>
              <a:lstStyle/>
              <a:p>
                <a:endParaRPr lang="en-US"/>
              </a:p>
            </p:txBody>
          </p:sp>
          <p:sp>
            <p:nvSpPr>
              <p:cNvPr id="27170" name="Freeform 185"/>
              <p:cNvSpPr>
                <a:spLocks/>
              </p:cNvSpPr>
              <p:nvPr/>
            </p:nvSpPr>
            <p:spPr bwMode="auto">
              <a:xfrm>
                <a:off x="616" y="1354"/>
                <a:ext cx="84" cy="154"/>
              </a:xfrm>
              <a:custGeom>
                <a:avLst/>
                <a:gdLst>
                  <a:gd name="T0" fmla="*/ 27 w 84"/>
                  <a:gd name="T1" fmla="*/ 137 h 154"/>
                  <a:gd name="T2" fmla="*/ 23 w 84"/>
                  <a:gd name="T3" fmla="*/ 130 h 154"/>
                  <a:gd name="T4" fmla="*/ 21 w 84"/>
                  <a:gd name="T5" fmla="*/ 129 h 154"/>
                  <a:gd name="T6" fmla="*/ 18 w 84"/>
                  <a:gd name="T7" fmla="*/ 123 h 154"/>
                  <a:gd name="T8" fmla="*/ 7 w 84"/>
                  <a:gd name="T9" fmla="*/ 108 h 154"/>
                  <a:gd name="T10" fmla="*/ 3 w 84"/>
                  <a:gd name="T11" fmla="*/ 102 h 154"/>
                  <a:gd name="T12" fmla="*/ 1 w 84"/>
                  <a:gd name="T13" fmla="*/ 97 h 154"/>
                  <a:gd name="T14" fmla="*/ 0 w 84"/>
                  <a:gd name="T15" fmla="*/ 92 h 154"/>
                  <a:gd name="T16" fmla="*/ 2 w 84"/>
                  <a:gd name="T17" fmla="*/ 89 h 154"/>
                  <a:gd name="T18" fmla="*/ 4 w 84"/>
                  <a:gd name="T19" fmla="*/ 85 h 154"/>
                  <a:gd name="T20" fmla="*/ 8 w 84"/>
                  <a:gd name="T21" fmla="*/ 81 h 154"/>
                  <a:gd name="T22" fmla="*/ 11 w 84"/>
                  <a:gd name="T23" fmla="*/ 79 h 154"/>
                  <a:gd name="T24" fmla="*/ 13 w 84"/>
                  <a:gd name="T25" fmla="*/ 77 h 154"/>
                  <a:gd name="T26" fmla="*/ 16 w 84"/>
                  <a:gd name="T27" fmla="*/ 73 h 154"/>
                  <a:gd name="T28" fmla="*/ 22 w 84"/>
                  <a:gd name="T29" fmla="*/ 67 h 154"/>
                  <a:gd name="T30" fmla="*/ 29 w 84"/>
                  <a:gd name="T31" fmla="*/ 59 h 154"/>
                  <a:gd name="T32" fmla="*/ 31 w 84"/>
                  <a:gd name="T33" fmla="*/ 57 h 154"/>
                  <a:gd name="T34" fmla="*/ 32 w 84"/>
                  <a:gd name="T35" fmla="*/ 56 h 154"/>
                  <a:gd name="T36" fmla="*/ 33 w 84"/>
                  <a:gd name="T37" fmla="*/ 55 h 154"/>
                  <a:gd name="T38" fmla="*/ 34 w 84"/>
                  <a:gd name="T39" fmla="*/ 53 h 154"/>
                  <a:gd name="T40" fmla="*/ 36 w 84"/>
                  <a:gd name="T41" fmla="*/ 51 h 154"/>
                  <a:gd name="T42" fmla="*/ 40 w 84"/>
                  <a:gd name="T43" fmla="*/ 47 h 154"/>
                  <a:gd name="T44" fmla="*/ 42 w 84"/>
                  <a:gd name="T45" fmla="*/ 45 h 154"/>
                  <a:gd name="T46" fmla="*/ 44 w 84"/>
                  <a:gd name="T47" fmla="*/ 43 h 154"/>
                  <a:gd name="T48" fmla="*/ 47 w 84"/>
                  <a:gd name="T49" fmla="*/ 38 h 154"/>
                  <a:gd name="T50" fmla="*/ 54 w 84"/>
                  <a:gd name="T51" fmla="*/ 32 h 154"/>
                  <a:gd name="T52" fmla="*/ 59 w 84"/>
                  <a:gd name="T53" fmla="*/ 27 h 154"/>
                  <a:gd name="T54" fmla="*/ 60 w 84"/>
                  <a:gd name="T55" fmla="*/ 25 h 154"/>
                  <a:gd name="T56" fmla="*/ 63 w 84"/>
                  <a:gd name="T57" fmla="*/ 23 h 154"/>
                  <a:gd name="T58" fmla="*/ 67 w 84"/>
                  <a:gd name="T59" fmla="*/ 18 h 154"/>
                  <a:gd name="T60" fmla="*/ 71 w 84"/>
                  <a:gd name="T61" fmla="*/ 12 h 154"/>
                  <a:gd name="T62" fmla="*/ 73 w 84"/>
                  <a:gd name="T63" fmla="*/ 10 h 154"/>
                  <a:gd name="T64" fmla="*/ 76 w 84"/>
                  <a:gd name="T65" fmla="*/ 8 h 154"/>
                  <a:gd name="T66" fmla="*/ 77 w 84"/>
                  <a:gd name="T67" fmla="*/ 6 h 154"/>
                  <a:gd name="T68" fmla="*/ 80 w 84"/>
                  <a:gd name="T69" fmla="*/ 2 h 154"/>
                  <a:gd name="T70" fmla="*/ 83 w 84"/>
                  <a:gd name="T71" fmla="*/ 0 h 154"/>
                  <a:gd name="T72" fmla="*/ 84 w 84"/>
                  <a:gd name="T73" fmla="*/ 1 h 154"/>
                  <a:gd name="T74" fmla="*/ 84 w 84"/>
                  <a:gd name="T75" fmla="*/ 22 h 154"/>
                  <a:gd name="T76" fmla="*/ 79 w 84"/>
                  <a:gd name="T77" fmla="*/ 38 h 154"/>
                  <a:gd name="T78" fmla="*/ 76 w 84"/>
                  <a:gd name="T79" fmla="*/ 42 h 154"/>
                  <a:gd name="T80" fmla="*/ 74 w 84"/>
                  <a:gd name="T81" fmla="*/ 46 h 154"/>
                  <a:gd name="T82" fmla="*/ 70 w 84"/>
                  <a:gd name="T83" fmla="*/ 51 h 154"/>
                  <a:gd name="T84" fmla="*/ 65 w 84"/>
                  <a:gd name="T85" fmla="*/ 60 h 154"/>
                  <a:gd name="T86" fmla="*/ 63 w 84"/>
                  <a:gd name="T87" fmla="*/ 64 h 154"/>
                  <a:gd name="T88" fmla="*/ 55 w 84"/>
                  <a:gd name="T89" fmla="*/ 77 h 154"/>
                  <a:gd name="T90" fmla="*/ 43 w 84"/>
                  <a:gd name="T91" fmla="*/ 98 h 154"/>
                  <a:gd name="T92" fmla="*/ 37 w 84"/>
                  <a:gd name="T93" fmla="*/ 113 h 154"/>
                  <a:gd name="T94" fmla="*/ 36 w 84"/>
                  <a:gd name="T95" fmla="*/ 120 h 154"/>
                  <a:gd name="T96" fmla="*/ 37 w 84"/>
                  <a:gd name="T97" fmla="*/ 127 h 154"/>
                  <a:gd name="T98" fmla="*/ 39 w 84"/>
                  <a:gd name="T99" fmla="*/ 135 h 154"/>
                  <a:gd name="T100" fmla="*/ 45 w 84"/>
                  <a:gd name="T101" fmla="*/ 144 h 154"/>
                  <a:gd name="T102" fmla="*/ 46 w 84"/>
                  <a:gd name="T103" fmla="*/ 146 h 154"/>
                  <a:gd name="T104" fmla="*/ 45 w 84"/>
                  <a:gd name="T105" fmla="*/ 149 h 154"/>
                  <a:gd name="T106" fmla="*/ 42 w 84"/>
                  <a:gd name="T107" fmla="*/ 152 h 154"/>
                  <a:gd name="T108" fmla="*/ 40 w 84"/>
                  <a:gd name="T109" fmla="*/ 153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4"/>
                  <a:gd name="T166" fmla="*/ 0 h 154"/>
                  <a:gd name="T167" fmla="*/ 84 w 84"/>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4" h="154">
                    <a:moveTo>
                      <a:pt x="38" y="154"/>
                    </a:moveTo>
                    <a:lnTo>
                      <a:pt x="33" y="147"/>
                    </a:lnTo>
                    <a:lnTo>
                      <a:pt x="30" y="141"/>
                    </a:lnTo>
                    <a:lnTo>
                      <a:pt x="27" y="137"/>
                    </a:lnTo>
                    <a:lnTo>
                      <a:pt x="25" y="134"/>
                    </a:lnTo>
                    <a:lnTo>
                      <a:pt x="24" y="132"/>
                    </a:lnTo>
                    <a:lnTo>
                      <a:pt x="23" y="131"/>
                    </a:lnTo>
                    <a:lnTo>
                      <a:pt x="23" y="130"/>
                    </a:lnTo>
                    <a:lnTo>
                      <a:pt x="22" y="130"/>
                    </a:lnTo>
                    <a:lnTo>
                      <a:pt x="21" y="130"/>
                    </a:lnTo>
                    <a:lnTo>
                      <a:pt x="21" y="129"/>
                    </a:lnTo>
                    <a:lnTo>
                      <a:pt x="20" y="127"/>
                    </a:lnTo>
                    <a:lnTo>
                      <a:pt x="20" y="126"/>
                    </a:lnTo>
                    <a:lnTo>
                      <a:pt x="19" y="125"/>
                    </a:lnTo>
                    <a:lnTo>
                      <a:pt x="18" y="123"/>
                    </a:lnTo>
                    <a:lnTo>
                      <a:pt x="16" y="120"/>
                    </a:lnTo>
                    <a:lnTo>
                      <a:pt x="12" y="115"/>
                    </a:lnTo>
                    <a:lnTo>
                      <a:pt x="9" y="111"/>
                    </a:lnTo>
                    <a:lnTo>
                      <a:pt x="7" y="108"/>
                    </a:lnTo>
                    <a:lnTo>
                      <a:pt x="6" y="106"/>
                    </a:lnTo>
                    <a:lnTo>
                      <a:pt x="5" y="104"/>
                    </a:lnTo>
                    <a:lnTo>
                      <a:pt x="4" y="103"/>
                    </a:lnTo>
                    <a:lnTo>
                      <a:pt x="3" y="102"/>
                    </a:lnTo>
                    <a:lnTo>
                      <a:pt x="3" y="101"/>
                    </a:lnTo>
                    <a:lnTo>
                      <a:pt x="2" y="99"/>
                    </a:lnTo>
                    <a:lnTo>
                      <a:pt x="2" y="98"/>
                    </a:lnTo>
                    <a:lnTo>
                      <a:pt x="1" y="97"/>
                    </a:lnTo>
                    <a:lnTo>
                      <a:pt x="1" y="96"/>
                    </a:lnTo>
                    <a:lnTo>
                      <a:pt x="0" y="94"/>
                    </a:lnTo>
                    <a:lnTo>
                      <a:pt x="0" y="93"/>
                    </a:lnTo>
                    <a:lnTo>
                      <a:pt x="0" y="92"/>
                    </a:lnTo>
                    <a:lnTo>
                      <a:pt x="0" y="91"/>
                    </a:lnTo>
                    <a:lnTo>
                      <a:pt x="1" y="90"/>
                    </a:lnTo>
                    <a:lnTo>
                      <a:pt x="2" y="89"/>
                    </a:lnTo>
                    <a:lnTo>
                      <a:pt x="3" y="88"/>
                    </a:lnTo>
                    <a:lnTo>
                      <a:pt x="3" y="87"/>
                    </a:lnTo>
                    <a:lnTo>
                      <a:pt x="4" y="85"/>
                    </a:lnTo>
                    <a:lnTo>
                      <a:pt x="6" y="83"/>
                    </a:lnTo>
                    <a:lnTo>
                      <a:pt x="7" y="82"/>
                    </a:lnTo>
                    <a:lnTo>
                      <a:pt x="8" y="82"/>
                    </a:lnTo>
                    <a:lnTo>
                      <a:pt x="8" y="81"/>
                    </a:lnTo>
                    <a:lnTo>
                      <a:pt x="9" y="80"/>
                    </a:lnTo>
                    <a:lnTo>
                      <a:pt x="10" y="80"/>
                    </a:lnTo>
                    <a:lnTo>
                      <a:pt x="11" y="79"/>
                    </a:lnTo>
                    <a:lnTo>
                      <a:pt x="12" y="79"/>
                    </a:lnTo>
                    <a:lnTo>
                      <a:pt x="12" y="78"/>
                    </a:lnTo>
                    <a:lnTo>
                      <a:pt x="12" y="77"/>
                    </a:lnTo>
                    <a:lnTo>
                      <a:pt x="13" y="77"/>
                    </a:lnTo>
                    <a:lnTo>
                      <a:pt x="13" y="76"/>
                    </a:lnTo>
                    <a:lnTo>
                      <a:pt x="14" y="75"/>
                    </a:lnTo>
                    <a:lnTo>
                      <a:pt x="15" y="74"/>
                    </a:lnTo>
                    <a:lnTo>
                      <a:pt x="16" y="73"/>
                    </a:lnTo>
                    <a:lnTo>
                      <a:pt x="17" y="72"/>
                    </a:lnTo>
                    <a:lnTo>
                      <a:pt x="18" y="71"/>
                    </a:lnTo>
                    <a:lnTo>
                      <a:pt x="19" y="70"/>
                    </a:lnTo>
                    <a:lnTo>
                      <a:pt x="22" y="67"/>
                    </a:lnTo>
                    <a:lnTo>
                      <a:pt x="24" y="64"/>
                    </a:lnTo>
                    <a:lnTo>
                      <a:pt x="26" y="62"/>
                    </a:lnTo>
                    <a:lnTo>
                      <a:pt x="29" y="59"/>
                    </a:lnTo>
                    <a:lnTo>
                      <a:pt x="30" y="59"/>
                    </a:lnTo>
                    <a:lnTo>
                      <a:pt x="30" y="58"/>
                    </a:lnTo>
                    <a:lnTo>
                      <a:pt x="31" y="57"/>
                    </a:lnTo>
                    <a:lnTo>
                      <a:pt x="32" y="56"/>
                    </a:lnTo>
                    <a:lnTo>
                      <a:pt x="33" y="56"/>
                    </a:lnTo>
                    <a:lnTo>
                      <a:pt x="33" y="55"/>
                    </a:lnTo>
                    <a:lnTo>
                      <a:pt x="33" y="54"/>
                    </a:lnTo>
                    <a:lnTo>
                      <a:pt x="34" y="54"/>
                    </a:lnTo>
                    <a:lnTo>
                      <a:pt x="34" y="53"/>
                    </a:lnTo>
                    <a:lnTo>
                      <a:pt x="35" y="53"/>
                    </a:lnTo>
                    <a:lnTo>
                      <a:pt x="35" y="52"/>
                    </a:lnTo>
                    <a:lnTo>
                      <a:pt x="35" y="51"/>
                    </a:lnTo>
                    <a:lnTo>
                      <a:pt x="36" y="51"/>
                    </a:lnTo>
                    <a:lnTo>
                      <a:pt x="37" y="50"/>
                    </a:lnTo>
                    <a:lnTo>
                      <a:pt x="38" y="49"/>
                    </a:lnTo>
                    <a:lnTo>
                      <a:pt x="39" y="48"/>
                    </a:lnTo>
                    <a:lnTo>
                      <a:pt x="40" y="47"/>
                    </a:lnTo>
                    <a:lnTo>
                      <a:pt x="41" y="46"/>
                    </a:lnTo>
                    <a:lnTo>
                      <a:pt x="42" y="45"/>
                    </a:lnTo>
                    <a:lnTo>
                      <a:pt x="43" y="45"/>
                    </a:lnTo>
                    <a:lnTo>
                      <a:pt x="43" y="44"/>
                    </a:lnTo>
                    <a:lnTo>
                      <a:pt x="43" y="43"/>
                    </a:lnTo>
                    <a:lnTo>
                      <a:pt x="44" y="43"/>
                    </a:lnTo>
                    <a:lnTo>
                      <a:pt x="44" y="42"/>
                    </a:lnTo>
                    <a:lnTo>
                      <a:pt x="45" y="41"/>
                    </a:lnTo>
                    <a:lnTo>
                      <a:pt x="46" y="40"/>
                    </a:lnTo>
                    <a:lnTo>
                      <a:pt x="47" y="38"/>
                    </a:lnTo>
                    <a:lnTo>
                      <a:pt x="48" y="37"/>
                    </a:lnTo>
                    <a:lnTo>
                      <a:pt x="50" y="36"/>
                    </a:lnTo>
                    <a:lnTo>
                      <a:pt x="51" y="35"/>
                    </a:lnTo>
                    <a:lnTo>
                      <a:pt x="54" y="32"/>
                    </a:lnTo>
                    <a:lnTo>
                      <a:pt x="56" y="30"/>
                    </a:lnTo>
                    <a:lnTo>
                      <a:pt x="57" y="29"/>
                    </a:lnTo>
                    <a:lnTo>
                      <a:pt x="58" y="27"/>
                    </a:lnTo>
                    <a:lnTo>
                      <a:pt x="59" y="27"/>
                    </a:lnTo>
                    <a:lnTo>
                      <a:pt x="59" y="26"/>
                    </a:lnTo>
                    <a:lnTo>
                      <a:pt x="60" y="25"/>
                    </a:lnTo>
                    <a:lnTo>
                      <a:pt x="61" y="24"/>
                    </a:lnTo>
                    <a:lnTo>
                      <a:pt x="62" y="24"/>
                    </a:lnTo>
                    <a:lnTo>
                      <a:pt x="63" y="23"/>
                    </a:lnTo>
                    <a:lnTo>
                      <a:pt x="64" y="21"/>
                    </a:lnTo>
                    <a:lnTo>
                      <a:pt x="65" y="20"/>
                    </a:lnTo>
                    <a:lnTo>
                      <a:pt x="66" y="19"/>
                    </a:lnTo>
                    <a:lnTo>
                      <a:pt x="67" y="18"/>
                    </a:lnTo>
                    <a:lnTo>
                      <a:pt x="68" y="16"/>
                    </a:lnTo>
                    <a:lnTo>
                      <a:pt x="69" y="15"/>
                    </a:lnTo>
                    <a:lnTo>
                      <a:pt x="70" y="14"/>
                    </a:lnTo>
                    <a:lnTo>
                      <a:pt x="71" y="12"/>
                    </a:lnTo>
                    <a:lnTo>
                      <a:pt x="72" y="11"/>
                    </a:lnTo>
                    <a:lnTo>
                      <a:pt x="73" y="10"/>
                    </a:lnTo>
                    <a:lnTo>
                      <a:pt x="74" y="9"/>
                    </a:lnTo>
                    <a:lnTo>
                      <a:pt x="75" y="9"/>
                    </a:lnTo>
                    <a:lnTo>
                      <a:pt x="75" y="8"/>
                    </a:lnTo>
                    <a:lnTo>
                      <a:pt x="76" y="8"/>
                    </a:lnTo>
                    <a:lnTo>
                      <a:pt x="77" y="8"/>
                    </a:lnTo>
                    <a:lnTo>
                      <a:pt x="77" y="7"/>
                    </a:lnTo>
                    <a:lnTo>
                      <a:pt x="77" y="6"/>
                    </a:lnTo>
                    <a:lnTo>
                      <a:pt x="78" y="6"/>
                    </a:lnTo>
                    <a:lnTo>
                      <a:pt x="78" y="5"/>
                    </a:lnTo>
                    <a:lnTo>
                      <a:pt x="79" y="4"/>
                    </a:lnTo>
                    <a:lnTo>
                      <a:pt x="80" y="2"/>
                    </a:lnTo>
                    <a:lnTo>
                      <a:pt x="82" y="0"/>
                    </a:lnTo>
                    <a:lnTo>
                      <a:pt x="83" y="0"/>
                    </a:lnTo>
                    <a:lnTo>
                      <a:pt x="84" y="0"/>
                    </a:lnTo>
                    <a:lnTo>
                      <a:pt x="84" y="1"/>
                    </a:lnTo>
                    <a:lnTo>
                      <a:pt x="84" y="3"/>
                    </a:lnTo>
                    <a:lnTo>
                      <a:pt x="84" y="7"/>
                    </a:lnTo>
                    <a:lnTo>
                      <a:pt x="84" y="14"/>
                    </a:lnTo>
                    <a:lnTo>
                      <a:pt x="84" y="22"/>
                    </a:lnTo>
                    <a:lnTo>
                      <a:pt x="84" y="34"/>
                    </a:lnTo>
                    <a:lnTo>
                      <a:pt x="82" y="36"/>
                    </a:lnTo>
                    <a:lnTo>
                      <a:pt x="81" y="37"/>
                    </a:lnTo>
                    <a:lnTo>
                      <a:pt x="79" y="38"/>
                    </a:lnTo>
                    <a:lnTo>
                      <a:pt x="78" y="40"/>
                    </a:lnTo>
                    <a:lnTo>
                      <a:pt x="77" y="41"/>
                    </a:lnTo>
                    <a:lnTo>
                      <a:pt x="77" y="42"/>
                    </a:lnTo>
                    <a:lnTo>
                      <a:pt x="76" y="42"/>
                    </a:lnTo>
                    <a:lnTo>
                      <a:pt x="76" y="43"/>
                    </a:lnTo>
                    <a:lnTo>
                      <a:pt x="75" y="44"/>
                    </a:lnTo>
                    <a:lnTo>
                      <a:pt x="75" y="45"/>
                    </a:lnTo>
                    <a:lnTo>
                      <a:pt x="74" y="46"/>
                    </a:lnTo>
                    <a:lnTo>
                      <a:pt x="74" y="47"/>
                    </a:lnTo>
                    <a:lnTo>
                      <a:pt x="73" y="47"/>
                    </a:lnTo>
                    <a:lnTo>
                      <a:pt x="70" y="51"/>
                    </a:lnTo>
                    <a:lnTo>
                      <a:pt x="68" y="54"/>
                    </a:lnTo>
                    <a:lnTo>
                      <a:pt x="67" y="56"/>
                    </a:lnTo>
                    <a:lnTo>
                      <a:pt x="66" y="58"/>
                    </a:lnTo>
                    <a:lnTo>
                      <a:pt x="65" y="60"/>
                    </a:lnTo>
                    <a:lnTo>
                      <a:pt x="65" y="61"/>
                    </a:lnTo>
                    <a:lnTo>
                      <a:pt x="64" y="62"/>
                    </a:lnTo>
                    <a:lnTo>
                      <a:pt x="64" y="64"/>
                    </a:lnTo>
                    <a:lnTo>
                      <a:pt x="63" y="64"/>
                    </a:lnTo>
                    <a:lnTo>
                      <a:pt x="62" y="64"/>
                    </a:lnTo>
                    <a:lnTo>
                      <a:pt x="59" y="69"/>
                    </a:lnTo>
                    <a:lnTo>
                      <a:pt x="57" y="73"/>
                    </a:lnTo>
                    <a:lnTo>
                      <a:pt x="55" y="77"/>
                    </a:lnTo>
                    <a:lnTo>
                      <a:pt x="53" y="81"/>
                    </a:lnTo>
                    <a:lnTo>
                      <a:pt x="50" y="86"/>
                    </a:lnTo>
                    <a:lnTo>
                      <a:pt x="47" y="91"/>
                    </a:lnTo>
                    <a:lnTo>
                      <a:pt x="43" y="98"/>
                    </a:lnTo>
                    <a:lnTo>
                      <a:pt x="38" y="107"/>
                    </a:lnTo>
                    <a:lnTo>
                      <a:pt x="38" y="109"/>
                    </a:lnTo>
                    <a:lnTo>
                      <a:pt x="37" y="111"/>
                    </a:lnTo>
                    <a:lnTo>
                      <a:pt x="37" y="113"/>
                    </a:lnTo>
                    <a:lnTo>
                      <a:pt x="36" y="115"/>
                    </a:lnTo>
                    <a:lnTo>
                      <a:pt x="36" y="117"/>
                    </a:lnTo>
                    <a:lnTo>
                      <a:pt x="36" y="119"/>
                    </a:lnTo>
                    <a:lnTo>
                      <a:pt x="36" y="120"/>
                    </a:lnTo>
                    <a:lnTo>
                      <a:pt x="36" y="122"/>
                    </a:lnTo>
                    <a:lnTo>
                      <a:pt x="36" y="124"/>
                    </a:lnTo>
                    <a:lnTo>
                      <a:pt x="36" y="125"/>
                    </a:lnTo>
                    <a:lnTo>
                      <a:pt x="37" y="127"/>
                    </a:lnTo>
                    <a:lnTo>
                      <a:pt x="37" y="129"/>
                    </a:lnTo>
                    <a:lnTo>
                      <a:pt x="37" y="131"/>
                    </a:lnTo>
                    <a:lnTo>
                      <a:pt x="38" y="133"/>
                    </a:lnTo>
                    <a:lnTo>
                      <a:pt x="39" y="135"/>
                    </a:lnTo>
                    <a:lnTo>
                      <a:pt x="40" y="137"/>
                    </a:lnTo>
                    <a:lnTo>
                      <a:pt x="42" y="140"/>
                    </a:lnTo>
                    <a:lnTo>
                      <a:pt x="44" y="143"/>
                    </a:lnTo>
                    <a:lnTo>
                      <a:pt x="45" y="144"/>
                    </a:lnTo>
                    <a:lnTo>
                      <a:pt x="45" y="145"/>
                    </a:lnTo>
                    <a:lnTo>
                      <a:pt x="46" y="146"/>
                    </a:lnTo>
                    <a:lnTo>
                      <a:pt x="47" y="146"/>
                    </a:lnTo>
                    <a:lnTo>
                      <a:pt x="46" y="147"/>
                    </a:lnTo>
                    <a:lnTo>
                      <a:pt x="46" y="148"/>
                    </a:lnTo>
                    <a:lnTo>
                      <a:pt x="45" y="149"/>
                    </a:lnTo>
                    <a:lnTo>
                      <a:pt x="44" y="150"/>
                    </a:lnTo>
                    <a:lnTo>
                      <a:pt x="43" y="150"/>
                    </a:lnTo>
                    <a:lnTo>
                      <a:pt x="43" y="151"/>
                    </a:lnTo>
                    <a:lnTo>
                      <a:pt x="42" y="152"/>
                    </a:lnTo>
                    <a:lnTo>
                      <a:pt x="41" y="152"/>
                    </a:lnTo>
                    <a:lnTo>
                      <a:pt x="41" y="153"/>
                    </a:lnTo>
                    <a:lnTo>
                      <a:pt x="40" y="153"/>
                    </a:lnTo>
                    <a:lnTo>
                      <a:pt x="40" y="154"/>
                    </a:lnTo>
                    <a:lnTo>
                      <a:pt x="39" y="154"/>
                    </a:lnTo>
                    <a:lnTo>
                      <a:pt x="38" y="154"/>
                    </a:lnTo>
                    <a:close/>
                  </a:path>
                </a:pathLst>
              </a:custGeom>
              <a:solidFill>
                <a:srgbClr val="007CC3"/>
              </a:solidFill>
              <a:ln w="9525">
                <a:noFill/>
                <a:round/>
                <a:headEnd/>
                <a:tailEnd/>
              </a:ln>
            </p:spPr>
            <p:txBody>
              <a:bodyPr/>
              <a:lstStyle/>
              <a:p>
                <a:endParaRPr lang="en-US"/>
              </a:p>
            </p:txBody>
          </p:sp>
          <p:sp>
            <p:nvSpPr>
              <p:cNvPr id="27171" name="Freeform 186"/>
              <p:cNvSpPr>
                <a:spLocks/>
              </p:cNvSpPr>
              <p:nvPr/>
            </p:nvSpPr>
            <p:spPr bwMode="auto">
              <a:xfrm>
                <a:off x="914" y="1490"/>
                <a:ext cx="40" cy="17"/>
              </a:xfrm>
              <a:custGeom>
                <a:avLst/>
                <a:gdLst>
                  <a:gd name="T0" fmla="*/ 38 w 40"/>
                  <a:gd name="T1" fmla="*/ 17 h 17"/>
                  <a:gd name="T2" fmla="*/ 36 w 40"/>
                  <a:gd name="T3" fmla="*/ 16 h 17"/>
                  <a:gd name="T4" fmla="*/ 34 w 40"/>
                  <a:gd name="T5" fmla="*/ 15 h 17"/>
                  <a:gd name="T6" fmla="*/ 32 w 40"/>
                  <a:gd name="T7" fmla="*/ 13 h 17"/>
                  <a:gd name="T8" fmla="*/ 30 w 40"/>
                  <a:gd name="T9" fmla="*/ 12 h 17"/>
                  <a:gd name="T10" fmla="*/ 28 w 40"/>
                  <a:gd name="T11" fmla="*/ 11 h 17"/>
                  <a:gd name="T12" fmla="*/ 26 w 40"/>
                  <a:gd name="T13" fmla="*/ 10 h 17"/>
                  <a:gd name="T14" fmla="*/ 24 w 40"/>
                  <a:gd name="T15" fmla="*/ 10 h 17"/>
                  <a:gd name="T16" fmla="*/ 22 w 40"/>
                  <a:gd name="T17" fmla="*/ 9 h 17"/>
                  <a:gd name="T18" fmla="*/ 19 w 40"/>
                  <a:gd name="T19" fmla="*/ 8 h 17"/>
                  <a:gd name="T20" fmla="*/ 17 w 40"/>
                  <a:gd name="T21" fmla="*/ 7 h 17"/>
                  <a:gd name="T22" fmla="*/ 15 w 40"/>
                  <a:gd name="T23" fmla="*/ 6 h 17"/>
                  <a:gd name="T24" fmla="*/ 13 w 40"/>
                  <a:gd name="T25" fmla="*/ 6 h 17"/>
                  <a:gd name="T26" fmla="*/ 11 w 40"/>
                  <a:gd name="T27" fmla="*/ 5 h 17"/>
                  <a:gd name="T28" fmla="*/ 8 w 40"/>
                  <a:gd name="T29" fmla="*/ 4 h 17"/>
                  <a:gd name="T30" fmla="*/ 6 w 40"/>
                  <a:gd name="T31" fmla="*/ 4 h 17"/>
                  <a:gd name="T32" fmla="*/ 4 w 40"/>
                  <a:gd name="T33" fmla="*/ 3 h 17"/>
                  <a:gd name="T34" fmla="*/ 3 w 40"/>
                  <a:gd name="T35" fmla="*/ 2 h 17"/>
                  <a:gd name="T36" fmla="*/ 1 w 40"/>
                  <a:gd name="T37" fmla="*/ 2 h 17"/>
                  <a:gd name="T38" fmla="*/ 1 w 40"/>
                  <a:gd name="T39" fmla="*/ 1 h 17"/>
                  <a:gd name="T40" fmla="*/ 0 w 40"/>
                  <a:gd name="T41" fmla="*/ 1 h 17"/>
                  <a:gd name="T42" fmla="*/ 0 w 40"/>
                  <a:gd name="T43" fmla="*/ 0 h 17"/>
                  <a:gd name="T44" fmla="*/ 0 w 40"/>
                  <a:gd name="T45" fmla="*/ 0 h 17"/>
                  <a:gd name="T46" fmla="*/ 5 w 40"/>
                  <a:gd name="T47" fmla="*/ 1 h 17"/>
                  <a:gd name="T48" fmla="*/ 10 w 40"/>
                  <a:gd name="T49" fmla="*/ 3 h 17"/>
                  <a:gd name="T50" fmla="*/ 15 w 40"/>
                  <a:gd name="T51" fmla="*/ 4 h 17"/>
                  <a:gd name="T52" fmla="*/ 21 w 40"/>
                  <a:gd name="T53" fmla="*/ 6 h 17"/>
                  <a:gd name="T54" fmla="*/ 23 w 40"/>
                  <a:gd name="T55" fmla="*/ 7 h 17"/>
                  <a:gd name="T56" fmla="*/ 26 w 40"/>
                  <a:gd name="T57" fmla="*/ 8 h 17"/>
                  <a:gd name="T58" fmla="*/ 28 w 40"/>
                  <a:gd name="T59" fmla="*/ 9 h 17"/>
                  <a:gd name="T60" fmla="*/ 30 w 40"/>
                  <a:gd name="T61" fmla="*/ 10 h 17"/>
                  <a:gd name="T62" fmla="*/ 33 w 40"/>
                  <a:gd name="T63" fmla="*/ 11 h 17"/>
                  <a:gd name="T64" fmla="*/ 35 w 40"/>
                  <a:gd name="T65" fmla="*/ 12 h 17"/>
                  <a:gd name="T66" fmla="*/ 38 w 40"/>
                  <a:gd name="T67" fmla="*/ 14 h 17"/>
                  <a:gd name="T68" fmla="*/ 40 w 40"/>
                  <a:gd name="T69" fmla="*/ 15 h 17"/>
                  <a:gd name="T70" fmla="*/ 39 w 40"/>
                  <a:gd name="T71" fmla="*/ 16 h 17"/>
                  <a:gd name="T72" fmla="*/ 38 w 40"/>
                  <a:gd name="T73" fmla="*/ 17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17"/>
                  <a:gd name="T113" fmla="*/ 40 w 40"/>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17">
                    <a:moveTo>
                      <a:pt x="38" y="17"/>
                    </a:moveTo>
                    <a:lnTo>
                      <a:pt x="36" y="16"/>
                    </a:lnTo>
                    <a:lnTo>
                      <a:pt x="34" y="15"/>
                    </a:lnTo>
                    <a:lnTo>
                      <a:pt x="32" y="13"/>
                    </a:lnTo>
                    <a:lnTo>
                      <a:pt x="30" y="12"/>
                    </a:lnTo>
                    <a:lnTo>
                      <a:pt x="28" y="11"/>
                    </a:lnTo>
                    <a:lnTo>
                      <a:pt x="26" y="10"/>
                    </a:lnTo>
                    <a:lnTo>
                      <a:pt x="24" y="10"/>
                    </a:lnTo>
                    <a:lnTo>
                      <a:pt x="22" y="9"/>
                    </a:lnTo>
                    <a:lnTo>
                      <a:pt x="19" y="8"/>
                    </a:lnTo>
                    <a:lnTo>
                      <a:pt x="17" y="7"/>
                    </a:lnTo>
                    <a:lnTo>
                      <a:pt x="15" y="6"/>
                    </a:lnTo>
                    <a:lnTo>
                      <a:pt x="13" y="6"/>
                    </a:lnTo>
                    <a:lnTo>
                      <a:pt x="11" y="5"/>
                    </a:lnTo>
                    <a:lnTo>
                      <a:pt x="8" y="4"/>
                    </a:lnTo>
                    <a:lnTo>
                      <a:pt x="6" y="4"/>
                    </a:lnTo>
                    <a:lnTo>
                      <a:pt x="4" y="3"/>
                    </a:lnTo>
                    <a:lnTo>
                      <a:pt x="3" y="2"/>
                    </a:lnTo>
                    <a:lnTo>
                      <a:pt x="1" y="2"/>
                    </a:lnTo>
                    <a:lnTo>
                      <a:pt x="1" y="1"/>
                    </a:lnTo>
                    <a:lnTo>
                      <a:pt x="0" y="1"/>
                    </a:lnTo>
                    <a:lnTo>
                      <a:pt x="0" y="0"/>
                    </a:lnTo>
                    <a:lnTo>
                      <a:pt x="5" y="1"/>
                    </a:lnTo>
                    <a:lnTo>
                      <a:pt x="10" y="3"/>
                    </a:lnTo>
                    <a:lnTo>
                      <a:pt x="15" y="4"/>
                    </a:lnTo>
                    <a:lnTo>
                      <a:pt x="21" y="6"/>
                    </a:lnTo>
                    <a:lnTo>
                      <a:pt x="23" y="7"/>
                    </a:lnTo>
                    <a:lnTo>
                      <a:pt x="26" y="8"/>
                    </a:lnTo>
                    <a:lnTo>
                      <a:pt x="28" y="9"/>
                    </a:lnTo>
                    <a:lnTo>
                      <a:pt x="30" y="10"/>
                    </a:lnTo>
                    <a:lnTo>
                      <a:pt x="33" y="11"/>
                    </a:lnTo>
                    <a:lnTo>
                      <a:pt x="35" y="12"/>
                    </a:lnTo>
                    <a:lnTo>
                      <a:pt x="38" y="14"/>
                    </a:lnTo>
                    <a:lnTo>
                      <a:pt x="40" y="15"/>
                    </a:lnTo>
                    <a:lnTo>
                      <a:pt x="39" y="16"/>
                    </a:lnTo>
                    <a:lnTo>
                      <a:pt x="38" y="17"/>
                    </a:lnTo>
                    <a:close/>
                  </a:path>
                </a:pathLst>
              </a:custGeom>
              <a:solidFill>
                <a:srgbClr val="A98F00"/>
              </a:solidFill>
              <a:ln w="9525">
                <a:noFill/>
                <a:round/>
                <a:headEnd/>
                <a:tailEnd/>
              </a:ln>
            </p:spPr>
            <p:txBody>
              <a:bodyPr/>
              <a:lstStyle/>
              <a:p>
                <a:endParaRPr lang="en-US"/>
              </a:p>
            </p:txBody>
          </p:sp>
          <p:sp>
            <p:nvSpPr>
              <p:cNvPr id="27172" name="Freeform 187"/>
              <p:cNvSpPr>
                <a:spLocks/>
              </p:cNvSpPr>
              <p:nvPr/>
            </p:nvSpPr>
            <p:spPr bwMode="auto">
              <a:xfrm>
                <a:off x="983" y="1496"/>
                <a:ext cx="23" cy="11"/>
              </a:xfrm>
              <a:custGeom>
                <a:avLst/>
                <a:gdLst>
                  <a:gd name="T0" fmla="*/ 2 w 23"/>
                  <a:gd name="T1" fmla="*/ 11 h 11"/>
                  <a:gd name="T2" fmla="*/ 1 w 23"/>
                  <a:gd name="T3" fmla="*/ 10 h 11"/>
                  <a:gd name="T4" fmla="*/ 1 w 23"/>
                  <a:gd name="T5" fmla="*/ 10 h 11"/>
                  <a:gd name="T6" fmla="*/ 1 w 23"/>
                  <a:gd name="T7" fmla="*/ 9 h 11"/>
                  <a:gd name="T8" fmla="*/ 0 w 23"/>
                  <a:gd name="T9" fmla="*/ 9 h 11"/>
                  <a:gd name="T10" fmla="*/ 3 w 23"/>
                  <a:gd name="T11" fmla="*/ 7 h 11"/>
                  <a:gd name="T12" fmla="*/ 6 w 23"/>
                  <a:gd name="T13" fmla="*/ 6 h 11"/>
                  <a:gd name="T14" fmla="*/ 8 w 23"/>
                  <a:gd name="T15" fmla="*/ 5 h 11"/>
                  <a:gd name="T16" fmla="*/ 11 w 23"/>
                  <a:gd name="T17" fmla="*/ 4 h 11"/>
                  <a:gd name="T18" fmla="*/ 12 w 23"/>
                  <a:gd name="T19" fmla="*/ 3 h 11"/>
                  <a:gd name="T20" fmla="*/ 14 w 23"/>
                  <a:gd name="T21" fmla="*/ 2 h 11"/>
                  <a:gd name="T22" fmla="*/ 15 w 23"/>
                  <a:gd name="T23" fmla="*/ 2 h 11"/>
                  <a:gd name="T24" fmla="*/ 16 w 23"/>
                  <a:gd name="T25" fmla="*/ 1 h 11"/>
                  <a:gd name="T26" fmla="*/ 18 w 23"/>
                  <a:gd name="T27" fmla="*/ 1 h 11"/>
                  <a:gd name="T28" fmla="*/ 19 w 23"/>
                  <a:gd name="T29" fmla="*/ 0 h 11"/>
                  <a:gd name="T30" fmla="*/ 21 w 23"/>
                  <a:gd name="T31" fmla="*/ 0 h 11"/>
                  <a:gd name="T32" fmla="*/ 23 w 23"/>
                  <a:gd name="T33" fmla="*/ 0 h 11"/>
                  <a:gd name="T34" fmla="*/ 22 w 23"/>
                  <a:gd name="T35" fmla="*/ 0 h 11"/>
                  <a:gd name="T36" fmla="*/ 22 w 23"/>
                  <a:gd name="T37" fmla="*/ 0 h 11"/>
                  <a:gd name="T38" fmla="*/ 22 w 23"/>
                  <a:gd name="T39" fmla="*/ 1 h 11"/>
                  <a:gd name="T40" fmla="*/ 21 w 23"/>
                  <a:gd name="T41" fmla="*/ 1 h 11"/>
                  <a:gd name="T42" fmla="*/ 20 w 23"/>
                  <a:gd name="T43" fmla="*/ 2 h 11"/>
                  <a:gd name="T44" fmla="*/ 19 w 23"/>
                  <a:gd name="T45" fmla="*/ 3 h 11"/>
                  <a:gd name="T46" fmla="*/ 18 w 23"/>
                  <a:gd name="T47" fmla="*/ 3 h 11"/>
                  <a:gd name="T48" fmla="*/ 16 w 23"/>
                  <a:gd name="T49" fmla="*/ 4 h 11"/>
                  <a:gd name="T50" fmla="*/ 15 w 23"/>
                  <a:gd name="T51" fmla="*/ 5 h 11"/>
                  <a:gd name="T52" fmla="*/ 13 w 23"/>
                  <a:gd name="T53" fmla="*/ 6 h 11"/>
                  <a:gd name="T54" fmla="*/ 10 w 23"/>
                  <a:gd name="T55" fmla="*/ 7 h 11"/>
                  <a:gd name="T56" fmla="*/ 7 w 23"/>
                  <a:gd name="T57" fmla="*/ 9 h 11"/>
                  <a:gd name="T58" fmla="*/ 4 w 23"/>
                  <a:gd name="T59" fmla="*/ 10 h 11"/>
                  <a:gd name="T60" fmla="*/ 2 w 23"/>
                  <a:gd name="T61" fmla="*/ 11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
                  <a:gd name="T94" fmla="*/ 0 h 11"/>
                  <a:gd name="T95" fmla="*/ 23 w 23"/>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 h="11">
                    <a:moveTo>
                      <a:pt x="2" y="11"/>
                    </a:moveTo>
                    <a:lnTo>
                      <a:pt x="1" y="10"/>
                    </a:lnTo>
                    <a:lnTo>
                      <a:pt x="1" y="9"/>
                    </a:lnTo>
                    <a:lnTo>
                      <a:pt x="0" y="9"/>
                    </a:lnTo>
                    <a:lnTo>
                      <a:pt x="3" y="7"/>
                    </a:lnTo>
                    <a:lnTo>
                      <a:pt x="6" y="6"/>
                    </a:lnTo>
                    <a:lnTo>
                      <a:pt x="8" y="5"/>
                    </a:lnTo>
                    <a:lnTo>
                      <a:pt x="11" y="4"/>
                    </a:lnTo>
                    <a:lnTo>
                      <a:pt x="12" y="3"/>
                    </a:lnTo>
                    <a:lnTo>
                      <a:pt x="14" y="2"/>
                    </a:lnTo>
                    <a:lnTo>
                      <a:pt x="15" y="2"/>
                    </a:lnTo>
                    <a:lnTo>
                      <a:pt x="16" y="1"/>
                    </a:lnTo>
                    <a:lnTo>
                      <a:pt x="18" y="1"/>
                    </a:lnTo>
                    <a:lnTo>
                      <a:pt x="19" y="0"/>
                    </a:lnTo>
                    <a:lnTo>
                      <a:pt x="21" y="0"/>
                    </a:lnTo>
                    <a:lnTo>
                      <a:pt x="23" y="0"/>
                    </a:lnTo>
                    <a:lnTo>
                      <a:pt x="22" y="0"/>
                    </a:lnTo>
                    <a:lnTo>
                      <a:pt x="22" y="1"/>
                    </a:lnTo>
                    <a:lnTo>
                      <a:pt x="21" y="1"/>
                    </a:lnTo>
                    <a:lnTo>
                      <a:pt x="20" y="2"/>
                    </a:lnTo>
                    <a:lnTo>
                      <a:pt x="19" y="3"/>
                    </a:lnTo>
                    <a:lnTo>
                      <a:pt x="18" y="3"/>
                    </a:lnTo>
                    <a:lnTo>
                      <a:pt x="16" y="4"/>
                    </a:lnTo>
                    <a:lnTo>
                      <a:pt x="15" y="5"/>
                    </a:lnTo>
                    <a:lnTo>
                      <a:pt x="13" y="6"/>
                    </a:lnTo>
                    <a:lnTo>
                      <a:pt x="10" y="7"/>
                    </a:lnTo>
                    <a:lnTo>
                      <a:pt x="7" y="9"/>
                    </a:lnTo>
                    <a:lnTo>
                      <a:pt x="4" y="10"/>
                    </a:lnTo>
                    <a:lnTo>
                      <a:pt x="2" y="11"/>
                    </a:lnTo>
                    <a:close/>
                  </a:path>
                </a:pathLst>
              </a:custGeom>
              <a:solidFill>
                <a:srgbClr val="A98F00"/>
              </a:solidFill>
              <a:ln w="9525">
                <a:noFill/>
                <a:round/>
                <a:headEnd/>
                <a:tailEnd/>
              </a:ln>
            </p:spPr>
            <p:txBody>
              <a:bodyPr/>
              <a:lstStyle/>
              <a:p>
                <a:endParaRPr lang="en-US"/>
              </a:p>
            </p:txBody>
          </p:sp>
          <p:sp>
            <p:nvSpPr>
              <p:cNvPr id="27173" name="Freeform 188"/>
              <p:cNvSpPr>
                <a:spLocks/>
              </p:cNvSpPr>
              <p:nvPr/>
            </p:nvSpPr>
            <p:spPr bwMode="auto">
              <a:xfrm>
                <a:off x="434" y="1484"/>
                <a:ext cx="21" cy="20"/>
              </a:xfrm>
              <a:custGeom>
                <a:avLst/>
                <a:gdLst>
                  <a:gd name="T0" fmla="*/ 6 w 21"/>
                  <a:gd name="T1" fmla="*/ 19 h 20"/>
                  <a:gd name="T2" fmla="*/ 4 w 21"/>
                  <a:gd name="T3" fmla="*/ 18 h 20"/>
                  <a:gd name="T4" fmla="*/ 3 w 21"/>
                  <a:gd name="T5" fmla="*/ 17 h 20"/>
                  <a:gd name="T6" fmla="*/ 2 w 21"/>
                  <a:gd name="T7" fmla="*/ 16 h 20"/>
                  <a:gd name="T8" fmla="*/ 1 w 21"/>
                  <a:gd name="T9" fmla="*/ 15 h 20"/>
                  <a:gd name="T10" fmla="*/ 1 w 21"/>
                  <a:gd name="T11" fmla="*/ 14 h 20"/>
                  <a:gd name="T12" fmla="*/ 0 w 21"/>
                  <a:gd name="T13" fmla="*/ 13 h 20"/>
                  <a:gd name="T14" fmla="*/ 0 w 21"/>
                  <a:gd name="T15" fmla="*/ 11 h 20"/>
                  <a:gd name="T16" fmla="*/ 0 w 21"/>
                  <a:gd name="T17" fmla="*/ 9 h 20"/>
                  <a:gd name="T18" fmla="*/ 1 w 21"/>
                  <a:gd name="T19" fmla="*/ 6 h 20"/>
                  <a:gd name="T20" fmla="*/ 2 w 21"/>
                  <a:gd name="T21" fmla="*/ 4 h 20"/>
                  <a:gd name="T22" fmla="*/ 3 w 21"/>
                  <a:gd name="T23" fmla="*/ 2 h 20"/>
                  <a:gd name="T24" fmla="*/ 5 w 21"/>
                  <a:gd name="T25" fmla="*/ 2 h 20"/>
                  <a:gd name="T26" fmla="*/ 5 w 21"/>
                  <a:gd name="T27" fmla="*/ 1 h 20"/>
                  <a:gd name="T28" fmla="*/ 6 w 21"/>
                  <a:gd name="T29" fmla="*/ 1 h 20"/>
                  <a:gd name="T30" fmla="*/ 7 w 21"/>
                  <a:gd name="T31" fmla="*/ 0 h 20"/>
                  <a:gd name="T32" fmla="*/ 8 w 21"/>
                  <a:gd name="T33" fmla="*/ 0 h 20"/>
                  <a:gd name="T34" fmla="*/ 11 w 21"/>
                  <a:gd name="T35" fmla="*/ 0 h 20"/>
                  <a:gd name="T36" fmla="*/ 14 w 21"/>
                  <a:gd name="T37" fmla="*/ 0 h 20"/>
                  <a:gd name="T38" fmla="*/ 17 w 21"/>
                  <a:gd name="T39" fmla="*/ 1 h 20"/>
                  <a:gd name="T40" fmla="*/ 18 w 21"/>
                  <a:gd name="T41" fmla="*/ 2 h 20"/>
                  <a:gd name="T42" fmla="*/ 20 w 21"/>
                  <a:gd name="T43" fmla="*/ 4 h 20"/>
                  <a:gd name="T44" fmla="*/ 20 w 21"/>
                  <a:gd name="T45" fmla="*/ 5 h 20"/>
                  <a:gd name="T46" fmla="*/ 21 w 21"/>
                  <a:gd name="T47" fmla="*/ 7 h 20"/>
                  <a:gd name="T48" fmla="*/ 21 w 21"/>
                  <a:gd name="T49" fmla="*/ 8 h 20"/>
                  <a:gd name="T50" fmla="*/ 21 w 21"/>
                  <a:gd name="T51" fmla="*/ 9 h 20"/>
                  <a:gd name="T52" fmla="*/ 20 w 21"/>
                  <a:gd name="T53" fmla="*/ 11 h 20"/>
                  <a:gd name="T54" fmla="*/ 19 w 21"/>
                  <a:gd name="T55" fmla="*/ 12 h 20"/>
                  <a:gd name="T56" fmla="*/ 18 w 21"/>
                  <a:gd name="T57" fmla="*/ 14 h 20"/>
                  <a:gd name="T58" fmla="*/ 17 w 21"/>
                  <a:gd name="T59" fmla="*/ 15 h 20"/>
                  <a:gd name="T60" fmla="*/ 15 w 21"/>
                  <a:gd name="T61" fmla="*/ 16 h 20"/>
                  <a:gd name="T62" fmla="*/ 13 w 21"/>
                  <a:gd name="T63" fmla="*/ 18 h 20"/>
                  <a:gd name="T64" fmla="*/ 10 w 21"/>
                  <a:gd name="T65" fmla="*/ 19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0"/>
                  <a:gd name="T101" fmla="*/ 21 w 21"/>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0">
                    <a:moveTo>
                      <a:pt x="8" y="20"/>
                    </a:moveTo>
                    <a:lnTo>
                      <a:pt x="6" y="19"/>
                    </a:lnTo>
                    <a:lnTo>
                      <a:pt x="5" y="18"/>
                    </a:lnTo>
                    <a:lnTo>
                      <a:pt x="4" y="18"/>
                    </a:lnTo>
                    <a:lnTo>
                      <a:pt x="3" y="18"/>
                    </a:lnTo>
                    <a:lnTo>
                      <a:pt x="3" y="17"/>
                    </a:lnTo>
                    <a:lnTo>
                      <a:pt x="2" y="17"/>
                    </a:lnTo>
                    <a:lnTo>
                      <a:pt x="2" y="16"/>
                    </a:lnTo>
                    <a:lnTo>
                      <a:pt x="1" y="15"/>
                    </a:lnTo>
                    <a:lnTo>
                      <a:pt x="1" y="14"/>
                    </a:lnTo>
                    <a:lnTo>
                      <a:pt x="0" y="14"/>
                    </a:lnTo>
                    <a:lnTo>
                      <a:pt x="0" y="13"/>
                    </a:lnTo>
                    <a:lnTo>
                      <a:pt x="0" y="11"/>
                    </a:lnTo>
                    <a:lnTo>
                      <a:pt x="0" y="10"/>
                    </a:lnTo>
                    <a:lnTo>
                      <a:pt x="0" y="9"/>
                    </a:lnTo>
                    <a:lnTo>
                      <a:pt x="0" y="8"/>
                    </a:lnTo>
                    <a:lnTo>
                      <a:pt x="1" y="6"/>
                    </a:lnTo>
                    <a:lnTo>
                      <a:pt x="1" y="5"/>
                    </a:lnTo>
                    <a:lnTo>
                      <a:pt x="2" y="4"/>
                    </a:lnTo>
                    <a:lnTo>
                      <a:pt x="3" y="2"/>
                    </a:lnTo>
                    <a:lnTo>
                      <a:pt x="5" y="2"/>
                    </a:lnTo>
                    <a:lnTo>
                      <a:pt x="5" y="1"/>
                    </a:lnTo>
                    <a:lnTo>
                      <a:pt x="6" y="1"/>
                    </a:lnTo>
                    <a:lnTo>
                      <a:pt x="6" y="0"/>
                    </a:lnTo>
                    <a:lnTo>
                      <a:pt x="7" y="0"/>
                    </a:lnTo>
                    <a:lnTo>
                      <a:pt x="8" y="0"/>
                    </a:lnTo>
                    <a:lnTo>
                      <a:pt x="9" y="0"/>
                    </a:lnTo>
                    <a:lnTo>
                      <a:pt x="11" y="0"/>
                    </a:lnTo>
                    <a:lnTo>
                      <a:pt x="13" y="0"/>
                    </a:lnTo>
                    <a:lnTo>
                      <a:pt x="14" y="0"/>
                    </a:lnTo>
                    <a:lnTo>
                      <a:pt x="15" y="0"/>
                    </a:lnTo>
                    <a:lnTo>
                      <a:pt x="17" y="1"/>
                    </a:lnTo>
                    <a:lnTo>
                      <a:pt x="18" y="2"/>
                    </a:lnTo>
                    <a:lnTo>
                      <a:pt x="19" y="3"/>
                    </a:lnTo>
                    <a:lnTo>
                      <a:pt x="20" y="4"/>
                    </a:lnTo>
                    <a:lnTo>
                      <a:pt x="20" y="5"/>
                    </a:lnTo>
                    <a:lnTo>
                      <a:pt x="21" y="6"/>
                    </a:lnTo>
                    <a:lnTo>
                      <a:pt x="21" y="7"/>
                    </a:lnTo>
                    <a:lnTo>
                      <a:pt x="21" y="8"/>
                    </a:lnTo>
                    <a:lnTo>
                      <a:pt x="21" y="9"/>
                    </a:lnTo>
                    <a:lnTo>
                      <a:pt x="20" y="10"/>
                    </a:lnTo>
                    <a:lnTo>
                      <a:pt x="20" y="11"/>
                    </a:lnTo>
                    <a:lnTo>
                      <a:pt x="20" y="12"/>
                    </a:lnTo>
                    <a:lnTo>
                      <a:pt x="19" y="12"/>
                    </a:lnTo>
                    <a:lnTo>
                      <a:pt x="19" y="13"/>
                    </a:lnTo>
                    <a:lnTo>
                      <a:pt x="18" y="14"/>
                    </a:lnTo>
                    <a:lnTo>
                      <a:pt x="17" y="14"/>
                    </a:lnTo>
                    <a:lnTo>
                      <a:pt x="17" y="15"/>
                    </a:lnTo>
                    <a:lnTo>
                      <a:pt x="16" y="16"/>
                    </a:lnTo>
                    <a:lnTo>
                      <a:pt x="15" y="16"/>
                    </a:lnTo>
                    <a:lnTo>
                      <a:pt x="15" y="17"/>
                    </a:lnTo>
                    <a:lnTo>
                      <a:pt x="13" y="18"/>
                    </a:lnTo>
                    <a:lnTo>
                      <a:pt x="11" y="19"/>
                    </a:lnTo>
                    <a:lnTo>
                      <a:pt x="10" y="19"/>
                    </a:lnTo>
                    <a:lnTo>
                      <a:pt x="8" y="20"/>
                    </a:lnTo>
                    <a:close/>
                  </a:path>
                </a:pathLst>
              </a:custGeom>
              <a:solidFill>
                <a:srgbClr val="F8C400"/>
              </a:solidFill>
              <a:ln w="9525">
                <a:noFill/>
                <a:round/>
                <a:headEnd/>
                <a:tailEnd/>
              </a:ln>
            </p:spPr>
            <p:txBody>
              <a:bodyPr/>
              <a:lstStyle/>
              <a:p>
                <a:endParaRPr lang="en-US"/>
              </a:p>
            </p:txBody>
          </p:sp>
          <p:sp>
            <p:nvSpPr>
              <p:cNvPr id="27174" name="Freeform 189"/>
              <p:cNvSpPr>
                <a:spLocks/>
              </p:cNvSpPr>
              <p:nvPr/>
            </p:nvSpPr>
            <p:spPr bwMode="auto">
              <a:xfrm>
                <a:off x="909" y="1482"/>
                <a:ext cx="52" cy="21"/>
              </a:xfrm>
              <a:custGeom>
                <a:avLst/>
                <a:gdLst>
                  <a:gd name="T0" fmla="*/ 50 w 52"/>
                  <a:gd name="T1" fmla="*/ 21 h 21"/>
                  <a:gd name="T2" fmla="*/ 49 w 52"/>
                  <a:gd name="T3" fmla="*/ 20 h 21"/>
                  <a:gd name="T4" fmla="*/ 48 w 52"/>
                  <a:gd name="T5" fmla="*/ 19 h 21"/>
                  <a:gd name="T6" fmla="*/ 46 w 52"/>
                  <a:gd name="T7" fmla="*/ 18 h 21"/>
                  <a:gd name="T8" fmla="*/ 45 w 52"/>
                  <a:gd name="T9" fmla="*/ 17 h 21"/>
                  <a:gd name="T10" fmla="*/ 44 w 52"/>
                  <a:gd name="T11" fmla="*/ 16 h 21"/>
                  <a:gd name="T12" fmla="*/ 42 w 52"/>
                  <a:gd name="T13" fmla="*/ 15 h 21"/>
                  <a:gd name="T14" fmla="*/ 41 w 52"/>
                  <a:gd name="T15" fmla="*/ 15 h 21"/>
                  <a:gd name="T16" fmla="*/ 39 w 52"/>
                  <a:gd name="T17" fmla="*/ 14 h 21"/>
                  <a:gd name="T18" fmla="*/ 36 w 52"/>
                  <a:gd name="T19" fmla="*/ 12 h 21"/>
                  <a:gd name="T20" fmla="*/ 33 w 52"/>
                  <a:gd name="T21" fmla="*/ 11 h 21"/>
                  <a:gd name="T22" fmla="*/ 30 w 52"/>
                  <a:gd name="T23" fmla="*/ 10 h 21"/>
                  <a:gd name="T24" fmla="*/ 26 w 52"/>
                  <a:gd name="T25" fmla="*/ 9 h 21"/>
                  <a:gd name="T26" fmla="*/ 23 w 52"/>
                  <a:gd name="T27" fmla="*/ 7 h 21"/>
                  <a:gd name="T28" fmla="*/ 19 w 52"/>
                  <a:gd name="T29" fmla="*/ 6 h 21"/>
                  <a:gd name="T30" fmla="*/ 16 w 52"/>
                  <a:gd name="T31" fmla="*/ 6 h 21"/>
                  <a:gd name="T32" fmla="*/ 12 w 52"/>
                  <a:gd name="T33" fmla="*/ 5 h 21"/>
                  <a:gd name="T34" fmla="*/ 6 w 52"/>
                  <a:gd name="T35" fmla="*/ 3 h 21"/>
                  <a:gd name="T36" fmla="*/ 0 w 52"/>
                  <a:gd name="T37" fmla="*/ 2 h 21"/>
                  <a:gd name="T38" fmla="*/ 0 w 52"/>
                  <a:gd name="T39" fmla="*/ 1 h 21"/>
                  <a:gd name="T40" fmla="*/ 0 w 52"/>
                  <a:gd name="T41" fmla="*/ 0 h 21"/>
                  <a:gd name="T42" fmla="*/ 3 w 52"/>
                  <a:gd name="T43" fmla="*/ 1 h 21"/>
                  <a:gd name="T44" fmla="*/ 7 w 52"/>
                  <a:gd name="T45" fmla="*/ 1 h 21"/>
                  <a:gd name="T46" fmla="*/ 10 w 52"/>
                  <a:gd name="T47" fmla="*/ 2 h 21"/>
                  <a:gd name="T48" fmla="*/ 13 w 52"/>
                  <a:gd name="T49" fmla="*/ 3 h 21"/>
                  <a:gd name="T50" fmla="*/ 17 w 52"/>
                  <a:gd name="T51" fmla="*/ 4 h 21"/>
                  <a:gd name="T52" fmla="*/ 20 w 52"/>
                  <a:gd name="T53" fmla="*/ 5 h 21"/>
                  <a:gd name="T54" fmla="*/ 23 w 52"/>
                  <a:gd name="T55" fmla="*/ 6 h 21"/>
                  <a:gd name="T56" fmla="*/ 27 w 52"/>
                  <a:gd name="T57" fmla="*/ 7 h 21"/>
                  <a:gd name="T58" fmla="*/ 30 w 52"/>
                  <a:gd name="T59" fmla="*/ 8 h 21"/>
                  <a:gd name="T60" fmla="*/ 33 w 52"/>
                  <a:gd name="T61" fmla="*/ 9 h 21"/>
                  <a:gd name="T62" fmla="*/ 36 w 52"/>
                  <a:gd name="T63" fmla="*/ 11 h 21"/>
                  <a:gd name="T64" fmla="*/ 39 w 52"/>
                  <a:gd name="T65" fmla="*/ 12 h 21"/>
                  <a:gd name="T66" fmla="*/ 42 w 52"/>
                  <a:gd name="T67" fmla="*/ 14 h 21"/>
                  <a:gd name="T68" fmla="*/ 46 w 52"/>
                  <a:gd name="T69" fmla="*/ 15 h 21"/>
                  <a:gd name="T70" fmla="*/ 49 w 52"/>
                  <a:gd name="T71" fmla="*/ 17 h 21"/>
                  <a:gd name="T72" fmla="*/ 52 w 52"/>
                  <a:gd name="T73" fmla="*/ 19 h 21"/>
                  <a:gd name="T74" fmla="*/ 52 w 52"/>
                  <a:gd name="T75" fmla="*/ 19 h 21"/>
                  <a:gd name="T76" fmla="*/ 52 w 52"/>
                  <a:gd name="T77" fmla="*/ 20 h 21"/>
                  <a:gd name="T78" fmla="*/ 52 w 52"/>
                  <a:gd name="T79" fmla="*/ 20 h 21"/>
                  <a:gd name="T80" fmla="*/ 51 w 52"/>
                  <a:gd name="T81" fmla="*/ 20 h 21"/>
                  <a:gd name="T82" fmla="*/ 50 w 52"/>
                  <a:gd name="T83" fmla="*/ 21 h 21"/>
                  <a:gd name="T84" fmla="*/ 50 w 52"/>
                  <a:gd name="T85" fmla="*/ 21 h 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21"/>
                  <a:gd name="T131" fmla="*/ 52 w 52"/>
                  <a:gd name="T132" fmla="*/ 21 h 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21">
                    <a:moveTo>
                      <a:pt x="50" y="21"/>
                    </a:moveTo>
                    <a:lnTo>
                      <a:pt x="49" y="20"/>
                    </a:lnTo>
                    <a:lnTo>
                      <a:pt x="48" y="19"/>
                    </a:lnTo>
                    <a:lnTo>
                      <a:pt x="46" y="18"/>
                    </a:lnTo>
                    <a:lnTo>
                      <a:pt x="45" y="17"/>
                    </a:lnTo>
                    <a:lnTo>
                      <a:pt x="44" y="16"/>
                    </a:lnTo>
                    <a:lnTo>
                      <a:pt x="42" y="15"/>
                    </a:lnTo>
                    <a:lnTo>
                      <a:pt x="41" y="15"/>
                    </a:lnTo>
                    <a:lnTo>
                      <a:pt x="39" y="14"/>
                    </a:lnTo>
                    <a:lnTo>
                      <a:pt x="36" y="12"/>
                    </a:lnTo>
                    <a:lnTo>
                      <a:pt x="33" y="11"/>
                    </a:lnTo>
                    <a:lnTo>
                      <a:pt x="30" y="10"/>
                    </a:lnTo>
                    <a:lnTo>
                      <a:pt x="26" y="9"/>
                    </a:lnTo>
                    <a:lnTo>
                      <a:pt x="23" y="7"/>
                    </a:lnTo>
                    <a:lnTo>
                      <a:pt x="19" y="6"/>
                    </a:lnTo>
                    <a:lnTo>
                      <a:pt x="16" y="6"/>
                    </a:lnTo>
                    <a:lnTo>
                      <a:pt x="12" y="5"/>
                    </a:lnTo>
                    <a:lnTo>
                      <a:pt x="6" y="3"/>
                    </a:lnTo>
                    <a:lnTo>
                      <a:pt x="0" y="2"/>
                    </a:lnTo>
                    <a:lnTo>
                      <a:pt x="0" y="1"/>
                    </a:lnTo>
                    <a:lnTo>
                      <a:pt x="0" y="0"/>
                    </a:lnTo>
                    <a:lnTo>
                      <a:pt x="3" y="1"/>
                    </a:lnTo>
                    <a:lnTo>
                      <a:pt x="7" y="1"/>
                    </a:lnTo>
                    <a:lnTo>
                      <a:pt x="10" y="2"/>
                    </a:lnTo>
                    <a:lnTo>
                      <a:pt x="13" y="3"/>
                    </a:lnTo>
                    <a:lnTo>
                      <a:pt x="17" y="4"/>
                    </a:lnTo>
                    <a:lnTo>
                      <a:pt x="20" y="5"/>
                    </a:lnTo>
                    <a:lnTo>
                      <a:pt x="23" y="6"/>
                    </a:lnTo>
                    <a:lnTo>
                      <a:pt x="27" y="7"/>
                    </a:lnTo>
                    <a:lnTo>
                      <a:pt x="30" y="8"/>
                    </a:lnTo>
                    <a:lnTo>
                      <a:pt x="33" y="9"/>
                    </a:lnTo>
                    <a:lnTo>
                      <a:pt x="36" y="11"/>
                    </a:lnTo>
                    <a:lnTo>
                      <a:pt x="39" y="12"/>
                    </a:lnTo>
                    <a:lnTo>
                      <a:pt x="42" y="14"/>
                    </a:lnTo>
                    <a:lnTo>
                      <a:pt x="46" y="15"/>
                    </a:lnTo>
                    <a:lnTo>
                      <a:pt x="49" y="17"/>
                    </a:lnTo>
                    <a:lnTo>
                      <a:pt x="52" y="19"/>
                    </a:lnTo>
                    <a:lnTo>
                      <a:pt x="52" y="20"/>
                    </a:lnTo>
                    <a:lnTo>
                      <a:pt x="51" y="20"/>
                    </a:lnTo>
                    <a:lnTo>
                      <a:pt x="50" y="21"/>
                    </a:lnTo>
                    <a:close/>
                  </a:path>
                </a:pathLst>
              </a:custGeom>
              <a:solidFill>
                <a:srgbClr val="A98F00"/>
              </a:solidFill>
              <a:ln w="9525">
                <a:noFill/>
                <a:round/>
                <a:headEnd/>
                <a:tailEnd/>
              </a:ln>
            </p:spPr>
            <p:txBody>
              <a:bodyPr/>
              <a:lstStyle/>
              <a:p>
                <a:endParaRPr lang="en-US"/>
              </a:p>
            </p:txBody>
          </p:sp>
          <p:sp>
            <p:nvSpPr>
              <p:cNvPr id="27175" name="Freeform 190"/>
              <p:cNvSpPr>
                <a:spLocks/>
              </p:cNvSpPr>
              <p:nvPr/>
            </p:nvSpPr>
            <p:spPr bwMode="auto">
              <a:xfrm>
                <a:off x="662" y="1456"/>
                <a:ext cx="39" cy="45"/>
              </a:xfrm>
              <a:custGeom>
                <a:avLst/>
                <a:gdLst>
                  <a:gd name="T0" fmla="*/ 23 w 39"/>
                  <a:gd name="T1" fmla="*/ 45 h 45"/>
                  <a:gd name="T2" fmla="*/ 20 w 39"/>
                  <a:gd name="T3" fmla="*/ 45 h 45"/>
                  <a:gd name="T4" fmla="*/ 17 w 39"/>
                  <a:gd name="T5" fmla="*/ 44 h 45"/>
                  <a:gd name="T6" fmla="*/ 15 w 39"/>
                  <a:gd name="T7" fmla="*/ 43 h 45"/>
                  <a:gd name="T8" fmla="*/ 13 w 39"/>
                  <a:gd name="T9" fmla="*/ 42 h 45"/>
                  <a:gd name="T10" fmla="*/ 11 w 39"/>
                  <a:gd name="T11" fmla="*/ 40 h 45"/>
                  <a:gd name="T12" fmla="*/ 9 w 39"/>
                  <a:gd name="T13" fmla="*/ 38 h 45"/>
                  <a:gd name="T14" fmla="*/ 8 w 39"/>
                  <a:gd name="T15" fmla="*/ 36 h 45"/>
                  <a:gd name="T16" fmla="*/ 6 w 39"/>
                  <a:gd name="T17" fmla="*/ 35 h 45"/>
                  <a:gd name="T18" fmla="*/ 5 w 39"/>
                  <a:gd name="T19" fmla="*/ 33 h 45"/>
                  <a:gd name="T20" fmla="*/ 3 w 39"/>
                  <a:gd name="T21" fmla="*/ 29 h 45"/>
                  <a:gd name="T22" fmla="*/ 1 w 39"/>
                  <a:gd name="T23" fmla="*/ 25 h 45"/>
                  <a:gd name="T24" fmla="*/ 1 w 39"/>
                  <a:gd name="T25" fmla="*/ 22 h 45"/>
                  <a:gd name="T26" fmla="*/ 0 w 39"/>
                  <a:gd name="T27" fmla="*/ 19 h 45"/>
                  <a:gd name="T28" fmla="*/ 1 w 39"/>
                  <a:gd name="T29" fmla="*/ 17 h 45"/>
                  <a:gd name="T30" fmla="*/ 1 w 39"/>
                  <a:gd name="T31" fmla="*/ 16 h 45"/>
                  <a:gd name="T32" fmla="*/ 1 w 39"/>
                  <a:gd name="T33" fmla="*/ 14 h 45"/>
                  <a:gd name="T34" fmla="*/ 2 w 39"/>
                  <a:gd name="T35" fmla="*/ 12 h 45"/>
                  <a:gd name="T36" fmla="*/ 3 w 39"/>
                  <a:gd name="T37" fmla="*/ 10 h 45"/>
                  <a:gd name="T38" fmla="*/ 4 w 39"/>
                  <a:gd name="T39" fmla="*/ 8 h 45"/>
                  <a:gd name="T40" fmla="*/ 5 w 39"/>
                  <a:gd name="T41" fmla="*/ 6 h 45"/>
                  <a:gd name="T42" fmla="*/ 7 w 39"/>
                  <a:gd name="T43" fmla="*/ 6 h 45"/>
                  <a:gd name="T44" fmla="*/ 8 w 39"/>
                  <a:gd name="T45" fmla="*/ 5 h 45"/>
                  <a:gd name="T46" fmla="*/ 8 w 39"/>
                  <a:gd name="T47" fmla="*/ 4 h 45"/>
                  <a:gd name="T48" fmla="*/ 9 w 39"/>
                  <a:gd name="T49" fmla="*/ 3 h 45"/>
                  <a:gd name="T50" fmla="*/ 10 w 39"/>
                  <a:gd name="T51" fmla="*/ 2 h 45"/>
                  <a:gd name="T52" fmla="*/ 11 w 39"/>
                  <a:gd name="T53" fmla="*/ 1 h 45"/>
                  <a:gd name="T54" fmla="*/ 13 w 39"/>
                  <a:gd name="T55" fmla="*/ 1 h 45"/>
                  <a:gd name="T56" fmla="*/ 16 w 39"/>
                  <a:gd name="T57" fmla="*/ 6 h 45"/>
                  <a:gd name="T58" fmla="*/ 19 w 39"/>
                  <a:gd name="T59" fmla="*/ 13 h 45"/>
                  <a:gd name="T60" fmla="*/ 21 w 39"/>
                  <a:gd name="T61" fmla="*/ 17 h 45"/>
                  <a:gd name="T62" fmla="*/ 23 w 39"/>
                  <a:gd name="T63" fmla="*/ 20 h 45"/>
                  <a:gd name="T64" fmla="*/ 24 w 39"/>
                  <a:gd name="T65" fmla="*/ 21 h 45"/>
                  <a:gd name="T66" fmla="*/ 26 w 39"/>
                  <a:gd name="T67" fmla="*/ 23 h 45"/>
                  <a:gd name="T68" fmla="*/ 28 w 39"/>
                  <a:gd name="T69" fmla="*/ 24 h 45"/>
                  <a:gd name="T70" fmla="*/ 30 w 39"/>
                  <a:gd name="T71" fmla="*/ 26 h 45"/>
                  <a:gd name="T72" fmla="*/ 32 w 39"/>
                  <a:gd name="T73" fmla="*/ 27 h 45"/>
                  <a:gd name="T74" fmla="*/ 34 w 39"/>
                  <a:gd name="T75" fmla="*/ 28 h 45"/>
                  <a:gd name="T76" fmla="*/ 37 w 39"/>
                  <a:gd name="T77" fmla="*/ 29 h 45"/>
                  <a:gd name="T78" fmla="*/ 38 w 39"/>
                  <a:gd name="T79" fmla="*/ 33 h 45"/>
                  <a:gd name="T80" fmla="*/ 38 w 39"/>
                  <a:gd name="T81" fmla="*/ 38 h 45"/>
                  <a:gd name="T82" fmla="*/ 37 w 39"/>
                  <a:gd name="T83" fmla="*/ 41 h 45"/>
                  <a:gd name="T84" fmla="*/ 35 w 39"/>
                  <a:gd name="T85" fmla="*/ 42 h 45"/>
                  <a:gd name="T86" fmla="*/ 32 w 39"/>
                  <a:gd name="T87" fmla="*/ 43 h 45"/>
                  <a:gd name="T88" fmla="*/ 27 w 39"/>
                  <a:gd name="T89" fmla="*/ 44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
                  <a:gd name="T136" fmla="*/ 0 h 45"/>
                  <a:gd name="T137" fmla="*/ 39 w 39"/>
                  <a:gd name="T138" fmla="*/ 45 h 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 h="45">
                    <a:moveTo>
                      <a:pt x="24" y="45"/>
                    </a:moveTo>
                    <a:lnTo>
                      <a:pt x="23" y="45"/>
                    </a:lnTo>
                    <a:lnTo>
                      <a:pt x="21" y="45"/>
                    </a:lnTo>
                    <a:lnTo>
                      <a:pt x="20" y="45"/>
                    </a:lnTo>
                    <a:lnTo>
                      <a:pt x="18" y="44"/>
                    </a:lnTo>
                    <a:lnTo>
                      <a:pt x="17" y="44"/>
                    </a:lnTo>
                    <a:lnTo>
                      <a:pt x="16" y="43"/>
                    </a:lnTo>
                    <a:lnTo>
                      <a:pt x="15" y="43"/>
                    </a:lnTo>
                    <a:lnTo>
                      <a:pt x="14" y="42"/>
                    </a:lnTo>
                    <a:lnTo>
                      <a:pt x="13" y="42"/>
                    </a:lnTo>
                    <a:lnTo>
                      <a:pt x="12" y="41"/>
                    </a:lnTo>
                    <a:lnTo>
                      <a:pt x="11" y="40"/>
                    </a:lnTo>
                    <a:lnTo>
                      <a:pt x="10" y="39"/>
                    </a:lnTo>
                    <a:lnTo>
                      <a:pt x="9" y="38"/>
                    </a:lnTo>
                    <a:lnTo>
                      <a:pt x="9" y="37"/>
                    </a:lnTo>
                    <a:lnTo>
                      <a:pt x="8" y="36"/>
                    </a:lnTo>
                    <a:lnTo>
                      <a:pt x="7" y="35"/>
                    </a:lnTo>
                    <a:lnTo>
                      <a:pt x="6" y="35"/>
                    </a:lnTo>
                    <a:lnTo>
                      <a:pt x="5" y="33"/>
                    </a:lnTo>
                    <a:lnTo>
                      <a:pt x="4" y="31"/>
                    </a:lnTo>
                    <a:lnTo>
                      <a:pt x="3" y="29"/>
                    </a:lnTo>
                    <a:lnTo>
                      <a:pt x="2" y="27"/>
                    </a:lnTo>
                    <a:lnTo>
                      <a:pt x="1" y="25"/>
                    </a:lnTo>
                    <a:lnTo>
                      <a:pt x="1" y="23"/>
                    </a:lnTo>
                    <a:lnTo>
                      <a:pt x="1" y="22"/>
                    </a:lnTo>
                    <a:lnTo>
                      <a:pt x="0" y="20"/>
                    </a:lnTo>
                    <a:lnTo>
                      <a:pt x="0" y="19"/>
                    </a:lnTo>
                    <a:lnTo>
                      <a:pt x="0" y="18"/>
                    </a:lnTo>
                    <a:lnTo>
                      <a:pt x="1" y="17"/>
                    </a:lnTo>
                    <a:lnTo>
                      <a:pt x="1" y="16"/>
                    </a:lnTo>
                    <a:lnTo>
                      <a:pt x="1" y="15"/>
                    </a:lnTo>
                    <a:lnTo>
                      <a:pt x="1" y="14"/>
                    </a:lnTo>
                    <a:lnTo>
                      <a:pt x="2" y="13"/>
                    </a:lnTo>
                    <a:lnTo>
                      <a:pt x="2" y="12"/>
                    </a:lnTo>
                    <a:lnTo>
                      <a:pt x="2" y="11"/>
                    </a:lnTo>
                    <a:lnTo>
                      <a:pt x="3" y="10"/>
                    </a:lnTo>
                    <a:lnTo>
                      <a:pt x="3" y="9"/>
                    </a:lnTo>
                    <a:lnTo>
                      <a:pt x="4" y="8"/>
                    </a:lnTo>
                    <a:lnTo>
                      <a:pt x="5" y="7"/>
                    </a:lnTo>
                    <a:lnTo>
                      <a:pt x="5" y="6"/>
                    </a:lnTo>
                    <a:lnTo>
                      <a:pt x="6" y="6"/>
                    </a:lnTo>
                    <a:lnTo>
                      <a:pt x="7" y="6"/>
                    </a:lnTo>
                    <a:lnTo>
                      <a:pt x="8" y="6"/>
                    </a:lnTo>
                    <a:lnTo>
                      <a:pt x="8" y="5"/>
                    </a:lnTo>
                    <a:lnTo>
                      <a:pt x="8" y="4"/>
                    </a:lnTo>
                    <a:lnTo>
                      <a:pt x="8" y="3"/>
                    </a:lnTo>
                    <a:lnTo>
                      <a:pt x="9" y="3"/>
                    </a:lnTo>
                    <a:lnTo>
                      <a:pt x="10" y="2"/>
                    </a:lnTo>
                    <a:lnTo>
                      <a:pt x="11" y="1"/>
                    </a:lnTo>
                    <a:lnTo>
                      <a:pt x="12" y="1"/>
                    </a:lnTo>
                    <a:lnTo>
                      <a:pt x="13" y="1"/>
                    </a:lnTo>
                    <a:lnTo>
                      <a:pt x="14" y="0"/>
                    </a:lnTo>
                    <a:lnTo>
                      <a:pt x="16" y="6"/>
                    </a:lnTo>
                    <a:lnTo>
                      <a:pt x="18" y="11"/>
                    </a:lnTo>
                    <a:lnTo>
                      <a:pt x="19" y="13"/>
                    </a:lnTo>
                    <a:lnTo>
                      <a:pt x="20" y="15"/>
                    </a:lnTo>
                    <a:lnTo>
                      <a:pt x="21" y="17"/>
                    </a:lnTo>
                    <a:lnTo>
                      <a:pt x="22" y="19"/>
                    </a:lnTo>
                    <a:lnTo>
                      <a:pt x="23" y="20"/>
                    </a:lnTo>
                    <a:lnTo>
                      <a:pt x="24" y="20"/>
                    </a:lnTo>
                    <a:lnTo>
                      <a:pt x="24" y="21"/>
                    </a:lnTo>
                    <a:lnTo>
                      <a:pt x="25" y="22"/>
                    </a:lnTo>
                    <a:lnTo>
                      <a:pt x="26" y="23"/>
                    </a:lnTo>
                    <a:lnTo>
                      <a:pt x="27" y="24"/>
                    </a:lnTo>
                    <a:lnTo>
                      <a:pt x="28" y="24"/>
                    </a:lnTo>
                    <a:lnTo>
                      <a:pt x="29" y="25"/>
                    </a:lnTo>
                    <a:lnTo>
                      <a:pt x="30" y="26"/>
                    </a:lnTo>
                    <a:lnTo>
                      <a:pt x="31" y="26"/>
                    </a:lnTo>
                    <a:lnTo>
                      <a:pt x="32" y="27"/>
                    </a:lnTo>
                    <a:lnTo>
                      <a:pt x="33" y="28"/>
                    </a:lnTo>
                    <a:lnTo>
                      <a:pt x="34" y="28"/>
                    </a:lnTo>
                    <a:lnTo>
                      <a:pt x="36" y="29"/>
                    </a:lnTo>
                    <a:lnTo>
                      <a:pt x="37" y="29"/>
                    </a:lnTo>
                    <a:lnTo>
                      <a:pt x="39" y="30"/>
                    </a:lnTo>
                    <a:lnTo>
                      <a:pt x="38" y="33"/>
                    </a:lnTo>
                    <a:lnTo>
                      <a:pt x="38" y="35"/>
                    </a:lnTo>
                    <a:lnTo>
                      <a:pt x="38" y="38"/>
                    </a:lnTo>
                    <a:lnTo>
                      <a:pt x="38" y="41"/>
                    </a:lnTo>
                    <a:lnTo>
                      <a:pt x="37" y="41"/>
                    </a:lnTo>
                    <a:lnTo>
                      <a:pt x="36" y="41"/>
                    </a:lnTo>
                    <a:lnTo>
                      <a:pt x="35" y="42"/>
                    </a:lnTo>
                    <a:lnTo>
                      <a:pt x="34" y="42"/>
                    </a:lnTo>
                    <a:lnTo>
                      <a:pt x="32" y="43"/>
                    </a:lnTo>
                    <a:lnTo>
                      <a:pt x="30" y="44"/>
                    </a:lnTo>
                    <a:lnTo>
                      <a:pt x="27" y="44"/>
                    </a:lnTo>
                    <a:lnTo>
                      <a:pt x="24" y="45"/>
                    </a:lnTo>
                    <a:close/>
                  </a:path>
                </a:pathLst>
              </a:custGeom>
              <a:solidFill>
                <a:srgbClr val="007CC3"/>
              </a:solidFill>
              <a:ln w="9525">
                <a:noFill/>
                <a:round/>
                <a:headEnd/>
                <a:tailEnd/>
              </a:ln>
            </p:spPr>
            <p:txBody>
              <a:bodyPr/>
              <a:lstStyle/>
              <a:p>
                <a:endParaRPr lang="en-US"/>
              </a:p>
            </p:txBody>
          </p:sp>
          <p:sp>
            <p:nvSpPr>
              <p:cNvPr id="27176" name="Freeform 191"/>
              <p:cNvSpPr>
                <a:spLocks/>
              </p:cNvSpPr>
              <p:nvPr/>
            </p:nvSpPr>
            <p:spPr bwMode="auto">
              <a:xfrm>
                <a:off x="974" y="1487"/>
                <a:ext cx="30" cy="14"/>
              </a:xfrm>
              <a:custGeom>
                <a:avLst/>
                <a:gdLst>
                  <a:gd name="T0" fmla="*/ 0 w 30"/>
                  <a:gd name="T1" fmla="*/ 14 h 14"/>
                  <a:gd name="T2" fmla="*/ 0 w 30"/>
                  <a:gd name="T3" fmla="*/ 14 h 14"/>
                  <a:gd name="T4" fmla="*/ 1 w 30"/>
                  <a:gd name="T5" fmla="*/ 14 h 14"/>
                  <a:gd name="T6" fmla="*/ 1 w 30"/>
                  <a:gd name="T7" fmla="*/ 14 h 14"/>
                  <a:gd name="T8" fmla="*/ 3 w 30"/>
                  <a:gd name="T9" fmla="*/ 13 h 14"/>
                  <a:gd name="T10" fmla="*/ 3 w 30"/>
                  <a:gd name="T11" fmla="*/ 13 h 14"/>
                  <a:gd name="T12" fmla="*/ 3 w 30"/>
                  <a:gd name="T13" fmla="*/ 12 h 14"/>
                  <a:gd name="T14" fmla="*/ 7 w 30"/>
                  <a:gd name="T15" fmla="*/ 10 h 14"/>
                  <a:gd name="T16" fmla="*/ 9 w 30"/>
                  <a:gd name="T17" fmla="*/ 9 h 14"/>
                  <a:gd name="T18" fmla="*/ 10 w 30"/>
                  <a:gd name="T19" fmla="*/ 9 h 14"/>
                  <a:gd name="T20" fmla="*/ 10 w 30"/>
                  <a:gd name="T21" fmla="*/ 8 h 14"/>
                  <a:gd name="T22" fmla="*/ 11 w 30"/>
                  <a:gd name="T23" fmla="*/ 8 h 14"/>
                  <a:gd name="T24" fmla="*/ 11 w 30"/>
                  <a:gd name="T25" fmla="*/ 8 h 14"/>
                  <a:gd name="T26" fmla="*/ 11 w 30"/>
                  <a:gd name="T27" fmla="*/ 8 h 14"/>
                  <a:gd name="T28" fmla="*/ 11 w 30"/>
                  <a:gd name="T29" fmla="*/ 8 h 14"/>
                  <a:gd name="T30" fmla="*/ 12 w 30"/>
                  <a:gd name="T31" fmla="*/ 7 h 14"/>
                  <a:gd name="T32" fmla="*/ 12 w 30"/>
                  <a:gd name="T33" fmla="*/ 7 h 14"/>
                  <a:gd name="T34" fmla="*/ 12 w 30"/>
                  <a:gd name="T35" fmla="*/ 7 h 14"/>
                  <a:gd name="T36" fmla="*/ 13 w 30"/>
                  <a:gd name="T37" fmla="*/ 6 h 14"/>
                  <a:gd name="T38" fmla="*/ 13 w 30"/>
                  <a:gd name="T39" fmla="*/ 6 h 14"/>
                  <a:gd name="T40" fmla="*/ 14 w 30"/>
                  <a:gd name="T41" fmla="*/ 6 h 14"/>
                  <a:gd name="T42" fmla="*/ 15 w 30"/>
                  <a:gd name="T43" fmla="*/ 5 h 14"/>
                  <a:gd name="T44" fmla="*/ 16 w 30"/>
                  <a:gd name="T45" fmla="*/ 4 h 14"/>
                  <a:gd name="T46" fmla="*/ 17 w 30"/>
                  <a:gd name="T47" fmla="*/ 4 h 14"/>
                  <a:gd name="T48" fmla="*/ 19 w 30"/>
                  <a:gd name="T49" fmla="*/ 3 h 14"/>
                  <a:gd name="T50" fmla="*/ 22 w 30"/>
                  <a:gd name="T51" fmla="*/ 2 h 14"/>
                  <a:gd name="T52" fmla="*/ 25 w 30"/>
                  <a:gd name="T53" fmla="*/ 1 h 14"/>
                  <a:gd name="T54" fmla="*/ 28 w 30"/>
                  <a:gd name="T55" fmla="*/ 1 h 14"/>
                  <a:gd name="T56" fmla="*/ 30 w 30"/>
                  <a:gd name="T57" fmla="*/ 0 h 14"/>
                  <a:gd name="T58" fmla="*/ 29 w 30"/>
                  <a:gd name="T59" fmla="*/ 1 h 14"/>
                  <a:gd name="T60" fmla="*/ 29 w 30"/>
                  <a:gd name="T61" fmla="*/ 2 h 14"/>
                  <a:gd name="T62" fmla="*/ 29 w 30"/>
                  <a:gd name="T63" fmla="*/ 3 h 14"/>
                  <a:gd name="T64" fmla="*/ 29 w 30"/>
                  <a:gd name="T65" fmla="*/ 3 h 14"/>
                  <a:gd name="T66" fmla="*/ 24 w 30"/>
                  <a:gd name="T67" fmla="*/ 5 h 14"/>
                  <a:gd name="T68" fmla="*/ 20 w 30"/>
                  <a:gd name="T69" fmla="*/ 7 h 14"/>
                  <a:gd name="T70" fmla="*/ 17 w 30"/>
                  <a:gd name="T71" fmla="*/ 8 h 14"/>
                  <a:gd name="T72" fmla="*/ 15 w 30"/>
                  <a:gd name="T73" fmla="*/ 9 h 14"/>
                  <a:gd name="T74" fmla="*/ 13 w 30"/>
                  <a:gd name="T75" fmla="*/ 10 h 14"/>
                  <a:gd name="T76" fmla="*/ 10 w 30"/>
                  <a:gd name="T77" fmla="*/ 11 h 14"/>
                  <a:gd name="T78" fmla="*/ 8 w 30"/>
                  <a:gd name="T79" fmla="*/ 12 h 14"/>
                  <a:gd name="T80" fmla="*/ 5 w 30"/>
                  <a:gd name="T81" fmla="*/ 13 h 14"/>
                  <a:gd name="T82" fmla="*/ 5 w 30"/>
                  <a:gd name="T83" fmla="*/ 14 h 14"/>
                  <a:gd name="T84" fmla="*/ 5 w 30"/>
                  <a:gd name="T85" fmla="*/ 14 h 14"/>
                  <a:gd name="T86" fmla="*/ 4 w 30"/>
                  <a:gd name="T87" fmla="*/ 14 h 14"/>
                  <a:gd name="T88" fmla="*/ 3 w 30"/>
                  <a:gd name="T89" fmla="*/ 14 h 14"/>
                  <a:gd name="T90" fmla="*/ 1 w 30"/>
                  <a:gd name="T91" fmla="*/ 14 h 14"/>
                  <a:gd name="T92" fmla="*/ 0 w 30"/>
                  <a:gd name="T93" fmla="*/ 14 h 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14"/>
                  <a:gd name="T143" fmla="*/ 30 w 30"/>
                  <a:gd name="T144" fmla="*/ 14 h 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14">
                    <a:moveTo>
                      <a:pt x="0" y="14"/>
                    </a:moveTo>
                    <a:lnTo>
                      <a:pt x="0" y="14"/>
                    </a:lnTo>
                    <a:lnTo>
                      <a:pt x="1" y="14"/>
                    </a:lnTo>
                    <a:lnTo>
                      <a:pt x="3" y="13"/>
                    </a:lnTo>
                    <a:lnTo>
                      <a:pt x="3" y="12"/>
                    </a:lnTo>
                    <a:lnTo>
                      <a:pt x="7" y="10"/>
                    </a:lnTo>
                    <a:lnTo>
                      <a:pt x="9" y="9"/>
                    </a:lnTo>
                    <a:lnTo>
                      <a:pt x="10" y="9"/>
                    </a:lnTo>
                    <a:lnTo>
                      <a:pt x="10" y="8"/>
                    </a:lnTo>
                    <a:lnTo>
                      <a:pt x="11" y="8"/>
                    </a:lnTo>
                    <a:lnTo>
                      <a:pt x="12" y="7"/>
                    </a:lnTo>
                    <a:lnTo>
                      <a:pt x="13" y="6"/>
                    </a:lnTo>
                    <a:lnTo>
                      <a:pt x="14" y="6"/>
                    </a:lnTo>
                    <a:lnTo>
                      <a:pt x="15" y="5"/>
                    </a:lnTo>
                    <a:lnTo>
                      <a:pt x="16" y="4"/>
                    </a:lnTo>
                    <a:lnTo>
                      <a:pt x="17" y="4"/>
                    </a:lnTo>
                    <a:lnTo>
                      <a:pt x="19" y="3"/>
                    </a:lnTo>
                    <a:lnTo>
                      <a:pt x="22" y="2"/>
                    </a:lnTo>
                    <a:lnTo>
                      <a:pt x="25" y="1"/>
                    </a:lnTo>
                    <a:lnTo>
                      <a:pt x="28" y="1"/>
                    </a:lnTo>
                    <a:lnTo>
                      <a:pt x="30" y="0"/>
                    </a:lnTo>
                    <a:lnTo>
                      <a:pt x="29" y="1"/>
                    </a:lnTo>
                    <a:lnTo>
                      <a:pt x="29" y="2"/>
                    </a:lnTo>
                    <a:lnTo>
                      <a:pt x="29" y="3"/>
                    </a:lnTo>
                    <a:lnTo>
                      <a:pt x="24" y="5"/>
                    </a:lnTo>
                    <a:lnTo>
                      <a:pt x="20" y="7"/>
                    </a:lnTo>
                    <a:lnTo>
                      <a:pt x="17" y="8"/>
                    </a:lnTo>
                    <a:lnTo>
                      <a:pt x="15" y="9"/>
                    </a:lnTo>
                    <a:lnTo>
                      <a:pt x="13" y="10"/>
                    </a:lnTo>
                    <a:lnTo>
                      <a:pt x="10" y="11"/>
                    </a:lnTo>
                    <a:lnTo>
                      <a:pt x="8" y="12"/>
                    </a:lnTo>
                    <a:lnTo>
                      <a:pt x="5" y="13"/>
                    </a:lnTo>
                    <a:lnTo>
                      <a:pt x="5" y="14"/>
                    </a:lnTo>
                    <a:lnTo>
                      <a:pt x="4" y="14"/>
                    </a:lnTo>
                    <a:lnTo>
                      <a:pt x="3" y="14"/>
                    </a:lnTo>
                    <a:lnTo>
                      <a:pt x="1" y="14"/>
                    </a:lnTo>
                    <a:lnTo>
                      <a:pt x="0" y="14"/>
                    </a:lnTo>
                    <a:close/>
                  </a:path>
                </a:pathLst>
              </a:custGeom>
              <a:solidFill>
                <a:srgbClr val="A98F00"/>
              </a:solidFill>
              <a:ln w="9525">
                <a:noFill/>
                <a:round/>
                <a:headEnd/>
                <a:tailEnd/>
              </a:ln>
            </p:spPr>
            <p:txBody>
              <a:bodyPr/>
              <a:lstStyle/>
              <a:p>
                <a:endParaRPr lang="en-US"/>
              </a:p>
            </p:txBody>
          </p:sp>
          <p:sp>
            <p:nvSpPr>
              <p:cNvPr id="27177" name="Freeform 192"/>
              <p:cNvSpPr>
                <a:spLocks/>
              </p:cNvSpPr>
              <p:nvPr/>
            </p:nvSpPr>
            <p:spPr bwMode="auto">
              <a:xfrm>
                <a:off x="740" y="1497"/>
                <a:ext cx="65" cy="2"/>
              </a:xfrm>
              <a:custGeom>
                <a:avLst/>
                <a:gdLst>
                  <a:gd name="T0" fmla="*/ 22 w 65"/>
                  <a:gd name="T1" fmla="*/ 2 h 2"/>
                  <a:gd name="T2" fmla="*/ 19 w 65"/>
                  <a:gd name="T3" fmla="*/ 2 h 2"/>
                  <a:gd name="T4" fmla="*/ 16 w 65"/>
                  <a:gd name="T5" fmla="*/ 2 h 2"/>
                  <a:gd name="T6" fmla="*/ 14 w 65"/>
                  <a:gd name="T7" fmla="*/ 2 h 2"/>
                  <a:gd name="T8" fmla="*/ 11 w 65"/>
                  <a:gd name="T9" fmla="*/ 1 h 2"/>
                  <a:gd name="T10" fmla="*/ 8 w 65"/>
                  <a:gd name="T11" fmla="*/ 1 h 2"/>
                  <a:gd name="T12" fmla="*/ 5 w 65"/>
                  <a:gd name="T13" fmla="*/ 1 h 2"/>
                  <a:gd name="T14" fmla="*/ 2 w 65"/>
                  <a:gd name="T15" fmla="*/ 1 h 2"/>
                  <a:gd name="T16" fmla="*/ 0 w 65"/>
                  <a:gd name="T17" fmla="*/ 1 h 2"/>
                  <a:gd name="T18" fmla="*/ 0 w 65"/>
                  <a:gd name="T19" fmla="*/ 1 h 2"/>
                  <a:gd name="T20" fmla="*/ 0 w 65"/>
                  <a:gd name="T21" fmla="*/ 1 h 2"/>
                  <a:gd name="T22" fmla="*/ 1 w 65"/>
                  <a:gd name="T23" fmla="*/ 0 h 2"/>
                  <a:gd name="T24" fmla="*/ 1 w 65"/>
                  <a:gd name="T25" fmla="*/ 0 h 2"/>
                  <a:gd name="T26" fmla="*/ 7 w 65"/>
                  <a:gd name="T27" fmla="*/ 0 h 2"/>
                  <a:gd name="T28" fmla="*/ 12 w 65"/>
                  <a:gd name="T29" fmla="*/ 0 h 2"/>
                  <a:gd name="T30" fmla="*/ 17 w 65"/>
                  <a:gd name="T31" fmla="*/ 0 h 2"/>
                  <a:gd name="T32" fmla="*/ 21 w 65"/>
                  <a:gd name="T33" fmla="*/ 0 h 2"/>
                  <a:gd name="T34" fmla="*/ 25 w 65"/>
                  <a:gd name="T35" fmla="*/ 0 h 2"/>
                  <a:gd name="T36" fmla="*/ 28 w 65"/>
                  <a:gd name="T37" fmla="*/ 0 h 2"/>
                  <a:gd name="T38" fmla="*/ 31 w 65"/>
                  <a:gd name="T39" fmla="*/ 0 h 2"/>
                  <a:gd name="T40" fmla="*/ 34 w 65"/>
                  <a:gd name="T41" fmla="*/ 0 h 2"/>
                  <a:gd name="T42" fmla="*/ 37 w 65"/>
                  <a:gd name="T43" fmla="*/ 0 h 2"/>
                  <a:gd name="T44" fmla="*/ 40 w 65"/>
                  <a:gd name="T45" fmla="*/ 1 h 2"/>
                  <a:gd name="T46" fmla="*/ 44 w 65"/>
                  <a:gd name="T47" fmla="*/ 1 h 2"/>
                  <a:gd name="T48" fmla="*/ 47 w 65"/>
                  <a:gd name="T49" fmla="*/ 1 h 2"/>
                  <a:gd name="T50" fmla="*/ 51 w 65"/>
                  <a:gd name="T51" fmla="*/ 1 h 2"/>
                  <a:gd name="T52" fmla="*/ 55 w 65"/>
                  <a:gd name="T53" fmla="*/ 1 h 2"/>
                  <a:gd name="T54" fmla="*/ 60 w 65"/>
                  <a:gd name="T55" fmla="*/ 1 h 2"/>
                  <a:gd name="T56" fmla="*/ 65 w 65"/>
                  <a:gd name="T57" fmla="*/ 1 h 2"/>
                  <a:gd name="T58" fmla="*/ 60 w 65"/>
                  <a:gd name="T59" fmla="*/ 1 h 2"/>
                  <a:gd name="T60" fmla="*/ 54 w 65"/>
                  <a:gd name="T61" fmla="*/ 1 h 2"/>
                  <a:gd name="T62" fmla="*/ 49 w 65"/>
                  <a:gd name="T63" fmla="*/ 1 h 2"/>
                  <a:gd name="T64" fmla="*/ 44 w 65"/>
                  <a:gd name="T65" fmla="*/ 2 h 2"/>
                  <a:gd name="T66" fmla="*/ 38 w 65"/>
                  <a:gd name="T67" fmla="*/ 2 h 2"/>
                  <a:gd name="T68" fmla="*/ 33 w 65"/>
                  <a:gd name="T69" fmla="*/ 2 h 2"/>
                  <a:gd name="T70" fmla="*/ 27 w 65"/>
                  <a:gd name="T71" fmla="*/ 2 h 2"/>
                  <a:gd name="T72" fmla="*/ 22 w 65"/>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2"/>
                  <a:gd name="T113" fmla="*/ 65 w 65"/>
                  <a:gd name="T114" fmla="*/ 2 h 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2">
                    <a:moveTo>
                      <a:pt x="22" y="2"/>
                    </a:moveTo>
                    <a:lnTo>
                      <a:pt x="19" y="2"/>
                    </a:lnTo>
                    <a:lnTo>
                      <a:pt x="16" y="2"/>
                    </a:lnTo>
                    <a:lnTo>
                      <a:pt x="14" y="2"/>
                    </a:lnTo>
                    <a:lnTo>
                      <a:pt x="11" y="1"/>
                    </a:lnTo>
                    <a:lnTo>
                      <a:pt x="8" y="1"/>
                    </a:lnTo>
                    <a:lnTo>
                      <a:pt x="5" y="1"/>
                    </a:lnTo>
                    <a:lnTo>
                      <a:pt x="2" y="1"/>
                    </a:lnTo>
                    <a:lnTo>
                      <a:pt x="0" y="1"/>
                    </a:lnTo>
                    <a:lnTo>
                      <a:pt x="1" y="0"/>
                    </a:lnTo>
                    <a:lnTo>
                      <a:pt x="7" y="0"/>
                    </a:lnTo>
                    <a:lnTo>
                      <a:pt x="12" y="0"/>
                    </a:lnTo>
                    <a:lnTo>
                      <a:pt x="17" y="0"/>
                    </a:lnTo>
                    <a:lnTo>
                      <a:pt x="21" y="0"/>
                    </a:lnTo>
                    <a:lnTo>
                      <a:pt x="25" y="0"/>
                    </a:lnTo>
                    <a:lnTo>
                      <a:pt x="28" y="0"/>
                    </a:lnTo>
                    <a:lnTo>
                      <a:pt x="31" y="0"/>
                    </a:lnTo>
                    <a:lnTo>
                      <a:pt x="34" y="0"/>
                    </a:lnTo>
                    <a:lnTo>
                      <a:pt x="37" y="0"/>
                    </a:lnTo>
                    <a:lnTo>
                      <a:pt x="40" y="1"/>
                    </a:lnTo>
                    <a:lnTo>
                      <a:pt x="44" y="1"/>
                    </a:lnTo>
                    <a:lnTo>
                      <a:pt x="47" y="1"/>
                    </a:lnTo>
                    <a:lnTo>
                      <a:pt x="51" y="1"/>
                    </a:lnTo>
                    <a:lnTo>
                      <a:pt x="55" y="1"/>
                    </a:lnTo>
                    <a:lnTo>
                      <a:pt x="60" y="1"/>
                    </a:lnTo>
                    <a:lnTo>
                      <a:pt x="65" y="1"/>
                    </a:lnTo>
                    <a:lnTo>
                      <a:pt x="60" y="1"/>
                    </a:lnTo>
                    <a:lnTo>
                      <a:pt x="54" y="1"/>
                    </a:lnTo>
                    <a:lnTo>
                      <a:pt x="49" y="1"/>
                    </a:lnTo>
                    <a:lnTo>
                      <a:pt x="44" y="2"/>
                    </a:lnTo>
                    <a:lnTo>
                      <a:pt x="38" y="2"/>
                    </a:lnTo>
                    <a:lnTo>
                      <a:pt x="33" y="2"/>
                    </a:lnTo>
                    <a:lnTo>
                      <a:pt x="27" y="2"/>
                    </a:lnTo>
                    <a:lnTo>
                      <a:pt x="22" y="2"/>
                    </a:lnTo>
                    <a:close/>
                  </a:path>
                </a:pathLst>
              </a:custGeom>
              <a:solidFill>
                <a:srgbClr val="A98F00"/>
              </a:solidFill>
              <a:ln w="9525">
                <a:noFill/>
                <a:round/>
                <a:headEnd/>
                <a:tailEnd/>
              </a:ln>
            </p:spPr>
            <p:txBody>
              <a:bodyPr/>
              <a:lstStyle/>
              <a:p>
                <a:endParaRPr lang="en-US"/>
              </a:p>
            </p:txBody>
          </p:sp>
          <p:sp>
            <p:nvSpPr>
              <p:cNvPr id="27178" name="Freeform 193"/>
              <p:cNvSpPr>
                <a:spLocks/>
              </p:cNvSpPr>
              <p:nvPr/>
            </p:nvSpPr>
            <p:spPr bwMode="auto">
              <a:xfrm>
                <a:off x="1069" y="1497"/>
                <a:ext cx="48" cy="2"/>
              </a:xfrm>
              <a:custGeom>
                <a:avLst/>
                <a:gdLst>
                  <a:gd name="T0" fmla="*/ 44 w 48"/>
                  <a:gd name="T1" fmla="*/ 2 h 2"/>
                  <a:gd name="T2" fmla="*/ 30 w 48"/>
                  <a:gd name="T3" fmla="*/ 1 h 2"/>
                  <a:gd name="T4" fmla="*/ 20 w 48"/>
                  <a:gd name="T5" fmla="*/ 1 h 2"/>
                  <a:gd name="T6" fmla="*/ 12 w 48"/>
                  <a:gd name="T7" fmla="*/ 1 h 2"/>
                  <a:gd name="T8" fmla="*/ 7 w 48"/>
                  <a:gd name="T9" fmla="*/ 0 h 2"/>
                  <a:gd name="T10" fmla="*/ 3 w 48"/>
                  <a:gd name="T11" fmla="*/ 0 h 2"/>
                  <a:gd name="T12" fmla="*/ 1 w 48"/>
                  <a:gd name="T13" fmla="*/ 0 h 2"/>
                  <a:gd name="T14" fmla="*/ 1 w 48"/>
                  <a:gd name="T15" fmla="*/ 0 h 2"/>
                  <a:gd name="T16" fmla="*/ 0 w 48"/>
                  <a:gd name="T17" fmla="*/ 0 h 2"/>
                  <a:gd name="T18" fmla="*/ 15 w 48"/>
                  <a:gd name="T19" fmla="*/ 0 h 2"/>
                  <a:gd name="T20" fmla="*/ 26 w 48"/>
                  <a:gd name="T21" fmla="*/ 0 h 2"/>
                  <a:gd name="T22" fmla="*/ 34 w 48"/>
                  <a:gd name="T23" fmla="*/ 0 h 2"/>
                  <a:gd name="T24" fmla="*/ 39 w 48"/>
                  <a:gd name="T25" fmla="*/ 0 h 2"/>
                  <a:gd name="T26" fmla="*/ 43 w 48"/>
                  <a:gd name="T27" fmla="*/ 0 h 2"/>
                  <a:gd name="T28" fmla="*/ 45 w 48"/>
                  <a:gd name="T29" fmla="*/ 1 h 2"/>
                  <a:gd name="T30" fmla="*/ 46 w 48"/>
                  <a:gd name="T31" fmla="*/ 1 h 2"/>
                  <a:gd name="T32" fmla="*/ 48 w 48"/>
                  <a:gd name="T33" fmla="*/ 1 h 2"/>
                  <a:gd name="T34" fmla="*/ 47 w 48"/>
                  <a:gd name="T35" fmla="*/ 1 h 2"/>
                  <a:gd name="T36" fmla="*/ 46 w 48"/>
                  <a:gd name="T37" fmla="*/ 1 h 2"/>
                  <a:gd name="T38" fmla="*/ 45 w 48"/>
                  <a:gd name="T39" fmla="*/ 2 h 2"/>
                  <a:gd name="T40" fmla="*/ 44 w 48"/>
                  <a:gd name="T41" fmla="*/ 2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2"/>
                  <a:gd name="T65" fmla="*/ 48 w 48"/>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2">
                    <a:moveTo>
                      <a:pt x="44" y="2"/>
                    </a:moveTo>
                    <a:lnTo>
                      <a:pt x="30" y="1"/>
                    </a:lnTo>
                    <a:lnTo>
                      <a:pt x="20" y="1"/>
                    </a:lnTo>
                    <a:lnTo>
                      <a:pt x="12" y="1"/>
                    </a:lnTo>
                    <a:lnTo>
                      <a:pt x="7" y="0"/>
                    </a:lnTo>
                    <a:lnTo>
                      <a:pt x="3" y="0"/>
                    </a:lnTo>
                    <a:lnTo>
                      <a:pt x="1" y="0"/>
                    </a:lnTo>
                    <a:lnTo>
                      <a:pt x="0" y="0"/>
                    </a:lnTo>
                    <a:lnTo>
                      <a:pt x="15" y="0"/>
                    </a:lnTo>
                    <a:lnTo>
                      <a:pt x="26" y="0"/>
                    </a:lnTo>
                    <a:lnTo>
                      <a:pt x="34" y="0"/>
                    </a:lnTo>
                    <a:lnTo>
                      <a:pt x="39" y="0"/>
                    </a:lnTo>
                    <a:lnTo>
                      <a:pt x="43" y="0"/>
                    </a:lnTo>
                    <a:lnTo>
                      <a:pt x="45" y="1"/>
                    </a:lnTo>
                    <a:lnTo>
                      <a:pt x="46" y="1"/>
                    </a:lnTo>
                    <a:lnTo>
                      <a:pt x="48" y="1"/>
                    </a:lnTo>
                    <a:lnTo>
                      <a:pt x="47" y="1"/>
                    </a:lnTo>
                    <a:lnTo>
                      <a:pt x="46" y="1"/>
                    </a:lnTo>
                    <a:lnTo>
                      <a:pt x="45" y="2"/>
                    </a:lnTo>
                    <a:lnTo>
                      <a:pt x="44" y="2"/>
                    </a:lnTo>
                    <a:close/>
                  </a:path>
                </a:pathLst>
              </a:custGeom>
              <a:solidFill>
                <a:srgbClr val="A98F00"/>
              </a:solidFill>
              <a:ln w="9525">
                <a:noFill/>
                <a:round/>
                <a:headEnd/>
                <a:tailEnd/>
              </a:ln>
            </p:spPr>
            <p:txBody>
              <a:bodyPr/>
              <a:lstStyle/>
              <a:p>
                <a:endParaRPr lang="en-US"/>
              </a:p>
            </p:txBody>
          </p:sp>
          <p:sp>
            <p:nvSpPr>
              <p:cNvPr id="27179" name="Freeform 194"/>
              <p:cNvSpPr>
                <a:spLocks/>
              </p:cNvSpPr>
              <p:nvPr/>
            </p:nvSpPr>
            <p:spPr bwMode="auto">
              <a:xfrm>
                <a:off x="728" y="1455"/>
                <a:ext cx="11" cy="42"/>
              </a:xfrm>
              <a:custGeom>
                <a:avLst/>
                <a:gdLst>
                  <a:gd name="T0" fmla="*/ 0 w 11"/>
                  <a:gd name="T1" fmla="*/ 42 h 42"/>
                  <a:gd name="T2" fmla="*/ 0 w 11"/>
                  <a:gd name="T3" fmla="*/ 37 h 42"/>
                  <a:gd name="T4" fmla="*/ 0 w 11"/>
                  <a:gd name="T5" fmla="*/ 31 h 42"/>
                  <a:gd name="T6" fmla="*/ 0 w 11"/>
                  <a:gd name="T7" fmla="*/ 26 h 42"/>
                  <a:gd name="T8" fmla="*/ 0 w 11"/>
                  <a:gd name="T9" fmla="*/ 21 h 42"/>
                  <a:gd name="T10" fmla="*/ 0 w 11"/>
                  <a:gd name="T11" fmla="*/ 16 h 42"/>
                  <a:gd name="T12" fmla="*/ 0 w 11"/>
                  <a:gd name="T13" fmla="*/ 10 h 42"/>
                  <a:gd name="T14" fmla="*/ 0 w 11"/>
                  <a:gd name="T15" fmla="*/ 5 h 42"/>
                  <a:gd name="T16" fmla="*/ 0 w 11"/>
                  <a:gd name="T17" fmla="*/ 0 h 42"/>
                  <a:gd name="T18" fmla="*/ 3 w 11"/>
                  <a:gd name="T19" fmla="*/ 0 h 42"/>
                  <a:gd name="T20" fmla="*/ 6 w 11"/>
                  <a:gd name="T21" fmla="*/ 1 h 42"/>
                  <a:gd name="T22" fmla="*/ 8 w 11"/>
                  <a:gd name="T23" fmla="*/ 1 h 42"/>
                  <a:gd name="T24" fmla="*/ 11 w 11"/>
                  <a:gd name="T25" fmla="*/ 2 h 42"/>
                  <a:gd name="T26" fmla="*/ 11 w 11"/>
                  <a:gd name="T27" fmla="*/ 6 h 42"/>
                  <a:gd name="T28" fmla="*/ 11 w 11"/>
                  <a:gd name="T29" fmla="*/ 11 h 42"/>
                  <a:gd name="T30" fmla="*/ 11 w 11"/>
                  <a:gd name="T31" fmla="*/ 16 h 42"/>
                  <a:gd name="T32" fmla="*/ 11 w 11"/>
                  <a:gd name="T33" fmla="*/ 20 h 42"/>
                  <a:gd name="T34" fmla="*/ 11 w 11"/>
                  <a:gd name="T35" fmla="*/ 25 h 42"/>
                  <a:gd name="T36" fmla="*/ 11 w 11"/>
                  <a:gd name="T37" fmla="*/ 29 h 42"/>
                  <a:gd name="T38" fmla="*/ 11 w 11"/>
                  <a:gd name="T39" fmla="*/ 34 h 42"/>
                  <a:gd name="T40" fmla="*/ 11 w 11"/>
                  <a:gd name="T41" fmla="*/ 38 h 42"/>
                  <a:gd name="T42" fmla="*/ 8 w 11"/>
                  <a:gd name="T43" fmla="*/ 39 h 42"/>
                  <a:gd name="T44" fmla="*/ 5 w 11"/>
                  <a:gd name="T45" fmla="*/ 40 h 42"/>
                  <a:gd name="T46" fmla="*/ 3 w 11"/>
                  <a:gd name="T47" fmla="*/ 41 h 42"/>
                  <a:gd name="T48" fmla="*/ 0 w 11"/>
                  <a:gd name="T49" fmla="*/ 42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42"/>
                  <a:gd name="T77" fmla="*/ 11 w 11"/>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42">
                    <a:moveTo>
                      <a:pt x="0" y="42"/>
                    </a:moveTo>
                    <a:lnTo>
                      <a:pt x="0" y="37"/>
                    </a:lnTo>
                    <a:lnTo>
                      <a:pt x="0" y="31"/>
                    </a:lnTo>
                    <a:lnTo>
                      <a:pt x="0" y="26"/>
                    </a:lnTo>
                    <a:lnTo>
                      <a:pt x="0" y="21"/>
                    </a:lnTo>
                    <a:lnTo>
                      <a:pt x="0" y="16"/>
                    </a:lnTo>
                    <a:lnTo>
                      <a:pt x="0" y="10"/>
                    </a:lnTo>
                    <a:lnTo>
                      <a:pt x="0" y="5"/>
                    </a:lnTo>
                    <a:lnTo>
                      <a:pt x="0" y="0"/>
                    </a:lnTo>
                    <a:lnTo>
                      <a:pt x="3" y="0"/>
                    </a:lnTo>
                    <a:lnTo>
                      <a:pt x="6" y="1"/>
                    </a:lnTo>
                    <a:lnTo>
                      <a:pt x="8" y="1"/>
                    </a:lnTo>
                    <a:lnTo>
                      <a:pt x="11" y="2"/>
                    </a:lnTo>
                    <a:lnTo>
                      <a:pt x="11" y="6"/>
                    </a:lnTo>
                    <a:lnTo>
                      <a:pt x="11" y="11"/>
                    </a:lnTo>
                    <a:lnTo>
                      <a:pt x="11" y="16"/>
                    </a:lnTo>
                    <a:lnTo>
                      <a:pt x="11" y="20"/>
                    </a:lnTo>
                    <a:lnTo>
                      <a:pt x="11" y="25"/>
                    </a:lnTo>
                    <a:lnTo>
                      <a:pt x="11" y="29"/>
                    </a:lnTo>
                    <a:lnTo>
                      <a:pt x="11" y="34"/>
                    </a:lnTo>
                    <a:lnTo>
                      <a:pt x="11" y="38"/>
                    </a:lnTo>
                    <a:lnTo>
                      <a:pt x="8" y="39"/>
                    </a:lnTo>
                    <a:lnTo>
                      <a:pt x="5" y="40"/>
                    </a:lnTo>
                    <a:lnTo>
                      <a:pt x="3" y="41"/>
                    </a:lnTo>
                    <a:lnTo>
                      <a:pt x="0" y="42"/>
                    </a:lnTo>
                    <a:close/>
                  </a:path>
                </a:pathLst>
              </a:custGeom>
              <a:solidFill>
                <a:srgbClr val="A98F00"/>
              </a:solidFill>
              <a:ln w="9525">
                <a:noFill/>
                <a:round/>
                <a:headEnd/>
                <a:tailEnd/>
              </a:ln>
            </p:spPr>
            <p:txBody>
              <a:bodyPr/>
              <a:lstStyle/>
              <a:p>
                <a:endParaRPr lang="en-US"/>
              </a:p>
            </p:txBody>
          </p:sp>
          <p:sp>
            <p:nvSpPr>
              <p:cNvPr id="27180" name="Freeform 195"/>
              <p:cNvSpPr>
                <a:spLocks/>
              </p:cNvSpPr>
              <p:nvPr/>
            </p:nvSpPr>
            <p:spPr bwMode="auto">
              <a:xfrm>
                <a:off x="776" y="1028"/>
                <a:ext cx="193" cy="469"/>
              </a:xfrm>
              <a:custGeom>
                <a:avLst/>
                <a:gdLst>
                  <a:gd name="T0" fmla="*/ 156 w 193"/>
                  <a:gd name="T1" fmla="*/ 455 h 469"/>
                  <a:gd name="T2" fmla="*/ 126 w 193"/>
                  <a:gd name="T3" fmla="*/ 446 h 469"/>
                  <a:gd name="T4" fmla="*/ 123 w 193"/>
                  <a:gd name="T5" fmla="*/ 439 h 469"/>
                  <a:gd name="T6" fmla="*/ 137 w 193"/>
                  <a:gd name="T7" fmla="*/ 433 h 469"/>
                  <a:gd name="T8" fmla="*/ 115 w 193"/>
                  <a:gd name="T9" fmla="*/ 430 h 469"/>
                  <a:gd name="T10" fmla="*/ 110 w 193"/>
                  <a:gd name="T11" fmla="*/ 425 h 469"/>
                  <a:gd name="T12" fmla="*/ 99 w 193"/>
                  <a:gd name="T13" fmla="*/ 411 h 469"/>
                  <a:gd name="T14" fmla="*/ 92 w 193"/>
                  <a:gd name="T15" fmla="*/ 402 h 469"/>
                  <a:gd name="T16" fmla="*/ 81 w 193"/>
                  <a:gd name="T17" fmla="*/ 392 h 469"/>
                  <a:gd name="T18" fmla="*/ 68 w 193"/>
                  <a:gd name="T19" fmla="*/ 381 h 469"/>
                  <a:gd name="T20" fmla="*/ 55 w 193"/>
                  <a:gd name="T21" fmla="*/ 373 h 469"/>
                  <a:gd name="T22" fmla="*/ 49 w 193"/>
                  <a:gd name="T23" fmla="*/ 367 h 469"/>
                  <a:gd name="T24" fmla="*/ 75 w 193"/>
                  <a:gd name="T25" fmla="*/ 362 h 469"/>
                  <a:gd name="T26" fmla="*/ 44 w 193"/>
                  <a:gd name="T27" fmla="*/ 361 h 469"/>
                  <a:gd name="T28" fmla="*/ 32 w 193"/>
                  <a:gd name="T29" fmla="*/ 361 h 469"/>
                  <a:gd name="T30" fmla="*/ 3 w 193"/>
                  <a:gd name="T31" fmla="*/ 350 h 469"/>
                  <a:gd name="T32" fmla="*/ 1 w 193"/>
                  <a:gd name="T33" fmla="*/ 156 h 469"/>
                  <a:gd name="T34" fmla="*/ 18 w 193"/>
                  <a:gd name="T35" fmla="*/ 5 h 469"/>
                  <a:gd name="T36" fmla="*/ 106 w 193"/>
                  <a:gd name="T37" fmla="*/ 0 h 469"/>
                  <a:gd name="T38" fmla="*/ 161 w 193"/>
                  <a:gd name="T39" fmla="*/ 5 h 469"/>
                  <a:gd name="T40" fmla="*/ 184 w 193"/>
                  <a:gd name="T41" fmla="*/ 14 h 469"/>
                  <a:gd name="T42" fmla="*/ 190 w 193"/>
                  <a:gd name="T43" fmla="*/ 20 h 469"/>
                  <a:gd name="T44" fmla="*/ 187 w 193"/>
                  <a:gd name="T45" fmla="*/ 27 h 469"/>
                  <a:gd name="T46" fmla="*/ 166 w 193"/>
                  <a:gd name="T47" fmla="*/ 22 h 469"/>
                  <a:gd name="T48" fmla="*/ 166 w 193"/>
                  <a:gd name="T49" fmla="*/ 29 h 469"/>
                  <a:gd name="T50" fmla="*/ 187 w 193"/>
                  <a:gd name="T51" fmla="*/ 36 h 469"/>
                  <a:gd name="T52" fmla="*/ 193 w 193"/>
                  <a:gd name="T53" fmla="*/ 51 h 469"/>
                  <a:gd name="T54" fmla="*/ 177 w 193"/>
                  <a:gd name="T55" fmla="*/ 47 h 469"/>
                  <a:gd name="T56" fmla="*/ 179 w 193"/>
                  <a:gd name="T57" fmla="*/ 55 h 469"/>
                  <a:gd name="T58" fmla="*/ 193 w 193"/>
                  <a:gd name="T59" fmla="*/ 67 h 469"/>
                  <a:gd name="T60" fmla="*/ 185 w 193"/>
                  <a:gd name="T61" fmla="*/ 104 h 469"/>
                  <a:gd name="T62" fmla="*/ 177 w 193"/>
                  <a:gd name="T63" fmla="*/ 108 h 469"/>
                  <a:gd name="T64" fmla="*/ 184 w 193"/>
                  <a:gd name="T65" fmla="*/ 113 h 469"/>
                  <a:gd name="T66" fmla="*/ 191 w 193"/>
                  <a:gd name="T67" fmla="*/ 135 h 469"/>
                  <a:gd name="T68" fmla="*/ 191 w 193"/>
                  <a:gd name="T69" fmla="*/ 211 h 469"/>
                  <a:gd name="T70" fmla="*/ 185 w 193"/>
                  <a:gd name="T71" fmla="*/ 231 h 469"/>
                  <a:gd name="T72" fmla="*/ 178 w 193"/>
                  <a:gd name="T73" fmla="*/ 233 h 469"/>
                  <a:gd name="T74" fmla="*/ 188 w 193"/>
                  <a:gd name="T75" fmla="*/ 237 h 469"/>
                  <a:gd name="T76" fmla="*/ 190 w 193"/>
                  <a:gd name="T77" fmla="*/ 264 h 469"/>
                  <a:gd name="T78" fmla="*/ 183 w 193"/>
                  <a:gd name="T79" fmla="*/ 264 h 469"/>
                  <a:gd name="T80" fmla="*/ 187 w 193"/>
                  <a:gd name="T81" fmla="*/ 274 h 469"/>
                  <a:gd name="T82" fmla="*/ 191 w 193"/>
                  <a:gd name="T83" fmla="*/ 299 h 469"/>
                  <a:gd name="T84" fmla="*/ 179 w 193"/>
                  <a:gd name="T85" fmla="*/ 303 h 469"/>
                  <a:gd name="T86" fmla="*/ 189 w 193"/>
                  <a:gd name="T87" fmla="*/ 309 h 469"/>
                  <a:gd name="T88" fmla="*/ 191 w 193"/>
                  <a:gd name="T89" fmla="*/ 327 h 469"/>
                  <a:gd name="T90" fmla="*/ 180 w 193"/>
                  <a:gd name="T91" fmla="*/ 338 h 469"/>
                  <a:gd name="T92" fmla="*/ 188 w 193"/>
                  <a:gd name="T93" fmla="*/ 345 h 469"/>
                  <a:gd name="T94" fmla="*/ 189 w 193"/>
                  <a:gd name="T95" fmla="*/ 371 h 469"/>
                  <a:gd name="T96" fmla="*/ 179 w 193"/>
                  <a:gd name="T97" fmla="*/ 372 h 469"/>
                  <a:gd name="T98" fmla="*/ 180 w 193"/>
                  <a:gd name="T99" fmla="*/ 378 h 469"/>
                  <a:gd name="T100" fmla="*/ 190 w 193"/>
                  <a:gd name="T101" fmla="*/ 385 h 469"/>
                  <a:gd name="T102" fmla="*/ 181 w 193"/>
                  <a:gd name="T103" fmla="*/ 390 h 469"/>
                  <a:gd name="T104" fmla="*/ 185 w 193"/>
                  <a:gd name="T105" fmla="*/ 398 h 469"/>
                  <a:gd name="T106" fmla="*/ 189 w 193"/>
                  <a:gd name="T107" fmla="*/ 402 h 469"/>
                  <a:gd name="T108" fmla="*/ 182 w 193"/>
                  <a:gd name="T109" fmla="*/ 407 h 469"/>
                  <a:gd name="T110" fmla="*/ 180 w 193"/>
                  <a:gd name="T111" fmla="*/ 414 h 469"/>
                  <a:gd name="T112" fmla="*/ 190 w 193"/>
                  <a:gd name="T113" fmla="*/ 425 h 469"/>
                  <a:gd name="T114" fmla="*/ 190 w 193"/>
                  <a:gd name="T115" fmla="*/ 459 h 4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3"/>
                  <a:gd name="T175" fmla="*/ 0 h 469"/>
                  <a:gd name="T176" fmla="*/ 193 w 193"/>
                  <a:gd name="T177" fmla="*/ 469 h 4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3" h="469">
                    <a:moveTo>
                      <a:pt x="189" y="469"/>
                    </a:moveTo>
                    <a:lnTo>
                      <a:pt x="185" y="467"/>
                    </a:lnTo>
                    <a:lnTo>
                      <a:pt x="182" y="465"/>
                    </a:lnTo>
                    <a:lnTo>
                      <a:pt x="178" y="463"/>
                    </a:lnTo>
                    <a:lnTo>
                      <a:pt x="174" y="462"/>
                    </a:lnTo>
                    <a:lnTo>
                      <a:pt x="171" y="460"/>
                    </a:lnTo>
                    <a:lnTo>
                      <a:pt x="167" y="459"/>
                    </a:lnTo>
                    <a:lnTo>
                      <a:pt x="163" y="457"/>
                    </a:lnTo>
                    <a:lnTo>
                      <a:pt x="160" y="456"/>
                    </a:lnTo>
                    <a:lnTo>
                      <a:pt x="156" y="455"/>
                    </a:lnTo>
                    <a:lnTo>
                      <a:pt x="152" y="454"/>
                    </a:lnTo>
                    <a:lnTo>
                      <a:pt x="148" y="453"/>
                    </a:lnTo>
                    <a:lnTo>
                      <a:pt x="145" y="452"/>
                    </a:lnTo>
                    <a:lnTo>
                      <a:pt x="141" y="451"/>
                    </a:lnTo>
                    <a:lnTo>
                      <a:pt x="137" y="450"/>
                    </a:lnTo>
                    <a:lnTo>
                      <a:pt x="133" y="449"/>
                    </a:lnTo>
                    <a:lnTo>
                      <a:pt x="129" y="448"/>
                    </a:lnTo>
                    <a:lnTo>
                      <a:pt x="128" y="448"/>
                    </a:lnTo>
                    <a:lnTo>
                      <a:pt x="127" y="447"/>
                    </a:lnTo>
                    <a:lnTo>
                      <a:pt x="126" y="446"/>
                    </a:lnTo>
                    <a:lnTo>
                      <a:pt x="125" y="445"/>
                    </a:lnTo>
                    <a:lnTo>
                      <a:pt x="125" y="444"/>
                    </a:lnTo>
                    <a:lnTo>
                      <a:pt x="124" y="443"/>
                    </a:lnTo>
                    <a:lnTo>
                      <a:pt x="124" y="442"/>
                    </a:lnTo>
                    <a:lnTo>
                      <a:pt x="123" y="441"/>
                    </a:lnTo>
                    <a:lnTo>
                      <a:pt x="122" y="441"/>
                    </a:lnTo>
                    <a:lnTo>
                      <a:pt x="122" y="440"/>
                    </a:lnTo>
                    <a:lnTo>
                      <a:pt x="121" y="439"/>
                    </a:lnTo>
                    <a:lnTo>
                      <a:pt x="123" y="439"/>
                    </a:lnTo>
                    <a:lnTo>
                      <a:pt x="125" y="439"/>
                    </a:lnTo>
                    <a:lnTo>
                      <a:pt x="127" y="439"/>
                    </a:lnTo>
                    <a:lnTo>
                      <a:pt x="129" y="439"/>
                    </a:lnTo>
                    <a:lnTo>
                      <a:pt x="131" y="439"/>
                    </a:lnTo>
                    <a:lnTo>
                      <a:pt x="133" y="439"/>
                    </a:lnTo>
                    <a:lnTo>
                      <a:pt x="135" y="439"/>
                    </a:lnTo>
                    <a:lnTo>
                      <a:pt x="137" y="439"/>
                    </a:lnTo>
                    <a:lnTo>
                      <a:pt x="137" y="437"/>
                    </a:lnTo>
                    <a:lnTo>
                      <a:pt x="137" y="435"/>
                    </a:lnTo>
                    <a:lnTo>
                      <a:pt x="137" y="433"/>
                    </a:lnTo>
                    <a:lnTo>
                      <a:pt x="137" y="432"/>
                    </a:lnTo>
                    <a:lnTo>
                      <a:pt x="135" y="432"/>
                    </a:lnTo>
                    <a:lnTo>
                      <a:pt x="132" y="431"/>
                    </a:lnTo>
                    <a:lnTo>
                      <a:pt x="129" y="431"/>
                    </a:lnTo>
                    <a:lnTo>
                      <a:pt x="126" y="431"/>
                    </a:lnTo>
                    <a:lnTo>
                      <a:pt x="124" y="431"/>
                    </a:lnTo>
                    <a:lnTo>
                      <a:pt x="121" y="431"/>
                    </a:lnTo>
                    <a:lnTo>
                      <a:pt x="118" y="431"/>
                    </a:lnTo>
                    <a:lnTo>
                      <a:pt x="116" y="431"/>
                    </a:lnTo>
                    <a:lnTo>
                      <a:pt x="115" y="430"/>
                    </a:lnTo>
                    <a:lnTo>
                      <a:pt x="114" y="429"/>
                    </a:lnTo>
                    <a:lnTo>
                      <a:pt x="114" y="428"/>
                    </a:lnTo>
                    <a:lnTo>
                      <a:pt x="113" y="428"/>
                    </a:lnTo>
                    <a:lnTo>
                      <a:pt x="112" y="427"/>
                    </a:lnTo>
                    <a:lnTo>
                      <a:pt x="112" y="426"/>
                    </a:lnTo>
                    <a:lnTo>
                      <a:pt x="111" y="426"/>
                    </a:lnTo>
                    <a:lnTo>
                      <a:pt x="110" y="425"/>
                    </a:lnTo>
                    <a:lnTo>
                      <a:pt x="110" y="424"/>
                    </a:lnTo>
                    <a:lnTo>
                      <a:pt x="108" y="422"/>
                    </a:lnTo>
                    <a:lnTo>
                      <a:pt x="106" y="420"/>
                    </a:lnTo>
                    <a:lnTo>
                      <a:pt x="103" y="417"/>
                    </a:lnTo>
                    <a:lnTo>
                      <a:pt x="102" y="415"/>
                    </a:lnTo>
                    <a:lnTo>
                      <a:pt x="101" y="414"/>
                    </a:lnTo>
                    <a:lnTo>
                      <a:pt x="100" y="413"/>
                    </a:lnTo>
                    <a:lnTo>
                      <a:pt x="100" y="412"/>
                    </a:lnTo>
                    <a:lnTo>
                      <a:pt x="100" y="411"/>
                    </a:lnTo>
                    <a:lnTo>
                      <a:pt x="99" y="411"/>
                    </a:lnTo>
                    <a:lnTo>
                      <a:pt x="98" y="410"/>
                    </a:lnTo>
                    <a:lnTo>
                      <a:pt x="97" y="409"/>
                    </a:lnTo>
                    <a:lnTo>
                      <a:pt x="96" y="408"/>
                    </a:lnTo>
                    <a:lnTo>
                      <a:pt x="95" y="407"/>
                    </a:lnTo>
                    <a:lnTo>
                      <a:pt x="94" y="406"/>
                    </a:lnTo>
                    <a:lnTo>
                      <a:pt x="93" y="405"/>
                    </a:lnTo>
                    <a:lnTo>
                      <a:pt x="92" y="405"/>
                    </a:lnTo>
                    <a:lnTo>
                      <a:pt x="92" y="402"/>
                    </a:lnTo>
                    <a:lnTo>
                      <a:pt x="91" y="400"/>
                    </a:lnTo>
                    <a:lnTo>
                      <a:pt x="91" y="397"/>
                    </a:lnTo>
                    <a:lnTo>
                      <a:pt x="91" y="395"/>
                    </a:lnTo>
                    <a:lnTo>
                      <a:pt x="89" y="395"/>
                    </a:lnTo>
                    <a:lnTo>
                      <a:pt x="87" y="395"/>
                    </a:lnTo>
                    <a:lnTo>
                      <a:pt x="84" y="394"/>
                    </a:lnTo>
                    <a:lnTo>
                      <a:pt x="82" y="394"/>
                    </a:lnTo>
                    <a:lnTo>
                      <a:pt x="82" y="393"/>
                    </a:lnTo>
                    <a:lnTo>
                      <a:pt x="81" y="393"/>
                    </a:lnTo>
                    <a:lnTo>
                      <a:pt x="81" y="392"/>
                    </a:lnTo>
                    <a:lnTo>
                      <a:pt x="80" y="391"/>
                    </a:lnTo>
                    <a:lnTo>
                      <a:pt x="78" y="390"/>
                    </a:lnTo>
                    <a:lnTo>
                      <a:pt x="77" y="389"/>
                    </a:lnTo>
                    <a:lnTo>
                      <a:pt x="73" y="387"/>
                    </a:lnTo>
                    <a:lnTo>
                      <a:pt x="71" y="385"/>
                    </a:lnTo>
                    <a:lnTo>
                      <a:pt x="71" y="384"/>
                    </a:lnTo>
                    <a:lnTo>
                      <a:pt x="69" y="383"/>
                    </a:lnTo>
                    <a:lnTo>
                      <a:pt x="68" y="382"/>
                    </a:lnTo>
                    <a:lnTo>
                      <a:pt x="68" y="381"/>
                    </a:lnTo>
                    <a:lnTo>
                      <a:pt x="68" y="380"/>
                    </a:lnTo>
                    <a:lnTo>
                      <a:pt x="68" y="379"/>
                    </a:lnTo>
                    <a:lnTo>
                      <a:pt x="68" y="377"/>
                    </a:lnTo>
                    <a:lnTo>
                      <a:pt x="66" y="377"/>
                    </a:lnTo>
                    <a:lnTo>
                      <a:pt x="64" y="377"/>
                    </a:lnTo>
                    <a:lnTo>
                      <a:pt x="62" y="377"/>
                    </a:lnTo>
                    <a:lnTo>
                      <a:pt x="60" y="377"/>
                    </a:lnTo>
                    <a:lnTo>
                      <a:pt x="59" y="376"/>
                    </a:lnTo>
                    <a:lnTo>
                      <a:pt x="57" y="374"/>
                    </a:lnTo>
                    <a:lnTo>
                      <a:pt x="55" y="373"/>
                    </a:lnTo>
                    <a:lnTo>
                      <a:pt x="53" y="372"/>
                    </a:lnTo>
                    <a:lnTo>
                      <a:pt x="51" y="371"/>
                    </a:lnTo>
                    <a:lnTo>
                      <a:pt x="49" y="370"/>
                    </a:lnTo>
                    <a:lnTo>
                      <a:pt x="48" y="369"/>
                    </a:lnTo>
                    <a:lnTo>
                      <a:pt x="47" y="369"/>
                    </a:lnTo>
                    <a:lnTo>
                      <a:pt x="46" y="368"/>
                    </a:lnTo>
                    <a:lnTo>
                      <a:pt x="45" y="368"/>
                    </a:lnTo>
                    <a:lnTo>
                      <a:pt x="45" y="367"/>
                    </a:lnTo>
                    <a:lnTo>
                      <a:pt x="49" y="367"/>
                    </a:lnTo>
                    <a:lnTo>
                      <a:pt x="53" y="367"/>
                    </a:lnTo>
                    <a:lnTo>
                      <a:pt x="57" y="367"/>
                    </a:lnTo>
                    <a:lnTo>
                      <a:pt x="60" y="367"/>
                    </a:lnTo>
                    <a:lnTo>
                      <a:pt x="64" y="367"/>
                    </a:lnTo>
                    <a:lnTo>
                      <a:pt x="68" y="367"/>
                    </a:lnTo>
                    <a:lnTo>
                      <a:pt x="71" y="367"/>
                    </a:lnTo>
                    <a:lnTo>
                      <a:pt x="75" y="367"/>
                    </a:lnTo>
                    <a:lnTo>
                      <a:pt x="75" y="365"/>
                    </a:lnTo>
                    <a:lnTo>
                      <a:pt x="75" y="363"/>
                    </a:lnTo>
                    <a:lnTo>
                      <a:pt x="75" y="362"/>
                    </a:lnTo>
                    <a:lnTo>
                      <a:pt x="75" y="360"/>
                    </a:lnTo>
                    <a:lnTo>
                      <a:pt x="71" y="360"/>
                    </a:lnTo>
                    <a:lnTo>
                      <a:pt x="67" y="360"/>
                    </a:lnTo>
                    <a:lnTo>
                      <a:pt x="63" y="360"/>
                    </a:lnTo>
                    <a:lnTo>
                      <a:pt x="59" y="360"/>
                    </a:lnTo>
                    <a:lnTo>
                      <a:pt x="56" y="360"/>
                    </a:lnTo>
                    <a:lnTo>
                      <a:pt x="52" y="360"/>
                    </a:lnTo>
                    <a:lnTo>
                      <a:pt x="48" y="360"/>
                    </a:lnTo>
                    <a:lnTo>
                      <a:pt x="44" y="360"/>
                    </a:lnTo>
                    <a:lnTo>
                      <a:pt x="44" y="361"/>
                    </a:lnTo>
                    <a:lnTo>
                      <a:pt x="44" y="363"/>
                    </a:lnTo>
                    <a:lnTo>
                      <a:pt x="44" y="364"/>
                    </a:lnTo>
                    <a:lnTo>
                      <a:pt x="44" y="366"/>
                    </a:lnTo>
                    <a:lnTo>
                      <a:pt x="43" y="365"/>
                    </a:lnTo>
                    <a:lnTo>
                      <a:pt x="42" y="365"/>
                    </a:lnTo>
                    <a:lnTo>
                      <a:pt x="41" y="365"/>
                    </a:lnTo>
                    <a:lnTo>
                      <a:pt x="39" y="364"/>
                    </a:lnTo>
                    <a:lnTo>
                      <a:pt x="37" y="363"/>
                    </a:lnTo>
                    <a:lnTo>
                      <a:pt x="34" y="362"/>
                    </a:lnTo>
                    <a:lnTo>
                      <a:pt x="32" y="361"/>
                    </a:lnTo>
                    <a:lnTo>
                      <a:pt x="30" y="359"/>
                    </a:lnTo>
                    <a:lnTo>
                      <a:pt x="27" y="358"/>
                    </a:lnTo>
                    <a:lnTo>
                      <a:pt x="25" y="357"/>
                    </a:lnTo>
                    <a:lnTo>
                      <a:pt x="22" y="356"/>
                    </a:lnTo>
                    <a:lnTo>
                      <a:pt x="19" y="355"/>
                    </a:lnTo>
                    <a:lnTo>
                      <a:pt x="16" y="354"/>
                    </a:lnTo>
                    <a:lnTo>
                      <a:pt x="12" y="353"/>
                    </a:lnTo>
                    <a:lnTo>
                      <a:pt x="9" y="352"/>
                    </a:lnTo>
                    <a:lnTo>
                      <a:pt x="6" y="351"/>
                    </a:lnTo>
                    <a:lnTo>
                      <a:pt x="3" y="350"/>
                    </a:lnTo>
                    <a:lnTo>
                      <a:pt x="0" y="350"/>
                    </a:lnTo>
                    <a:lnTo>
                      <a:pt x="0" y="328"/>
                    </a:lnTo>
                    <a:lnTo>
                      <a:pt x="0" y="307"/>
                    </a:lnTo>
                    <a:lnTo>
                      <a:pt x="0" y="285"/>
                    </a:lnTo>
                    <a:lnTo>
                      <a:pt x="0" y="264"/>
                    </a:lnTo>
                    <a:lnTo>
                      <a:pt x="0" y="242"/>
                    </a:lnTo>
                    <a:lnTo>
                      <a:pt x="0" y="220"/>
                    </a:lnTo>
                    <a:lnTo>
                      <a:pt x="1" y="199"/>
                    </a:lnTo>
                    <a:lnTo>
                      <a:pt x="1" y="177"/>
                    </a:lnTo>
                    <a:lnTo>
                      <a:pt x="1" y="156"/>
                    </a:lnTo>
                    <a:lnTo>
                      <a:pt x="1" y="134"/>
                    </a:lnTo>
                    <a:lnTo>
                      <a:pt x="1" y="113"/>
                    </a:lnTo>
                    <a:lnTo>
                      <a:pt x="1" y="91"/>
                    </a:lnTo>
                    <a:lnTo>
                      <a:pt x="1" y="70"/>
                    </a:lnTo>
                    <a:lnTo>
                      <a:pt x="2" y="48"/>
                    </a:lnTo>
                    <a:lnTo>
                      <a:pt x="2" y="27"/>
                    </a:lnTo>
                    <a:lnTo>
                      <a:pt x="2" y="5"/>
                    </a:lnTo>
                    <a:lnTo>
                      <a:pt x="7" y="5"/>
                    </a:lnTo>
                    <a:lnTo>
                      <a:pt x="13" y="5"/>
                    </a:lnTo>
                    <a:lnTo>
                      <a:pt x="18" y="5"/>
                    </a:lnTo>
                    <a:lnTo>
                      <a:pt x="24" y="4"/>
                    </a:lnTo>
                    <a:lnTo>
                      <a:pt x="35" y="4"/>
                    </a:lnTo>
                    <a:lnTo>
                      <a:pt x="46" y="3"/>
                    </a:lnTo>
                    <a:lnTo>
                      <a:pt x="57" y="2"/>
                    </a:lnTo>
                    <a:lnTo>
                      <a:pt x="68" y="2"/>
                    </a:lnTo>
                    <a:lnTo>
                      <a:pt x="79" y="1"/>
                    </a:lnTo>
                    <a:lnTo>
                      <a:pt x="90" y="1"/>
                    </a:lnTo>
                    <a:lnTo>
                      <a:pt x="95" y="0"/>
                    </a:lnTo>
                    <a:lnTo>
                      <a:pt x="101" y="0"/>
                    </a:lnTo>
                    <a:lnTo>
                      <a:pt x="106" y="0"/>
                    </a:lnTo>
                    <a:lnTo>
                      <a:pt x="112" y="0"/>
                    </a:lnTo>
                    <a:lnTo>
                      <a:pt x="117" y="0"/>
                    </a:lnTo>
                    <a:lnTo>
                      <a:pt x="123" y="1"/>
                    </a:lnTo>
                    <a:lnTo>
                      <a:pt x="128" y="1"/>
                    </a:lnTo>
                    <a:lnTo>
                      <a:pt x="134" y="1"/>
                    </a:lnTo>
                    <a:lnTo>
                      <a:pt x="139" y="2"/>
                    </a:lnTo>
                    <a:lnTo>
                      <a:pt x="145" y="2"/>
                    </a:lnTo>
                    <a:lnTo>
                      <a:pt x="150" y="3"/>
                    </a:lnTo>
                    <a:lnTo>
                      <a:pt x="155" y="4"/>
                    </a:lnTo>
                    <a:lnTo>
                      <a:pt x="161" y="5"/>
                    </a:lnTo>
                    <a:lnTo>
                      <a:pt x="166" y="6"/>
                    </a:lnTo>
                    <a:lnTo>
                      <a:pt x="172" y="7"/>
                    </a:lnTo>
                    <a:lnTo>
                      <a:pt x="177" y="9"/>
                    </a:lnTo>
                    <a:lnTo>
                      <a:pt x="177" y="10"/>
                    </a:lnTo>
                    <a:lnTo>
                      <a:pt x="178" y="10"/>
                    </a:lnTo>
                    <a:lnTo>
                      <a:pt x="180" y="11"/>
                    </a:lnTo>
                    <a:lnTo>
                      <a:pt x="181" y="12"/>
                    </a:lnTo>
                    <a:lnTo>
                      <a:pt x="183" y="13"/>
                    </a:lnTo>
                    <a:lnTo>
                      <a:pt x="184" y="14"/>
                    </a:lnTo>
                    <a:lnTo>
                      <a:pt x="185" y="15"/>
                    </a:lnTo>
                    <a:lnTo>
                      <a:pt x="186" y="15"/>
                    </a:lnTo>
                    <a:lnTo>
                      <a:pt x="186" y="16"/>
                    </a:lnTo>
                    <a:lnTo>
                      <a:pt x="187" y="17"/>
                    </a:lnTo>
                    <a:lnTo>
                      <a:pt x="187" y="18"/>
                    </a:lnTo>
                    <a:lnTo>
                      <a:pt x="188" y="18"/>
                    </a:lnTo>
                    <a:lnTo>
                      <a:pt x="189" y="18"/>
                    </a:lnTo>
                    <a:lnTo>
                      <a:pt x="190" y="20"/>
                    </a:lnTo>
                    <a:lnTo>
                      <a:pt x="191" y="21"/>
                    </a:lnTo>
                    <a:lnTo>
                      <a:pt x="191" y="23"/>
                    </a:lnTo>
                    <a:lnTo>
                      <a:pt x="192" y="24"/>
                    </a:lnTo>
                    <a:lnTo>
                      <a:pt x="192" y="25"/>
                    </a:lnTo>
                    <a:lnTo>
                      <a:pt x="192" y="27"/>
                    </a:lnTo>
                    <a:lnTo>
                      <a:pt x="193" y="28"/>
                    </a:lnTo>
                    <a:lnTo>
                      <a:pt x="193" y="30"/>
                    </a:lnTo>
                    <a:lnTo>
                      <a:pt x="191" y="29"/>
                    </a:lnTo>
                    <a:lnTo>
                      <a:pt x="189" y="28"/>
                    </a:lnTo>
                    <a:lnTo>
                      <a:pt x="187" y="27"/>
                    </a:lnTo>
                    <a:lnTo>
                      <a:pt x="184" y="27"/>
                    </a:lnTo>
                    <a:lnTo>
                      <a:pt x="182" y="26"/>
                    </a:lnTo>
                    <a:lnTo>
                      <a:pt x="180" y="25"/>
                    </a:lnTo>
                    <a:lnTo>
                      <a:pt x="178" y="24"/>
                    </a:lnTo>
                    <a:lnTo>
                      <a:pt x="176" y="23"/>
                    </a:lnTo>
                    <a:lnTo>
                      <a:pt x="174" y="23"/>
                    </a:lnTo>
                    <a:lnTo>
                      <a:pt x="172" y="23"/>
                    </a:lnTo>
                    <a:lnTo>
                      <a:pt x="170" y="22"/>
                    </a:lnTo>
                    <a:lnTo>
                      <a:pt x="168" y="22"/>
                    </a:lnTo>
                    <a:lnTo>
                      <a:pt x="166" y="22"/>
                    </a:lnTo>
                    <a:lnTo>
                      <a:pt x="164" y="21"/>
                    </a:lnTo>
                    <a:lnTo>
                      <a:pt x="162" y="21"/>
                    </a:lnTo>
                    <a:lnTo>
                      <a:pt x="160" y="21"/>
                    </a:lnTo>
                    <a:lnTo>
                      <a:pt x="160" y="23"/>
                    </a:lnTo>
                    <a:lnTo>
                      <a:pt x="160" y="25"/>
                    </a:lnTo>
                    <a:lnTo>
                      <a:pt x="160" y="26"/>
                    </a:lnTo>
                    <a:lnTo>
                      <a:pt x="160" y="28"/>
                    </a:lnTo>
                    <a:lnTo>
                      <a:pt x="162" y="28"/>
                    </a:lnTo>
                    <a:lnTo>
                      <a:pt x="164" y="29"/>
                    </a:lnTo>
                    <a:lnTo>
                      <a:pt x="166" y="29"/>
                    </a:lnTo>
                    <a:lnTo>
                      <a:pt x="168" y="29"/>
                    </a:lnTo>
                    <a:lnTo>
                      <a:pt x="170" y="30"/>
                    </a:lnTo>
                    <a:lnTo>
                      <a:pt x="172" y="30"/>
                    </a:lnTo>
                    <a:lnTo>
                      <a:pt x="174" y="31"/>
                    </a:lnTo>
                    <a:lnTo>
                      <a:pt x="176" y="31"/>
                    </a:lnTo>
                    <a:lnTo>
                      <a:pt x="177" y="32"/>
                    </a:lnTo>
                    <a:lnTo>
                      <a:pt x="179" y="33"/>
                    </a:lnTo>
                    <a:lnTo>
                      <a:pt x="181" y="34"/>
                    </a:lnTo>
                    <a:lnTo>
                      <a:pt x="183" y="34"/>
                    </a:lnTo>
                    <a:lnTo>
                      <a:pt x="187" y="36"/>
                    </a:lnTo>
                    <a:lnTo>
                      <a:pt x="190" y="38"/>
                    </a:lnTo>
                    <a:lnTo>
                      <a:pt x="192" y="38"/>
                    </a:lnTo>
                    <a:lnTo>
                      <a:pt x="193" y="38"/>
                    </a:lnTo>
                    <a:lnTo>
                      <a:pt x="193" y="39"/>
                    </a:lnTo>
                    <a:lnTo>
                      <a:pt x="193" y="41"/>
                    </a:lnTo>
                    <a:lnTo>
                      <a:pt x="193" y="43"/>
                    </a:lnTo>
                    <a:lnTo>
                      <a:pt x="193" y="45"/>
                    </a:lnTo>
                    <a:lnTo>
                      <a:pt x="193" y="47"/>
                    </a:lnTo>
                    <a:lnTo>
                      <a:pt x="193" y="49"/>
                    </a:lnTo>
                    <a:lnTo>
                      <a:pt x="193" y="51"/>
                    </a:lnTo>
                    <a:lnTo>
                      <a:pt x="193" y="53"/>
                    </a:lnTo>
                    <a:lnTo>
                      <a:pt x="192" y="53"/>
                    </a:lnTo>
                    <a:lnTo>
                      <a:pt x="191" y="53"/>
                    </a:lnTo>
                    <a:lnTo>
                      <a:pt x="189" y="52"/>
                    </a:lnTo>
                    <a:lnTo>
                      <a:pt x="188" y="52"/>
                    </a:lnTo>
                    <a:lnTo>
                      <a:pt x="186" y="51"/>
                    </a:lnTo>
                    <a:lnTo>
                      <a:pt x="183" y="50"/>
                    </a:lnTo>
                    <a:lnTo>
                      <a:pt x="181" y="48"/>
                    </a:lnTo>
                    <a:lnTo>
                      <a:pt x="179" y="47"/>
                    </a:lnTo>
                    <a:lnTo>
                      <a:pt x="177" y="47"/>
                    </a:lnTo>
                    <a:lnTo>
                      <a:pt x="176" y="46"/>
                    </a:lnTo>
                    <a:lnTo>
                      <a:pt x="175" y="46"/>
                    </a:lnTo>
                    <a:lnTo>
                      <a:pt x="174" y="46"/>
                    </a:lnTo>
                    <a:lnTo>
                      <a:pt x="173" y="48"/>
                    </a:lnTo>
                    <a:lnTo>
                      <a:pt x="172" y="49"/>
                    </a:lnTo>
                    <a:lnTo>
                      <a:pt x="172" y="50"/>
                    </a:lnTo>
                    <a:lnTo>
                      <a:pt x="172" y="52"/>
                    </a:lnTo>
                    <a:lnTo>
                      <a:pt x="173" y="53"/>
                    </a:lnTo>
                    <a:lnTo>
                      <a:pt x="176" y="54"/>
                    </a:lnTo>
                    <a:lnTo>
                      <a:pt x="179" y="55"/>
                    </a:lnTo>
                    <a:lnTo>
                      <a:pt x="182" y="57"/>
                    </a:lnTo>
                    <a:lnTo>
                      <a:pt x="186" y="59"/>
                    </a:lnTo>
                    <a:lnTo>
                      <a:pt x="189" y="60"/>
                    </a:lnTo>
                    <a:lnTo>
                      <a:pt x="190" y="60"/>
                    </a:lnTo>
                    <a:lnTo>
                      <a:pt x="191" y="61"/>
                    </a:lnTo>
                    <a:lnTo>
                      <a:pt x="192" y="61"/>
                    </a:lnTo>
                    <a:lnTo>
                      <a:pt x="193" y="61"/>
                    </a:lnTo>
                    <a:lnTo>
                      <a:pt x="193" y="67"/>
                    </a:lnTo>
                    <a:lnTo>
                      <a:pt x="193" y="73"/>
                    </a:lnTo>
                    <a:lnTo>
                      <a:pt x="192" y="79"/>
                    </a:lnTo>
                    <a:lnTo>
                      <a:pt x="192" y="85"/>
                    </a:lnTo>
                    <a:lnTo>
                      <a:pt x="192" y="91"/>
                    </a:lnTo>
                    <a:lnTo>
                      <a:pt x="192" y="97"/>
                    </a:lnTo>
                    <a:lnTo>
                      <a:pt x="192" y="102"/>
                    </a:lnTo>
                    <a:lnTo>
                      <a:pt x="192" y="108"/>
                    </a:lnTo>
                    <a:lnTo>
                      <a:pt x="189" y="107"/>
                    </a:lnTo>
                    <a:lnTo>
                      <a:pt x="186" y="105"/>
                    </a:lnTo>
                    <a:lnTo>
                      <a:pt x="185" y="104"/>
                    </a:lnTo>
                    <a:lnTo>
                      <a:pt x="183" y="104"/>
                    </a:lnTo>
                    <a:lnTo>
                      <a:pt x="182" y="104"/>
                    </a:lnTo>
                    <a:lnTo>
                      <a:pt x="182" y="103"/>
                    </a:lnTo>
                    <a:lnTo>
                      <a:pt x="181" y="103"/>
                    </a:lnTo>
                    <a:lnTo>
                      <a:pt x="180" y="103"/>
                    </a:lnTo>
                    <a:lnTo>
                      <a:pt x="179" y="104"/>
                    </a:lnTo>
                    <a:lnTo>
                      <a:pt x="178" y="106"/>
                    </a:lnTo>
                    <a:lnTo>
                      <a:pt x="178" y="107"/>
                    </a:lnTo>
                    <a:lnTo>
                      <a:pt x="177" y="108"/>
                    </a:lnTo>
                    <a:lnTo>
                      <a:pt x="177" y="109"/>
                    </a:lnTo>
                    <a:lnTo>
                      <a:pt x="178" y="109"/>
                    </a:lnTo>
                    <a:lnTo>
                      <a:pt x="179" y="110"/>
                    </a:lnTo>
                    <a:lnTo>
                      <a:pt x="180" y="111"/>
                    </a:lnTo>
                    <a:lnTo>
                      <a:pt x="181" y="112"/>
                    </a:lnTo>
                    <a:lnTo>
                      <a:pt x="182" y="112"/>
                    </a:lnTo>
                    <a:lnTo>
                      <a:pt x="184" y="113"/>
                    </a:lnTo>
                    <a:lnTo>
                      <a:pt x="186" y="114"/>
                    </a:lnTo>
                    <a:lnTo>
                      <a:pt x="188" y="114"/>
                    </a:lnTo>
                    <a:lnTo>
                      <a:pt x="189" y="115"/>
                    </a:lnTo>
                    <a:lnTo>
                      <a:pt x="190" y="114"/>
                    </a:lnTo>
                    <a:lnTo>
                      <a:pt x="190" y="113"/>
                    </a:lnTo>
                    <a:lnTo>
                      <a:pt x="191" y="112"/>
                    </a:lnTo>
                    <a:lnTo>
                      <a:pt x="191" y="120"/>
                    </a:lnTo>
                    <a:lnTo>
                      <a:pt x="191" y="127"/>
                    </a:lnTo>
                    <a:lnTo>
                      <a:pt x="191" y="135"/>
                    </a:lnTo>
                    <a:lnTo>
                      <a:pt x="191" y="142"/>
                    </a:lnTo>
                    <a:lnTo>
                      <a:pt x="191" y="150"/>
                    </a:lnTo>
                    <a:lnTo>
                      <a:pt x="191" y="157"/>
                    </a:lnTo>
                    <a:lnTo>
                      <a:pt x="191" y="165"/>
                    </a:lnTo>
                    <a:lnTo>
                      <a:pt x="191" y="173"/>
                    </a:lnTo>
                    <a:lnTo>
                      <a:pt x="191" y="180"/>
                    </a:lnTo>
                    <a:lnTo>
                      <a:pt x="191" y="188"/>
                    </a:lnTo>
                    <a:lnTo>
                      <a:pt x="191" y="195"/>
                    </a:lnTo>
                    <a:lnTo>
                      <a:pt x="191" y="203"/>
                    </a:lnTo>
                    <a:lnTo>
                      <a:pt x="191" y="211"/>
                    </a:lnTo>
                    <a:lnTo>
                      <a:pt x="191" y="218"/>
                    </a:lnTo>
                    <a:lnTo>
                      <a:pt x="191" y="226"/>
                    </a:lnTo>
                    <a:lnTo>
                      <a:pt x="191" y="233"/>
                    </a:lnTo>
                    <a:lnTo>
                      <a:pt x="190" y="233"/>
                    </a:lnTo>
                    <a:lnTo>
                      <a:pt x="189" y="233"/>
                    </a:lnTo>
                    <a:lnTo>
                      <a:pt x="187" y="232"/>
                    </a:lnTo>
                    <a:lnTo>
                      <a:pt x="186" y="231"/>
                    </a:lnTo>
                    <a:lnTo>
                      <a:pt x="185" y="231"/>
                    </a:lnTo>
                    <a:lnTo>
                      <a:pt x="185" y="230"/>
                    </a:lnTo>
                    <a:lnTo>
                      <a:pt x="184" y="230"/>
                    </a:lnTo>
                    <a:lnTo>
                      <a:pt x="183" y="230"/>
                    </a:lnTo>
                    <a:lnTo>
                      <a:pt x="182" y="230"/>
                    </a:lnTo>
                    <a:lnTo>
                      <a:pt x="182" y="229"/>
                    </a:lnTo>
                    <a:lnTo>
                      <a:pt x="181" y="229"/>
                    </a:lnTo>
                    <a:lnTo>
                      <a:pt x="180" y="229"/>
                    </a:lnTo>
                    <a:lnTo>
                      <a:pt x="179" y="231"/>
                    </a:lnTo>
                    <a:lnTo>
                      <a:pt x="179" y="232"/>
                    </a:lnTo>
                    <a:lnTo>
                      <a:pt x="178" y="233"/>
                    </a:lnTo>
                    <a:lnTo>
                      <a:pt x="177" y="235"/>
                    </a:lnTo>
                    <a:lnTo>
                      <a:pt x="180" y="236"/>
                    </a:lnTo>
                    <a:lnTo>
                      <a:pt x="182" y="237"/>
                    </a:lnTo>
                    <a:lnTo>
                      <a:pt x="184" y="237"/>
                    </a:lnTo>
                    <a:lnTo>
                      <a:pt x="185" y="238"/>
                    </a:lnTo>
                    <a:lnTo>
                      <a:pt x="186" y="238"/>
                    </a:lnTo>
                    <a:lnTo>
                      <a:pt x="187" y="238"/>
                    </a:lnTo>
                    <a:lnTo>
                      <a:pt x="188" y="238"/>
                    </a:lnTo>
                    <a:lnTo>
                      <a:pt x="188" y="237"/>
                    </a:lnTo>
                    <a:lnTo>
                      <a:pt x="189" y="237"/>
                    </a:lnTo>
                    <a:lnTo>
                      <a:pt x="190" y="237"/>
                    </a:lnTo>
                    <a:lnTo>
                      <a:pt x="191" y="237"/>
                    </a:lnTo>
                    <a:lnTo>
                      <a:pt x="191" y="243"/>
                    </a:lnTo>
                    <a:lnTo>
                      <a:pt x="191" y="248"/>
                    </a:lnTo>
                    <a:lnTo>
                      <a:pt x="191" y="252"/>
                    </a:lnTo>
                    <a:lnTo>
                      <a:pt x="191" y="255"/>
                    </a:lnTo>
                    <a:lnTo>
                      <a:pt x="191" y="258"/>
                    </a:lnTo>
                    <a:lnTo>
                      <a:pt x="191" y="261"/>
                    </a:lnTo>
                    <a:lnTo>
                      <a:pt x="190" y="264"/>
                    </a:lnTo>
                    <a:lnTo>
                      <a:pt x="190" y="268"/>
                    </a:lnTo>
                    <a:lnTo>
                      <a:pt x="189" y="267"/>
                    </a:lnTo>
                    <a:lnTo>
                      <a:pt x="188" y="267"/>
                    </a:lnTo>
                    <a:lnTo>
                      <a:pt x="186" y="266"/>
                    </a:lnTo>
                    <a:lnTo>
                      <a:pt x="185" y="265"/>
                    </a:lnTo>
                    <a:lnTo>
                      <a:pt x="185" y="264"/>
                    </a:lnTo>
                    <a:lnTo>
                      <a:pt x="184" y="264"/>
                    </a:lnTo>
                    <a:lnTo>
                      <a:pt x="183" y="264"/>
                    </a:lnTo>
                    <a:lnTo>
                      <a:pt x="182" y="264"/>
                    </a:lnTo>
                    <a:lnTo>
                      <a:pt x="181" y="266"/>
                    </a:lnTo>
                    <a:lnTo>
                      <a:pt x="180" y="268"/>
                    </a:lnTo>
                    <a:lnTo>
                      <a:pt x="180" y="269"/>
                    </a:lnTo>
                    <a:lnTo>
                      <a:pt x="180" y="270"/>
                    </a:lnTo>
                    <a:lnTo>
                      <a:pt x="182" y="272"/>
                    </a:lnTo>
                    <a:lnTo>
                      <a:pt x="184" y="273"/>
                    </a:lnTo>
                    <a:lnTo>
                      <a:pt x="187" y="274"/>
                    </a:lnTo>
                    <a:lnTo>
                      <a:pt x="189" y="275"/>
                    </a:lnTo>
                    <a:lnTo>
                      <a:pt x="190" y="275"/>
                    </a:lnTo>
                    <a:lnTo>
                      <a:pt x="190" y="278"/>
                    </a:lnTo>
                    <a:lnTo>
                      <a:pt x="190" y="282"/>
                    </a:lnTo>
                    <a:lnTo>
                      <a:pt x="190" y="285"/>
                    </a:lnTo>
                    <a:lnTo>
                      <a:pt x="191" y="289"/>
                    </a:lnTo>
                    <a:lnTo>
                      <a:pt x="191" y="292"/>
                    </a:lnTo>
                    <a:lnTo>
                      <a:pt x="191" y="296"/>
                    </a:lnTo>
                    <a:lnTo>
                      <a:pt x="191" y="299"/>
                    </a:lnTo>
                    <a:lnTo>
                      <a:pt x="191" y="303"/>
                    </a:lnTo>
                    <a:lnTo>
                      <a:pt x="188" y="302"/>
                    </a:lnTo>
                    <a:lnTo>
                      <a:pt x="186" y="301"/>
                    </a:lnTo>
                    <a:lnTo>
                      <a:pt x="185" y="301"/>
                    </a:lnTo>
                    <a:lnTo>
                      <a:pt x="184" y="301"/>
                    </a:lnTo>
                    <a:lnTo>
                      <a:pt x="182" y="300"/>
                    </a:lnTo>
                    <a:lnTo>
                      <a:pt x="181" y="300"/>
                    </a:lnTo>
                    <a:lnTo>
                      <a:pt x="180" y="301"/>
                    </a:lnTo>
                    <a:lnTo>
                      <a:pt x="180" y="302"/>
                    </a:lnTo>
                    <a:lnTo>
                      <a:pt x="179" y="303"/>
                    </a:lnTo>
                    <a:lnTo>
                      <a:pt x="179" y="304"/>
                    </a:lnTo>
                    <a:lnTo>
                      <a:pt x="179" y="305"/>
                    </a:lnTo>
                    <a:lnTo>
                      <a:pt x="180" y="306"/>
                    </a:lnTo>
                    <a:lnTo>
                      <a:pt x="181" y="306"/>
                    </a:lnTo>
                    <a:lnTo>
                      <a:pt x="182" y="307"/>
                    </a:lnTo>
                    <a:lnTo>
                      <a:pt x="184" y="308"/>
                    </a:lnTo>
                    <a:lnTo>
                      <a:pt x="187" y="310"/>
                    </a:lnTo>
                    <a:lnTo>
                      <a:pt x="188" y="309"/>
                    </a:lnTo>
                    <a:lnTo>
                      <a:pt x="189" y="309"/>
                    </a:lnTo>
                    <a:lnTo>
                      <a:pt x="190" y="308"/>
                    </a:lnTo>
                    <a:lnTo>
                      <a:pt x="191" y="308"/>
                    </a:lnTo>
                    <a:lnTo>
                      <a:pt x="191" y="312"/>
                    </a:lnTo>
                    <a:lnTo>
                      <a:pt x="191" y="316"/>
                    </a:lnTo>
                    <a:lnTo>
                      <a:pt x="191" y="319"/>
                    </a:lnTo>
                    <a:lnTo>
                      <a:pt x="191" y="323"/>
                    </a:lnTo>
                    <a:lnTo>
                      <a:pt x="191" y="327"/>
                    </a:lnTo>
                    <a:lnTo>
                      <a:pt x="191" y="331"/>
                    </a:lnTo>
                    <a:lnTo>
                      <a:pt x="191" y="335"/>
                    </a:lnTo>
                    <a:lnTo>
                      <a:pt x="191" y="339"/>
                    </a:lnTo>
                    <a:lnTo>
                      <a:pt x="188" y="338"/>
                    </a:lnTo>
                    <a:lnTo>
                      <a:pt x="186" y="337"/>
                    </a:lnTo>
                    <a:lnTo>
                      <a:pt x="184" y="336"/>
                    </a:lnTo>
                    <a:lnTo>
                      <a:pt x="182" y="335"/>
                    </a:lnTo>
                    <a:lnTo>
                      <a:pt x="181" y="336"/>
                    </a:lnTo>
                    <a:lnTo>
                      <a:pt x="180" y="337"/>
                    </a:lnTo>
                    <a:lnTo>
                      <a:pt x="180" y="338"/>
                    </a:lnTo>
                    <a:lnTo>
                      <a:pt x="180" y="339"/>
                    </a:lnTo>
                    <a:lnTo>
                      <a:pt x="179" y="340"/>
                    </a:lnTo>
                    <a:lnTo>
                      <a:pt x="178" y="342"/>
                    </a:lnTo>
                    <a:lnTo>
                      <a:pt x="180" y="343"/>
                    </a:lnTo>
                    <a:lnTo>
                      <a:pt x="181" y="343"/>
                    </a:lnTo>
                    <a:lnTo>
                      <a:pt x="183" y="344"/>
                    </a:lnTo>
                    <a:lnTo>
                      <a:pt x="184" y="344"/>
                    </a:lnTo>
                    <a:lnTo>
                      <a:pt x="186" y="345"/>
                    </a:lnTo>
                    <a:lnTo>
                      <a:pt x="187" y="345"/>
                    </a:lnTo>
                    <a:lnTo>
                      <a:pt x="188" y="345"/>
                    </a:lnTo>
                    <a:lnTo>
                      <a:pt x="189" y="345"/>
                    </a:lnTo>
                    <a:lnTo>
                      <a:pt x="190" y="345"/>
                    </a:lnTo>
                    <a:lnTo>
                      <a:pt x="190" y="349"/>
                    </a:lnTo>
                    <a:lnTo>
                      <a:pt x="190" y="353"/>
                    </a:lnTo>
                    <a:lnTo>
                      <a:pt x="190" y="356"/>
                    </a:lnTo>
                    <a:lnTo>
                      <a:pt x="190" y="360"/>
                    </a:lnTo>
                    <a:lnTo>
                      <a:pt x="189" y="364"/>
                    </a:lnTo>
                    <a:lnTo>
                      <a:pt x="189" y="367"/>
                    </a:lnTo>
                    <a:lnTo>
                      <a:pt x="189" y="371"/>
                    </a:lnTo>
                    <a:lnTo>
                      <a:pt x="189" y="375"/>
                    </a:lnTo>
                    <a:lnTo>
                      <a:pt x="187" y="373"/>
                    </a:lnTo>
                    <a:lnTo>
                      <a:pt x="185" y="372"/>
                    </a:lnTo>
                    <a:lnTo>
                      <a:pt x="183" y="372"/>
                    </a:lnTo>
                    <a:lnTo>
                      <a:pt x="182" y="371"/>
                    </a:lnTo>
                    <a:lnTo>
                      <a:pt x="181" y="371"/>
                    </a:lnTo>
                    <a:lnTo>
                      <a:pt x="180" y="371"/>
                    </a:lnTo>
                    <a:lnTo>
                      <a:pt x="179" y="371"/>
                    </a:lnTo>
                    <a:lnTo>
                      <a:pt x="179" y="372"/>
                    </a:lnTo>
                    <a:lnTo>
                      <a:pt x="179" y="373"/>
                    </a:lnTo>
                    <a:lnTo>
                      <a:pt x="178" y="373"/>
                    </a:lnTo>
                    <a:lnTo>
                      <a:pt x="177" y="373"/>
                    </a:lnTo>
                    <a:lnTo>
                      <a:pt x="177" y="374"/>
                    </a:lnTo>
                    <a:lnTo>
                      <a:pt x="177" y="375"/>
                    </a:lnTo>
                    <a:lnTo>
                      <a:pt x="177" y="376"/>
                    </a:lnTo>
                    <a:lnTo>
                      <a:pt x="177" y="377"/>
                    </a:lnTo>
                    <a:lnTo>
                      <a:pt x="178" y="377"/>
                    </a:lnTo>
                    <a:lnTo>
                      <a:pt x="179" y="377"/>
                    </a:lnTo>
                    <a:lnTo>
                      <a:pt x="180" y="378"/>
                    </a:lnTo>
                    <a:lnTo>
                      <a:pt x="181" y="378"/>
                    </a:lnTo>
                    <a:lnTo>
                      <a:pt x="183" y="379"/>
                    </a:lnTo>
                    <a:lnTo>
                      <a:pt x="187" y="381"/>
                    </a:lnTo>
                    <a:lnTo>
                      <a:pt x="188" y="381"/>
                    </a:lnTo>
                    <a:lnTo>
                      <a:pt x="189" y="380"/>
                    </a:lnTo>
                    <a:lnTo>
                      <a:pt x="190" y="380"/>
                    </a:lnTo>
                    <a:lnTo>
                      <a:pt x="190" y="382"/>
                    </a:lnTo>
                    <a:lnTo>
                      <a:pt x="190" y="383"/>
                    </a:lnTo>
                    <a:lnTo>
                      <a:pt x="190" y="385"/>
                    </a:lnTo>
                    <a:lnTo>
                      <a:pt x="190" y="386"/>
                    </a:lnTo>
                    <a:lnTo>
                      <a:pt x="190" y="388"/>
                    </a:lnTo>
                    <a:lnTo>
                      <a:pt x="190" y="389"/>
                    </a:lnTo>
                    <a:lnTo>
                      <a:pt x="190" y="391"/>
                    </a:lnTo>
                    <a:lnTo>
                      <a:pt x="190" y="392"/>
                    </a:lnTo>
                    <a:lnTo>
                      <a:pt x="185" y="391"/>
                    </a:lnTo>
                    <a:lnTo>
                      <a:pt x="183" y="390"/>
                    </a:lnTo>
                    <a:lnTo>
                      <a:pt x="182" y="390"/>
                    </a:lnTo>
                    <a:lnTo>
                      <a:pt x="181" y="390"/>
                    </a:lnTo>
                    <a:lnTo>
                      <a:pt x="180" y="391"/>
                    </a:lnTo>
                    <a:lnTo>
                      <a:pt x="180" y="392"/>
                    </a:lnTo>
                    <a:lnTo>
                      <a:pt x="179" y="393"/>
                    </a:lnTo>
                    <a:lnTo>
                      <a:pt x="179" y="394"/>
                    </a:lnTo>
                    <a:lnTo>
                      <a:pt x="181" y="395"/>
                    </a:lnTo>
                    <a:lnTo>
                      <a:pt x="182" y="396"/>
                    </a:lnTo>
                    <a:lnTo>
                      <a:pt x="183" y="397"/>
                    </a:lnTo>
                    <a:lnTo>
                      <a:pt x="185" y="397"/>
                    </a:lnTo>
                    <a:lnTo>
                      <a:pt x="185" y="398"/>
                    </a:lnTo>
                    <a:lnTo>
                      <a:pt x="186" y="398"/>
                    </a:lnTo>
                    <a:lnTo>
                      <a:pt x="187" y="399"/>
                    </a:lnTo>
                    <a:lnTo>
                      <a:pt x="188" y="399"/>
                    </a:lnTo>
                    <a:lnTo>
                      <a:pt x="188" y="398"/>
                    </a:lnTo>
                    <a:lnTo>
                      <a:pt x="189" y="397"/>
                    </a:lnTo>
                    <a:lnTo>
                      <a:pt x="189" y="399"/>
                    </a:lnTo>
                    <a:lnTo>
                      <a:pt x="189" y="400"/>
                    </a:lnTo>
                    <a:lnTo>
                      <a:pt x="189" y="402"/>
                    </a:lnTo>
                    <a:lnTo>
                      <a:pt x="189" y="404"/>
                    </a:lnTo>
                    <a:lnTo>
                      <a:pt x="189" y="405"/>
                    </a:lnTo>
                    <a:lnTo>
                      <a:pt x="189" y="407"/>
                    </a:lnTo>
                    <a:lnTo>
                      <a:pt x="189" y="409"/>
                    </a:lnTo>
                    <a:lnTo>
                      <a:pt x="189" y="410"/>
                    </a:lnTo>
                    <a:lnTo>
                      <a:pt x="187" y="409"/>
                    </a:lnTo>
                    <a:lnTo>
                      <a:pt x="185" y="408"/>
                    </a:lnTo>
                    <a:lnTo>
                      <a:pt x="184" y="408"/>
                    </a:lnTo>
                    <a:lnTo>
                      <a:pt x="183" y="407"/>
                    </a:lnTo>
                    <a:lnTo>
                      <a:pt x="182" y="407"/>
                    </a:lnTo>
                    <a:lnTo>
                      <a:pt x="181" y="407"/>
                    </a:lnTo>
                    <a:lnTo>
                      <a:pt x="180" y="407"/>
                    </a:lnTo>
                    <a:lnTo>
                      <a:pt x="179" y="410"/>
                    </a:lnTo>
                    <a:lnTo>
                      <a:pt x="178" y="411"/>
                    </a:lnTo>
                    <a:lnTo>
                      <a:pt x="178" y="412"/>
                    </a:lnTo>
                    <a:lnTo>
                      <a:pt x="180" y="414"/>
                    </a:lnTo>
                    <a:lnTo>
                      <a:pt x="182" y="415"/>
                    </a:lnTo>
                    <a:lnTo>
                      <a:pt x="184" y="416"/>
                    </a:lnTo>
                    <a:lnTo>
                      <a:pt x="186" y="417"/>
                    </a:lnTo>
                    <a:lnTo>
                      <a:pt x="187" y="417"/>
                    </a:lnTo>
                    <a:lnTo>
                      <a:pt x="188" y="416"/>
                    </a:lnTo>
                    <a:lnTo>
                      <a:pt x="189" y="416"/>
                    </a:lnTo>
                    <a:lnTo>
                      <a:pt x="189" y="419"/>
                    </a:lnTo>
                    <a:lnTo>
                      <a:pt x="189" y="422"/>
                    </a:lnTo>
                    <a:lnTo>
                      <a:pt x="190" y="425"/>
                    </a:lnTo>
                    <a:lnTo>
                      <a:pt x="190" y="429"/>
                    </a:lnTo>
                    <a:lnTo>
                      <a:pt x="190" y="432"/>
                    </a:lnTo>
                    <a:lnTo>
                      <a:pt x="190" y="435"/>
                    </a:lnTo>
                    <a:lnTo>
                      <a:pt x="190" y="439"/>
                    </a:lnTo>
                    <a:lnTo>
                      <a:pt x="190" y="442"/>
                    </a:lnTo>
                    <a:lnTo>
                      <a:pt x="190" y="445"/>
                    </a:lnTo>
                    <a:lnTo>
                      <a:pt x="190" y="449"/>
                    </a:lnTo>
                    <a:lnTo>
                      <a:pt x="190" y="452"/>
                    </a:lnTo>
                    <a:lnTo>
                      <a:pt x="190" y="455"/>
                    </a:lnTo>
                    <a:lnTo>
                      <a:pt x="190" y="459"/>
                    </a:lnTo>
                    <a:lnTo>
                      <a:pt x="190" y="462"/>
                    </a:lnTo>
                    <a:lnTo>
                      <a:pt x="190" y="465"/>
                    </a:lnTo>
                    <a:lnTo>
                      <a:pt x="190" y="469"/>
                    </a:lnTo>
                    <a:lnTo>
                      <a:pt x="189" y="469"/>
                    </a:lnTo>
                    <a:close/>
                  </a:path>
                </a:pathLst>
              </a:custGeom>
              <a:solidFill>
                <a:srgbClr val="F8C400"/>
              </a:solidFill>
              <a:ln w="9525">
                <a:noFill/>
                <a:round/>
                <a:headEnd/>
                <a:tailEnd/>
              </a:ln>
            </p:spPr>
            <p:txBody>
              <a:bodyPr/>
              <a:lstStyle/>
              <a:p>
                <a:endParaRPr lang="en-US"/>
              </a:p>
            </p:txBody>
          </p:sp>
          <p:sp>
            <p:nvSpPr>
              <p:cNvPr id="27181" name="Freeform 196"/>
              <p:cNvSpPr>
                <a:spLocks noEditPoints="1"/>
              </p:cNvSpPr>
              <p:nvPr/>
            </p:nvSpPr>
            <p:spPr bwMode="auto">
              <a:xfrm>
                <a:off x="773" y="1026"/>
                <a:ext cx="201" cy="473"/>
              </a:xfrm>
              <a:custGeom>
                <a:avLst/>
                <a:gdLst>
                  <a:gd name="T0" fmla="*/ 140 w 201"/>
                  <a:gd name="T1" fmla="*/ 450 h 473"/>
                  <a:gd name="T2" fmla="*/ 130 w 201"/>
                  <a:gd name="T3" fmla="*/ 444 h 473"/>
                  <a:gd name="T4" fmla="*/ 124 w 201"/>
                  <a:gd name="T5" fmla="*/ 439 h 473"/>
                  <a:gd name="T6" fmla="*/ 138 w 201"/>
                  <a:gd name="T7" fmla="*/ 433 h 473"/>
                  <a:gd name="T8" fmla="*/ 119 w 201"/>
                  <a:gd name="T9" fmla="*/ 435 h 473"/>
                  <a:gd name="T10" fmla="*/ 113 w 201"/>
                  <a:gd name="T11" fmla="*/ 431 h 473"/>
                  <a:gd name="T12" fmla="*/ 115 w 201"/>
                  <a:gd name="T13" fmla="*/ 431 h 473"/>
                  <a:gd name="T14" fmla="*/ 103 w 201"/>
                  <a:gd name="T15" fmla="*/ 411 h 473"/>
                  <a:gd name="T16" fmla="*/ 97 w 201"/>
                  <a:gd name="T17" fmla="*/ 397 h 473"/>
                  <a:gd name="T18" fmla="*/ 76 w 201"/>
                  <a:gd name="T19" fmla="*/ 391 h 473"/>
                  <a:gd name="T20" fmla="*/ 71 w 201"/>
                  <a:gd name="T21" fmla="*/ 387 h 473"/>
                  <a:gd name="T22" fmla="*/ 68 w 201"/>
                  <a:gd name="T23" fmla="*/ 382 h 473"/>
                  <a:gd name="T24" fmla="*/ 61 w 201"/>
                  <a:gd name="T25" fmla="*/ 380 h 473"/>
                  <a:gd name="T26" fmla="*/ 64 w 201"/>
                  <a:gd name="T27" fmla="*/ 376 h 473"/>
                  <a:gd name="T28" fmla="*/ 75 w 201"/>
                  <a:gd name="T29" fmla="*/ 362 h 473"/>
                  <a:gd name="T30" fmla="*/ 44 w 201"/>
                  <a:gd name="T31" fmla="*/ 362 h 473"/>
                  <a:gd name="T32" fmla="*/ 43 w 201"/>
                  <a:gd name="T33" fmla="*/ 364 h 473"/>
                  <a:gd name="T34" fmla="*/ 27 w 201"/>
                  <a:gd name="T35" fmla="*/ 361 h 473"/>
                  <a:gd name="T36" fmla="*/ 1 w 201"/>
                  <a:gd name="T37" fmla="*/ 222 h 473"/>
                  <a:gd name="T38" fmla="*/ 5 w 201"/>
                  <a:gd name="T39" fmla="*/ 4 h 473"/>
                  <a:gd name="T40" fmla="*/ 122 w 201"/>
                  <a:gd name="T41" fmla="*/ 0 h 473"/>
                  <a:gd name="T42" fmla="*/ 121 w 201"/>
                  <a:gd name="T43" fmla="*/ 5 h 473"/>
                  <a:gd name="T44" fmla="*/ 184 w 201"/>
                  <a:gd name="T45" fmla="*/ 17 h 473"/>
                  <a:gd name="T46" fmla="*/ 190 w 201"/>
                  <a:gd name="T47" fmla="*/ 23 h 473"/>
                  <a:gd name="T48" fmla="*/ 195 w 201"/>
                  <a:gd name="T49" fmla="*/ 34 h 473"/>
                  <a:gd name="T50" fmla="*/ 170 w 201"/>
                  <a:gd name="T51" fmla="*/ 27 h 473"/>
                  <a:gd name="T52" fmla="*/ 165 w 201"/>
                  <a:gd name="T53" fmla="*/ 28 h 473"/>
                  <a:gd name="T54" fmla="*/ 185 w 201"/>
                  <a:gd name="T55" fmla="*/ 39 h 473"/>
                  <a:gd name="T56" fmla="*/ 199 w 201"/>
                  <a:gd name="T57" fmla="*/ 58 h 473"/>
                  <a:gd name="T58" fmla="*/ 185 w 201"/>
                  <a:gd name="T59" fmla="*/ 48 h 473"/>
                  <a:gd name="T60" fmla="*/ 179 w 201"/>
                  <a:gd name="T61" fmla="*/ 59 h 473"/>
                  <a:gd name="T62" fmla="*/ 199 w 201"/>
                  <a:gd name="T63" fmla="*/ 63 h 473"/>
                  <a:gd name="T64" fmla="*/ 191 w 201"/>
                  <a:gd name="T65" fmla="*/ 111 h 473"/>
                  <a:gd name="T66" fmla="*/ 185 w 201"/>
                  <a:gd name="T67" fmla="*/ 107 h 473"/>
                  <a:gd name="T68" fmla="*/ 185 w 201"/>
                  <a:gd name="T69" fmla="*/ 111 h 473"/>
                  <a:gd name="T70" fmla="*/ 190 w 201"/>
                  <a:gd name="T71" fmla="*/ 114 h 473"/>
                  <a:gd name="T72" fmla="*/ 191 w 201"/>
                  <a:gd name="T73" fmla="*/ 228 h 473"/>
                  <a:gd name="T74" fmla="*/ 193 w 201"/>
                  <a:gd name="T75" fmla="*/ 232 h 473"/>
                  <a:gd name="T76" fmla="*/ 183 w 201"/>
                  <a:gd name="T77" fmla="*/ 231 h 473"/>
                  <a:gd name="T78" fmla="*/ 184 w 201"/>
                  <a:gd name="T79" fmla="*/ 235 h 473"/>
                  <a:gd name="T80" fmla="*/ 191 w 201"/>
                  <a:gd name="T81" fmla="*/ 237 h 473"/>
                  <a:gd name="T82" fmla="*/ 191 w 201"/>
                  <a:gd name="T83" fmla="*/ 250 h 473"/>
                  <a:gd name="T84" fmla="*/ 185 w 201"/>
                  <a:gd name="T85" fmla="*/ 264 h 473"/>
                  <a:gd name="T86" fmla="*/ 191 w 201"/>
                  <a:gd name="T87" fmla="*/ 280 h 473"/>
                  <a:gd name="T88" fmla="*/ 197 w 201"/>
                  <a:gd name="T89" fmla="*/ 309 h 473"/>
                  <a:gd name="T90" fmla="*/ 189 w 201"/>
                  <a:gd name="T91" fmla="*/ 300 h 473"/>
                  <a:gd name="T92" fmla="*/ 187 w 201"/>
                  <a:gd name="T93" fmla="*/ 307 h 473"/>
                  <a:gd name="T94" fmla="*/ 191 w 201"/>
                  <a:gd name="T95" fmla="*/ 314 h 473"/>
                  <a:gd name="T96" fmla="*/ 194 w 201"/>
                  <a:gd name="T97" fmla="*/ 341 h 473"/>
                  <a:gd name="T98" fmla="*/ 184 w 201"/>
                  <a:gd name="T99" fmla="*/ 343 h 473"/>
                  <a:gd name="T100" fmla="*/ 193 w 201"/>
                  <a:gd name="T101" fmla="*/ 345 h 473"/>
                  <a:gd name="T102" fmla="*/ 190 w 201"/>
                  <a:gd name="T103" fmla="*/ 347 h 473"/>
                  <a:gd name="T104" fmla="*/ 183 w 201"/>
                  <a:gd name="T105" fmla="*/ 370 h 473"/>
                  <a:gd name="T106" fmla="*/ 183 w 201"/>
                  <a:gd name="T107" fmla="*/ 377 h 473"/>
                  <a:gd name="T108" fmla="*/ 191 w 201"/>
                  <a:gd name="T109" fmla="*/ 386 h 473"/>
                  <a:gd name="T110" fmla="*/ 185 w 201"/>
                  <a:gd name="T111" fmla="*/ 394 h 473"/>
                  <a:gd name="T112" fmla="*/ 180 w 201"/>
                  <a:gd name="T113" fmla="*/ 394 h 473"/>
                  <a:gd name="T114" fmla="*/ 188 w 201"/>
                  <a:gd name="T115" fmla="*/ 399 h 473"/>
                  <a:gd name="T116" fmla="*/ 190 w 201"/>
                  <a:gd name="T117" fmla="*/ 397 h 473"/>
                  <a:gd name="T118" fmla="*/ 183 w 201"/>
                  <a:gd name="T119" fmla="*/ 407 h 473"/>
                  <a:gd name="T120" fmla="*/ 181 w 201"/>
                  <a:gd name="T121" fmla="*/ 414 h 473"/>
                  <a:gd name="T122" fmla="*/ 190 w 201"/>
                  <a:gd name="T123" fmla="*/ 416 h 473"/>
                  <a:gd name="T124" fmla="*/ 190 w 201"/>
                  <a:gd name="T125" fmla="*/ 444 h 4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1"/>
                  <a:gd name="T190" fmla="*/ 0 h 473"/>
                  <a:gd name="T191" fmla="*/ 201 w 201"/>
                  <a:gd name="T192" fmla="*/ 473 h 4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1" h="473">
                    <a:moveTo>
                      <a:pt x="190" y="473"/>
                    </a:moveTo>
                    <a:lnTo>
                      <a:pt x="187" y="471"/>
                    </a:lnTo>
                    <a:lnTo>
                      <a:pt x="183" y="469"/>
                    </a:lnTo>
                    <a:lnTo>
                      <a:pt x="180" y="467"/>
                    </a:lnTo>
                    <a:lnTo>
                      <a:pt x="176" y="466"/>
                    </a:lnTo>
                    <a:lnTo>
                      <a:pt x="173" y="464"/>
                    </a:lnTo>
                    <a:lnTo>
                      <a:pt x="169" y="463"/>
                    </a:lnTo>
                    <a:lnTo>
                      <a:pt x="165" y="462"/>
                    </a:lnTo>
                    <a:lnTo>
                      <a:pt x="162" y="461"/>
                    </a:lnTo>
                    <a:lnTo>
                      <a:pt x="164" y="456"/>
                    </a:lnTo>
                    <a:lnTo>
                      <a:pt x="167" y="457"/>
                    </a:lnTo>
                    <a:lnTo>
                      <a:pt x="171" y="458"/>
                    </a:lnTo>
                    <a:lnTo>
                      <a:pt x="175" y="460"/>
                    </a:lnTo>
                    <a:lnTo>
                      <a:pt x="179" y="461"/>
                    </a:lnTo>
                    <a:lnTo>
                      <a:pt x="182" y="463"/>
                    </a:lnTo>
                    <a:lnTo>
                      <a:pt x="186" y="465"/>
                    </a:lnTo>
                    <a:lnTo>
                      <a:pt x="190" y="466"/>
                    </a:lnTo>
                    <a:lnTo>
                      <a:pt x="193" y="468"/>
                    </a:lnTo>
                    <a:lnTo>
                      <a:pt x="190" y="473"/>
                    </a:lnTo>
                    <a:close/>
                    <a:moveTo>
                      <a:pt x="162" y="461"/>
                    </a:moveTo>
                    <a:lnTo>
                      <a:pt x="158" y="459"/>
                    </a:lnTo>
                    <a:lnTo>
                      <a:pt x="154" y="458"/>
                    </a:lnTo>
                    <a:lnTo>
                      <a:pt x="151" y="457"/>
                    </a:lnTo>
                    <a:lnTo>
                      <a:pt x="147" y="456"/>
                    </a:lnTo>
                    <a:lnTo>
                      <a:pt x="143" y="455"/>
                    </a:lnTo>
                    <a:lnTo>
                      <a:pt x="139" y="455"/>
                    </a:lnTo>
                    <a:lnTo>
                      <a:pt x="135" y="454"/>
                    </a:lnTo>
                    <a:lnTo>
                      <a:pt x="131" y="453"/>
                    </a:lnTo>
                    <a:lnTo>
                      <a:pt x="132" y="448"/>
                    </a:lnTo>
                    <a:lnTo>
                      <a:pt x="136" y="449"/>
                    </a:lnTo>
                    <a:lnTo>
                      <a:pt x="140" y="450"/>
                    </a:lnTo>
                    <a:lnTo>
                      <a:pt x="144" y="450"/>
                    </a:lnTo>
                    <a:lnTo>
                      <a:pt x="148" y="451"/>
                    </a:lnTo>
                    <a:lnTo>
                      <a:pt x="152" y="452"/>
                    </a:lnTo>
                    <a:lnTo>
                      <a:pt x="156" y="453"/>
                    </a:lnTo>
                    <a:lnTo>
                      <a:pt x="160" y="455"/>
                    </a:lnTo>
                    <a:lnTo>
                      <a:pt x="164" y="456"/>
                    </a:lnTo>
                    <a:lnTo>
                      <a:pt x="162" y="461"/>
                    </a:lnTo>
                    <a:close/>
                    <a:moveTo>
                      <a:pt x="131" y="453"/>
                    </a:moveTo>
                    <a:lnTo>
                      <a:pt x="130" y="453"/>
                    </a:lnTo>
                    <a:lnTo>
                      <a:pt x="130" y="452"/>
                    </a:lnTo>
                    <a:lnTo>
                      <a:pt x="132" y="450"/>
                    </a:lnTo>
                    <a:lnTo>
                      <a:pt x="131" y="453"/>
                    </a:lnTo>
                    <a:close/>
                    <a:moveTo>
                      <a:pt x="130" y="452"/>
                    </a:moveTo>
                    <a:lnTo>
                      <a:pt x="129" y="451"/>
                    </a:lnTo>
                    <a:lnTo>
                      <a:pt x="128" y="450"/>
                    </a:lnTo>
                    <a:lnTo>
                      <a:pt x="127" y="449"/>
                    </a:lnTo>
                    <a:lnTo>
                      <a:pt x="126" y="448"/>
                    </a:lnTo>
                    <a:lnTo>
                      <a:pt x="131" y="446"/>
                    </a:lnTo>
                    <a:lnTo>
                      <a:pt x="132" y="447"/>
                    </a:lnTo>
                    <a:lnTo>
                      <a:pt x="133" y="448"/>
                    </a:lnTo>
                    <a:lnTo>
                      <a:pt x="133" y="449"/>
                    </a:lnTo>
                    <a:lnTo>
                      <a:pt x="130" y="452"/>
                    </a:lnTo>
                    <a:close/>
                    <a:moveTo>
                      <a:pt x="126" y="448"/>
                    </a:moveTo>
                    <a:lnTo>
                      <a:pt x="125" y="447"/>
                    </a:lnTo>
                    <a:lnTo>
                      <a:pt x="125" y="446"/>
                    </a:lnTo>
                    <a:lnTo>
                      <a:pt x="124" y="445"/>
                    </a:lnTo>
                    <a:lnTo>
                      <a:pt x="124" y="443"/>
                    </a:lnTo>
                    <a:lnTo>
                      <a:pt x="129" y="442"/>
                    </a:lnTo>
                    <a:lnTo>
                      <a:pt x="129" y="443"/>
                    </a:lnTo>
                    <a:lnTo>
                      <a:pt x="130" y="444"/>
                    </a:lnTo>
                    <a:lnTo>
                      <a:pt x="130" y="445"/>
                    </a:lnTo>
                    <a:lnTo>
                      <a:pt x="131" y="446"/>
                    </a:lnTo>
                    <a:lnTo>
                      <a:pt x="126" y="448"/>
                    </a:lnTo>
                    <a:close/>
                    <a:moveTo>
                      <a:pt x="126" y="440"/>
                    </a:moveTo>
                    <a:lnTo>
                      <a:pt x="129" y="440"/>
                    </a:lnTo>
                    <a:lnTo>
                      <a:pt x="129" y="442"/>
                    </a:lnTo>
                    <a:lnTo>
                      <a:pt x="126" y="443"/>
                    </a:lnTo>
                    <a:lnTo>
                      <a:pt x="126" y="440"/>
                    </a:lnTo>
                    <a:close/>
                    <a:moveTo>
                      <a:pt x="126" y="445"/>
                    </a:moveTo>
                    <a:lnTo>
                      <a:pt x="125" y="445"/>
                    </a:lnTo>
                    <a:lnTo>
                      <a:pt x="125" y="440"/>
                    </a:lnTo>
                    <a:lnTo>
                      <a:pt x="126" y="440"/>
                    </a:lnTo>
                    <a:lnTo>
                      <a:pt x="126" y="445"/>
                    </a:lnTo>
                    <a:close/>
                    <a:moveTo>
                      <a:pt x="125" y="445"/>
                    </a:moveTo>
                    <a:lnTo>
                      <a:pt x="123" y="445"/>
                    </a:lnTo>
                    <a:lnTo>
                      <a:pt x="122" y="444"/>
                    </a:lnTo>
                    <a:lnTo>
                      <a:pt x="125" y="443"/>
                    </a:lnTo>
                    <a:lnTo>
                      <a:pt x="125" y="445"/>
                    </a:lnTo>
                    <a:close/>
                    <a:moveTo>
                      <a:pt x="122" y="444"/>
                    </a:moveTo>
                    <a:lnTo>
                      <a:pt x="122" y="443"/>
                    </a:lnTo>
                    <a:lnTo>
                      <a:pt x="127" y="440"/>
                    </a:lnTo>
                    <a:lnTo>
                      <a:pt x="127" y="441"/>
                    </a:lnTo>
                    <a:lnTo>
                      <a:pt x="128" y="442"/>
                    </a:lnTo>
                    <a:lnTo>
                      <a:pt x="122" y="444"/>
                    </a:lnTo>
                    <a:close/>
                    <a:moveTo>
                      <a:pt x="122" y="443"/>
                    </a:moveTo>
                    <a:lnTo>
                      <a:pt x="120" y="439"/>
                    </a:lnTo>
                    <a:lnTo>
                      <a:pt x="124" y="439"/>
                    </a:lnTo>
                    <a:lnTo>
                      <a:pt x="124" y="441"/>
                    </a:lnTo>
                    <a:lnTo>
                      <a:pt x="122" y="443"/>
                    </a:lnTo>
                    <a:close/>
                    <a:moveTo>
                      <a:pt x="124" y="439"/>
                    </a:moveTo>
                    <a:lnTo>
                      <a:pt x="126" y="439"/>
                    </a:lnTo>
                    <a:lnTo>
                      <a:pt x="128" y="439"/>
                    </a:lnTo>
                    <a:lnTo>
                      <a:pt x="130" y="438"/>
                    </a:lnTo>
                    <a:lnTo>
                      <a:pt x="132" y="438"/>
                    </a:lnTo>
                    <a:lnTo>
                      <a:pt x="132" y="443"/>
                    </a:lnTo>
                    <a:lnTo>
                      <a:pt x="130" y="444"/>
                    </a:lnTo>
                    <a:lnTo>
                      <a:pt x="129" y="444"/>
                    </a:lnTo>
                    <a:lnTo>
                      <a:pt x="127" y="444"/>
                    </a:lnTo>
                    <a:lnTo>
                      <a:pt x="125" y="444"/>
                    </a:lnTo>
                    <a:lnTo>
                      <a:pt x="124" y="439"/>
                    </a:lnTo>
                    <a:close/>
                    <a:moveTo>
                      <a:pt x="132" y="438"/>
                    </a:moveTo>
                    <a:lnTo>
                      <a:pt x="134" y="438"/>
                    </a:lnTo>
                    <a:lnTo>
                      <a:pt x="136" y="438"/>
                    </a:lnTo>
                    <a:lnTo>
                      <a:pt x="138" y="438"/>
                    </a:lnTo>
                    <a:lnTo>
                      <a:pt x="140" y="438"/>
                    </a:lnTo>
                    <a:lnTo>
                      <a:pt x="140" y="443"/>
                    </a:lnTo>
                    <a:lnTo>
                      <a:pt x="138" y="443"/>
                    </a:lnTo>
                    <a:lnTo>
                      <a:pt x="136" y="443"/>
                    </a:lnTo>
                    <a:lnTo>
                      <a:pt x="134" y="443"/>
                    </a:lnTo>
                    <a:lnTo>
                      <a:pt x="132" y="443"/>
                    </a:lnTo>
                    <a:lnTo>
                      <a:pt x="132" y="438"/>
                    </a:lnTo>
                    <a:close/>
                    <a:moveTo>
                      <a:pt x="142" y="441"/>
                    </a:moveTo>
                    <a:lnTo>
                      <a:pt x="142" y="443"/>
                    </a:lnTo>
                    <a:lnTo>
                      <a:pt x="140" y="443"/>
                    </a:lnTo>
                    <a:lnTo>
                      <a:pt x="140" y="441"/>
                    </a:lnTo>
                    <a:lnTo>
                      <a:pt x="142" y="441"/>
                    </a:lnTo>
                    <a:close/>
                    <a:moveTo>
                      <a:pt x="137" y="440"/>
                    </a:moveTo>
                    <a:lnTo>
                      <a:pt x="137" y="438"/>
                    </a:lnTo>
                    <a:lnTo>
                      <a:pt x="137" y="437"/>
                    </a:lnTo>
                    <a:lnTo>
                      <a:pt x="137" y="435"/>
                    </a:lnTo>
                    <a:lnTo>
                      <a:pt x="138" y="433"/>
                    </a:lnTo>
                    <a:lnTo>
                      <a:pt x="143" y="434"/>
                    </a:lnTo>
                    <a:lnTo>
                      <a:pt x="143" y="436"/>
                    </a:lnTo>
                    <a:lnTo>
                      <a:pt x="143" y="437"/>
                    </a:lnTo>
                    <a:lnTo>
                      <a:pt x="143" y="439"/>
                    </a:lnTo>
                    <a:lnTo>
                      <a:pt x="142" y="441"/>
                    </a:lnTo>
                    <a:lnTo>
                      <a:pt x="137" y="440"/>
                    </a:lnTo>
                    <a:close/>
                    <a:moveTo>
                      <a:pt x="140" y="431"/>
                    </a:moveTo>
                    <a:lnTo>
                      <a:pt x="143" y="431"/>
                    </a:lnTo>
                    <a:lnTo>
                      <a:pt x="143" y="434"/>
                    </a:lnTo>
                    <a:lnTo>
                      <a:pt x="140" y="434"/>
                    </a:lnTo>
                    <a:lnTo>
                      <a:pt x="140" y="431"/>
                    </a:lnTo>
                    <a:close/>
                    <a:moveTo>
                      <a:pt x="140" y="436"/>
                    </a:moveTo>
                    <a:lnTo>
                      <a:pt x="137" y="436"/>
                    </a:lnTo>
                    <a:lnTo>
                      <a:pt x="135" y="436"/>
                    </a:lnTo>
                    <a:lnTo>
                      <a:pt x="132" y="436"/>
                    </a:lnTo>
                    <a:lnTo>
                      <a:pt x="129" y="436"/>
                    </a:lnTo>
                    <a:lnTo>
                      <a:pt x="127" y="436"/>
                    </a:lnTo>
                    <a:lnTo>
                      <a:pt x="124" y="436"/>
                    </a:lnTo>
                    <a:lnTo>
                      <a:pt x="121" y="436"/>
                    </a:lnTo>
                    <a:lnTo>
                      <a:pt x="119" y="435"/>
                    </a:lnTo>
                    <a:lnTo>
                      <a:pt x="119" y="430"/>
                    </a:lnTo>
                    <a:lnTo>
                      <a:pt x="122" y="430"/>
                    </a:lnTo>
                    <a:lnTo>
                      <a:pt x="124" y="430"/>
                    </a:lnTo>
                    <a:lnTo>
                      <a:pt x="127" y="431"/>
                    </a:lnTo>
                    <a:lnTo>
                      <a:pt x="130" y="431"/>
                    </a:lnTo>
                    <a:lnTo>
                      <a:pt x="132" y="431"/>
                    </a:lnTo>
                    <a:lnTo>
                      <a:pt x="135" y="431"/>
                    </a:lnTo>
                    <a:lnTo>
                      <a:pt x="138" y="431"/>
                    </a:lnTo>
                    <a:lnTo>
                      <a:pt x="140" y="431"/>
                    </a:lnTo>
                    <a:lnTo>
                      <a:pt x="140" y="436"/>
                    </a:lnTo>
                    <a:close/>
                    <a:moveTo>
                      <a:pt x="119" y="435"/>
                    </a:moveTo>
                    <a:lnTo>
                      <a:pt x="117" y="435"/>
                    </a:lnTo>
                    <a:lnTo>
                      <a:pt x="116" y="434"/>
                    </a:lnTo>
                    <a:lnTo>
                      <a:pt x="119" y="433"/>
                    </a:lnTo>
                    <a:lnTo>
                      <a:pt x="119" y="435"/>
                    </a:lnTo>
                    <a:close/>
                    <a:moveTo>
                      <a:pt x="116" y="434"/>
                    </a:moveTo>
                    <a:lnTo>
                      <a:pt x="116" y="434"/>
                    </a:lnTo>
                    <a:lnTo>
                      <a:pt x="116" y="433"/>
                    </a:lnTo>
                    <a:lnTo>
                      <a:pt x="120" y="430"/>
                    </a:lnTo>
                    <a:lnTo>
                      <a:pt x="121" y="431"/>
                    </a:lnTo>
                    <a:lnTo>
                      <a:pt x="121" y="432"/>
                    </a:lnTo>
                    <a:lnTo>
                      <a:pt x="116" y="434"/>
                    </a:lnTo>
                    <a:close/>
                    <a:moveTo>
                      <a:pt x="116" y="433"/>
                    </a:moveTo>
                    <a:lnTo>
                      <a:pt x="115" y="432"/>
                    </a:lnTo>
                    <a:lnTo>
                      <a:pt x="120" y="429"/>
                    </a:lnTo>
                    <a:lnTo>
                      <a:pt x="120" y="430"/>
                    </a:lnTo>
                    <a:lnTo>
                      <a:pt x="116" y="433"/>
                    </a:lnTo>
                    <a:close/>
                    <a:moveTo>
                      <a:pt x="117" y="428"/>
                    </a:moveTo>
                    <a:lnTo>
                      <a:pt x="119" y="428"/>
                    </a:lnTo>
                    <a:lnTo>
                      <a:pt x="120" y="429"/>
                    </a:lnTo>
                    <a:lnTo>
                      <a:pt x="117" y="430"/>
                    </a:lnTo>
                    <a:lnTo>
                      <a:pt x="117" y="428"/>
                    </a:lnTo>
                    <a:close/>
                    <a:moveTo>
                      <a:pt x="117" y="433"/>
                    </a:moveTo>
                    <a:lnTo>
                      <a:pt x="116" y="433"/>
                    </a:lnTo>
                    <a:lnTo>
                      <a:pt x="116" y="428"/>
                    </a:lnTo>
                    <a:lnTo>
                      <a:pt x="117" y="428"/>
                    </a:lnTo>
                    <a:lnTo>
                      <a:pt x="117" y="433"/>
                    </a:lnTo>
                    <a:close/>
                    <a:moveTo>
                      <a:pt x="116" y="433"/>
                    </a:moveTo>
                    <a:lnTo>
                      <a:pt x="114" y="433"/>
                    </a:lnTo>
                    <a:lnTo>
                      <a:pt x="113" y="431"/>
                    </a:lnTo>
                    <a:lnTo>
                      <a:pt x="116" y="430"/>
                    </a:lnTo>
                    <a:lnTo>
                      <a:pt x="116" y="433"/>
                    </a:lnTo>
                    <a:close/>
                    <a:moveTo>
                      <a:pt x="113" y="431"/>
                    </a:moveTo>
                    <a:lnTo>
                      <a:pt x="113" y="430"/>
                    </a:lnTo>
                    <a:lnTo>
                      <a:pt x="113" y="429"/>
                    </a:lnTo>
                    <a:lnTo>
                      <a:pt x="118" y="428"/>
                    </a:lnTo>
                    <a:lnTo>
                      <a:pt x="118" y="429"/>
                    </a:lnTo>
                    <a:lnTo>
                      <a:pt x="118" y="430"/>
                    </a:lnTo>
                    <a:lnTo>
                      <a:pt x="113" y="431"/>
                    </a:lnTo>
                    <a:close/>
                    <a:moveTo>
                      <a:pt x="115" y="426"/>
                    </a:moveTo>
                    <a:lnTo>
                      <a:pt x="117" y="426"/>
                    </a:lnTo>
                    <a:lnTo>
                      <a:pt x="118" y="428"/>
                    </a:lnTo>
                    <a:lnTo>
                      <a:pt x="115" y="429"/>
                    </a:lnTo>
                    <a:lnTo>
                      <a:pt x="115" y="426"/>
                    </a:lnTo>
                    <a:close/>
                    <a:moveTo>
                      <a:pt x="115" y="431"/>
                    </a:moveTo>
                    <a:lnTo>
                      <a:pt x="115" y="431"/>
                    </a:lnTo>
                    <a:lnTo>
                      <a:pt x="114" y="431"/>
                    </a:lnTo>
                    <a:lnTo>
                      <a:pt x="113" y="430"/>
                    </a:lnTo>
                    <a:lnTo>
                      <a:pt x="112" y="430"/>
                    </a:lnTo>
                    <a:lnTo>
                      <a:pt x="111" y="429"/>
                    </a:lnTo>
                    <a:lnTo>
                      <a:pt x="110" y="428"/>
                    </a:lnTo>
                    <a:lnTo>
                      <a:pt x="109" y="426"/>
                    </a:lnTo>
                    <a:lnTo>
                      <a:pt x="107" y="425"/>
                    </a:lnTo>
                    <a:lnTo>
                      <a:pt x="106" y="423"/>
                    </a:lnTo>
                    <a:lnTo>
                      <a:pt x="111" y="420"/>
                    </a:lnTo>
                    <a:lnTo>
                      <a:pt x="112" y="422"/>
                    </a:lnTo>
                    <a:lnTo>
                      <a:pt x="114" y="424"/>
                    </a:lnTo>
                    <a:lnTo>
                      <a:pt x="115" y="425"/>
                    </a:lnTo>
                    <a:lnTo>
                      <a:pt x="115" y="426"/>
                    </a:lnTo>
                    <a:lnTo>
                      <a:pt x="115" y="431"/>
                    </a:lnTo>
                    <a:close/>
                    <a:moveTo>
                      <a:pt x="106" y="423"/>
                    </a:moveTo>
                    <a:lnTo>
                      <a:pt x="105" y="422"/>
                    </a:lnTo>
                    <a:lnTo>
                      <a:pt x="104" y="421"/>
                    </a:lnTo>
                    <a:lnTo>
                      <a:pt x="103" y="419"/>
                    </a:lnTo>
                    <a:lnTo>
                      <a:pt x="102" y="418"/>
                    </a:lnTo>
                    <a:lnTo>
                      <a:pt x="101" y="417"/>
                    </a:lnTo>
                    <a:lnTo>
                      <a:pt x="101" y="416"/>
                    </a:lnTo>
                    <a:lnTo>
                      <a:pt x="100" y="415"/>
                    </a:lnTo>
                    <a:lnTo>
                      <a:pt x="100" y="414"/>
                    </a:lnTo>
                    <a:lnTo>
                      <a:pt x="105" y="413"/>
                    </a:lnTo>
                    <a:lnTo>
                      <a:pt x="106" y="413"/>
                    </a:lnTo>
                    <a:lnTo>
                      <a:pt x="106" y="414"/>
                    </a:lnTo>
                    <a:lnTo>
                      <a:pt x="106" y="415"/>
                    </a:lnTo>
                    <a:lnTo>
                      <a:pt x="107" y="416"/>
                    </a:lnTo>
                    <a:lnTo>
                      <a:pt x="109" y="418"/>
                    </a:lnTo>
                    <a:lnTo>
                      <a:pt x="111" y="420"/>
                    </a:lnTo>
                    <a:lnTo>
                      <a:pt x="106" y="423"/>
                    </a:lnTo>
                    <a:close/>
                    <a:moveTo>
                      <a:pt x="104" y="411"/>
                    </a:moveTo>
                    <a:lnTo>
                      <a:pt x="105" y="412"/>
                    </a:lnTo>
                    <a:lnTo>
                      <a:pt x="105" y="413"/>
                    </a:lnTo>
                    <a:lnTo>
                      <a:pt x="103" y="413"/>
                    </a:lnTo>
                    <a:lnTo>
                      <a:pt x="104" y="411"/>
                    </a:lnTo>
                    <a:close/>
                    <a:moveTo>
                      <a:pt x="101" y="416"/>
                    </a:moveTo>
                    <a:lnTo>
                      <a:pt x="100" y="415"/>
                    </a:lnTo>
                    <a:lnTo>
                      <a:pt x="99" y="414"/>
                    </a:lnTo>
                    <a:lnTo>
                      <a:pt x="98" y="413"/>
                    </a:lnTo>
                    <a:lnTo>
                      <a:pt x="97" y="412"/>
                    </a:lnTo>
                    <a:lnTo>
                      <a:pt x="101" y="408"/>
                    </a:lnTo>
                    <a:lnTo>
                      <a:pt x="102" y="409"/>
                    </a:lnTo>
                    <a:lnTo>
                      <a:pt x="103" y="410"/>
                    </a:lnTo>
                    <a:lnTo>
                      <a:pt x="103" y="411"/>
                    </a:lnTo>
                    <a:lnTo>
                      <a:pt x="104" y="411"/>
                    </a:lnTo>
                    <a:lnTo>
                      <a:pt x="101" y="416"/>
                    </a:lnTo>
                    <a:close/>
                    <a:moveTo>
                      <a:pt x="97" y="412"/>
                    </a:moveTo>
                    <a:lnTo>
                      <a:pt x="96" y="411"/>
                    </a:lnTo>
                    <a:lnTo>
                      <a:pt x="95" y="409"/>
                    </a:lnTo>
                    <a:lnTo>
                      <a:pt x="94" y="408"/>
                    </a:lnTo>
                    <a:lnTo>
                      <a:pt x="93" y="407"/>
                    </a:lnTo>
                    <a:lnTo>
                      <a:pt x="99" y="406"/>
                    </a:lnTo>
                    <a:lnTo>
                      <a:pt x="99" y="407"/>
                    </a:lnTo>
                    <a:lnTo>
                      <a:pt x="100" y="407"/>
                    </a:lnTo>
                    <a:lnTo>
                      <a:pt x="101" y="408"/>
                    </a:lnTo>
                    <a:lnTo>
                      <a:pt x="97" y="412"/>
                    </a:lnTo>
                    <a:close/>
                    <a:moveTo>
                      <a:pt x="96" y="404"/>
                    </a:moveTo>
                    <a:lnTo>
                      <a:pt x="98" y="404"/>
                    </a:lnTo>
                    <a:lnTo>
                      <a:pt x="99" y="406"/>
                    </a:lnTo>
                    <a:lnTo>
                      <a:pt x="96" y="407"/>
                    </a:lnTo>
                    <a:lnTo>
                      <a:pt x="96" y="404"/>
                    </a:lnTo>
                    <a:close/>
                    <a:moveTo>
                      <a:pt x="96" y="409"/>
                    </a:moveTo>
                    <a:lnTo>
                      <a:pt x="95" y="409"/>
                    </a:lnTo>
                    <a:lnTo>
                      <a:pt x="95" y="404"/>
                    </a:lnTo>
                    <a:lnTo>
                      <a:pt x="96" y="404"/>
                    </a:lnTo>
                    <a:lnTo>
                      <a:pt x="96" y="409"/>
                    </a:lnTo>
                    <a:close/>
                    <a:moveTo>
                      <a:pt x="95" y="409"/>
                    </a:moveTo>
                    <a:lnTo>
                      <a:pt x="92" y="409"/>
                    </a:lnTo>
                    <a:lnTo>
                      <a:pt x="92" y="407"/>
                    </a:lnTo>
                    <a:lnTo>
                      <a:pt x="95" y="407"/>
                    </a:lnTo>
                    <a:lnTo>
                      <a:pt x="95" y="409"/>
                    </a:lnTo>
                    <a:close/>
                    <a:moveTo>
                      <a:pt x="92" y="407"/>
                    </a:moveTo>
                    <a:lnTo>
                      <a:pt x="91" y="397"/>
                    </a:lnTo>
                    <a:lnTo>
                      <a:pt x="97" y="397"/>
                    </a:lnTo>
                    <a:lnTo>
                      <a:pt x="98" y="406"/>
                    </a:lnTo>
                    <a:lnTo>
                      <a:pt x="92" y="407"/>
                    </a:lnTo>
                    <a:close/>
                    <a:moveTo>
                      <a:pt x="94" y="395"/>
                    </a:moveTo>
                    <a:lnTo>
                      <a:pt x="97" y="395"/>
                    </a:lnTo>
                    <a:lnTo>
                      <a:pt x="97" y="397"/>
                    </a:lnTo>
                    <a:lnTo>
                      <a:pt x="94" y="397"/>
                    </a:lnTo>
                    <a:lnTo>
                      <a:pt x="94" y="395"/>
                    </a:lnTo>
                    <a:close/>
                    <a:moveTo>
                      <a:pt x="94" y="400"/>
                    </a:moveTo>
                    <a:lnTo>
                      <a:pt x="92" y="399"/>
                    </a:lnTo>
                    <a:lnTo>
                      <a:pt x="90" y="399"/>
                    </a:lnTo>
                    <a:lnTo>
                      <a:pt x="87" y="399"/>
                    </a:lnTo>
                    <a:lnTo>
                      <a:pt x="85" y="399"/>
                    </a:lnTo>
                    <a:lnTo>
                      <a:pt x="85" y="393"/>
                    </a:lnTo>
                    <a:lnTo>
                      <a:pt x="87" y="394"/>
                    </a:lnTo>
                    <a:lnTo>
                      <a:pt x="89" y="394"/>
                    </a:lnTo>
                    <a:lnTo>
                      <a:pt x="92" y="394"/>
                    </a:lnTo>
                    <a:lnTo>
                      <a:pt x="94" y="395"/>
                    </a:lnTo>
                    <a:lnTo>
                      <a:pt x="94" y="400"/>
                    </a:lnTo>
                    <a:close/>
                    <a:moveTo>
                      <a:pt x="85" y="399"/>
                    </a:moveTo>
                    <a:lnTo>
                      <a:pt x="83" y="398"/>
                    </a:lnTo>
                    <a:lnTo>
                      <a:pt x="83" y="397"/>
                    </a:lnTo>
                    <a:lnTo>
                      <a:pt x="85" y="396"/>
                    </a:lnTo>
                    <a:lnTo>
                      <a:pt x="85" y="399"/>
                    </a:lnTo>
                    <a:close/>
                    <a:moveTo>
                      <a:pt x="83" y="397"/>
                    </a:moveTo>
                    <a:lnTo>
                      <a:pt x="82" y="397"/>
                    </a:lnTo>
                    <a:lnTo>
                      <a:pt x="82" y="396"/>
                    </a:lnTo>
                    <a:lnTo>
                      <a:pt x="81" y="396"/>
                    </a:lnTo>
                    <a:lnTo>
                      <a:pt x="81" y="395"/>
                    </a:lnTo>
                    <a:lnTo>
                      <a:pt x="80" y="394"/>
                    </a:lnTo>
                    <a:lnTo>
                      <a:pt x="79" y="393"/>
                    </a:lnTo>
                    <a:lnTo>
                      <a:pt x="76" y="391"/>
                    </a:lnTo>
                    <a:lnTo>
                      <a:pt x="73" y="390"/>
                    </a:lnTo>
                    <a:lnTo>
                      <a:pt x="76" y="385"/>
                    </a:lnTo>
                    <a:lnTo>
                      <a:pt x="78" y="386"/>
                    </a:lnTo>
                    <a:lnTo>
                      <a:pt x="79" y="387"/>
                    </a:lnTo>
                    <a:lnTo>
                      <a:pt x="81" y="388"/>
                    </a:lnTo>
                    <a:lnTo>
                      <a:pt x="82" y="390"/>
                    </a:lnTo>
                    <a:lnTo>
                      <a:pt x="84" y="391"/>
                    </a:lnTo>
                    <a:lnTo>
                      <a:pt x="85" y="392"/>
                    </a:lnTo>
                    <a:lnTo>
                      <a:pt x="86" y="393"/>
                    </a:lnTo>
                    <a:lnTo>
                      <a:pt x="87" y="393"/>
                    </a:lnTo>
                    <a:lnTo>
                      <a:pt x="87" y="394"/>
                    </a:lnTo>
                    <a:lnTo>
                      <a:pt x="87" y="395"/>
                    </a:lnTo>
                    <a:lnTo>
                      <a:pt x="83" y="397"/>
                    </a:lnTo>
                    <a:close/>
                    <a:moveTo>
                      <a:pt x="76" y="385"/>
                    </a:moveTo>
                    <a:lnTo>
                      <a:pt x="84" y="390"/>
                    </a:lnTo>
                    <a:lnTo>
                      <a:pt x="76" y="385"/>
                    </a:lnTo>
                    <a:lnTo>
                      <a:pt x="75" y="387"/>
                    </a:lnTo>
                    <a:lnTo>
                      <a:pt x="76" y="385"/>
                    </a:lnTo>
                    <a:close/>
                    <a:moveTo>
                      <a:pt x="73" y="390"/>
                    </a:moveTo>
                    <a:lnTo>
                      <a:pt x="73" y="389"/>
                    </a:lnTo>
                    <a:lnTo>
                      <a:pt x="72" y="389"/>
                    </a:lnTo>
                    <a:lnTo>
                      <a:pt x="75" y="385"/>
                    </a:lnTo>
                    <a:lnTo>
                      <a:pt x="76" y="385"/>
                    </a:lnTo>
                    <a:lnTo>
                      <a:pt x="73" y="390"/>
                    </a:lnTo>
                    <a:close/>
                    <a:moveTo>
                      <a:pt x="72" y="389"/>
                    </a:moveTo>
                    <a:lnTo>
                      <a:pt x="71" y="388"/>
                    </a:lnTo>
                    <a:lnTo>
                      <a:pt x="71" y="387"/>
                    </a:lnTo>
                    <a:lnTo>
                      <a:pt x="74" y="387"/>
                    </a:lnTo>
                    <a:lnTo>
                      <a:pt x="72" y="389"/>
                    </a:lnTo>
                    <a:close/>
                    <a:moveTo>
                      <a:pt x="71" y="387"/>
                    </a:moveTo>
                    <a:lnTo>
                      <a:pt x="71" y="386"/>
                    </a:lnTo>
                    <a:lnTo>
                      <a:pt x="76" y="386"/>
                    </a:lnTo>
                    <a:lnTo>
                      <a:pt x="76" y="387"/>
                    </a:lnTo>
                    <a:lnTo>
                      <a:pt x="71" y="387"/>
                    </a:lnTo>
                    <a:close/>
                    <a:moveTo>
                      <a:pt x="75" y="384"/>
                    </a:moveTo>
                    <a:lnTo>
                      <a:pt x="76" y="384"/>
                    </a:lnTo>
                    <a:lnTo>
                      <a:pt x="76" y="386"/>
                    </a:lnTo>
                    <a:lnTo>
                      <a:pt x="74" y="386"/>
                    </a:lnTo>
                    <a:lnTo>
                      <a:pt x="75" y="384"/>
                    </a:lnTo>
                    <a:close/>
                    <a:moveTo>
                      <a:pt x="72" y="388"/>
                    </a:moveTo>
                    <a:lnTo>
                      <a:pt x="71" y="387"/>
                    </a:lnTo>
                    <a:lnTo>
                      <a:pt x="74" y="383"/>
                    </a:lnTo>
                    <a:lnTo>
                      <a:pt x="75" y="384"/>
                    </a:lnTo>
                    <a:lnTo>
                      <a:pt x="72" y="388"/>
                    </a:lnTo>
                    <a:close/>
                    <a:moveTo>
                      <a:pt x="71" y="387"/>
                    </a:moveTo>
                    <a:lnTo>
                      <a:pt x="70" y="387"/>
                    </a:lnTo>
                    <a:lnTo>
                      <a:pt x="70" y="386"/>
                    </a:lnTo>
                    <a:lnTo>
                      <a:pt x="73" y="382"/>
                    </a:lnTo>
                    <a:lnTo>
                      <a:pt x="74" y="383"/>
                    </a:lnTo>
                    <a:lnTo>
                      <a:pt x="71" y="387"/>
                    </a:lnTo>
                    <a:close/>
                    <a:moveTo>
                      <a:pt x="70" y="386"/>
                    </a:moveTo>
                    <a:lnTo>
                      <a:pt x="69" y="386"/>
                    </a:lnTo>
                    <a:lnTo>
                      <a:pt x="69" y="385"/>
                    </a:lnTo>
                    <a:lnTo>
                      <a:pt x="71" y="384"/>
                    </a:lnTo>
                    <a:lnTo>
                      <a:pt x="70" y="386"/>
                    </a:lnTo>
                    <a:close/>
                    <a:moveTo>
                      <a:pt x="69" y="385"/>
                    </a:moveTo>
                    <a:lnTo>
                      <a:pt x="69" y="383"/>
                    </a:lnTo>
                    <a:lnTo>
                      <a:pt x="68" y="382"/>
                    </a:lnTo>
                    <a:lnTo>
                      <a:pt x="68" y="381"/>
                    </a:lnTo>
                    <a:lnTo>
                      <a:pt x="68" y="379"/>
                    </a:lnTo>
                    <a:lnTo>
                      <a:pt x="74" y="379"/>
                    </a:lnTo>
                    <a:lnTo>
                      <a:pt x="74" y="381"/>
                    </a:lnTo>
                    <a:lnTo>
                      <a:pt x="74" y="382"/>
                    </a:lnTo>
                    <a:lnTo>
                      <a:pt x="74" y="383"/>
                    </a:lnTo>
                    <a:lnTo>
                      <a:pt x="74" y="384"/>
                    </a:lnTo>
                    <a:lnTo>
                      <a:pt x="69" y="385"/>
                    </a:lnTo>
                    <a:close/>
                    <a:moveTo>
                      <a:pt x="71" y="377"/>
                    </a:moveTo>
                    <a:lnTo>
                      <a:pt x="74" y="377"/>
                    </a:lnTo>
                    <a:lnTo>
                      <a:pt x="74" y="379"/>
                    </a:lnTo>
                    <a:lnTo>
                      <a:pt x="71" y="379"/>
                    </a:lnTo>
                    <a:lnTo>
                      <a:pt x="71" y="377"/>
                    </a:lnTo>
                    <a:close/>
                    <a:moveTo>
                      <a:pt x="71" y="382"/>
                    </a:moveTo>
                    <a:lnTo>
                      <a:pt x="69" y="382"/>
                    </a:lnTo>
                    <a:lnTo>
                      <a:pt x="67" y="381"/>
                    </a:lnTo>
                    <a:lnTo>
                      <a:pt x="65" y="381"/>
                    </a:lnTo>
                    <a:lnTo>
                      <a:pt x="63" y="381"/>
                    </a:lnTo>
                    <a:lnTo>
                      <a:pt x="63" y="376"/>
                    </a:lnTo>
                    <a:lnTo>
                      <a:pt x="65" y="376"/>
                    </a:lnTo>
                    <a:lnTo>
                      <a:pt x="67" y="376"/>
                    </a:lnTo>
                    <a:lnTo>
                      <a:pt x="69" y="377"/>
                    </a:lnTo>
                    <a:lnTo>
                      <a:pt x="71" y="377"/>
                    </a:lnTo>
                    <a:lnTo>
                      <a:pt x="71" y="382"/>
                    </a:lnTo>
                    <a:close/>
                    <a:moveTo>
                      <a:pt x="63" y="381"/>
                    </a:moveTo>
                    <a:lnTo>
                      <a:pt x="62" y="381"/>
                    </a:lnTo>
                    <a:lnTo>
                      <a:pt x="63" y="379"/>
                    </a:lnTo>
                    <a:lnTo>
                      <a:pt x="63" y="381"/>
                    </a:lnTo>
                    <a:close/>
                    <a:moveTo>
                      <a:pt x="62" y="381"/>
                    </a:moveTo>
                    <a:lnTo>
                      <a:pt x="61" y="380"/>
                    </a:lnTo>
                    <a:lnTo>
                      <a:pt x="60" y="380"/>
                    </a:lnTo>
                    <a:lnTo>
                      <a:pt x="64" y="376"/>
                    </a:lnTo>
                    <a:lnTo>
                      <a:pt x="65" y="377"/>
                    </a:lnTo>
                    <a:lnTo>
                      <a:pt x="62" y="381"/>
                    </a:lnTo>
                    <a:close/>
                    <a:moveTo>
                      <a:pt x="60" y="380"/>
                    </a:moveTo>
                    <a:lnTo>
                      <a:pt x="59" y="379"/>
                    </a:lnTo>
                    <a:lnTo>
                      <a:pt x="57" y="378"/>
                    </a:lnTo>
                    <a:lnTo>
                      <a:pt x="56" y="377"/>
                    </a:lnTo>
                    <a:lnTo>
                      <a:pt x="54" y="375"/>
                    </a:lnTo>
                    <a:lnTo>
                      <a:pt x="52" y="375"/>
                    </a:lnTo>
                    <a:lnTo>
                      <a:pt x="51" y="374"/>
                    </a:lnTo>
                    <a:lnTo>
                      <a:pt x="50" y="373"/>
                    </a:lnTo>
                    <a:lnTo>
                      <a:pt x="49" y="373"/>
                    </a:lnTo>
                    <a:lnTo>
                      <a:pt x="48" y="373"/>
                    </a:lnTo>
                    <a:lnTo>
                      <a:pt x="49" y="368"/>
                    </a:lnTo>
                    <a:lnTo>
                      <a:pt x="50" y="368"/>
                    </a:lnTo>
                    <a:lnTo>
                      <a:pt x="51" y="368"/>
                    </a:lnTo>
                    <a:lnTo>
                      <a:pt x="52" y="369"/>
                    </a:lnTo>
                    <a:lnTo>
                      <a:pt x="53" y="369"/>
                    </a:lnTo>
                    <a:lnTo>
                      <a:pt x="55" y="370"/>
                    </a:lnTo>
                    <a:lnTo>
                      <a:pt x="57" y="371"/>
                    </a:lnTo>
                    <a:lnTo>
                      <a:pt x="58" y="372"/>
                    </a:lnTo>
                    <a:lnTo>
                      <a:pt x="60" y="373"/>
                    </a:lnTo>
                    <a:lnTo>
                      <a:pt x="62" y="375"/>
                    </a:lnTo>
                    <a:lnTo>
                      <a:pt x="64" y="376"/>
                    </a:lnTo>
                    <a:lnTo>
                      <a:pt x="60" y="380"/>
                    </a:lnTo>
                    <a:close/>
                    <a:moveTo>
                      <a:pt x="48" y="373"/>
                    </a:moveTo>
                    <a:lnTo>
                      <a:pt x="46" y="372"/>
                    </a:lnTo>
                    <a:lnTo>
                      <a:pt x="46" y="370"/>
                    </a:lnTo>
                    <a:lnTo>
                      <a:pt x="48" y="370"/>
                    </a:lnTo>
                    <a:lnTo>
                      <a:pt x="48" y="373"/>
                    </a:lnTo>
                    <a:close/>
                    <a:moveTo>
                      <a:pt x="46" y="370"/>
                    </a:moveTo>
                    <a:lnTo>
                      <a:pt x="46" y="369"/>
                    </a:lnTo>
                    <a:lnTo>
                      <a:pt x="51" y="369"/>
                    </a:lnTo>
                    <a:lnTo>
                      <a:pt x="51" y="370"/>
                    </a:lnTo>
                    <a:lnTo>
                      <a:pt x="46" y="370"/>
                    </a:lnTo>
                    <a:close/>
                    <a:moveTo>
                      <a:pt x="46" y="369"/>
                    </a:moveTo>
                    <a:lnTo>
                      <a:pt x="46" y="366"/>
                    </a:lnTo>
                    <a:lnTo>
                      <a:pt x="48" y="366"/>
                    </a:lnTo>
                    <a:lnTo>
                      <a:pt x="48" y="369"/>
                    </a:lnTo>
                    <a:lnTo>
                      <a:pt x="46" y="369"/>
                    </a:lnTo>
                    <a:close/>
                    <a:moveTo>
                      <a:pt x="48" y="366"/>
                    </a:moveTo>
                    <a:lnTo>
                      <a:pt x="78" y="366"/>
                    </a:lnTo>
                    <a:lnTo>
                      <a:pt x="78" y="372"/>
                    </a:lnTo>
                    <a:lnTo>
                      <a:pt x="48" y="372"/>
                    </a:lnTo>
                    <a:lnTo>
                      <a:pt x="48" y="366"/>
                    </a:lnTo>
                    <a:close/>
                    <a:moveTo>
                      <a:pt x="81" y="369"/>
                    </a:moveTo>
                    <a:lnTo>
                      <a:pt x="81" y="372"/>
                    </a:lnTo>
                    <a:lnTo>
                      <a:pt x="78" y="372"/>
                    </a:lnTo>
                    <a:lnTo>
                      <a:pt x="78" y="369"/>
                    </a:lnTo>
                    <a:lnTo>
                      <a:pt x="81" y="369"/>
                    </a:lnTo>
                    <a:close/>
                    <a:moveTo>
                      <a:pt x="75" y="369"/>
                    </a:moveTo>
                    <a:lnTo>
                      <a:pt x="75" y="367"/>
                    </a:lnTo>
                    <a:lnTo>
                      <a:pt x="75" y="366"/>
                    </a:lnTo>
                    <a:lnTo>
                      <a:pt x="75" y="364"/>
                    </a:lnTo>
                    <a:lnTo>
                      <a:pt x="75" y="362"/>
                    </a:lnTo>
                    <a:lnTo>
                      <a:pt x="80" y="362"/>
                    </a:lnTo>
                    <a:lnTo>
                      <a:pt x="80" y="363"/>
                    </a:lnTo>
                    <a:lnTo>
                      <a:pt x="81" y="365"/>
                    </a:lnTo>
                    <a:lnTo>
                      <a:pt x="81" y="367"/>
                    </a:lnTo>
                    <a:lnTo>
                      <a:pt x="81" y="369"/>
                    </a:lnTo>
                    <a:lnTo>
                      <a:pt x="75" y="369"/>
                    </a:lnTo>
                    <a:close/>
                    <a:moveTo>
                      <a:pt x="78" y="359"/>
                    </a:moveTo>
                    <a:lnTo>
                      <a:pt x="80" y="359"/>
                    </a:lnTo>
                    <a:lnTo>
                      <a:pt x="80" y="362"/>
                    </a:lnTo>
                    <a:lnTo>
                      <a:pt x="78" y="362"/>
                    </a:lnTo>
                    <a:lnTo>
                      <a:pt x="78" y="359"/>
                    </a:lnTo>
                    <a:close/>
                    <a:moveTo>
                      <a:pt x="77" y="365"/>
                    </a:moveTo>
                    <a:lnTo>
                      <a:pt x="74" y="364"/>
                    </a:lnTo>
                    <a:lnTo>
                      <a:pt x="70" y="364"/>
                    </a:lnTo>
                    <a:lnTo>
                      <a:pt x="66" y="364"/>
                    </a:lnTo>
                    <a:lnTo>
                      <a:pt x="62" y="364"/>
                    </a:lnTo>
                    <a:lnTo>
                      <a:pt x="59" y="364"/>
                    </a:lnTo>
                    <a:lnTo>
                      <a:pt x="55" y="364"/>
                    </a:lnTo>
                    <a:lnTo>
                      <a:pt x="51" y="364"/>
                    </a:lnTo>
                    <a:lnTo>
                      <a:pt x="47" y="364"/>
                    </a:lnTo>
                    <a:lnTo>
                      <a:pt x="47" y="359"/>
                    </a:lnTo>
                    <a:lnTo>
                      <a:pt x="51" y="359"/>
                    </a:lnTo>
                    <a:lnTo>
                      <a:pt x="55" y="359"/>
                    </a:lnTo>
                    <a:lnTo>
                      <a:pt x="59" y="359"/>
                    </a:lnTo>
                    <a:lnTo>
                      <a:pt x="62" y="359"/>
                    </a:lnTo>
                    <a:lnTo>
                      <a:pt x="66" y="359"/>
                    </a:lnTo>
                    <a:lnTo>
                      <a:pt x="70" y="359"/>
                    </a:lnTo>
                    <a:lnTo>
                      <a:pt x="74" y="359"/>
                    </a:lnTo>
                    <a:lnTo>
                      <a:pt x="78" y="359"/>
                    </a:lnTo>
                    <a:lnTo>
                      <a:pt x="77" y="365"/>
                    </a:lnTo>
                    <a:close/>
                    <a:moveTo>
                      <a:pt x="44" y="362"/>
                    </a:moveTo>
                    <a:lnTo>
                      <a:pt x="44" y="359"/>
                    </a:lnTo>
                    <a:lnTo>
                      <a:pt x="47" y="359"/>
                    </a:lnTo>
                    <a:lnTo>
                      <a:pt x="47" y="362"/>
                    </a:lnTo>
                    <a:lnTo>
                      <a:pt x="44" y="362"/>
                    </a:lnTo>
                    <a:close/>
                    <a:moveTo>
                      <a:pt x="50" y="362"/>
                    </a:moveTo>
                    <a:lnTo>
                      <a:pt x="50" y="368"/>
                    </a:lnTo>
                    <a:lnTo>
                      <a:pt x="44" y="368"/>
                    </a:lnTo>
                    <a:lnTo>
                      <a:pt x="44" y="362"/>
                    </a:lnTo>
                    <a:lnTo>
                      <a:pt x="50" y="362"/>
                    </a:lnTo>
                    <a:close/>
                    <a:moveTo>
                      <a:pt x="50" y="368"/>
                    </a:moveTo>
                    <a:lnTo>
                      <a:pt x="50" y="371"/>
                    </a:lnTo>
                    <a:lnTo>
                      <a:pt x="47" y="370"/>
                    </a:lnTo>
                    <a:lnTo>
                      <a:pt x="47" y="368"/>
                    </a:lnTo>
                    <a:lnTo>
                      <a:pt x="50" y="368"/>
                    </a:lnTo>
                    <a:close/>
                    <a:moveTo>
                      <a:pt x="47" y="370"/>
                    </a:moveTo>
                    <a:lnTo>
                      <a:pt x="46" y="370"/>
                    </a:lnTo>
                    <a:lnTo>
                      <a:pt x="45" y="370"/>
                    </a:lnTo>
                    <a:lnTo>
                      <a:pt x="44" y="370"/>
                    </a:lnTo>
                    <a:lnTo>
                      <a:pt x="43" y="369"/>
                    </a:lnTo>
                    <a:lnTo>
                      <a:pt x="41" y="368"/>
                    </a:lnTo>
                    <a:lnTo>
                      <a:pt x="39" y="368"/>
                    </a:lnTo>
                    <a:lnTo>
                      <a:pt x="37" y="367"/>
                    </a:lnTo>
                    <a:lnTo>
                      <a:pt x="35" y="366"/>
                    </a:lnTo>
                    <a:lnTo>
                      <a:pt x="33" y="365"/>
                    </a:lnTo>
                    <a:lnTo>
                      <a:pt x="31" y="364"/>
                    </a:lnTo>
                    <a:lnTo>
                      <a:pt x="34" y="359"/>
                    </a:lnTo>
                    <a:lnTo>
                      <a:pt x="36" y="360"/>
                    </a:lnTo>
                    <a:lnTo>
                      <a:pt x="38" y="361"/>
                    </a:lnTo>
                    <a:lnTo>
                      <a:pt x="39" y="362"/>
                    </a:lnTo>
                    <a:lnTo>
                      <a:pt x="41" y="363"/>
                    </a:lnTo>
                    <a:lnTo>
                      <a:pt x="43" y="364"/>
                    </a:lnTo>
                    <a:lnTo>
                      <a:pt x="44" y="364"/>
                    </a:lnTo>
                    <a:lnTo>
                      <a:pt x="46" y="365"/>
                    </a:lnTo>
                    <a:lnTo>
                      <a:pt x="48" y="365"/>
                    </a:lnTo>
                    <a:lnTo>
                      <a:pt x="47" y="370"/>
                    </a:lnTo>
                    <a:close/>
                    <a:moveTo>
                      <a:pt x="31" y="364"/>
                    </a:moveTo>
                    <a:lnTo>
                      <a:pt x="30" y="363"/>
                    </a:lnTo>
                    <a:lnTo>
                      <a:pt x="29" y="362"/>
                    </a:lnTo>
                    <a:lnTo>
                      <a:pt x="28" y="362"/>
                    </a:lnTo>
                    <a:lnTo>
                      <a:pt x="27" y="361"/>
                    </a:lnTo>
                    <a:lnTo>
                      <a:pt x="29" y="356"/>
                    </a:lnTo>
                    <a:lnTo>
                      <a:pt x="31" y="357"/>
                    </a:lnTo>
                    <a:lnTo>
                      <a:pt x="32" y="358"/>
                    </a:lnTo>
                    <a:lnTo>
                      <a:pt x="33" y="358"/>
                    </a:lnTo>
                    <a:lnTo>
                      <a:pt x="34" y="359"/>
                    </a:lnTo>
                    <a:lnTo>
                      <a:pt x="31" y="364"/>
                    </a:lnTo>
                    <a:close/>
                    <a:moveTo>
                      <a:pt x="29" y="356"/>
                    </a:moveTo>
                    <a:lnTo>
                      <a:pt x="29" y="356"/>
                    </a:lnTo>
                    <a:lnTo>
                      <a:pt x="28" y="359"/>
                    </a:lnTo>
                    <a:lnTo>
                      <a:pt x="29" y="356"/>
                    </a:lnTo>
                    <a:close/>
                    <a:moveTo>
                      <a:pt x="27" y="361"/>
                    </a:moveTo>
                    <a:lnTo>
                      <a:pt x="26" y="361"/>
                    </a:lnTo>
                    <a:lnTo>
                      <a:pt x="25" y="361"/>
                    </a:lnTo>
                    <a:lnTo>
                      <a:pt x="25" y="360"/>
                    </a:lnTo>
                    <a:lnTo>
                      <a:pt x="24" y="360"/>
                    </a:lnTo>
                    <a:lnTo>
                      <a:pt x="25" y="355"/>
                    </a:lnTo>
                    <a:lnTo>
                      <a:pt x="26" y="355"/>
                    </a:lnTo>
                    <a:lnTo>
                      <a:pt x="27" y="356"/>
                    </a:lnTo>
                    <a:lnTo>
                      <a:pt x="28" y="356"/>
                    </a:lnTo>
                    <a:lnTo>
                      <a:pt x="29" y="356"/>
                    </a:lnTo>
                    <a:lnTo>
                      <a:pt x="27" y="361"/>
                    </a:lnTo>
                    <a:close/>
                    <a:moveTo>
                      <a:pt x="24" y="360"/>
                    </a:moveTo>
                    <a:lnTo>
                      <a:pt x="21" y="359"/>
                    </a:lnTo>
                    <a:lnTo>
                      <a:pt x="18" y="358"/>
                    </a:lnTo>
                    <a:lnTo>
                      <a:pt x="16" y="358"/>
                    </a:lnTo>
                    <a:lnTo>
                      <a:pt x="13" y="357"/>
                    </a:lnTo>
                    <a:lnTo>
                      <a:pt x="10" y="356"/>
                    </a:lnTo>
                    <a:lnTo>
                      <a:pt x="8" y="355"/>
                    </a:lnTo>
                    <a:lnTo>
                      <a:pt x="5" y="355"/>
                    </a:lnTo>
                    <a:lnTo>
                      <a:pt x="2" y="354"/>
                    </a:lnTo>
                    <a:lnTo>
                      <a:pt x="3" y="349"/>
                    </a:lnTo>
                    <a:lnTo>
                      <a:pt x="6" y="350"/>
                    </a:lnTo>
                    <a:lnTo>
                      <a:pt x="9" y="350"/>
                    </a:lnTo>
                    <a:lnTo>
                      <a:pt x="12" y="351"/>
                    </a:lnTo>
                    <a:lnTo>
                      <a:pt x="15" y="352"/>
                    </a:lnTo>
                    <a:lnTo>
                      <a:pt x="17" y="353"/>
                    </a:lnTo>
                    <a:lnTo>
                      <a:pt x="20" y="354"/>
                    </a:lnTo>
                    <a:lnTo>
                      <a:pt x="23" y="354"/>
                    </a:lnTo>
                    <a:lnTo>
                      <a:pt x="25" y="355"/>
                    </a:lnTo>
                    <a:lnTo>
                      <a:pt x="24" y="360"/>
                    </a:lnTo>
                    <a:close/>
                    <a:moveTo>
                      <a:pt x="2" y="354"/>
                    </a:moveTo>
                    <a:lnTo>
                      <a:pt x="0" y="354"/>
                    </a:lnTo>
                    <a:lnTo>
                      <a:pt x="0" y="352"/>
                    </a:lnTo>
                    <a:lnTo>
                      <a:pt x="3" y="352"/>
                    </a:lnTo>
                    <a:lnTo>
                      <a:pt x="2" y="354"/>
                    </a:lnTo>
                    <a:close/>
                    <a:moveTo>
                      <a:pt x="0" y="352"/>
                    </a:moveTo>
                    <a:lnTo>
                      <a:pt x="0" y="330"/>
                    </a:lnTo>
                    <a:lnTo>
                      <a:pt x="0" y="309"/>
                    </a:lnTo>
                    <a:lnTo>
                      <a:pt x="0" y="287"/>
                    </a:lnTo>
                    <a:lnTo>
                      <a:pt x="1" y="266"/>
                    </a:lnTo>
                    <a:lnTo>
                      <a:pt x="1" y="244"/>
                    </a:lnTo>
                    <a:lnTo>
                      <a:pt x="1" y="222"/>
                    </a:lnTo>
                    <a:lnTo>
                      <a:pt x="1" y="201"/>
                    </a:lnTo>
                    <a:lnTo>
                      <a:pt x="1" y="179"/>
                    </a:lnTo>
                    <a:lnTo>
                      <a:pt x="1" y="158"/>
                    </a:lnTo>
                    <a:lnTo>
                      <a:pt x="1" y="136"/>
                    </a:lnTo>
                    <a:lnTo>
                      <a:pt x="1" y="115"/>
                    </a:lnTo>
                    <a:lnTo>
                      <a:pt x="2" y="93"/>
                    </a:lnTo>
                    <a:lnTo>
                      <a:pt x="2" y="72"/>
                    </a:lnTo>
                    <a:lnTo>
                      <a:pt x="2" y="50"/>
                    </a:lnTo>
                    <a:lnTo>
                      <a:pt x="2" y="29"/>
                    </a:lnTo>
                    <a:lnTo>
                      <a:pt x="2" y="7"/>
                    </a:lnTo>
                    <a:lnTo>
                      <a:pt x="8" y="7"/>
                    </a:lnTo>
                    <a:lnTo>
                      <a:pt x="7" y="29"/>
                    </a:lnTo>
                    <a:lnTo>
                      <a:pt x="7" y="50"/>
                    </a:lnTo>
                    <a:lnTo>
                      <a:pt x="7" y="72"/>
                    </a:lnTo>
                    <a:lnTo>
                      <a:pt x="7" y="93"/>
                    </a:lnTo>
                    <a:lnTo>
                      <a:pt x="7" y="115"/>
                    </a:lnTo>
                    <a:lnTo>
                      <a:pt x="7" y="136"/>
                    </a:lnTo>
                    <a:lnTo>
                      <a:pt x="7" y="158"/>
                    </a:lnTo>
                    <a:lnTo>
                      <a:pt x="6" y="179"/>
                    </a:lnTo>
                    <a:lnTo>
                      <a:pt x="6" y="201"/>
                    </a:lnTo>
                    <a:lnTo>
                      <a:pt x="6" y="222"/>
                    </a:lnTo>
                    <a:lnTo>
                      <a:pt x="6" y="244"/>
                    </a:lnTo>
                    <a:lnTo>
                      <a:pt x="6" y="266"/>
                    </a:lnTo>
                    <a:lnTo>
                      <a:pt x="6" y="287"/>
                    </a:lnTo>
                    <a:lnTo>
                      <a:pt x="6" y="309"/>
                    </a:lnTo>
                    <a:lnTo>
                      <a:pt x="6" y="330"/>
                    </a:lnTo>
                    <a:lnTo>
                      <a:pt x="6" y="352"/>
                    </a:lnTo>
                    <a:lnTo>
                      <a:pt x="0" y="352"/>
                    </a:lnTo>
                    <a:close/>
                    <a:moveTo>
                      <a:pt x="2" y="7"/>
                    </a:moveTo>
                    <a:lnTo>
                      <a:pt x="2" y="4"/>
                    </a:lnTo>
                    <a:lnTo>
                      <a:pt x="5" y="4"/>
                    </a:lnTo>
                    <a:lnTo>
                      <a:pt x="5" y="7"/>
                    </a:lnTo>
                    <a:lnTo>
                      <a:pt x="2" y="7"/>
                    </a:lnTo>
                    <a:close/>
                    <a:moveTo>
                      <a:pt x="5" y="4"/>
                    </a:moveTo>
                    <a:lnTo>
                      <a:pt x="11" y="4"/>
                    </a:lnTo>
                    <a:lnTo>
                      <a:pt x="17" y="4"/>
                    </a:lnTo>
                    <a:lnTo>
                      <a:pt x="23" y="4"/>
                    </a:lnTo>
                    <a:lnTo>
                      <a:pt x="29" y="4"/>
                    </a:lnTo>
                    <a:lnTo>
                      <a:pt x="35" y="3"/>
                    </a:lnTo>
                    <a:lnTo>
                      <a:pt x="42" y="3"/>
                    </a:lnTo>
                    <a:lnTo>
                      <a:pt x="48" y="3"/>
                    </a:lnTo>
                    <a:lnTo>
                      <a:pt x="54" y="2"/>
                    </a:lnTo>
                    <a:lnTo>
                      <a:pt x="54" y="7"/>
                    </a:lnTo>
                    <a:lnTo>
                      <a:pt x="48" y="8"/>
                    </a:lnTo>
                    <a:lnTo>
                      <a:pt x="42" y="8"/>
                    </a:lnTo>
                    <a:lnTo>
                      <a:pt x="36" y="8"/>
                    </a:lnTo>
                    <a:lnTo>
                      <a:pt x="30" y="9"/>
                    </a:lnTo>
                    <a:lnTo>
                      <a:pt x="23" y="9"/>
                    </a:lnTo>
                    <a:lnTo>
                      <a:pt x="17" y="9"/>
                    </a:lnTo>
                    <a:lnTo>
                      <a:pt x="11" y="9"/>
                    </a:lnTo>
                    <a:lnTo>
                      <a:pt x="5" y="10"/>
                    </a:lnTo>
                    <a:lnTo>
                      <a:pt x="5" y="4"/>
                    </a:lnTo>
                    <a:close/>
                    <a:moveTo>
                      <a:pt x="54" y="2"/>
                    </a:moveTo>
                    <a:lnTo>
                      <a:pt x="62" y="2"/>
                    </a:lnTo>
                    <a:lnTo>
                      <a:pt x="70" y="1"/>
                    </a:lnTo>
                    <a:lnTo>
                      <a:pt x="78" y="1"/>
                    </a:lnTo>
                    <a:lnTo>
                      <a:pt x="86" y="0"/>
                    </a:lnTo>
                    <a:lnTo>
                      <a:pt x="94" y="0"/>
                    </a:lnTo>
                    <a:lnTo>
                      <a:pt x="102" y="0"/>
                    </a:lnTo>
                    <a:lnTo>
                      <a:pt x="110" y="0"/>
                    </a:lnTo>
                    <a:lnTo>
                      <a:pt x="118" y="0"/>
                    </a:lnTo>
                    <a:lnTo>
                      <a:pt x="122" y="0"/>
                    </a:lnTo>
                    <a:lnTo>
                      <a:pt x="126" y="0"/>
                    </a:lnTo>
                    <a:lnTo>
                      <a:pt x="130" y="0"/>
                    </a:lnTo>
                    <a:lnTo>
                      <a:pt x="134" y="1"/>
                    </a:lnTo>
                    <a:lnTo>
                      <a:pt x="138" y="1"/>
                    </a:lnTo>
                    <a:lnTo>
                      <a:pt x="142" y="1"/>
                    </a:lnTo>
                    <a:lnTo>
                      <a:pt x="145" y="2"/>
                    </a:lnTo>
                    <a:lnTo>
                      <a:pt x="149" y="2"/>
                    </a:lnTo>
                    <a:lnTo>
                      <a:pt x="153" y="3"/>
                    </a:lnTo>
                    <a:lnTo>
                      <a:pt x="157" y="3"/>
                    </a:lnTo>
                    <a:lnTo>
                      <a:pt x="161" y="4"/>
                    </a:lnTo>
                    <a:lnTo>
                      <a:pt x="165" y="5"/>
                    </a:lnTo>
                    <a:lnTo>
                      <a:pt x="169" y="5"/>
                    </a:lnTo>
                    <a:lnTo>
                      <a:pt x="173" y="6"/>
                    </a:lnTo>
                    <a:lnTo>
                      <a:pt x="177" y="7"/>
                    </a:lnTo>
                    <a:lnTo>
                      <a:pt x="181" y="8"/>
                    </a:lnTo>
                    <a:lnTo>
                      <a:pt x="179" y="13"/>
                    </a:lnTo>
                    <a:lnTo>
                      <a:pt x="175" y="12"/>
                    </a:lnTo>
                    <a:lnTo>
                      <a:pt x="172" y="11"/>
                    </a:lnTo>
                    <a:lnTo>
                      <a:pt x="168" y="10"/>
                    </a:lnTo>
                    <a:lnTo>
                      <a:pt x="164" y="10"/>
                    </a:lnTo>
                    <a:lnTo>
                      <a:pt x="160" y="9"/>
                    </a:lnTo>
                    <a:lnTo>
                      <a:pt x="156" y="8"/>
                    </a:lnTo>
                    <a:lnTo>
                      <a:pt x="152" y="8"/>
                    </a:lnTo>
                    <a:lnTo>
                      <a:pt x="149" y="7"/>
                    </a:lnTo>
                    <a:lnTo>
                      <a:pt x="145" y="7"/>
                    </a:lnTo>
                    <a:lnTo>
                      <a:pt x="141" y="6"/>
                    </a:lnTo>
                    <a:lnTo>
                      <a:pt x="137" y="6"/>
                    </a:lnTo>
                    <a:lnTo>
                      <a:pt x="133" y="6"/>
                    </a:lnTo>
                    <a:lnTo>
                      <a:pt x="129" y="5"/>
                    </a:lnTo>
                    <a:lnTo>
                      <a:pt x="125" y="5"/>
                    </a:lnTo>
                    <a:lnTo>
                      <a:pt x="121" y="5"/>
                    </a:lnTo>
                    <a:lnTo>
                      <a:pt x="117" y="5"/>
                    </a:lnTo>
                    <a:lnTo>
                      <a:pt x="110" y="5"/>
                    </a:lnTo>
                    <a:lnTo>
                      <a:pt x="102" y="5"/>
                    </a:lnTo>
                    <a:lnTo>
                      <a:pt x="94" y="5"/>
                    </a:lnTo>
                    <a:lnTo>
                      <a:pt x="86" y="5"/>
                    </a:lnTo>
                    <a:lnTo>
                      <a:pt x="78" y="6"/>
                    </a:lnTo>
                    <a:lnTo>
                      <a:pt x="70" y="6"/>
                    </a:lnTo>
                    <a:lnTo>
                      <a:pt x="62" y="7"/>
                    </a:lnTo>
                    <a:lnTo>
                      <a:pt x="54" y="7"/>
                    </a:lnTo>
                    <a:lnTo>
                      <a:pt x="54" y="2"/>
                    </a:lnTo>
                    <a:close/>
                    <a:moveTo>
                      <a:pt x="181" y="8"/>
                    </a:moveTo>
                    <a:lnTo>
                      <a:pt x="183" y="9"/>
                    </a:lnTo>
                    <a:lnTo>
                      <a:pt x="183" y="11"/>
                    </a:lnTo>
                    <a:lnTo>
                      <a:pt x="180" y="11"/>
                    </a:lnTo>
                    <a:lnTo>
                      <a:pt x="181" y="8"/>
                    </a:lnTo>
                    <a:close/>
                    <a:moveTo>
                      <a:pt x="183" y="11"/>
                    </a:moveTo>
                    <a:lnTo>
                      <a:pt x="183" y="12"/>
                    </a:lnTo>
                    <a:lnTo>
                      <a:pt x="177" y="12"/>
                    </a:lnTo>
                    <a:lnTo>
                      <a:pt x="177" y="11"/>
                    </a:lnTo>
                    <a:lnTo>
                      <a:pt x="183" y="11"/>
                    </a:lnTo>
                    <a:close/>
                    <a:moveTo>
                      <a:pt x="179" y="14"/>
                    </a:moveTo>
                    <a:lnTo>
                      <a:pt x="177" y="13"/>
                    </a:lnTo>
                    <a:lnTo>
                      <a:pt x="177" y="12"/>
                    </a:lnTo>
                    <a:lnTo>
                      <a:pt x="180" y="12"/>
                    </a:lnTo>
                    <a:lnTo>
                      <a:pt x="179" y="14"/>
                    </a:lnTo>
                    <a:close/>
                    <a:moveTo>
                      <a:pt x="181" y="10"/>
                    </a:moveTo>
                    <a:lnTo>
                      <a:pt x="183" y="10"/>
                    </a:lnTo>
                    <a:lnTo>
                      <a:pt x="184" y="11"/>
                    </a:lnTo>
                    <a:lnTo>
                      <a:pt x="186" y="12"/>
                    </a:lnTo>
                    <a:lnTo>
                      <a:pt x="188" y="13"/>
                    </a:lnTo>
                    <a:lnTo>
                      <a:pt x="184" y="17"/>
                    </a:lnTo>
                    <a:lnTo>
                      <a:pt x="183" y="16"/>
                    </a:lnTo>
                    <a:lnTo>
                      <a:pt x="181" y="16"/>
                    </a:lnTo>
                    <a:lnTo>
                      <a:pt x="180" y="15"/>
                    </a:lnTo>
                    <a:lnTo>
                      <a:pt x="179" y="14"/>
                    </a:lnTo>
                    <a:lnTo>
                      <a:pt x="181" y="10"/>
                    </a:lnTo>
                    <a:close/>
                    <a:moveTo>
                      <a:pt x="188" y="13"/>
                    </a:moveTo>
                    <a:lnTo>
                      <a:pt x="189" y="14"/>
                    </a:lnTo>
                    <a:lnTo>
                      <a:pt x="190" y="15"/>
                    </a:lnTo>
                    <a:lnTo>
                      <a:pt x="191" y="16"/>
                    </a:lnTo>
                    <a:lnTo>
                      <a:pt x="192" y="17"/>
                    </a:lnTo>
                    <a:lnTo>
                      <a:pt x="193" y="18"/>
                    </a:lnTo>
                    <a:lnTo>
                      <a:pt x="193" y="19"/>
                    </a:lnTo>
                    <a:lnTo>
                      <a:pt x="188" y="21"/>
                    </a:lnTo>
                    <a:lnTo>
                      <a:pt x="188" y="20"/>
                    </a:lnTo>
                    <a:lnTo>
                      <a:pt x="187" y="20"/>
                    </a:lnTo>
                    <a:lnTo>
                      <a:pt x="187" y="19"/>
                    </a:lnTo>
                    <a:lnTo>
                      <a:pt x="186" y="18"/>
                    </a:lnTo>
                    <a:lnTo>
                      <a:pt x="184" y="17"/>
                    </a:lnTo>
                    <a:lnTo>
                      <a:pt x="188" y="13"/>
                    </a:lnTo>
                    <a:close/>
                    <a:moveTo>
                      <a:pt x="190" y="23"/>
                    </a:moveTo>
                    <a:lnTo>
                      <a:pt x="188" y="23"/>
                    </a:lnTo>
                    <a:lnTo>
                      <a:pt x="188" y="21"/>
                    </a:lnTo>
                    <a:lnTo>
                      <a:pt x="190" y="20"/>
                    </a:lnTo>
                    <a:lnTo>
                      <a:pt x="190" y="23"/>
                    </a:lnTo>
                    <a:close/>
                    <a:moveTo>
                      <a:pt x="190" y="17"/>
                    </a:moveTo>
                    <a:lnTo>
                      <a:pt x="192" y="17"/>
                    </a:lnTo>
                    <a:lnTo>
                      <a:pt x="192" y="23"/>
                    </a:lnTo>
                    <a:lnTo>
                      <a:pt x="190" y="23"/>
                    </a:lnTo>
                    <a:lnTo>
                      <a:pt x="190" y="17"/>
                    </a:lnTo>
                    <a:close/>
                    <a:moveTo>
                      <a:pt x="192" y="17"/>
                    </a:moveTo>
                    <a:lnTo>
                      <a:pt x="193" y="17"/>
                    </a:lnTo>
                    <a:lnTo>
                      <a:pt x="194" y="19"/>
                    </a:lnTo>
                    <a:lnTo>
                      <a:pt x="192" y="20"/>
                    </a:lnTo>
                    <a:lnTo>
                      <a:pt x="192" y="17"/>
                    </a:lnTo>
                    <a:close/>
                    <a:moveTo>
                      <a:pt x="194" y="19"/>
                    </a:moveTo>
                    <a:lnTo>
                      <a:pt x="195" y="21"/>
                    </a:lnTo>
                    <a:lnTo>
                      <a:pt x="196" y="22"/>
                    </a:lnTo>
                    <a:lnTo>
                      <a:pt x="197" y="24"/>
                    </a:lnTo>
                    <a:lnTo>
                      <a:pt x="197" y="25"/>
                    </a:lnTo>
                    <a:lnTo>
                      <a:pt x="192" y="27"/>
                    </a:lnTo>
                    <a:lnTo>
                      <a:pt x="192" y="25"/>
                    </a:lnTo>
                    <a:lnTo>
                      <a:pt x="191" y="24"/>
                    </a:lnTo>
                    <a:lnTo>
                      <a:pt x="190" y="23"/>
                    </a:lnTo>
                    <a:lnTo>
                      <a:pt x="189" y="21"/>
                    </a:lnTo>
                    <a:lnTo>
                      <a:pt x="194" y="19"/>
                    </a:lnTo>
                    <a:close/>
                    <a:moveTo>
                      <a:pt x="197" y="25"/>
                    </a:moveTo>
                    <a:lnTo>
                      <a:pt x="198" y="27"/>
                    </a:lnTo>
                    <a:lnTo>
                      <a:pt x="198" y="28"/>
                    </a:lnTo>
                    <a:lnTo>
                      <a:pt x="198" y="30"/>
                    </a:lnTo>
                    <a:lnTo>
                      <a:pt x="199" y="32"/>
                    </a:lnTo>
                    <a:lnTo>
                      <a:pt x="193" y="32"/>
                    </a:lnTo>
                    <a:lnTo>
                      <a:pt x="193" y="31"/>
                    </a:lnTo>
                    <a:lnTo>
                      <a:pt x="193" y="29"/>
                    </a:lnTo>
                    <a:lnTo>
                      <a:pt x="192" y="28"/>
                    </a:lnTo>
                    <a:lnTo>
                      <a:pt x="192" y="27"/>
                    </a:lnTo>
                    <a:lnTo>
                      <a:pt x="197" y="25"/>
                    </a:lnTo>
                    <a:close/>
                    <a:moveTo>
                      <a:pt x="199" y="32"/>
                    </a:moveTo>
                    <a:lnTo>
                      <a:pt x="199" y="36"/>
                    </a:lnTo>
                    <a:lnTo>
                      <a:pt x="195" y="34"/>
                    </a:lnTo>
                    <a:lnTo>
                      <a:pt x="196" y="32"/>
                    </a:lnTo>
                    <a:lnTo>
                      <a:pt x="199" y="32"/>
                    </a:lnTo>
                    <a:close/>
                    <a:moveTo>
                      <a:pt x="195" y="34"/>
                    </a:moveTo>
                    <a:lnTo>
                      <a:pt x="193" y="34"/>
                    </a:lnTo>
                    <a:lnTo>
                      <a:pt x="190" y="33"/>
                    </a:lnTo>
                    <a:lnTo>
                      <a:pt x="188" y="32"/>
                    </a:lnTo>
                    <a:lnTo>
                      <a:pt x="186" y="31"/>
                    </a:lnTo>
                    <a:lnTo>
                      <a:pt x="184" y="30"/>
                    </a:lnTo>
                    <a:lnTo>
                      <a:pt x="182" y="29"/>
                    </a:lnTo>
                    <a:lnTo>
                      <a:pt x="180" y="28"/>
                    </a:lnTo>
                    <a:lnTo>
                      <a:pt x="178" y="27"/>
                    </a:lnTo>
                    <a:lnTo>
                      <a:pt x="180" y="23"/>
                    </a:lnTo>
                    <a:lnTo>
                      <a:pt x="182" y="24"/>
                    </a:lnTo>
                    <a:lnTo>
                      <a:pt x="184" y="25"/>
                    </a:lnTo>
                    <a:lnTo>
                      <a:pt x="186" y="25"/>
                    </a:lnTo>
                    <a:lnTo>
                      <a:pt x="189" y="26"/>
                    </a:lnTo>
                    <a:lnTo>
                      <a:pt x="191" y="27"/>
                    </a:lnTo>
                    <a:lnTo>
                      <a:pt x="193" y="28"/>
                    </a:lnTo>
                    <a:lnTo>
                      <a:pt x="195" y="29"/>
                    </a:lnTo>
                    <a:lnTo>
                      <a:pt x="197" y="30"/>
                    </a:lnTo>
                    <a:lnTo>
                      <a:pt x="195" y="34"/>
                    </a:lnTo>
                    <a:close/>
                    <a:moveTo>
                      <a:pt x="180" y="23"/>
                    </a:moveTo>
                    <a:lnTo>
                      <a:pt x="180" y="23"/>
                    </a:lnTo>
                    <a:lnTo>
                      <a:pt x="179" y="25"/>
                    </a:lnTo>
                    <a:lnTo>
                      <a:pt x="180" y="23"/>
                    </a:lnTo>
                    <a:close/>
                    <a:moveTo>
                      <a:pt x="179" y="28"/>
                    </a:moveTo>
                    <a:lnTo>
                      <a:pt x="177" y="27"/>
                    </a:lnTo>
                    <a:lnTo>
                      <a:pt x="174" y="27"/>
                    </a:lnTo>
                    <a:lnTo>
                      <a:pt x="172" y="27"/>
                    </a:lnTo>
                    <a:lnTo>
                      <a:pt x="170" y="27"/>
                    </a:lnTo>
                    <a:lnTo>
                      <a:pt x="168" y="26"/>
                    </a:lnTo>
                    <a:lnTo>
                      <a:pt x="166" y="26"/>
                    </a:lnTo>
                    <a:lnTo>
                      <a:pt x="164" y="26"/>
                    </a:lnTo>
                    <a:lnTo>
                      <a:pt x="162" y="25"/>
                    </a:lnTo>
                    <a:lnTo>
                      <a:pt x="163" y="20"/>
                    </a:lnTo>
                    <a:lnTo>
                      <a:pt x="165" y="21"/>
                    </a:lnTo>
                    <a:lnTo>
                      <a:pt x="167" y="21"/>
                    </a:lnTo>
                    <a:lnTo>
                      <a:pt x="169" y="21"/>
                    </a:lnTo>
                    <a:lnTo>
                      <a:pt x="171" y="21"/>
                    </a:lnTo>
                    <a:lnTo>
                      <a:pt x="173" y="22"/>
                    </a:lnTo>
                    <a:lnTo>
                      <a:pt x="175" y="22"/>
                    </a:lnTo>
                    <a:lnTo>
                      <a:pt x="177" y="22"/>
                    </a:lnTo>
                    <a:lnTo>
                      <a:pt x="180" y="23"/>
                    </a:lnTo>
                    <a:lnTo>
                      <a:pt x="179" y="28"/>
                    </a:lnTo>
                    <a:close/>
                    <a:moveTo>
                      <a:pt x="160" y="23"/>
                    </a:moveTo>
                    <a:lnTo>
                      <a:pt x="160" y="20"/>
                    </a:lnTo>
                    <a:lnTo>
                      <a:pt x="163" y="20"/>
                    </a:lnTo>
                    <a:lnTo>
                      <a:pt x="163" y="23"/>
                    </a:lnTo>
                    <a:lnTo>
                      <a:pt x="160" y="23"/>
                    </a:lnTo>
                    <a:close/>
                    <a:moveTo>
                      <a:pt x="165" y="23"/>
                    </a:moveTo>
                    <a:lnTo>
                      <a:pt x="165" y="30"/>
                    </a:lnTo>
                    <a:lnTo>
                      <a:pt x="160" y="30"/>
                    </a:lnTo>
                    <a:lnTo>
                      <a:pt x="160" y="23"/>
                    </a:lnTo>
                    <a:lnTo>
                      <a:pt x="165" y="23"/>
                    </a:lnTo>
                    <a:close/>
                    <a:moveTo>
                      <a:pt x="162" y="33"/>
                    </a:moveTo>
                    <a:lnTo>
                      <a:pt x="160" y="33"/>
                    </a:lnTo>
                    <a:lnTo>
                      <a:pt x="160" y="30"/>
                    </a:lnTo>
                    <a:lnTo>
                      <a:pt x="163" y="30"/>
                    </a:lnTo>
                    <a:lnTo>
                      <a:pt x="162" y="33"/>
                    </a:lnTo>
                    <a:close/>
                    <a:moveTo>
                      <a:pt x="163" y="28"/>
                    </a:moveTo>
                    <a:lnTo>
                      <a:pt x="165" y="28"/>
                    </a:lnTo>
                    <a:lnTo>
                      <a:pt x="167" y="28"/>
                    </a:lnTo>
                    <a:lnTo>
                      <a:pt x="169" y="29"/>
                    </a:lnTo>
                    <a:lnTo>
                      <a:pt x="172" y="29"/>
                    </a:lnTo>
                    <a:lnTo>
                      <a:pt x="174" y="29"/>
                    </a:lnTo>
                    <a:lnTo>
                      <a:pt x="176" y="30"/>
                    </a:lnTo>
                    <a:lnTo>
                      <a:pt x="178" y="30"/>
                    </a:lnTo>
                    <a:lnTo>
                      <a:pt x="180" y="31"/>
                    </a:lnTo>
                    <a:lnTo>
                      <a:pt x="178" y="36"/>
                    </a:lnTo>
                    <a:lnTo>
                      <a:pt x="176" y="35"/>
                    </a:lnTo>
                    <a:lnTo>
                      <a:pt x="174" y="35"/>
                    </a:lnTo>
                    <a:lnTo>
                      <a:pt x="172" y="34"/>
                    </a:lnTo>
                    <a:lnTo>
                      <a:pt x="170" y="34"/>
                    </a:lnTo>
                    <a:lnTo>
                      <a:pt x="169" y="34"/>
                    </a:lnTo>
                    <a:lnTo>
                      <a:pt x="167" y="33"/>
                    </a:lnTo>
                    <a:lnTo>
                      <a:pt x="165" y="33"/>
                    </a:lnTo>
                    <a:lnTo>
                      <a:pt x="162" y="33"/>
                    </a:lnTo>
                    <a:lnTo>
                      <a:pt x="163" y="28"/>
                    </a:lnTo>
                    <a:close/>
                    <a:moveTo>
                      <a:pt x="180" y="31"/>
                    </a:moveTo>
                    <a:lnTo>
                      <a:pt x="181" y="32"/>
                    </a:lnTo>
                    <a:lnTo>
                      <a:pt x="183" y="32"/>
                    </a:lnTo>
                    <a:lnTo>
                      <a:pt x="185" y="33"/>
                    </a:lnTo>
                    <a:lnTo>
                      <a:pt x="187" y="34"/>
                    </a:lnTo>
                    <a:lnTo>
                      <a:pt x="189" y="35"/>
                    </a:lnTo>
                    <a:lnTo>
                      <a:pt x="191" y="36"/>
                    </a:lnTo>
                    <a:lnTo>
                      <a:pt x="193" y="37"/>
                    </a:lnTo>
                    <a:lnTo>
                      <a:pt x="195" y="38"/>
                    </a:lnTo>
                    <a:lnTo>
                      <a:pt x="192" y="42"/>
                    </a:lnTo>
                    <a:lnTo>
                      <a:pt x="190" y="41"/>
                    </a:lnTo>
                    <a:lnTo>
                      <a:pt x="188" y="40"/>
                    </a:lnTo>
                    <a:lnTo>
                      <a:pt x="186" y="39"/>
                    </a:lnTo>
                    <a:lnTo>
                      <a:pt x="185" y="39"/>
                    </a:lnTo>
                    <a:lnTo>
                      <a:pt x="183" y="38"/>
                    </a:lnTo>
                    <a:lnTo>
                      <a:pt x="181" y="37"/>
                    </a:lnTo>
                    <a:lnTo>
                      <a:pt x="179" y="36"/>
                    </a:lnTo>
                    <a:lnTo>
                      <a:pt x="178" y="36"/>
                    </a:lnTo>
                    <a:lnTo>
                      <a:pt x="180" y="31"/>
                    </a:lnTo>
                    <a:close/>
                    <a:moveTo>
                      <a:pt x="194" y="42"/>
                    </a:moveTo>
                    <a:lnTo>
                      <a:pt x="193" y="43"/>
                    </a:lnTo>
                    <a:lnTo>
                      <a:pt x="192" y="42"/>
                    </a:lnTo>
                    <a:lnTo>
                      <a:pt x="193" y="40"/>
                    </a:lnTo>
                    <a:lnTo>
                      <a:pt x="194" y="42"/>
                    </a:lnTo>
                    <a:close/>
                    <a:moveTo>
                      <a:pt x="193" y="37"/>
                    </a:moveTo>
                    <a:lnTo>
                      <a:pt x="193" y="37"/>
                    </a:lnTo>
                    <a:lnTo>
                      <a:pt x="194" y="37"/>
                    </a:lnTo>
                    <a:lnTo>
                      <a:pt x="195" y="37"/>
                    </a:lnTo>
                    <a:lnTo>
                      <a:pt x="196" y="37"/>
                    </a:lnTo>
                    <a:lnTo>
                      <a:pt x="196" y="42"/>
                    </a:lnTo>
                    <a:lnTo>
                      <a:pt x="195" y="42"/>
                    </a:lnTo>
                    <a:lnTo>
                      <a:pt x="194" y="42"/>
                    </a:lnTo>
                    <a:lnTo>
                      <a:pt x="193" y="37"/>
                    </a:lnTo>
                    <a:close/>
                    <a:moveTo>
                      <a:pt x="196" y="37"/>
                    </a:moveTo>
                    <a:lnTo>
                      <a:pt x="199" y="37"/>
                    </a:lnTo>
                    <a:lnTo>
                      <a:pt x="199" y="40"/>
                    </a:lnTo>
                    <a:lnTo>
                      <a:pt x="196" y="40"/>
                    </a:lnTo>
                    <a:lnTo>
                      <a:pt x="196" y="37"/>
                    </a:lnTo>
                    <a:close/>
                    <a:moveTo>
                      <a:pt x="199" y="40"/>
                    </a:moveTo>
                    <a:lnTo>
                      <a:pt x="199" y="55"/>
                    </a:lnTo>
                    <a:lnTo>
                      <a:pt x="193" y="55"/>
                    </a:lnTo>
                    <a:lnTo>
                      <a:pt x="193" y="40"/>
                    </a:lnTo>
                    <a:lnTo>
                      <a:pt x="199" y="40"/>
                    </a:lnTo>
                    <a:close/>
                    <a:moveTo>
                      <a:pt x="199" y="55"/>
                    </a:moveTo>
                    <a:lnTo>
                      <a:pt x="199" y="58"/>
                    </a:lnTo>
                    <a:lnTo>
                      <a:pt x="195" y="58"/>
                    </a:lnTo>
                    <a:lnTo>
                      <a:pt x="196" y="55"/>
                    </a:lnTo>
                    <a:lnTo>
                      <a:pt x="199" y="55"/>
                    </a:lnTo>
                    <a:close/>
                    <a:moveTo>
                      <a:pt x="195" y="58"/>
                    </a:moveTo>
                    <a:lnTo>
                      <a:pt x="194" y="57"/>
                    </a:lnTo>
                    <a:lnTo>
                      <a:pt x="193" y="57"/>
                    </a:lnTo>
                    <a:lnTo>
                      <a:pt x="191" y="57"/>
                    </a:lnTo>
                    <a:lnTo>
                      <a:pt x="190" y="56"/>
                    </a:lnTo>
                    <a:lnTo>
                      <a:pt x="187" y="55"/>
                    </a:lnTo>
                    <a:lnTo>
                      <a:pt x="185" y="54"/>
                    </a:lnTo>
                    <a:lnTo>
                      <a:pt x="187" y="49"/>
                    </a:lnTo>
                    <a:lnTo>
                      <a:pt x="190" y="50"/>
                    </a:lnTo>
                    <a:lnTo>
                      <a:pt x="192" y="51"/>
                    </a:lnTo>
                    <a:lnTo>
                      <a:pt x="193" y="52"/>
                    </a:lnTo>
                    <a:lnTo>
                      <a:pt x="194" y="52"/>
                    </a:lnTo>
                    <a:lnTo>
                      <a:pt x="195" y="52"/>
                    </a:lnTo>
                    <a:lnTo>
                      <a:pt x="196" y="53"/>
                    </a:lnTo>
                    <a:lnTo>
                      <a:pt x="195" y="58"/>
                    </a:lnTo>
                    <a:close/>
                    <a:moveTo>
                      <a:pt x="185" y="54"/>
                    </a:moveTo>
                    <a:lnTo>
                      <a:pt x="182" y="53"/>
                    </a:lnTo>
                    <a:lnTo>
                      <a:pt x="180" y="52"/>
                    </a:lnTo>
                    <a:lnTo>
                      <a:pt x="179" y="51"/>
                    </a:lnTo>
                    <a:lnTo>
                      <a:pt x="178" y="51"/>
                    </a:lnTo>
                    <a:lnTo>
                      <a:pt x="177" y="50"/>
                    </a:lnTo>
                    <a:lnTo>
                      <a:pt x="176" y="50"/>
                    </a:lnTo>
                    <a:lnTo>
                      <a:pt x="177" y="45"/>
                    </a:lnTo>
                    <a:lnTo>
                      <a:pt x="179" y="46"/>
                    </a:lnTo>
                    <a:lnTo>
                      <a:pt x="180" y="46"/>
                    </a:lnTo>
                    <a:lnTo>
                      <a:pt x="181" y="46"/>
                    </a:lnTo>
                    <a:lnTo>
                      <a:pt x="182" y="47"/>
                    </a:lnTo>
                    <a:lnTo>
                      <a:pt x="185" y="48"/>
                    </a:lnTo>
                    <a:lnTo>
                      <a:pt x="187" y="49"/>
                    </a:lnTo>
                    <a:lnTo>
                      <a:pt x="185" y="54"/>
                    </a:lnTo>
                    <a:close/>
                    <a:moveTo>
                      <a:pt x="174" y="47"/>
                    </a:moveTo>
                    <a:lnTo>
                      <a:pt x="175" y="45"/>
                    </a:lnTo>
                    <a:lnTo>
                      <a:pt x="177" y="45"/>
                    </a:lnTo>
                    <a:lnTo>
                      <a:pt x="177" y="48"/>
                    </a:lnTo>
                    <a:lnTo>
                      <a:pt x="174" y="47"/>
                    </a:lnTo>
                    <a:close/>
                    <a:moveTo>
                      <a:pt x="179" y="49"/>
                    </a:moveTo>
                    <a:lnTo>
                      <a:pt x="178" y="51"/>
                    </a:lnTo>
                    <a:lnTo>
                      <a:pt x="178" y="52"/>
                    </a:lnTo>
                    <a:lnTo>
                      <a:pt x="177" y="53"/>
                    </a:lnTo>
                    <a:lnTo>
                      <a:pt x="177" y="54"/>
                    </a:lnTo>
                    <a:lnTo>
                      <a:pt x="172" y="54"/>
                    </a:lnTo>
                    <a:lnTo>
                      <a:pt x="172" y="53"/>
                    </a:lnTo>
                    <a:lnTo>
                      <a:pt x="172" y="52"/>
                    </a:lnTo>
                    <a:lnTo>
                      <a:pt x="172" y="51"/>
                    </a:lnTo>
                    <a:lnTo>
                      <a:pt x="173" y="49"/>
                    </a:lnTo>
                    <a:lnTo>
                      <a:pt x="174" y="47"/>
                    </a:lnTo>
                    <a:lnTo>
                      <a:pt x="179" y="49"/>
                    </a:lnTo>
                    <a:close/>
                    <a:moveTo>
                      <a:pt x="174" y="56"/>
                    </a:moveTo>
                    <a:lnTo>
                      <a:pt x="172" y="55"/>
                    </a:lnTo>
                    <a:lnTo>
                      <a:pt x="172" y="54"/>
                    </a:lnTo>
                    <a:lnTo>
                      <a:pt x="175" y="54"/>
                    </a:lnTo>
                    <a:lnTo>
                      <a:pt x="174" y="56"/>
                    </a:lnTo>
                    <a:close/>
                    <a:moveTo>
                      <a:pt x="176" y="51"/>
                    </a:moveTo>
                    <a:lnTo>
                      <a:pt x="177" y="52"/>
                    </a:lnTo>
                    <a:lnTo>
                      <a:pt x="178" y="53"/>
                    </a:lnTo>
                    <a:lnTo>
                      <a:pt x="180" y="53"/>
                    </a:lnTo>
                    <a:lnTo>
                      <a:pt x="182" y="54"/>
                    </a:lnTo>
                    <a:lnTo>
                      <a:pt x="179" y="59"/>
                    </a:lnTo>
                    <a:lnTo>
                      <a:pt x="177" y="58"/>
                    </a:lnTo>
                    <a:lnTo>
                      <a:pt x="176" y="57"/>
                    </a:lnTo>
                    <a:lnTo>
                      <a:pt x="174" y="57"/>
                    </a:lnTo>
                    <a:lnTo>
                      <a:pt x="174" y="56"/>
                    </a:lnTo>
                    <a:lnTo>
                      <a:pt x="176" y="51"/>
                    </a:lnTo>
                    <a:close/>
                    <a:moveTo>
                      <a:pt x="182" y="54"/>
                    </a:moveTo>
                    <a:lnTo>
                      <a:pt x="184" y="55"/>
                    </a:lnTo>
                    <a:lnTo>
                      <a:pt x="186" y="56"/>
                    </a:lnTo>
                    <a:lnTo>
                      <a:pt x="188" y="58"/>
                    </a:lnTo>
                    <a:lnTo>
                      <a:pt x="190" y="58"/>
                    </a:lnTo>
                    <a:lnTo>
                      <a:pt x="192" y="59"/>
                    </a:lnTo>
                    <a:lnTo>
                      <a:pt x="193" y="60"/>
                    </a:lnTo>
                    <a:lnTo>
                      <a:pt x="194" y="60"/>
                    </a:lnTo>
                    <a:lnTo>
                      <a:pt x="195" y="60"/>
                    </a:lnTo>
                    <a:lnTo>
                      <a:pt x="196" y="66"/>
                    </a:lnTo>
                    <a:lnTo>
                      <a:pt x="195" y="66"/>
                    </a:lnTo>
                    <a:lnTo>
                      <a:pt x="194" y="65"/>
                    </a:lnTo>
                    <a:lnTo>
                      <a:pt x="193" y="65"/>
                    </a:lnTo>
                    <a:lnTo>
                      <a:pt x="191" y="64"/>
                    </a:lnTo>
                    <a:lnTo>
                      <a:pt x="189" y="64"/>
                    </a:lnTo>
                    <a:lnTo>
                      <a:pt x="186" y="62"/>
                    </a:lnTo>
                    <a:lnTo>
                      <a:pt x="184" y="61"/>
                    </a:lnTo>
                    <a:lnTo>
                      <a:pt x="181" y="60"/>
                    </a:lnTo>
                    <a:lnTo>
                      <a:pt x="179" y="59"/>
                    </a:lnTo>
                    <a:lnTo>
                      <a:pt x="182" y="54"/>
                    </a:lnTo>
                    <a:close/>
                    <a:moveTo>
                      <a:pt x="195" y="60"/>
                    </a:moveTo>
                    <a:lnTo>
                      <a:pt x="199" y="60"/>
                    </a:lnTo>
                    <a:lnTo>
                      <a:pt x="199" y="63"/>
                    </a:lnTo>
                    <a:lnTo>
                      <a:pt x="196" y="63"/>
                    </a:lnTo>
                    <a:lnTo>
                      <a:pt x="195" y="60"/>
                    </a:lnTo>
                    <a:close/>
                    <a:moveTo>
                      <a:pt x="199" y="63"/>
                    </a:moveTo>
                    <a:lnTo>
                      <a:pt x="198" y="69"/>
                    </a:lnTo>
                    <a:lnTo>
                      <a:pt x="198" y="75"/>
                    </a:lnTo>
                    <a:lnTo>
                      <a:pt x="198" y="81"/>
                    </a:lnTo>
                    <a:lnTo>
                      <a:pt x="198" y="87"/>
                    </a:lnTo>
                    <a:lnTo>
                      <a:pt x="198" y="93"/>
                    </a:lnTo>
                    <a:lnTo>
                      <a:pt x="198" y="99"/>
                    </a:lnTo>
                    <a:lnTo>
                      <a:pt x="198" y="105"/>
                    </a:lnTo>
                    <a:lnTo>
                      <a:pt x="198" y="110"/>
                    </a:lnTo>
                    <a:lnTo>
                      <a:pt x="192" y="110"/>
                    </a:lnTo>
                    <a:lnTo>
                      <a:pt x="192" y="104"/>
                    </a:lnTo>
                    <a:lnTo>
                      <a:pt x="192" y="99"/>
                    </a:lnTo>
                    <a:lnTo>
                      <a:pt x="192" y="93"/>
                    </a:lnTo>
                    <a:lnTo>
                      <a:pt x="193" y="87"/>
                    </a:lnTo>
                    <a:lnTo>
                      <a:pt x="193" y="81"/>
                    </a:lnTo>
                    <a:lnTo>
                      <a:pt x="193" y="75"/>
                    </a:lnTo>
                    <a:lnTo>
                      <a:pt x="193" y="69"/>
                    </a:lnTo>
                    <a:lnTo>
                      <a:pt x="193" y="63"/>
                    </a:lnTo>
                    <a:lnTo>
                      <a:pt x="199" y="63"/>
                    </a:lnTo>
                    <a:close/>
                    <a:moveTo>
                      <a:pt x="198" y="110"/>
                    </a:moveTo>
                    <a:lnTo>
                      <a:pt x="198" y="115"/>
                    </a:lnTo>
                    <a:lnTo>
                      <a:pt x="194" y="113"/>
                    </a:lnTo>
                    <a:lnTo>
                      <a:pt x="195" y="110"/>
                    </a:lnTo>
                    <a:lnTo>
                      <a:pt x="198" y="110"/>
                    </a:lnTo>
                    <a:close/>
                    <a:moveTo>
                      <a:pt x="194" y="113"/>
                    </a:moveTo>
                    <a:lnTo>
                      <a:pt x="193" y="112"/>
                    </a:lnTo>
                    <a:lnTo>
                      <a:pt x="192" y="112"/>
                    </a:lnTo>
                    <a:lnTo>
                      <a:pt x="191" y="111"/>
                    </a:lnTo>
                    <a:lnTo>
                      <a:pt x="194" y="107"/>
                    </a:lnTo>
                    <a:lnTo>
                      <a:pt x="195" y="108"/>
                    </a:lnTo>
                    <a:lnTo>
                      <a:pt x="196" y="108"/>
                    </a:lnTo>
                    <a:lnTo>
                      <a:pt x="194" y="113"/>
                    </a:lnTo>
                    <a:close/>
                    <a:moveTo>
                      <a:pt x="191" y="111"/>
                    </a:moveTo>
                    <a:lnTo>
                      <a:pt x="189" y="110"/>
                    </a:lnTo>
                    <a:lnTo>
                      <a:pt x="187" y="109"/>
                    </a:lnTo>
                    <a:lnTo>
                      <a:pt x="186" y="108"/>
                    </a:lnTo>
                    <a:lnTo>
                      <a:pt x="185" y="108"/>
                    </a:lnTo>
                    <a:lnTo>
                      <a:pt x="184" y="108"/>
                    </a:lnTo>
                    <a:lnTo>
                      <a:pt x="183" y="108"/>
                    </a:lnTo>
                    <a:lnTo>
                      <a:pt x="183" y="103"/>
                    </a:lnTo>
                    <a:lnTo>
                      <a:pt x="184" y="103"/>
                    </a:lnTo>
                    <a:lnTo>
                      <a:pt x="185" y="103"/>
                    </a:lnTo>
                    <a:lnTo>
                      <a:pt x="186" y="103"/>
                    </a:lnTo>
                    <a:lnTo>
                      <a:pt x="187" y="103"/>
                    </a:lnTo>
                    <a:lnTo>
                      <a:pt x="189" y="104"/>
                    </a:lnTo>
                    <a:lnTo>
                      <a:pt x="190" y="105"/>
                    </a:lnTo>
                    <a:lnTo>
                      <a:pt x="191" y="105"/>
                    </a:lnTo>
                    <a:lnTo>
                      <a:pt x="193" y="106"/>
                    </a:lnTo>
                    <a:lnTo>
                      <a:pt x="194" y="107"/>
                    </a:lnTo>
                    <a:lnTo>
                      <a:pt x="191" y="111"/>
                    </a:lnTo>
                    <a:close/>
                    <a:moveTo>
                      <a:pt x="181" y="104"/>
                    </a:moveTo>
                    <a:lnTo>
                      <a:pt x="181" y="103"/>
                    </a:lnTo>
                    <a:lnTo>
                      <a:pt x="183" y="103"/>
                    </a:lnTo>
                    <a:lnTo>
                      <a:pt x="183" y="105"/>
                    </a:lnTo>
                    <a:lnTo>
                      <a:pt x="181" y="104"/>
                    </a:lnTo>
                    <a:close/>
                    <a:moveTo>
                      <a:pt x="185" y="107"/>
                    </a:moveTo>
                    <a:lnTo>
                      <a:pt x="185" y="108"/>
                    </a:lnTo>
                    <a:lnTo>
                      <a:pt x="184" y="109"/>
                    </a:lnTo>
                    <a:lnTo>
                      <a:pt x="183" y="110"/>
                    </a:lnTo>
                    <a:lnTo>
                      <a:pt x="183" y="111"/>
                    </a:lnTo>
                    <a:lnTo>
                      <a:pt x="178" y="109"/>
                    </a:lnTo>
                    <a:lnTo>
                      <a:pt x="178" y="107"/>
                    </a:lnTo>
                    <a:lnTo>
                      <a:pt x="179" y="106"/>
                    </a:lnTo>
                    <a:lnTo>
                      <a:pt x="180" y="105"/>
                    </a:lnTo>
                    <a:lnTo>
                      <a:pt x="181" y="104"/>
                    </a:lnTo>
                    <a:lnTo>
                      <a:pt x="185" y="107"/>
                    </a:lnTo>
                    <a:close/>
                    <a:moveTo>
                      <a:pt x="177" y="110"/>
                    </a:moveTo>
                    <a:lnTo>
                      <a:pt x="177" y="109"/>
                    </a:lnTo>
                    <a:lnTo>
                      <a:pt x="178" y="109"/>
                    </a:lnTo>
                    <a:lnTo>
                      <a:pt x="180" y="110"/>
                    </a:lnTo>
                    <a:lnTo>
                      <a:pt x="177" y="110"/>
                    </a:lnTo>
                    <a:close/>
                    <a:moveTo>
                      <a:pt x="183" y="110"/>
                    </a:moveTo>
                    <a:lnTo>
                      <a:pt x="183" y="110"/>
                    </a:lnTo>
                    <a:lnTo>
                      <a:pt x="185" y="111"/>
                    </a:lnTo>
                    <a:lnTo>
                      <a:pt x="182" y="115"/>
                    </a:lnTo>
                    <a:lnTo>
                      <a:pt x="181" y="115"/>
                    </a:lnTo>
                    <a:lnTo>
                      <a:pt x="180" y="114"/>
                    </a:lnTo>
                    <a:lnTo>
                      <a:pt x="179" y="113"/>
                    </a:lnTo>
                    <a:lnTo>
                      <a:pt x="178" y="112"/>
                    </a:lnTo>
                    <a:lnTo>
                      <a:pt x="178" y="111"/>
                    </a:lnTo>
                    <a:lnTo>
                      <a:pt x="177" y="111"/>
                    </a:lnTo>
                    <a:lnTo>
                      <a:pt x="177" y="110"/>
                    </a:lnTo>
                    <a:lnTo>
                      <a:pt x="183" y="110"/>
                    </a:lnTo>
                    <a:close/>
                    <a:moveTo>
                      <a:pt x="185" y="111"/>
                    </a:moveTo>
                    <a:lnTo>
                      <a:pt x="186" y="112"/>
                    </a:lnTo>
                    <a:lnTo>
                      <a:pt x="187" y="112"/>
                    </a:lnTo>
                    <a:lnTo>
                      <a:pt x="188" y="113"/>
                    </a:lnTo>
                    <a:lnTo>
                      <a:pt x="189" y="113"/>
                    </a:lnTo>
                    <a:lnTo>
                      <a:pt x="191" y="114"/>
                    </a:lnTo>
                    <a:lnTo>
                      <a:pt x="193" y="114"/>
                    </a:lnTo>
                    <a:lnTo>
                      <a:pt x="192" y="119"/>
                    </a:lnTo>
                    <a:lnTo>
                      <a:pt x="190" y="119"/>
                    </a:lnTo>
                    <a:lnTo>
                      <a:pt x="188" y="118"/>
                    </a:lnTo>
                    <a:lnTo>
                      <a:pt x="186" y="117"/>
                    </a:lnTo>
                    <a:lnTo>
                      <a:pt x="185" y="117"/>
                    </a:lnTo>
                    <a:lnTo>
                      <a:pt x="183" y="116"/>
                    </a:lnTo>
                    <a:lnTo>
                      <a:pt x="182" y="115"/>
                    </a:lnTo>
                    <a:lnTo>
                      <a:pt x="185" y="111"/>
                    </a:lnTo>
                    <a:close/>
                    <a:moveTo>
                      <a:pt x="195" y="117"/>
                    </a:moveTo>
                    <a:lnTo>
                      <a:pt x="194" y="120"/>
                    </a:lnTo>
                    <a:lnTo>
                      <a:pt x="192" y="119"/>
                    </a:lnTo>
                    <a:lnTo>
                      <a:pt x="192" y="117"/>
                    </a:lnTo>
                    <a:lnTo>
                      <a:pt x="195" y="117"/>
                    </a:lnTo>
                    <a:close/>
                    <a:moveTo>
                      <a:pt x="190" y="116"/>
                    </a:moveTo>
                    <a:lnTo>
                      <a:pt x="190" y="115"/>
                    </a:lnTo>
                    <a:lnTo>
                      <a:pt x="190" y="114"/>
                    </a:lnTo>
                    <a:lnTo>
                      <a:pt x="196" y="116"/>
                    </a:lnTo>
                    <a:lnTo>
                      <a:pt x="195" y="116"/>
                    </a:lnTo>
                    <a:lnTo>
                      <a:pt x="195" y="117"/>
                    </a:lnTo>
                    <a:lnTo>
                      <a:pt x="190" y="116"/>
                    </a:lnTo>
                    <a:close/>
                    <a:moveTo>
                      <a:pt x="190" y="114"/>
                    </a:moveTo>
                    <a:lnTo>
                      <a:pt x="191" y="113"/>
                    </a:lnTo>
                    <a:lnTo>
                      <a:pt x="192" y="112"/>
                    </a:lnTo>
                    <a:lnTo>
                      <a:pt x="193" y="115"/>
                    </a:lnTo>
                    <a:lnTo>
                      <a:pt x="190" y="114"/>
                    </a:lnTo>
                    <a:close/>
                    <a:moveTo>
                      <a:pt x="192" y="112"/>
                    </a:moveTo>
                    <a:lnTo>
                      <a:pt x="193" y="112"/>
                    </a:lnTo>
                    <a:lnTo>
                      <a:pt x="194" y="112"/>
                    </a:lnTo>
                    <a:lnTo>
                      <a:pt x="195" y="117"/>
                    </a:lnTo>
                    <a:lnTo>
                      <a:pt x="194" y="117"/>
                    </a:lnTo>
                    <a:lnTo>
                      <a:pt x="192" y="112"/>
                    </a:lnTo>
                    <a:close/>
                    <a:moveTo>
                      <a:pt x="194" y="112"/>
                    </a:moveTo>
                    <a:lnTo>
                      <a:pt x="197" y="111"/>
                    </a:lnTo>
                    <a:lnTo>
                      <a:pt x="197" y="114"/>
                    </a:lnTo>
                    <a:lnTo>
                      <a:pt x="194" y="114"/>
                    </a:lnTo>
                    <a:lnTo>
                      <a:pt x="194" y="112"/>
                    </a:lnTo>
                    <a:close/>
                    <a:moveTo>
                      <a:pt x="197" y="114"/>
                    </a:moveTo>
                    <a:lnTo>
                      <a:pt x="197" y="122"/>
                    </a:lnTo>
                    <a:lnTo>
                      <a:pt x="197" y="129"/>
                    </a:lnTo>
                    <a:lnTo>
                      <a:pt x="197" y="137"/>
                    </a:lnTo>
                    <a:lnTo>
                      <a:pt x="197" y="144"/>
                    </a:lnTo>
                    <a:lnTo>
                      <a:pt x="197" y="152"/>
                    </a:lnTo>
                    <a:lnTo>
                      <a:pt x="197" y="160"/>
                    </a:lnTo>
                    <a:lnTo>
                      <a:pt x="197" y="167"/>
                    </a:lnTo>
                    <a:lnTo>
                      <a:pt x="197" y="175"/>
                    </a:lnTo>
                    <a:lnTo>
                      <a:pt x="197" y="182"/>
                    </a:lnTo>
                    <a:lnTo>
                      <a:pt x="197" y="190"/>
                    </a:lnTo>
                    <a:lnTo>
                      <a:pt x="197" y="197"/>
                    </a:lnTo>
                    <a:lnTo>
                      <a:pt x="197" y="205"/>
                    </a:lnTo>
                    <a:lnTo>
                      <a:pt x="197" y="213"/>
                    </a:lnTo>
                    <a:lnTo>
                      <a:pt x="197" y="220"/>
                    </a:lnTo>
                    <a:lnTo>
                      <a:pt x="197" y="228"/>
                    </a:lnTo>
                    <a:lnTo>
                      <a:pt x="197" y="235"/>
                    </a:lnTo>
                    <a:lnTo>
                      <a:pt x="191" y="235"/>
                    </a:lnTo>
                    <a:lnTo>
                      <a:pt x="191" y="228"/>
                    </a:lnTo>
                    <a:lnTo>
                      <a:pt x="191" y="220"/>
                    </a:lnTo>
                    <a:lnTo>
                      <a:pt x="191" y="213"/>
                    </a:lnTo>
                    <a:lnTo>
                      <a:pt x="191" y="205"/>
                    </a:lnTo>
                    <a:lnTo>
                      <a:pt x="191" y="197"/>
                    </a:lnTo>
                    <a:lnTo>
                      <a:pt x="191" y="190"/>
                    </a:lnTo>
                    <a:lnTo>
                      <a:pt x="191" y="182"/>
                    </a:lnTo>
                    <a:lnTo>
                      <a:pt x="191" y="175"/>
                    </a:lnTo>
                    <a:lnTo>
                      <a:pt x="191" y="167"/>
                    </a:lnTo>
                    <a:lnTo>
                      <a:pt x="191" y="159"/>
                    </a:lnTo>
                    <a:lnTo>
                      <a:pt x="191" y="152"/>
                    </a:lnTo>
                    <a:lnTo>
                      <a:pt x="191" y="144"/>
                    </a:lnTo>
                    <a:lnTo>
                      <a:pt x="191" y="137"/>
                    </a:lnTo>
                    <a:lnTo>
                      <a:pt x="192" y="129"/>
                    </a:lnTo>
                    <a:lnTo>
                      <a:pt x="192" y="122"/>
                    </a:lnTo>
                    <a:lnTo>
                      <a:pt x="192" y="114"/>
                    </a:lnTo>
                    <a:lnTo>
                      <a:pt x="197" y="114"/>
                    </a:lnTo>
                    <a:close/>
                    <a:moveTo>
                      <a:pt x="197" y="235"/>
                    </a:moveTo>
                    <a:lnTo>
                      <a:pt x="197" y="238"/>
                    </a:lnTo>
                    <a:lnTo>
                      <a:pt x="194" y="238"/>
                    </a:lnTo>
                    <a:lnTo>
                      <a:pt x="194" y="235"/>
                    </a:lnTo>
                    <a:lnTo>
                      <a:pt x="197" y="235"/>
                    </a:lnTo>
                    <a:close/>
                    <a:moveTo>
                      <a:pt x="194" y="238"/>
                    </a:moveTo>
                    <a:lnTo>
                      <a:pt x="193" y="238"/>
                    </a:lnTo>
                    <a:lnTo>
                      <a:pt x="192" y="238"/>
                    </a:lnTo>
                    <a:lnTo>
                      <a:pt x="191" y="237"/>
                    </a:lnTo>
                    <a:lnTo>
                      <a:pt x="190" y="237"/>
                    </a:lnTo>
                    <a:lnTo>
                      <a:pt x="189" y="236"/>
                    </a:lnTo>
                    <a:lnTo>
                      <a:pt x="192" y="232"/>
                    </a:lnTo>
                    <a:lnTo>
                      <a:pt x="193" y="232"/>
                    </a:lnTo>
                    <a:lnTo>
                      <a:pt x="193" y="233"/>
                    </a:lnTo>
                    <a:lnTo>
                      <a:pt x="194" y="233"/>
                    </a:lnTo>
                    <a:lnTo>
                      <a:pt x="194" y="238"/>
                    </a:lnTo>
                    <a:close/>
                    <a:moveTo>
                      <a:pt x="192" y="232"/>
                    </a:moveTo>
                    <a:lnTo>
                      <a:pt x="138" y="198"/>
                    </a:lnTo>
                    <a:lnTo>
                      <a:pt x="192" y="232"/>
                    </a:lnTo>
                    <a:lnTo>
                      <a:pt x="190" y="234"/>
                    </a:lnTo>
                    <a:lnTo>
                      <a:pt x="192" y="232"/>
                    </a:lnTo>
                    <a:close/>
                    <a:moveTo>
                      <a:pt x="189" y="236"/>
                    </a:moveTo>
                    <a:lnTo>
                      <a:pt x="187" y="235"/>
                    </a:lnTo>
                    <a:lnTo>
                      <a:pt x="186" y="234"/>
                    </a:lnTo>
                    <a:lnTo>
                      <a:pt x="185" y="234"/>
                    </a:lnTo>
                    <a:lnTo>
                      <a:pt x="184" y="234"/>
                    </a:lnTo>
                    <a:lnTo>
                      <a:pt x="183" y="234"/>
                    </a:lnTo>
                    <a:lnTo>
                      <a:pt x="182" y="229"/>
                    </a:lnTo>
                    <a:lnTo>
                      <a:pt x="183" y="229"/>
                    </a:lnTo>
                    <a:lnTo>
                      <a:pt x="184" y="229"/>
                    </a:lnTo>
                    <a:lnTo>
                      <a:pt x="185" y="229"/>
                    </a:lnTo>
                    <a:lnTo>
                      <a:pt x="186" y="229"/>
                    </a:lnTo>
                    <a:lnTo>
                      <a:pt x="188" y="229"/>
                    </a:lnTo>
                    <a:lnTo>
                      <a:pt x="189" y="230"/>
                    </a:lnTo>
                    <a:lnTo>
                      <a:pt x="190" y="230"/>
                    </a:lnTo>
                    <a:lnTo>
                      <a:pt x="191" y="231"/>
                    </a:lnTo>
                    <a:lnTo>
                      <a:pt x="192" y="232"/>
                    </a:lnTo>
                    <a:lnTo>
                      <a:pt x="189" y="236"/>
                    </a:lnTo>
                    <a:close/>
                    <a:moveTo>
                      <a:pt x="180" y="230"/>
                    </a:moveTo>
                    <a:lnTo>
                      <a:pt x="181" y="229"/>
                    </a:lnTo>
                    <a:lnTo>
                      <a:pt x="182" y="229"/>
                    </a:lnTo>
                    <a:lnTo>
                      <a:pt x="183" y="231"/>
                    </a:lnTo>
                    <a:lnTo>
                      <a:pt x="180" y="230"/>
                    </a:lnTo>
                    <a:close/>
                    <a:moveTo>
                      <a:pt x="185" y="233"/>
                    </a:moveTo>
                    <a:lnTo>
                      <a:pt x="185" y="233"/>
                    </a:lnTo>
                    <a:lnTo>
                      <a:pt x="185" y="234"/>
                    </a:lnTo>
                    <a:lnTo>
                      <a:pt x="184" y="234"/>
                    </a:lnTo>
                    <a:lnTo>
                      <a:pt x="184" y="235"/>
                    </a:lnTo>
                    <a:lnTo>
                      <a:pt x="179" y="233"/>
                    </a:lnTo>
                    <a:lnTo>
                      <a:pt x="179" y="232"/>
                    </a:lnTo>
                    <a:lnTo>
                      <a:pt x="180" y="232"/>
                    </a:lnTo>
                    <a:lnTo>
                      <a:pt x="180" y="231"/>
                    </a:lnTo>
                    <a:lnTo>
                      <a:pt x="180" y="230"/>
                    </a:lnTo>
                    <a:lnTo>
                      <a:pt x="185" y="233"/>
                    </a:lnTo>
                    <a:close/>
                    <a:moveTo>
                      <a:pt x="184" y="235"/>
                    </a:moveTo>
                    <a:lnTo>
                      <a:pt x="184" y="236"/>
                    </a:lnTo>
                    <a:lnTo>
                      <a:pt x="183" y="236"/>
                    </a:lnTo>
                    <a:lnTo>
                      <a:pt x="183" y="237"/>
                    </a:lnTo>
                    <a:lnTo>
                      <a:pt x="183" y="238"/>
                    </a:lnTo>
                    <a:lnTo>
                      <a:pt x="178" y="236"/>
                    </a:lnTo>
                    <a:lnTo>
                      <a:pt x="178" y="235"/>
                    </a:lnTo>
                    <a:lnTo>
                      <a:pt x="178" y="234"/>
                    </a:lnTo>
                    <a:lnTo>
                      <a:pt x="179" y="234"/>
                    </a:lnTo>
                    <a:lnTo>
                      <a:pt x="179" y="233"/>
                    </a:lnTo>
                    <a:lnTo>
                      <a:pt x="184" y="235"/>
                    </a:lnTo>
                    <a:close/>
                    <a:moveTo>
                      <a:pt x="179" y="239"/>
                    </a:moveTo>
                    <a:lnTo>
                      <a:pt x="177" y="238"/>
                    </a:lnTo>
                    <a:lnTo>
                      <a:pt x="178" y="236"/>
                    </a:lnTo>
                    <a:lnTo>
                      <a:pt x="180" y="237"/>
                    </a:lnTo>
                    <a:lnTo>
                      <a:pt x="179" y="239"/>
                    </a:lnTo>
                    <a:close/>
                    <a:moveTo>
                      <a:pt x="182" y="234"/>
                    </a:moveTo>
                    <a:lnTo>
                      <a:pt x="182" y="235"/>
                    </a:lnTo>
                    <a:lnTo>
                      <a:pt x="184" y="235"/>
                    </a:lnTo>
                    <a:lnTo>
                      <a:pt x="181" y="240"/>
                    </a:lnTo>
                    <a:lnTo>
                      <a:pt x="180" y="239"/>
                    </a:lnTo>
                    <a:lnTo>
                      <a:pt x="179" y="239"/>
                    </a:lnTo>
                    <a:lnTo>
                      <a:pt x="182" y="234"/>
                    </a:lnTo>
                    <a:close/>
                    <a:moveTo>
                      <a:pt x="184" y="235"/>
                    </a:moveTo>
                    <a:lnTo>
                      <a:pt x="185" y="236"/>
                    </a:lnTo>
                    <a:lnTo>
                      <a:pt x="187" y="237"/>
                    </a:lnTo>
                    <a:lnTo>
                      <a:pt x="188" y="237"/>
                    </a:lnTo>
                    <a:lnTo>
                      <a:pt x="189" y="237"/>
                    </a:lnTo>
                    <a:lnTo>
                      <a:pt x="190" y="238"/>
                    </a:lnTo>
                    <a:lnTo>
                      <a:pt x="191" y="238"/>
                    </a:lnTo>
                    <a:lnTo>
                      <a:pt x="191" y="243"/>
                    </a:lnTo>
                    <a:lnTo>
                      <a:pt x="189" y="243"/>
                    </a:lnTo>
                    <a:lnTo>
                      <a:pt x="188" y="242"/>
                    </a:lnTo>
                    <a:lnTo>
                      <a:pt x="187" y="242"/>
                    </a:lnTo>
                    <a:lnTo>
                      <a:pt x="186" y="242"/>
                    </a:lnTo>
                    <a:lnTo>
                      <a:pt x="184" y="241"/>
                    </a:lnTo>
                    <a:lnTo>
                      <a:pt x="183" y="241"/>
                    </a:lnTo>
                    <a:lnTo>
                      <a:pt x="182" y="240"/>
                    </a:lnTo>
                    <a:lnTo>
                      <a:pt x="181" y="240"/>
                    </a:lnTo>
                    <a:lnTo>
                      <a:pt x="184" y="235"/>
                    </a:lnTo>
                    <a:close/>
                    <a:moveTo>
                      <a:pt x="192" y="242"/>
                    </a:moveTo>
                    <a:lnTo>
                      <a:pt x="192" y="243"/>
                    </a:lnTo>
                    <a:lnTo>
                      <a:pt x="191" y="243"/>
                    </a:lnTo>
                    <a:lnTo>
                      <a:pt x="191" y="240"/>
                    </a:lnTo>
                    <a:lnTo>
                      <a:pt x="192" y="242"/>
                    </a:lnTo>
                    <a:close/>
                    <a:moveTo>
                      <a:pt x="189" y="238"/>
                    </a:moveTo>
                    <a:lnTo>
                      <a:pt x="189" y="238"/>
                    </a:lnTo>
                    <a:lnTo>
                      <a:pt x="190" y="237"/>
                    </a:lnTo>
                    <a:lnTo>
                      <a:pt x="191" y="237"/>
                    </a:lnTo>
                    <a:lnTo>
                      <a:pt x="192" y="236"/>
                    </a:lnTo>
                    <a:lnTo>
                      <a:pt x="193" y="236"/>
                    </a:lnTo>
                    <a:lnTo>
                      <a:pt x="194" y="236"/>
                    </a:lnTo>
                    <a:lnTo>
                      <a:pt x="194" y="241"/>
                    </a:lnTo>
                    <a:lnTo>
                      <a:pt x="193" y="242"/>
                    </a:lnTo>
                    <a:lnTo>
                      <a:pt x="192" y="242"/>
                    </a:lnTo>
                    <a:lnTo>
                      <a:pt x="189" y="238"/>
                    </a:lnTo>
                    <a:close/>
                    <a:moveTo>
                      <a:pt x="194" y="236"/>
                    </a:moveTo>
                    <a:lnTo>
                      <a:pt x="197" y="236"/>
                    </a:lnTo>
                    <a:lnTo>
                      <a:pt x="197" y="239"/>
                    </a:lnTo>
                    <a:lnTo>
                      <a:pt x="194" y="239"/>
                    </a:lnTo>
                    <a:lnTo>
                      <a:pt x="194" y="236"/>
                    </a:lnTo>
                    <a:close/>
                    <a:moveTo>
                      <a:pt x="197" y="239"/>
                    </a:moveTo>
                    <a:lnTo>
                      <a:pt x="197" y="245"/>
                    </a:lnTo>
                    <a:lnTo>
                      <a:pt x="197" y="250"/>
                    </a:lnTo>
                    <a:lnTo>
                      <a:pt x="197" y="254"/>
                    </a:lnTo>
                    <a:lnTo>
                      <a:pt x="197" y="257"/>
                    </a:lnTo>
                    <a:lnTo>
                      <a:pt x="197" y="260"/>
                    </a:lnTo>
                    <a:lnTo>
                      <a:pt x="196" y="263"/>
                    </a:lnTo>
                    <a:lnTo>
                      <a:pt x="196" y="266"/>
                    </a:lnTo>
                    <a:lnTo>
                      <a:pt x="196" y="270"/>
                    </a:lnTo>
                    <a:lnTo>
                      <a:pt x="190" y="270"/>
                    </a:lnTo>
                    <a:lnTo>
                      <a:pt x="191" y="266"/>
                    </a:lnTo>
                    <a:lnTo>
                      <a:pt x="191" y="263"/>
                    </a:lnTo>
                    <a:lnTo>
                      <a:pt x="191" y="260"/>
                    </a:lnTo>
                    <a:lnTo>
                      <a:pt x="191" y="257"/>
                    </a:lnTo>
                    <a:lnTo>
                      <a:pt x="191" y="254"/>
                    </a:lnTo>
                    <a:lnTo>
                      <a:pt x="191" y="250"/>
                    </a:lnTo>
                    <a:lnTo>
                      <a:pt x="191" y="245"/>
                    </a:lnTo>
                    <a:lnTo>
                      <a:pt x="191" y="239"/>
                    </a:lnTo>
                    <a:lnTo>
                      <a:pt x="197" y="239"/>
                    </a:lnTo>
                    <a:close/>
                    <a:moveTo>
                      <a:pt x="196" y="270"/>
                    </a:moveTo>
                    <a:lnTo>
                      <a:pt x="196" y="273"/>
                    </a:lnTo>
                    <a:lnTo>
                      <a:pt x="192" y="272"/>
                    </a:lnTo>
                    <a:lnTo>
                      <a:pt x="193" y="270"/>
                    </a:lnTo>
                    <a:lnTo>
                      <a:pt x="196" y="270"/>
                    </a:lnTo>
                    <a:close/>
                    <a:moveTo>
                      <a:pt x="192" y="272"/>
                    </a:moveTo>
                    <a:lnTo>
                      <a:pt x="187" y="270"/>
                    </a:lnTo>
                    <a:lnTo>
                      <a:pt x="189" y="265"/>
                    </a:lnTo>
                    <a:lnTo>
                      <a:pt x="194" y="267"/>
                    </a:lnTo>
                    <a:lnTo>
                      <a:pt x="192" y="272"/>
                    </a:lnTo>
                    <a:close/>
                    <a:moveTo>
                      <a:pt x="187" y="270"/>
                    </a:moveTo>
                    <a:lnTo>
                      <a:pt x="185" y="269"/>
                    </a:lnTo>
                    <a:lnTo>
                      <a:pt x="185" y="267"/>
                    </a:lnTo>
                    <a:lnTo>
                      <a:pt x="188" y="267"/>
                    </a:lnTo>
                    <a:lnTo>
                      <a:pt x="187" y="270"/>
                    </a:lnTo>
                    <a:close/>
                    <a:moveTo>
                      <a:pt x="185" y="267"/>
                    </a:moveTo>
                    <a:lnTo>
                      <a:pt x="185" y="266"/>
                    </a:lnTo>
                    <a:lnTo>
                      <a:pt x="191" y="266"/>
                    </a:lnTo>
                    <a:lnTo>
                      <a:pt x="191" y="267"/>
                    </a:lnTo>
                    <a:lnTo>
                      <a:pt x="185" y="267"/>
                    </a:lnTo>
                    <a:close/>
                    <a:moveTo>
                      <a:pt x="188" y="264"/>
                    </a:moveTo>
                    <a:lnTo>
                      <a:pt x="191" y="264"/>
                    </a:lnTo>
                    <a:lnTo>
                      <a:pt x="191" y="266"/>
                    </a:lnTo>
                    <a:lnTo>
                      <a:pt x="188" y="266"/>
                    </a:lnTo>
                    <a:lnTo>
                      <a:pt x="188" y="264"/>
                    </a:lnTo>
                    <a:close/>
                    <a:moveTo>
                      <a:pt x="188" y="269"/>
                    </a:moveTo>
                    <a:lnTo>
                      <a:pt x="185" y="269"/>
                    </a:lnTo>
                    <a:lnTo>
                      <a:pt x="185" y="264"/>
                    </a:lnTo>
                    <a:lnTo>
                      <a:pt x="188" y="264"/>
                    </a:lnTo>
                    <a:lnTo>
                      <a:pt x="188" y="269"/>
                    </a:lnTo>
                    <a:close/>
                    <a:moveTo>
                      <a:pt x="183" y="265"/>
                    </a:moveTo>
                    <a:lnTo>
                      <a:pt x="183" y="264"/>
                    </a:lnTo>
                    <a:lnTo>
                      <a:pt x="185" y="264"/>
                    </a:lnTo>
                    <a:lnTo>
                      <a:pt x="185" y="266"/>
                    </a:lnTo>
                    <a:lnTo>
                      <a:pt x="183" y="265"/>
                    </a:lnTo>
                    <a:close/>
                    <a:moveTo>
                      <a:pt x="188" y="267"/>
                    </a:moveTo>
                    <a:lnTo>
                      <a:pt x="187" y="269"/>
                    </a:lnTo>
                    <a:lnTo>
                      <a:pt x="186" y="271"/>
                    </a:lnTo>
                    <a:lnTo>
                      <a:pt x="186" y="273"/>
                    </a:lnTo>
                    <a:lnTo>
                      <a:pt x="180" y="272"/>
                    </a:lnTo>
                    <a:lnTo>
                      <a:pt x="180" y="271"/>
                    </a:lnTo>
                    <a:lnTo>
                      <a:pt x="180" y="270"/>
                    </a:lnTo>
                    <a:lnTo>
                      <a:pt x="181" y="269"/>
                    </a:lnTo>
                    <a:lnTo>
                      <a:pt x="181" y="268"/>
                    </a:lnTo>
                    <a:lnTo>
                      <a:pt x="183" y="265"/>
                    </a:lnTo>
                    <a:lnTo>
                      <a:pt x="188" y="267"/>
                    </a:lnTo>
                    <a:close/>
                    <a:moveTo>
                      <a:pt x="181" y="275"/>
                    </a:moveTo>
                    <a:lnTo>
                      <a:pt x="180" y="274"/>
                    </a:lnTo>
                    <a:lnTo>
                      <a:pt x="180" y="272"/>
                    </a:lnTo>
                    <a:lnTo>
                      <a:pt x="183" y="272"/>
                    </a:lnTo>
                    <a:lnTo>
                      <a:pt x="181" y="275"/>
                    </a:lnTo>
                    <a:close/>
                    <a:moveTo>
                      <a:pt x="184" y="270"/>
                    </a:moveTo>
                    <a:lnTo>
                      <a:pt x="186" y="271"/>
                    </a:lnTo>
                    <a:lnTo>
                      <a:pt x="189" y="273"/>
                    </a:lnTo>
                    <a:lnTo>
                      <a:pt x="191" y="274"/>
                    </a:lnTo>
                    <a:lnTo>
                      <a:pt x="193" y="275"/>
                    </a:lnTo>
                    <a:lnTo>
                      <a:pt x="191" y="280"/>
                    </a:lnTo>
                    <a:lnTo>
                      <a:pt x="188" y="278"/>
                    </a:lnTo>
                    <a:lnTo>
                      <a:pt x="186" y="277"/>
                    </a:lnTo>
                    <a:lnTo>
                      <a:pt x="184" y="276"/>
                    </a:lnTo>
                    <a:lnTo>
                      <a:pt x="181" y="275"/>
                    </a:lnTo>
                    <a:lnTo>
                      <a:pt x="184" y="270"/>
                    </a:lnTo>
                    <a:close/>
                    <a:moveTo>
                      <a:pt x="194" y="279"/>
                    </a:moveTo>
                    <a:lnTo>
                      <a:pt x="192" y="281"/>
                    </a:lnTo>
                    <a:lnTo>
                      <a:pt x="191" y="280"/>
                    </a:lnTo>
                    <a:lnTo>
                      <a:pt x="192" y="277"/>
                    </a:lnTo>
                    <a:lnTo>
                      <a:pt x="194" y="279"/>
                    </a:lnTo>
                    <a:close/>
                    <a:moveTo>
                      <a:pt x="190" y="276"/>
                    </a:moveTo>
                    <a:lnTo>
                      <a:pt x="191" y="275"/>
                    </a:lnTo>
                    <a:lnTo>
                      <a:pt x="192" y="274"/>
                    </a:lnTo>
                    <a:lnTo>
                      <a:pt x="194" y="279"/>
                    </a:lnTo>
                    <a:lnTo>
                      <a:pt x="190" y="276"/>
                    </a:lnTo>
                    <a:close/>
                    <a:moveTo>
                      <a:pt x="192" y="274"/>
                    </a:moveTo>
                    <a:lnTo>
                      <a:pt x="196" y="273"/>
                    </a:lnTo>
                    <a:lnTo>
                      <a:pt x="196" y="277"/>
                    </a:lnTo>
                    <a:lnTo>
                      <a:pt x="193" y="277"/>
                    </a:lnTo>
                    <a:lnTo>
                      <a:pt x="192" y="274"/>
                    </a:lnTo>
                    <a:close/>
                    <a:moveTo>
                      <a:pt x="196" y="277"/>
                    </a:moveTo>
                    <a:lnTo>
                      <a:pt x="197" y="305"/>
                    </a:lnTo>
                    <a:lnTo>
                      <a:pt x="191" y="305"/>
                    </a:lnTo>
                    <a:lnTo>
                      <a:pt x="190" y="277"/>
                    </a:lnTo>
                    <a:lnTo>
                      <a:pt x="196" y="277"/>
                    </a:lnTo>
                    <a:close/>
                    <a:moveTo>
                      <a:pt x="197" y="305"/>
                    </a:moveTo>
                    <a:lnTo>
                      <a:pt x="197" y="309"/>
                    </a:lnTo>
                    <a:lnTo>
                      <a:pt x="193" y="307"/>
                    </a:lnTo>
                    <a:lnTo>
                      <a:pt x="194" y="305"/>
                    </a:lnTo>
                    <a:lnTo>
                      <a:pt x="197" y="305"/>
                    </a:lnTo>
                    <a:close/>
                    <a:moveTo>
                      <a:pt x="193" y="307"/>
                    </a:moveTo>
                    <a:lnTo>
                      <a:pt x="192" y="307"/>
                    </a:lnTo>
                    <a:lnTo>
                      <a:pt x="194" y="302"/>
                    </a:lnTo>
                    <a:lnTo>
                      <a:pt x="195" y="302"/>
                    </a:lnTo>
                    <a:lnTo>
                      <a:pt x="194" y="302"/>
                    </a:lnTo>
                    <a:lnTo>
                      <a:pt x="195" y="303"/>
                    </a:lnTo>
                    <a:lnTo>
                      <a:pt x="193" y="307"/>
                    </a:lnTo>
                    <a:close/>
                    <a:moveTo>
                      <a:pt x="194" y="302"/>
                    </a:moveTo>
                    <a:lnTo>
                      <a:pt x="201" y="305"/>
                    </a:lnTo>
                    <a:lnTo>
                      <a:pt x="194" y="302"/>
                    </a:lnTo>
                    <a:lnTo>
                      <a:pt x="193" y="304"/>
                    </a:lnTo>
                    <a:lnTo>
                      <a:pt x="194" y="302"/>
                    </a:lnTo>
                    <a:close/>
                    <a:moveTo>
                      <a:pt x="192" y="307"/>
                    </a:moveTo>
                    <a:lnTo>
                      <a:pt x="190" y="306"/>
                    </a:lnTo>
                    <a:lnTo>
                      <a:pt x="188" y="305"/>
                    </a:lnTo>
                    <a:lnTo>
                      <a:pt x="187" y="305"/>
                    </a:lnTo>
                    <a:lnTo>
                      <a:pt x="186" y="305"/>
                    </a:lnTo>
                    <a:lnTo>
                      <a:pt x="185" y="305"/>
                    </a:lnTo>
                    <a:lnTo>
                      <a:pt x="184" y="305"/>
                    </a:lnTo>
                    <a:lnTo>
                      <a:pt x="184" y="300"/>
                    </a:lnTo>
                    <a:lnTo>
                      <a:pt x="185" y="300"/>
                    </a:lnTo>
                    <a:lnTo>
                      <a:pt x="187" y="300"/>
                    </a:lnTo>
                    <a:lnTo>
                      <a:pt x="188" y="300"/>
                    </a:lnTo>
                    <a:lnTo>
                      <a:pt x="189" y="300"/>
                    </a:lnTo>
                    <a:lnTo>
                      <a:pt x="190" y="301"/>
                    </a:lnTo>
                    <a:lnTo>
                      <a:pt x="191" y="301"/>
                    </a:lnTo>
                    <a:lnTo>
                      <a:pt x="193" y="302"/>
                    </a:lnTo>
                    <a:lnTo>
                      <a:pt x="194" y="302"/>
                    </a:lnTo>
                    <a:lnTo>
                      <a:pt x="192" y="307"/>
                    </a:lnTo>
                    <a:close/>
                    <a:moveTo>
                      <a:pt x="181" y="301"/>
                    </a:moveTo>
                    <a:lnTo>
                      <a:pt x="182" y="300"/>
                    </a:lnTo>
                    <a:lnTo>
                      <a:pt x="184" y="300"/>
                    </a:lnTo>
                    <a:lnTo>
                      <a:pt x="184" y="302"/>
                    </a:lnTo>
                    <a:lnTo>
                      <a:pt x="181" y="301"/>
                    </a:lnTo>
                    <a:close/>
                    <a:moveTo>
                      <a:pt x="186" y="304"/>
                    </a:moveTo>
                    <a:lnTo>
                      <a:pt x="186" y="304"/>
                    </a:lnTo>
                    <a:lnTo>
                      <a:pt x="185" y="305"/>
                    </a:lnTo>
                    <a:lnTo>
                      <a:pt x="185" y="306"/>
                    </a:lnTo>
                    <a:lnTo>
                      <a:pt x="184" y="307"/>
                    </a:lnTo>
                    <a:lnTo>
                      <a:pt x="179" y="305"/>
                    </a:lnTo>
                    <a:lnTo>
                      <a:pt x="180" y="304"/>
                    </a:lnTo>
                    <a:lnTo>
                      <a:pt x="180" y="303"/>
                    </a:lnTo>
                    <a:lnTo>
                      <a:pt x="181" y="302"/>
                    </a:lnTo>
                    <a:lnTo>
                      <a:pt x="181" y="301"/>
                    </a:lnTo>
                    <a:lnTo>
                      <a:pt x="186" y="304"/>
                    </a:lnTo>
                    <a:close/>
                    <a:moveTo>
                      <a:pt x="179" y="308"/>
                    </a:moveTo>
                    <a:lnTo>
                      <a:pt x="178" y="307"/>
                    </a:lnTo>
                    <a:lnTo>
                      <a:pt x="179" y="305"/>
                    </a:lnTo>
                    <a:lnTo>
                      <a:pt x="182" y="306"/>
                    </a:lnTo>
                    <a:lnTo>
                      <a:pt x="179" y="308"/>
                    </a:lnTo>
                    <a:close/>
                    <a:moveTo>
                      <a:pt x="184" y="305"/>
                    </a:moveTo>
                    <a:lnTo>
                      <a:pt x="184" y="305"/>
                    </a:lnTo>
                    <a:lnTo>
                      <a:pt x="185" y="306"/>
                    </a:lnTo>
                    <a:lnTo>
                      <a:pt x="186" y="307"/>
                    </a:lnTo>
                    <a:lnTo>
                      <a:pt x="187" y="307"/>
                    </a:lnTo>
                    <a:lnTo>
                      <a:pt x="185" y="312"/>
                    </a:lnTo>
                    <a:lnTo>
                      <a:pt x="183" y="311"/>
                    </a:lnTo>
                    <a:lnTo>
                      <a:pt x="182" y="310"/>
                    </a:lnTo>
                    <a:lnTo>
                      <a:pt x="181" y="309"/>
                    </a:lnTo>
                    <a:lnTo>
                      <a:pt x="180" y="309"/>
                    </a:lnTo>
                    <a:lnTo>
                      <a:pt x="180" y="308"/>
                    </a:lnTo>
                    <a:lnTo>
                      <a:pt x="179" y="308"/>
                    </a:lnTo>
                    <a:lnTo>
                      <a:pt x="184" y="305"/>
                    </a:lnTo>
                    <a:close/>
                    <a:moveTo>
                      <a:pt x="187" y="307"/>
                    </a:moveTo>
                    <a:lnTo>
                      <a:pt x="188" y="308"/>
                    </a:lnTo>
                    <a:lnTo>
                      <a:pt x="189" y="309"/>
                    </a:lnTo>
                    <a:lnTo>
                      <a:pt x="190" y="309"/>
                    </a:lnTo>
                    <a:lnTo>
                      <a:pt x="191" y="310"/>
                    </a:lnTo>
                    <a:lnTo>
                      <a:pt x="188" y="314"/>
                    </a:lnTo>
                    <a:lnTo>
                      <a:pt x="187" y="313"/>
                    </a:lnTo>
                    <a:lnTo>
                      <a:pt x="186" y="313"/>
                    </a:lnTo>
                    <a:lnTo>
                      <a:pt x="185" y="312"/>
                    </a:lnTo>
                    <a:lnTo>
                      <a:pt x="187" y="307"/>
                    </a:lnTo>
                    <a:close/>
                    <a:moveTo>
                      <a:pt x="191" y="314"/>
                    </a:moveTo>
                    <a:lnTo>
                      <a:pt x="189" y="315"/>
                    </a:lnTo>
                    <a:lnTo>
                      <a:pt x="188" y="314"/>
                    </a:lnTo>
                    <a:lnTo>
                      <a:pt x="190" y="312"/>
                    </a:lnTo>
                    <a:lnTo>
                      <a:pt x="191" y="314"/>
                    </a:lnTo>
                    <a:close/>
                    <a:moveTo>
                      <a:pt x="189" y="309"/>
                    </a:moveTo>
                    <a:lnTo>
                      <a:pt x="190" y="309"/>
                    </a:lnTo>
                    <a:lnTo>
                      <a:pt x="191" y="309"/>
                    </a:lnTo>
                    <a:lnTo>
                      <a:pt x="194" y="313"/>
                    </a:lnTo>
                    <a:lnTo>
                      <a:pt x="193" y="313"/>
                    </a:lnTo>
                    <a:lnTo>
                      <a:pt x="192" y="314"/>
                    </a:lnTo>
                    <a:lnTo>
                      <a:pt x="191" y="314"/>
                    </a:lnTo>
                    <a:lnTo>
                      <a:pt x="189" y="309"/>
                    </a:lnTo>
                    <a:close/>
                    <a:moveTo>
                      <a:pt x="191" y="309"/>
                    </a:moveTo>
                    <a:lnTo>
                      <a:pt x="191" y="308"/>
                    </a:lnTo>
                    <a:lnTo>
                      <a:pt x="192" y="308"/>
                    </a:lnTo>
                    <a:lnTo>
                      <a:pt x="193" y="308"/>
                    </a:lnTo>
                    <a:lnTo>
                      <a:pt x="193" y="307"/>
                    </a:lnTo>
                    <a:lnTo>
                      <a:pt x="194" y="307"/>
                    </a:lnTo>
                    <a:lnTo>
                      <a:pt x="194" y="313"/>
                    </a:lnTo>
                    <a:lnTo>
                      <a:pt x="191" y="309"/>
                    </a:lnTo>
                    <a:close/>
                    <a:moveTo>
                      <a:pt x="194" y="307"/>
                    </a:moveTo>
                    <a:lnTo>
                      <a:pt x="197" y="307"/>
                    </a:lnTo>
                    <a:lnTo>
                      <a:pt x="197" y="310"/>
                    </a:lnTo>
                    <a:lnTo>
                      <a:pt x="194" y="310"/>
                    </a:lnTo>
                    <a:lnTo>
                      <a:pt x="194" y="307"/>
                    </a:lnTo>
                    <a:close/>
                    <a:moveTo>
                      <a:pt x="197" y="310"/>
                    </a:moveTo>
                    <a:lnTo>
                      <a:pt x="197" y="341"/>
                    </a:lnTo>
                    <a:lnTo>
                      <a:pt x="191" y="341"/>
                    </a:lnTo>
                    <a:lnTo>
                      <a:pt x="191" y="310"/>
                    </a:lnTo>
                    <a:lnTo>
                      <a:pt x="197" y="310"/>
                    </a:lnTo>
                    <a:close/>
                    <a:moveTo>
                      <a:pt x="197" y="341"/>
                    </a:moveTo>
                    <a:lnTo>
                      <a:pt x="197" y="344"/>
                    </a:lnTo>
                    <a:lnTo>
                      <a:pt x="193" y="343"/>
                    </a:lnTo>
                    <a:lnTo>
                      <a:pt x="194" y="341"/>
                    </a:lnTo>
                    <a:lnTo>
                      <a:pt x="197" y="341"/>
                    </a:lnTo>
                    <a:close/>
                    <a:moveTo>
                      <a:pt x="193" y="343"/>
                    </a:moveTo>
                    <a:lnTo>
                      <a:pt x="190" y="342"/>
                    </a:lnTo>
                    <a:lnTo>
                      <a:pt x="188" y="341"/>
                    </a:lnTo>
                    <a:lnTo>
                      <a:pt x="186" y="340"/>
                    </a:lnTo>
                    <a:lnTo>
                      <a:pt x="184" y="340"/>
                    </a:lnTo>
                    <a:lnTo>
                      <a:pt x="186" y="335"/>
                    </a:lnTo>
                    <a:lnTo>
                      <a:pt x="188" y="336"/>
                    </a:lnTo>
                    <a:lnTo>
                      <a:pt x="190" y="337"/>
                    </a:lnTo>
                    <a:lnTo>
                      <a:pt x="192" y="337"/>
                    </a:lnTo>
                    <a:lnTo>
                      <a:pt x="195" y="338"/>
                    </a:lnTo>
                    <a:lnTo>
                      <a:pt x="193" y="343"/>
                    </a:lnTo>
                    <a:close/>
                    <a:moveTo>
                      <a:pt x="183" y="336"/>
                    </a:moveTo>
                    <a:lnTo>
                      <a:pt x="184" y="334"/>
                    </a:lnTo>
                    <a:lnTo>
                      <a:pt x="186" y="335"/>
                    </a:lnTo>
                    <a:lnTo>
                      <a:pt x="185" y="337"/>
                    </a:lnTo>
                    <a:lnTo>
                      <a:pt x="183" y="336"/>
                    </a:lnTo>
                    <a:close/>
                    <a:moveTo>
                      <a:pt x="187" y="339"/>
                    </a:moveTo>
                    <a:lnTo>
                      <a:pt x="186" y="340"/>
                    </a:lnTo>
                    <a:lnTo>
                      <a:pt x="185" y="341"/>
                    </a:lnTo>
                    <a:lnTo>
                      <a:pt x="185" y="342"/>
                    </a:lnTo>
                    <a:lnTo>
                      <a:pt x="180" y="340"/>
                    </a:lnTo>
                    <a:lnTo>
                      <a:pt x="180" y="339"/>
                    </a:lnTo>
                    <a:lnTo>
                      <a:pt x="181" y="338"/>
                    </a:lnTo>
                    <a:lnTo>
                      <a:pt x="182" y="337"/>
                    </a:lnTo>
                    <a:lnTo>
                      <a:pt x="183" y="336"/>
                    </a:lnTo>
                    <a:lnTo>
                      <a:pt x="187" y="339"/>
                    </a:lnTo>
                    <a:close/>
                    <a:moveTo>
                      <a:pt x="185" y="342"/>
                    </a:moveTo>
                    <a:lnTo>
                      <a:pt x="185" y="342"/>
                    </a:lnTo>
                    <a:lnTo>
                      <a:pt x="184" y="343"/>
                    </a:lnTo>
                    <a:lnTo>
                      <a:pt x="184" y="344"/>
                    </a:lnTo>
                    <a:lnTo>
                      <a:pt x="184" y="345"/>
                    </a:lnTo>
                    <a:lnTo>
                      <a:pt x="178" y="343"/>
                    </a:lnTo>
                    <a:lnTo>
                      <a:pt x="179" y="342"/>
                    </a:lnTo>
                    <a:lnTo>
                      <a:pt x="179" y="341"/>
                    </a:lnTo>
                    <a:lnTo>
                      <a:pt x="180" y="340"/>
                    </a:lnTo>
                    <a:lnTo>
                      <a:pt x="185" y="342"/>
                    </a:lnTo>
                    <a:close/>
                    <a:moveTo>
                      <a:pt x="181" y="347"/>
                    </a:moveTo>
                    <a:lnTo>
                      <a:pt x="178" y="346"/>
                    </a:lnTo>
                    <a:lnTo>
                      <a:pt x="178" y="343"/>
                    </a:lnTo>
                    <a:lnTo>
                      <a:pt x="181" y="344"/>
                    </a:lnTo>
                    <a:lnTo>
                      <a:pt x="181" y="347"/>
                    </a:lnTo>
                    <a:close/>
                    <a:moveTo>
                      <a:pt x="182" y="342"/>
                    </a:moveTo>
                    <a:lnTo>
                      <a:pt x="183" y="342"/>
                    </a:lnTo>
                    <a:lnTo>
                      <a:pt x="184" y="342"/>
                    </a:lnTo>
                    <a:lnTo>
                      <a:pt x="186" y="343"/>
                    </a:lnTo>
                    <a:lnTo>
                      <a:pt x="187" y="343"/>
                    </a:lnTo>
                    <a:lnTo>
                      <a:pt x="185" y="348"/>
                    </a:lnTo>
                    <a:lnTo>
                      <a:pt x="184" y="348"/>
                    </a:lnTo>
                    <a:lnTo>
                      <a:pt x="183" y="347"/>
                    </a:lnTo>
                    <a:lnTo>
                      <a:pt x="182" y="347"/>
                    </a:lnTo>
                    <a:lnTo>
                      <a:pt x="181" y="347"/>
                    </a:lnTo>
                    <a:lnTo>
                      <a:pt x="182" y="342"/>
                    </a:lnTo>
                    <a:close/>
                    <a:moveTo>
                      <a:pt x="187" y="343"/>
                    </a:moveTo>
                    <a:lnTo>
                      <a:pt x="189" y="344"/>
                    </a:lnTo>
                    <a:lnTo>
                      <a:pt x="190" y="344"/>
                    </a:lnTo>
                    <a:lnTo>
                      <a:pt x="191" y="345"/>
                    </a:lnTo>
                    <a:lnTo>
                      <a:pt x="192" y="345"/>
                    </a:lnTo>
                    <a:lnTo>
                      <a:pt x="193" y="345"/>
                    </a:lnTo>
                    <a:lnTo>
                      <a:pt x="194" y="350"/>
                    </a:lnTo>
                    <a:lnTo>
                      <a:pt x="192" y="350"/>
                    </a:lnTo>
                    <a:lnTo>
                      <a:pt x="191" y="350"/>
                    </a:lnTo>
                    <a:lnTo>
                      <a:pt x="190" y="350"/>
                    </a:lnTo>
                    <a:lnTo>
                      <a:pt x="189" y="350"/>
                    </a:lnTo>
                    <a:lnTo>
                      <a:pt x="187" y="349"/>
                    </a:lnTo>
                    <a:lnTo>
                      <a:pt x="185" y="348"/>
                    </a:lnTo>
                    <a:lnTo>
                      <a:pt x="187" y="343"/>
                    </a:lnTo>
                    <a:close/>
                    <a:moveTo>
                      <a:pt x="193" y="345"/>
                    </a:moveTo>
                    <a:lnTo>
                      <a:pt x="196" y="344"/>
                    </a:lnTo>
                    <a:lnTo>
                      <a:pt x="196" y="347"/>
                    </a:lnTo>
                    <a:lnTo>
                      <a:pt x="193" y="347"/>
                    </a:lnTo>
                    <a:lnTo>
                      <a:pt x="193" y="345"/>
                    </a:lnTo>
                    <a:close/>
                    <a:moveTo>
                      <a:pt x="196" y="347"/>
                    </a:moveTo>
                    <a:lnTo>
                      <a:pt x="196" y="351"/>
                    </a:lnTo>
                    <a:lnTo>
                      <a:pt x="196" y="355"/>
                    </a:lnTo>
                    <a:lnTo>
                      <a:pt x="196" y="358"/>
                    </a:lnTo>
                    <a:lnTo>
                      <a:pt x="195" y="362"/>
                    </a:lnTo>
                    <a:lnTo>
                      <a:pt x="195" y="366"/>
                    </a:lnTo>
                    <a:lnTo>
                      <a:pt x="195" y="369"/>
                    </a:lnTo>
                    <a:lnTo>
                      <a:pt x="195" y="373"/>
                    </a:lnTo>
                    <a:lnTo>
                      <a:pt x="195" y="377"/>
                    </a:lnTo>
                    <a:lnTo>
                      <a:pt x="189" y="377"/>
                    </a:lnTo>
                    <a:lnTo>
                      <a:pt x="190" y="373"/>
                    </a:lnTo>
                    <a:lnTo>
                      <a:pt x="190" y="369"/>
                    </a:lnTo>
                    <a:lnTo>
                      <a:pt x="190" y="365"/>
                    </a:lnTo>
                    <a:lnTo>
                      <a:pt x="190" y="362"/>
                    </a:lnTo>
                    <a:lnTo>
                      <a:pt x="190" y="358"/>
                    </a:lnTo>
                    <a:lnTo>
                      <a:pt x="190" y="354"/>
                    </a:lnTo>
                    <a:lnTo>
                      <a:pt x="190" y="351"/>
                    </a:lnTo>
                    <a:lnTo>
                      <a:pt x="190" y="347"/>
                    </a:lnTo>
                    <a:lnTo>
                      <a:pt x="196" y="347"/>
                    </a:lnTo>
                    <a:close/>
                    <a:moveTo>
                      <a:pt x="195" y="377"/>
                    </a:moveTo>
                    <a:lnTo>
                      <a:pt x="195" y="381"/>
                    </a:lnTo>
                    <a:lnTo>
                      <a:pt x="191" y="379"/>
                    </a:lnTo>
                    <a:lnTo>
                      <a:pt x="192" y="377"/>
                    </a:lnTo>
                    <a:lnTo>
                      <a:pt x="195" y="377"/>
                    </a:lnTo>
                    <a:close/>
                    <a:moveTo>
                      <a:pt x="191" y="379"/>
                    </a:moveTo>
                    <a:lnTo>
                      <a:pt x="190" y="378"/>
                    </a:lnTo>
                    <a:lnTo>
                      <a:pt x="189" y="378"/>
                    </a:lnTo>
                    <a:lnTo>
                      <a:pt x="192" y="374"/>
                    </a:lnTo>
                    <a:lnTo>
                      <a:pt x="193" y="374"/>
                    </a:lnTo>
                    <a:lnTo>
                      <a:pt x="194" y="374"/>
                    </a:lnTo>
                    <a:lnTo>
                      <a:pt x="191" y="379"/>
                    </a:lnTo>
                    <a:close/>
                    <a:moveTo>
                      <a:pt x="189" y="378"/>
                    </a:moveTo>
                    <a:lnTo>
                      <a:pt x="188" y="377"/>
                    </a:lnTo>
                    <a:lnTo>
                      <a:pt x="186" y="376"/>
                    </a:lnTo>
                    <a:lnTo>
                      <a:pt x="185" y="376"/>
                    </a:lnTo>
                    <a:lnTo>
                      <a:pt x="184" y="376"/>
                    </a:lnTo>
                    <a:lnTo>
                      <a:pt x="183" y="375"/>
                    </a:lnTo>
                    <a:lnTo>
                      <a:pt x="182" y="375"/>
                    </a:lnTo>
                    <a:lnTo>
                      <a:pt x="183" y="370"/>
                    </a:lnTo>
                    <a:lnTo>
                      <a:pt x="184" y="370"/>
                    </a:lnTo>
                    <a:lnTo>
                      <a:pt x="186" y="371"/>
                    </a:lnTo>
                    <a:lnTo>
                      <a:pt x="187" y="371"/>
                    </a:lnTo>
                    <a:lnTo>
                      <a:pt x="188" y="371"/>
                    </a:lnTo>
                    <a:lnTo>
                      <a:pt x="190" y="372"/>
                    </a:lnTo>
                    <a:lnTo>
                      <a:pt x="192" y="374"/>
                    </a:lnTo>
                    <a:lnTo>
                      <a:pt x="189" y="378"/>
                    </a:lnTo>
                    <a:close/>
                    <a:moveTo>
                      <a:pt x="180" y="372"/>
                    </a:moveTo>
                    <a:lnTo>
                      <a:pt x="180" y="370"/>
                    </a:lnTo>
                    <a:lnTo>
                      <a:pt x="183" y="370"/>
                    </a:lnTo>
                    <a:lnTo>
                      <a:pt x="183" y="373"/>
                    </a:lnTo>
                    <a:lnTo>
                      <a:pt x="180" y="372"/>
                    </a:lnTo>
                    <a:close/>
                    <a:moveTo>
                      <a:pt x="185" y="373"/>
                    </a:moveTo>
                    <a:lnTo>
                      <a:pt x="185" y="374"/>
                    </a:lnTo>
                    <a:lnTo>
                      <a:pt x="185" y="375"/>
                    </a:lnTo>
                    <a:lnTo>
                      <a:pt x="185" y="376"/>
                    </a:lnTo>
                    <a:lnTo>
                      <a:pt x="179" y="375"/>
                    </a:lnTo>
                    <a:lnTo>
                      <a:pt x="179" y="374"/>
                    </a:lnTo>
                    <a:lnTo>
                      <a:pt x="180" y="373"/>
                    </a:lnTo>
                    <a:lnTo>
                      <a:pt x="180" y="372"/>
                    </a:lnTo>
                    <a:lnTo>
                      <a:pt x="185" y="373"/>
                    </a:lnTo>
                    <a:close/>
                    <a:moveTo>
                      <a:pt x="185" y="376"/>
                    </a:moveTo>
                    <a:lnTo>
                      <a:pt x="184" y="378"/>
                    </a:lnTo>
                    <a:lnTo>
                      <a:pt x="182" y="378"/>
                    </a:lnTo>
                    <a:lnTo>
                      <a:pt x="182" y="375"/>
                    </a:lnTo>
                    <a:lnTo>
                      <a:pt x="185" y="376"/>
                    </a:lnTo>
                    <a:close/>
                    <a:moveTo>
                      <a:pt x="182" y="378"/>
                    </a:moveTo>
                    <a:lnTo>
                      <a:pt x="180" y="378"/>
                    </a:lnTo>
                    <a:lnTo>
                      <a:pt x="180" y="373"/>
                    </a:lnTo>
                    <a:lnTo>
                      <a:pt x="182" y="373"/>
                    </a:lnTo>
                    <a:lnTo>
                      <a:pt x="182" y="378"/>
                    </a:lnTo>
                    <a:close/>
                    <a:moveTo>
                      <a:pt x="178" y="375"/>
                    </a:moveTo>
                    <a:lnTo>
                      <a:pt x="178" y="373"/>
                    </a:lnTo>
                    <a:lnTo>
                      <a:pt x="180" y="373"/>
                    </a:lnTo>
                    <a:lnTo>
                      <a:pt x="180" y="375"/>
                    </a:lnTo>
                    <a:lnTo>
                      <a:pt x="178" y="375"/>
                    </a:lnTo>
                    <a:close/>
                    <a:moveTo>
                      <a:pt x="183" y="375"/>
                    </a:moveTo>
                    <a:lnTo>
                      <a:pt x="183" y="376"/>
                    </a:lnTo>
                    <a:lnTo>
                      <a:pt x="183" y="377"/>
                    </a:lnTo>
                    <a:lnTo>
                      <a:pt x="183" y="378"/>
                    </a:lnTo>
                    <a:lnTo>
                      <a:pt x="183" y="379"/>
                    </a:lnTo>
                    <a:lnTo>
                      <a:pt x="177" y="378"/>
                    </a:lnTo>
                    <a:lnTo>
                      <a:pt x="177" y="377"/>
                    </a:lnTo>
                    <a:lnTo>
                      <a:pt x="178" y="376"/>
                    </a:lnTo>
                    <a:lnTo>
                      <a:pt x="178" y="375"/>
                    </a:lnTo>
                    <a:lnTo>
                      <a:pt x="183" y="375"/>
                    </a:lnTo>
                    <a:close/>
                    <a:moveTo>
                      <a:pt x="179" y="381"/>
                    </a:moveTo>
                    <a:lnTo>
                      <a:pt x="177" y="381"/>
                    </a:lnTo>
                    <a:lnTo>
                      <a:pt x="177" y="378"/>
                    </a:lnTo>
                    <a:lnTo>
                      <a:pt x="180" y="379"/>
                    </a:lnTo>
                    <a:lnTo>
                      <a:pt x="179" y="381"/>
                    </a:lnTo>
                    <a:close/>
                    <a:moveTo>
                      <a:pt x="181" y="376"/>
                    </a:moveTo>
                    <a:lnTo>
                      <a:pt x="182" y="377"/>
                    </a:lnTo>
                    <a:lnTo>
                      <a:pt x="183" y="377"/>
                    </a:lnTo>
                    <a:lnTo>
                      <a:pt x="184" y="377"/>
                    </a:lnTo>
                    <a:lnTo>
                      <a:pt x="185" y="378"/>
                    </a:lnTo>
                    <a:lnTo>
                      <a:pt x="187" y="379"/>
                    </a:lnTo>
                    <a:lnTo>
                      <a:pt x="191" y="381"/>
                    </a:lnTo>
                    <a:lnTo>
                      <a:pt x="189" y="386"/>
                    </a:lnTo>
                    <a:lnTo>
                      <a:pt x="185" y="384"/>
                    </a:lnTo>
                    <a:lnTo>
                      <a:pt x="182" y="382"/>
                    </a:lnTo>
                    <a:lnTo>
                      <a:pt x="181" y="382"/>
                    </a:lnTo>
                    <a:lnTo>
                      <a:pt x="179" y="381"/>
                    </a:lnTo>
                    <a:lnTo>
                      <a:pt x="181" y="376"/>
                    </a:lnTo>
                    <a:close/>
                    <a:moveTo>
                      <a:pt x="191" y="386"/>
                    </a:moveTo>
                    <a:lnTo>
                      <a:pt x="190" y="386"/>
                    </a:lnTo>
                    <a:lnTo>
                      <a:pt x="189" y="386"/>
                    </a:lnTo>
                    <a:lnTo>
                      <a:pt x="190" y="383"/>
                    </a:lnTo>
                    <a:lnTo>
                      <a:pt x="191" y="386"/>
                    </a:lnTo>
                    <a:close/>
                    <a:moveTo>
                      <a:pt x="189" y="381"/>
                    </a:moveTo>
                    <a:lnTo>
                      <a:pt x="189" y="381"/>
                    </a:lnTo>
                    <a:lnTo>
                      <a:pt x="190" y="380"/>
                    </a:lnTo>
                    <a:lnTo>
                      <a:pt x="191" y="380"/>
                    </a:lnTo>
                    <a:lnTo>
                      <a:pt x="192" y="380"/>
                    </a:lnTo>
                    <a:lnTo>
                      <a:pt x="194" y="384"/>
                    </a:lnTo>
                    <a:lnTo>
                      <a:pt x="193" y="385"/>
                    </a:lnTo>
                    <a:lnTo>
                      <a:pt x="192" y="385"/>
                    </a:lnTo>
                    <a:lnTo>
                      <a:pt x="191" y="386"/>
                    </a:lnTo>
                    <a:lnTo>
                      <a:pt x="189" y="381"/>
                    </a:lnTo>
                    <a:close/>
                    <a:moveTo>
                      <a:pt x="192" y="380"/>
                    </a:moveTo>
                    <a:lnTo>
                      <a:pt x="196" y="378"/>
                    </a:lnTo>
                    <a:lnTo>
                      <a:pt x="196" y="382"/>
                    </a:lnTo>
                    <a:lnTo>
                      <a:pt x="193" y="382"/>
                    </a:lnTo>
                    <a:lnTo>
                      <a:pt x="192" y="380"/>
                    </a:lnTo>
                    <a:close/>
                    <a:moveTo>
                      <a:pt x="196" y="382"/>
                    </a:moveTo>
                    <a:lnTo>
                      <a:pt x="196" y="394"/>
                    </a:lnTo>
                    <a:lnTo>
                      <a:pt x="190" y="394"/>
                    </a:lnTo>
                    <a:lnTo>
                      <a:pt x="190" y="382"/>
                    </a:lnTo>
                    <a:lnTo>
                      <a:pt x="196" y="382"/>
                    </a:lnTo>
                    <a:close/>
                    <a:moveTo>
                      <a:pt x="196" y="394"/>
                    </a:moveTo>
                    <a:lnTo>
                      <a:pt x="196" y="398"/>
                    </a:lnTo>
                    <a:lnTo>
                      <a:pt x="192" y="396"/>
                    </a:lnTo>
                    <a:lnTo>
                      <a:pt x="193" y="394"/>
                    </a:lnTo>
                    <a:lnTo>
                      <a:pt x="196" y="394"/>
                    </a:lnTo>
                    <a:close/>
                    <a:moveTo>
                      <a:pt x="192" y="396"/>
                    </a:moveTo>
                    <a:lnTo>
                      <a:pt x="188" y="395"/>
                    </a:lnTo>
                    <a:lnTo>
                      <a:pt x="186" y="394"/>
                    </a:lnTo>
                    <a:lnTo>
                      <a:pt x="185" y="394"/>
                    </a:lnTo>
                    <a:lnTo>
                      <a:pt x="184" y="394"/>
                    </a:lnTo>
                    <a:lnTo>
                      <a:pt x="183" y="389"/>
                    </a:lnTo>
                    <a:lnTo>
                      <a:pt x="184" y="389"/>
                    </a:lnTo>
                    <a:lnTo>
                      <a:pt x="185" y="389"/>
                    </a:lnTo>
                    <a:lnTo>
                      <a:pt x="186" y="389"/>
                    </a:lnTo>
                    <a:lnTo>
                      <a:pt x="189" y="390"/>
                    </a:lnTo>
                    <a:lnTo>
                      <a:pt x="194" y="392"/>
                    </a:lnTo>
                    <a:lnTo>
                      <a:pt x="192" y="396"/>
                    </a:lnTo>
                    <a:close/>
                    <a:moveTo>
                      <a:pt x="181" y="391"/>
                    </a:moveTo>
                    <a:lnTo>
                      <a:pt x="182" y="389"/>
                    </a:lnTo>
                    <a:lnTo>
                      <a:pt x="183" y="389"/>
                    </a:lnTo>
                    <a:lnTo>
                      <a:pt x="184" y="392"/>
                    </a:lnTo>
                    <a:lnTo>
                      <a:pt x="181" y="391"/>
                    </a:lnTo>
                    <a:close/>
                    <a:moveTo>
                      <a:pt x="186" y="392"/>
                    </a:moveTo>
                    <a:lnTo>
                      <a:pt x="186" y="393"/>
                    </a:lnTo>
                    <a:lnTo>
                      <a:pt x="185" y="395"/>
                    </a:lnTo>
                    <a:lnTo>
                      <a:pt x="180" y="393"/>
                    </a:lnTo>
                    <a:lnTo>
                      <a:pt x="180" y="392"/>
                    </a:lnTo>
                    <a:lnTo>
                      <a:pt x="181" y="392"/>
                    </a:lnTo>
                    <a:lnTo>
                      <a:pt x="181" y="391"/>
                    </a:lnTo>
                    <a:lnTo>
                      <a:pt x="186" y="392"/>
                    </a:lnTo>
                    <a:close/>
                    <a:moveTo>
                      <a:pt x="185" y="395"/>
                    </a:moveTo>
                    <a:lnTo>
                      <a:pt x="185" y="396"/>
                    </a:lnTo>
                    <a:lnTo>
                      <a:pt x="185" y="397"/>
                    </a:lnTo>
                    <a:lnTo>
                      <a:pt x="179" y="396"/>
                    </a:lnTo>
                    <a:lnTo>
                      <a:pt x="180" y="395"/>
                    </a:lnTo>
                    <a:lnTo>
                      <a:pt x="180" y="394"/>
                    </a:lnTo>
                    <a:lnTo>
                      <a:pt x="180" y="393"/>
                    </a:lnTo>
                    <a:lnTo>
                      <a:pt x="185" y="395"/>
                    </a:lnTo>
                    <a:close/>
                    <a:moveTo>
                      <a:pt x="180" y="398"/>
                    </a:moveTo>
                    <a:lnTo>
                      <a:pt x="179" y="397"/>
                    </a:lnTo>
                    <a:lnTo>
                      <a:pt x="179" y="396"/>
                    </a:lnTo>
                    <a:lnTo>
                      <a:pt x="182" y="396"/>
                    </a:lnTo>
                    <a:lnTo>
                      <a:pt x="180" y="398"/>
                    </a:lnTo>
                    <a:close/>
                    <a:moveTo>
                      <a:pt x="184" y="394"/>
                    </a:moveTo>
                    <a:lnTo>
                      <a:pt x="185" y="395"/>
                    </a:lnTo>
                    <a:lnTo>
                      <a:pt x="186" y="396"/>
                    </a:lnTo>
                    <a:lnTo>
                      <a:pt x="184" y="400"/>
                    </a:lnTo>
                    <a:lnTo>
                      <a:pt x="183" y="400"/>
                    </a:lnTo>
                    <a:lnTo>
                      <a:pt x="182" y="399"/>
                    </a:lnTo>
                    <a:lnTo>
                      <a:pt x="181" y="399"/>
                    </a:lnTo>
                    <a:lnTo>
                      <a:pt x="180" y="398"/>
                    </a:lnTo>
                    <a:lnTo>
                      <a:pt x="184" y="394"/>
                    </a:lnTo>
                    <a:close/>
                    <a:moveTo>
                      <a:pt x="186" y="396"/>
                    </a:moveTo>
                    <a:lnTo>
                      <a:pt x="187" y="396"/>
                    </a:lnTo>
                    <a:lnTo>
                      <a:pt x="188" y="396"/>
                    </a:lnTo>
                    <a:lnTo>
                      <a:pt x="189" y="397"/>
                    </a:lnTo>
                    <a:lnTo>
                      <a:pt x="187" y="402"/>
                    </a:lnTo>
                    <a:lnTo>
                      <a:pt x="186" y="401"/>
                    </a:lnTo>
                    <a:lnTo>
                      <a:pt x="185" y="401"/>
                    </a:lnTo>
                    <a:lnTo>
                      <a:pt x="184" y="401"/>
                    </a:lnTo>
                    <a:lnTo>
                      <a:pt x="184" y="400"/>
                    </a:lnTo>
                    <a:lnTo>
                      <a:pt x="186" y="396"/>
                    </a:lnTo>
                    <a:close/>
                    <a:moveTo>
                      <a:pt x="189" y="397"/>
                    </a:moveTo>
                    <a:lnTo>
                      <a:pt x="191" y="397"/>
                    </a:lnTo>
                    <a:lnTo>
                      <a:pt x="191" y="399"/>
                    </a:lnTo>
                    <a:lnTo>
                      <a:pt x="188" y="399"/>
                    </a:lnTo>
                    <a:lnTo>
                      <a:pt x="189" y="397"/>
                    </a:lnTo>
                    <a:close/>
                    <a:moveTo>
                      <a:pt x="191" y="399"/>
                    </a:moveTo>
                    <a:lnTo>
                      <a:pt x="191" y="400"/>
                    </a:lnTo>
                    <a:lnTo>
                      <a:pt x="185" y="400"/>
                    </a:lnTo>
                    <a:lnTo>
                      <a:pt x="185" y="399"/>
                    </a:lnTo>
                    <a:lnTo>
                      <a:pt x="191" y="399"/>
                    </a:lnTo>
                    <a:close/>
                    <a:moveTo>
                      <a:pt x="188" y="403"/>
                    </a:moveTo>
                    <a:lnTo>
                      <a:pt x="185" y="403"/>
                    </a:lnTo>
                    <a:lnTo>
                      <a:pt x="185" y="400"/>
                    </a:lnTo>
                    <a:lnTo>
                      <a:pt x="188" y="400"/>
                    </a:lnTo>
                    <a:lnTo>
                      <a:pt x="188" y="403"/>
                    </a:lnTo>
                    <a:close/>
                    <a:moveTo>
                      <a:pt x="188" y="398"/>
                    </a:moveTo>
                    <a:lnTo>
                      <a:pt x="189" y="398"/>
                    </a:lnTo>
                    <a:lnTo>
                      <a:pt x="190" y="398"/>
                    </a:lnTo>
                    <a:lnTo>
                      <a:pt x="191" y="398"/>
                    </a:lnTo>
                    <a:lnTo>
                      <a:pt x="190" y="403"/>
                    </a:lnTo>
                    <a:lnTo>
                      <a:pt x="189" y="403"/>
                    </a:lnTo>
                    <a:lnTo>
                      <a:pt x="188" y="403"/>
                    </a:lnTo>
                    <a:lnTo>
                      <a:pt x="188" y="398"/>
                    </a:lnTo>
                    <a:close/>
                    <a:moveTo>
                      <a:pt x="193" y="403"/>
                    </a:moveTo>
                    <a:lnTo>
                      <a:pt x="191" y="404"/>
                    </a:lnTo>
                    <a:lnTo>
                      <a:pt x="190" y="403"/>
                    </a:lnTo>
                    <a:lnTo>
                      <a:pt x="191" y="401"/>
                    </a:lnTo>
                    <a:lnTo>
                      <a:pt x="193" y="403"/>
                    </a:lnTo>
                    <a:close/>
                    <a:moveTo>
                      <a:pt x="189" y="399"/>
                    </a:moveTo>
                    <a:lnTo>
                      <a:pt x="190" y="397"/>
                    </a:lnTo>
                    <a:lnTo>
                      <a:pt x="194" y="401"/>
                    </a:lnTo>
                    <a:lnTo>
                      <a:pt x="193" y="403"/>
                    </a:lnTo>
                    <a:lnTo>
                      <a:pt x="189" y="399"/>
                    </a:lnTo>
                    <a:close/>
                    <a:moveTo>
                      <a:pt x="190" y="397"/>
                    </a:moveTo>
                    <a:lnTo>
                      <a:pt x="195" y="393"/>
                    </a:lnTo>
                    <a:lnTo>
                      <a:pt x="195" y="399"/>
                    </a:lnTo>
                    <a:lnTo>
                      <a:pt x="192" y="399"/>
                    </a:lnTo>
                    <a:lnTo>
                      <a:pt x="190" y="397"/>
                    </a:lnTo>
                    <a:close/>
                    <a:moveTo>
                      <a:pt x="195" y="399"/>
                    </a:moveTo>
                    <a:lnTo>
                      <a:pt x="195" y="412"/>
                    </a:lnTo>
                    <a:lnTo>
                      <a:pt x="190" y="412"/>
                    </a:lnTo>
                    <a:lnTo>
                      <a:pt x="190" y="399"/>
                    </a:lnTo>
                    <a:lnTo>
                      <a:pt x="195" y="399"/>
                    </a:lnTo>
                    <a:close/>
                    <a:moveTo>
                      <a:pt x="195" y="412"/>
                    </a:moveTo>
                    <a:lnTo>
                      <a:pt x="195" y="416"/>
                    </a:lnTo>
                    <a:lnTo>
                      <a:pt x="191" y="415"/>
                    </a:lnTo>
                    <a:lnTo>
                      <a:pt x="192" y="412"/>
                    </a:lnTo>
                    <a:lnTo>
                      <a:pt x="195" y="412"/>
                    </a:lnTo>
                    <a:close/>
                    <a:moveTo>
                      <a:pt x="191" y="415"/>
                    </a:moveTo>
                    <a:lnTo>
                      <a:pt x="190" y="414"/>
                    </a:lnTo>
                    <a:lnTo>
                      <a:pt x="189" y="414"/>
                    </a:lnTo>
                    <a:lnTo>
                      <a:pt x="189" y="413"/>
                    </a:lnTo>
                    <a:lnTo>
                      <a:pt x="191" y="409"/>
                    </a:lnTo>
                    <a:lnTo>
                      <a:pt x="193" y="410"/>
                    </a:lnTo>
                    <a:lnTo>
                      <a:pt x="194" y="410"/>
                    </a:lnTo>
                    <a:lnTo>
                      <a:pt x="191" y="415"/>
                    </a:lnTo>
                    <a:close/>
                    <a:moveTo>
                      <a:pt x="189" y="413"/>
                    </a:moveTo>
                    <a:lnTo>
                      <a:pt x="187" y="413"/>
                    </a:lnTo>
                    <a:lnTo>
                      <a:pt x="186" y="412"/>
                    </a:lnTo>
                    <a:lnTo>
                      <a:pt x="185" y="412"/>
                    </a:lnTo>
                    <a:lnTo>
                      <a:pt x="184" y="412"/>
                    </a:lnTo>
                    <a:lnTo>
                      <a:pt x="183" y="412"/>
                    </a:lnTo>
                    <a:lnTo>
                      <a:pt x="183" y="407"/>
                    </a:lnTo>
                    <a:lnTo>
                      <a:pt x="184" y="407"/>
                    </a:lnTo>
                    <a:lnTo>
                      <a:pt x="185" y="407"/>
                    </a:lnTo>
                    <a:lnTo>
                      <a:pt x="186" y="407"/>
                    </a:lnTo>
                    <a:lnTo>
                      <a:pt x="188" y="407"/>
                    </a:lnTo>
                    <a:lnTo>
                      <a:pt x="189" y="408"/>
                    </a:lnTo>
                    <a:lnTo>
                      <a:pt x="190" y="409"/>
                    </a:lnTo>
                    <a:lnTo>
                      <a:pt x="191" y="409"/>
                    </a:lnTo>
                    <a:lnTo>
                      <a:pt x="189" y="413"/>
                    </a:lnTo>
                    <a:close/>
                    <a:moveTo>
                      <a:pt x="180" y="408"/>
                    </a:moveTo>
                    <a:lnTo>
                      <a:pt x="181" y="407"/>
                    </a:lnTo>
                    <a:lnTo>
                      <a:pt x="183" y="407"/>
                    </a:lnTo>
                    <a:lnTo>
                      <a:pt x="183" y="409"/>
                    </a:lnTo>
                    <a:lnTo>
                      <a:pt x="180" y="408"/>
                    </a:lnTo>
                    <a:close/>
                    <a:moveTo>
                      <a:pt x="185" y="411"/>
                    </a:moveTo>
                    <a:lnTo>
                      <a:pt x="184" y="413"/>
                    </a:lnTo>
                    <a:lnTo>
                      <a:pt x="184" y="414"/>
                    </a:lnTo>
                    <a:lnTo>
                      <a:pt x="183" y="414"/>
                    </a:lnTo>
                    <a:lnTo>
                      <a:pt x="178" y="414"/>
                    </a:lnTo>
                    <a:lnTo>
                      <a:pt x="178" y="413"/>
                    </a:lnTo>
                    <a:lnTo>
                      <a:pt x="178" y="412"/>
                    </a:lnTo>
                    <a:lnTo>
                      <a:pt x="179" y="411"/>
                    </a:lnTo>
                    <a:lnTo>
                      <a:pt x="180" y="408"/>
                    </a:lnTo>
                    <a:lnTo>
                      <a:pt x="185" y="411"/>
                    </a:lnTo>
                    <a:close/>
                    <a:moveTo>
                      <a:pt x="179" y="417"/>
                    </a:moveTo>
                    <a:lnTo>
                      <a:pt x="178" y="416"/>
                    </a:lnTo>
                    <a:lnTo>
                      <a:pt x="178" y="414"/>
                    </a:lnTo>
                    <a:lnTo>
                      <a:pt x="181" y="414"/>
                    </a:lnTo>
                    <a:lnTo>
                      <a:pt x="179" y="417"/>
                    </a:lnTo>
                    <a:close/>
                    <a:moveTo>
                      <a:pt x="182" y="412"/>
                    </a:moveTo>
                    <a:lnTo>
                      <a:pt x="184" y="413"/>
                    </a:lnTo>
                    <a:lnTo>
                      <a:pt x="186" y="414"/>
                    </a:lnTo>
                    <a:lnTo>
                      <a:pt x="188" y="416"/>
                    </a:lnTo>
                    <a:lnTo>
                      <a:pt x="191" y="417"/>
                    </a:lnTo>
                    <a:lnTo>
                      <a:pt x="188" y="421"/>
                    </a:lnTo>
                    <a:lnTo>
                      <a:pt x="186" y="420"/>
                    </a:lnTo>
                    <a:lnTo>
                      <a:pt x="183" y="419"/>
                    </a:lnTo>
                    <a:lnTo>
                      <a:pt x="181" y="418"/>
                    </a:lnTo>
                    <a:lnTo>
                      <a:pt x="179" y="417"/>
                    </a:lnTo>
                    <a:lnTo>
                      <a:pt x="182" y="412"/>
                    </a:lnTo>
                    <a:close/>
                    <a:moveTo>
                      <a:pt x="190" y="421"/>
                    </a:moveTo>
                    <a:lnTo>
                      <a:pt x="189" y="422"/>
                    </a:lnTo>
                    <a:lnTo>
                      <a:pt x="188" y="421"/>
                    </a:lnTo>
                    <a:lnTo>
                      <a:pt x="189" y="419"/>
                    </a:lnTo>
                    <a:lnTo>
                      <a:pt x="190" y="421"/>
                    </a:lnTo>
                    <a:close/>
                    <a:moveTo>
                      <a:pt x="188" y="417"/>
                    </a:moveTo>
                    <a:lnTo>
                      <a:pt x="189" y="416"/>
                    </a:lnTo>
                    <a:lnTo>
                      <a:pt x="190" y="416"/>
                    </a:lnTo>
                    <a:lnTo>
                      <a:pt x="192" y="421"/>
                    </a:lnTo>
                    <a:lnTo>
                      <a:pt x="191" y="421"/>
                    </a:lnTo>
                    <a:lnTo>
                      <a:pt x="190" y="421"/>
                    </a:lnTo>
                    <a:lnTo>
                      <a:pt x="188" y="417"/>
                    </a:lnTo>
                    <a:close/>
                    <a:moveTo>
                      <a:pt x="190" y="416"/>
                    </a:moveTo>
                    <a:lnTo>
                      <a:pt x="191" y="416"/>
                    </a:lnTo>
                    <a:lnTo>
                      <a:pt x="192" y="415"/>
                    </a:lnTo>
                    <a:lnTo>
                      <a:pt x="193" y="420"/>
                    </a:lnTo>
                    <a:lnTo>
                      <a:pt x="192" y="421"/>
                    </a:lnTo>
                    <a:lnTo>
                      <a:pt x="190" y="416"/>
                    </a:lnTo>
                    <a:close/>
                    <a:moveTo>
                      <a:pt x="192" y="415"/>
                    </a:moveTo>
                    <a:lnTo>
                      <a:pt x="195" y="414"/>
                    </a:lnTo>
                    <a:lnTo>
                      <a:pt x="195" y="418"/>
                    </a:lnTo>
                    <a:lnTo>
                      <a:pt x="192" y="418"/>
                    </a:lnTo>
                    <a:lnTo>
                      <a:pt x="192" y="415"/>
                    </a:lnTo>
                    <a:close/>
                    <a:moveTo>
                      <a:pt x="195" y="418"/>
                    </a:moveTo>
                    <a:lnTo>
                      <a:pt x="195" y="421"/>
                    </a:lnTo>
                    <a:lnTo>
                      <a:pt x="195" y="424"/>
                    </a:lnTo>
                    <a:lnTo>
                      <a:pt x="195" y="427"/>
                    </a:lnTo>
                    <a:lnTo>
                      <a:pt x="195" y="431"/>
                    </a:lnTo>
                    <a:lnTo>
                      <a:pt x="195" y="434"/>
                    </a:lnTo>
                    <a:lnTo>
                      <a:pt x="195" y="437"/>
                    </a:lnTo>
                    <a:lnTo>
                      <a:pt x="195" y="441"/>
                    </a:lnTo>
                    <a:lnTo>
                      <a:pt x="195" y="444"/>
                    </a:lnTo>
                    <a:lnTo>
                      <a:pt x="195" y="447"/>
                    </a:lnTo>
                    <a:lnTo>
                      <a:pt x="196" y="451"/>
                    </a:lnTo>
                    <a:lnTo>
                      <a:pt x="196" y="454"/>
                    </a:lnTo>
                    <a:lnTo>
                      <a:pt x="196" y="457"/>
                    </a:lnTo>
                    <a:lnTo>
                      <a:pt x="196" y="461"/>
                    </a:lnTo>
                    <a:lnTo>
                      <a:pt x="196" y="464"/>
                    </a:lnTo>
                    <a:lnTo>
                      <a:pt x="196" y="467"/>
                    </a:lnTo>
                    <a:lnTo>
                      <a:pt x="196" y="471"/>
                    </a:lnTo>
                    <a:lnTo>
                      <a:pt x="190" y="471"/>
                    </a:lnTo>
                    <a:lnTo>
                      <a:pt x="190" y="467"/>
                    </a:lnTo>
                    <a:lnTo>
                      <a:pt x="190" y="464"/>
                    </a:lnTo>
                    <a:lnTo>
                      <a:pt x="190" y="461"/>
                    </a:lnTo>
                    <a:lnTo>
                      <a:pt x="190" y="457"/>
                    </a:lnTo>
                    <a:lnTo>
                      <a:pt x="190" y="454"/>
                    </a:lnTo>
                    <a:lnTo>
                      <a:pt x="190" y="451"/>
                    </a:lnTo>
                    <a:lnTo>
                      <a:pt x="190" y="447"/>
                    </a:lnTo>
                    <a:lnTo>
                      <a:pt x="190" y="444"/>
                    </a:lnTo>
                    <a:lnTo>
                      <a:pt x="190" y="441"/>
                    </a:lnTo>
                    <a:lnTo>
                      <a:pt x="190" y="437"/>
                    </a:lnTo>
                    <a:lnTo>
                      <a:pt x="190" y="434"/>
                    </a:lnTo>
                    <a:lnTo>
                      <a:pt x="190" y="431"/>
                    </a:lnTo>
                    <a:lnTo>
                      <a:pt x="190" y="428"/>
                    </a:lnTo>
                    <a:lnTo>
                      <a:pt x="190" y="424"/>
                    </a:lnTo>
                    <a:lnTo>
                      <a:pt x="190" y="421"/>
                    </a:lnTo>
                    <a:lnTo>
                      <a:pt x="190" y="418"/>
                    </a:lnTo>
                    <a:lnTo>
                      <a:pt x="195" y="418"/>
                    </a:lnTo>
                    <a:close/>
                    <a:moveTo>
                      <a:pt x="196" y="471"/>
                    </a:moveTo>
                    <a:lnTo>
                      <a:pt x="196" y="473"/>
                    </a:lnTo>
                    <a:lnTo>
                      <a:pt x="193" y="473"/>
                    </a:lnTo>
                    <a:lnTo>
                      <a:pt x="193" y="471"/>
                    </a:lnTo>
                    <a:lnTo>
                      <a:pt x="196" y="471"/>
                    </a:lnTo>
                    <a:close/>
                    <a:moveTo>
                      <a:pt x="193" y="473"/>
                    </a:moveTo>
                    <a:lnTo>
                      <a:pt x="192" y="473"/>
                    </a:lnTo>
                    <a:lnTo>
                      <a:pt x="192" y="468"/>
                    </a:lnTo>
                    <a:lnTo>
                      <a:pt x="193" y="468"/>
                    </a:lnTo>
                    <a:lnTo>
                      <a:pt x="193" y="473"/>
                    </a:lnTo>
                    <a:close/>
                    <a:moveTo>
                      <a:pt x="192" y="473"/>
                    </a:moveTo>
                    <a:lnTo>
                      <a:pt x="191" y="473"/>
                    </a:lnTo>
                    <a:lnTo>
                      <a:pt x="190" y="473"/>
                    </a:lnTo>
                    <a:lnTo>
                      <a:pt x="192" y="471"/>
                    </a:lnTo>
                    <a:lnTo>
                      <a:pt x="192" y="473"/>
                    </a:lnTo>
                    <a:close/>
                  </a:path>
                </a:pathLst>
              </a:custGeom>
              <a:solidFill>
                <a:srgbClr val="A98F00"/>
              </a:solidFill>
              <a:ln w="9525">
                <a:noFill/>
                <a:round/>
                <a:headEnd/>
                <a:tailEnd/>
              </a:ln>
            </p:spPr>
            <p:txBody>
              <a:bodyPr/>
              <a:lstStyle/>
              <a:p>
                <a:endParaRPr lang="en-US"/>
              </a:p>
            </p:txBody>
          </p:sp>
          <p:sp>
            <p:nvSpPr>
              <p:cNvPr id="27182" name="Freeform 197"/>
              <p:cNvSpPr>
                <a:spLocks/>
              </p:cNvSpPr>
              <p:nvPr/>
            </p:nvSpPr>
            <p:spPr bwMode="auto">
              <a:xfrm>
                <a:off x="971" y="1029"/>
                <a:ext cx="196" cy="468"/>
              </a:xfrm>
              <a:custGeom>
                <a:avLst/>
                <a:gdLst>
                  <a:gd name="T0" fmla="*/ 0 w 196"/>
                  <a:gd name="T1" fmla="*/ 423 h 468"/>
                  <a:gd name="T2" fmla="*/ 2 w 196"/>
                  <a:gd name="T3" fmla="*/ 378 h 468"/>
                  <a:gd name="T4" fmla="*/ 9 w 196"/>
                  <a:gd name="T5" fmla="*/ 379 h 468"/>
                  <a:gd name="T6" fmla="*/ 13 w 196"/>
                  <a:gd name="T7" fmla="*/ 371 h 468"/>
                  <a:gd name="T8" fmla="*/ 5 w 196"/>
                  <a:gd name="T9" fmla="*/ 372 h 468"/>
                  <a:gd name="T10" fmla="*/ 1 w 196"/>
                  <a:gd name="T11" fmla="*/ 356 h 468"/>
                  <a:gd name="T12" fmla="*/ 2 w 196"/>
                  <a:gd name="T13" fmla="*/ 277 h 468"/>
                  <a:gd name="T14" fmla="*/ 7 w 196"/>
                  <a:gd name="T15" fmla="*/ 273 h 468"/>
                  <a:gd name="T16" fmla="*/ 11 w 196"/>
                  <a:gd name="T17" fmla="*/ 263 h 468"/>
                  <a:gd name="T18" fmla="*/ 3 w 196"/>
                  <a:gd name="T19" fmla="*/ 267 h 468"/>
                  <a:gd name="T20" fmla="*/ 1 w 196"/>
                  <a:gd name="T21" fmla="*/ 188 h 468"/>
                  <a:gd name="T22" fmla="*/ 3 w 196"/>
                  <a:gd name="T23" fmla="*/ 68 h 468"/>
                  <a:gd name="T24" fmla="*/ 8 w 196"/>
                  <a:gd name="T25" fmla="*/ 57 h 468"/>
                  <a:gd name="T26" fmla="*/ 23 w 196"/>
                  <a:gd name="T27" fmla="*/ 49 h 468"/>
                  <a:gd name="T28" fmla="*/ 7 w 196"/>
                  <a:gd name="T29" fmla="*/ 50 h 468"/>
                  <a:gd name="T30" fmla="*/ 3 w 196"/>
                  <a:gd name="T31" fmla="*/ 25 h 468"/>
                  <a:gd name="T32" fmla="*/ 15 w 196"/>
                  <a:gd name="T33" fmla="*/ 11 h 468"/>
                  <a:gd name="T34" fmla="*/ 47 w 196"/>
                  <a:gd name="T35" fmla="*/ 2 h 468"/>
                  <a:gd name="T36" fmla="*/ 97 w 196"/>
                  <a:gd name="T37" fmla="*/ 0 h 468"/>
                  <a:gd name="T38" fmla="*/ 180 w 196"/>
                  <a:gd name="T39" fmla="*/ 5 h 468"/>
                  <a:gd name="T40" fmla="*/ 196 w 196"/>
                  <a:gd name="T41" fmla="*/ 124 h 468"/>
                  <a:gd name="T42" fmla="*/ 194 w 196"/>
                  <a:gd name="T43" fmla="*/ 208 h 468"/>
                  <a:gd name="T44" fmla="*/ 183 w 196"/>
                  <a:gd name="T45" fmla="*/ 232 h 468"/>
                  <a:gd name="T46" fmla="*/ 171 w 196"/>
                  <a:gd name="T47" fmla="*/ 253 h 468"/>
                  <a:gd name="T48" fmla="*/ 158 w 196"/>
                  <a:gd name="T49" fmla="*/ 252 h 468"/>
                  <a:gd name="T50" fmla="*/ 149 w 196"/>
                  <a:gd name="T51" fmla="*/ 259 h 468"/>
                  <a:gd name="T52" fmla="*/ 164 w 196"/>
                  <a:gd name="T53" fmla="*/ 262 h 468"/>
                  <a:gd name="T54" fmla="*/ 159 w 196"/>
                  <a:gd name="T55" fmla="*/ 268 h 468"/>
                  <a:gd name="T56" fmla="*/ 152 w 196"/>
                  <a:gd name="T57" fmla="*/ 271 h 468"/>
                  <a:gd name="T58" fmla="*/ 153 w 196"/>
                  <a:gd name="T59" fmla="*/ 283 h 468"/>
                  <a:gd name="T60" fmla="*/ 152 w 196"/>
                  <a:gd name="T61" fmla="*/ 294 h 468"/>
                  <a:gd name="T62" fmla="*/ 158 w 196"/>
                  <a:gd name="T63" fmla="*/ 311 h 468"/>
                  <a:gd name="T64" fmla="*/ 166 w 196"/>
                  <a:gd name="T65" fmla="*/ 324 h 468"/>
                  <a:gd name="T66" fmla="*/ 162 w 196"/>
                  <a:gd name="T67" fmla="*/ 331 h 468"/>
                  <a:gd name="T68" fmla="*/ 175 w 196"/>
                  <a:gd name="T69" fmla="*/ 338 h 468"/>
                  <a:gd name="T70" fmla="*/ 186 w 196"/>
                  <a:gd name="T71" fmla="*/ 367 h 468"/>
                  <a:gd name="T72" fmla="*/ 189 w 196"/>
                  <a:gd name="T73" fmla="*/ 372 h 468"/>
                  <a:gd name="T74" fmla="*/ 194 w 196"/>
                  <a:gd name="T75" fmla="*/ 381 h 468"/>
                  <a:gd name="T76" fmla="*/ 186 w 196"/>
                  <a:gd name="T77" fmla="*/ 385 h 468"/>
                  <a:gd name="T78" fmla="*/ 179 w 196"/>
                  <a:gd name="T79" fmla="*/ 377 h 468"/>
                  <a:gd name="T80" fmla="*/ 169 w 196"/>
                  <a:gd name="T81" fmla="*/ 381 h 468"/>
                  <a:gd name="T82" fmla="*/ 157 w 196"/>
                  <a:gd name="T83" fmla="*/ 378 h 468"/>
                  <a:gd name="T84" fmla="*/ 143 w 196"/>
                  <a:gd name="T85" fmla="*/ 377 h 468"/>
                  <a:gd name="T86" fmla="*/ 129 w 196"/>
                  <a:gd name="T87" fmla="*/ 377 h 468"/>
                  <a:gd name="T88" fmla="*/ 112 w 196"/>
                  <a:gd name="T89" fmla="*/ 370 h 468"/>
                  <a:gd name="T90" fmla="*/ 107 w 196"/>
                  <a:gd name="T91" fmla="*/ 367 h 468"/>
                  <a:gd name="T92" fmla="*/ 92 w 196"/>
                  <a:gd name="T93" fmla="*/ 360 h 468"/>
                  <a:gd name="T94" fmla="*/ 77 w 196"/>
                  <a:gd name="T95" fmla="*/ 368 h 468"/>
                  <a:gd name="T96" fmla="*/ 71 w 196"/>
                  <a:gd name="T97" fmla="*/ 372 h 468"/>
                  <a:gd name="T98" fmla="*/ 62 w 196"/>
                  <a:gd name="T99" fmla="*/ 379 h 468"/>
                  <a:gd name="T100" fmla="*/ 48 w 196"/>
                  <a:gd name="T101" fmla="*/ 394 h 468"/>
                  <a:gd name="T102" fmla="*/ 49 w 196"/>
                  <a:gd name="T103" fmla="*/ 401 h 468"/>
                  <a:gd name="T104" fmla="*/ 46 w 196"/>
                  <a:gd name="T105" fmla="*/ 413 h 468"/>
                  <a:gd name="T106" fmla="*/ 45 w 196"/>
                  <a:gd name="T107" fmla="*/ 429 h 468"/>
                  <a:gd name="T108" fmla="*/ 42 w 196"/>
                  <a:gd name="T109" fmla="*/ 434 h 468"/>
                  <a:gd name="T110" fmla="*/ 34 w 196"/>
                  <a:gd name="T111" fmla="*/ 432 h 468"/>
                  <a:gd name="T112" fmla="*/ 16 w 196"/>
                  <a:gd name="T113" fmla="*/ 437 h 468"/>
                  <a:gd name="T114" fmla="*/ 10 w 196"/>
                  <a:gd name="T115" fmla="*/ 445 h 468"/>
                  <a:gd name="T116" fmla="*/ 16 w 196"/>
                  <a:gd name="T117" fmla="*/ 444 h 468"/>
                  <a:gd name="T118" fmla="*/ 35 w 196"/>
                  <a:gd name="T119" fmla="*/ 439 h 468"/>
                  <a:gd name="T120" fmla="*/ 33 w 196"/>
                  <a:gd name="T121" fmla="*/ 453 h 468"/>
                  <a:gd name="T122" fmla="*/ 4 w 196"/>
                  <a:gd name="T123" fmla="*/ 465 h 4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6"/>
                  <a:gd name="T187" fmla="*/ 0 h 468"/>
                  <a:gd name="T188" fmla="*/ 196 w 196"/>
                  <a:gd name="T189" fmla="*/ 468 h 4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6" h="468">
                    <a:moveTo>
                      <a:pt x="0" y="468"/>
                    </a:moveTo>
                    <a:lnTo>
                      <a:pt x="0" y="462"/>
                    </a:lnTo>
                    <a:lnTo>
                      <a:pt x="0" y="456"/>
                    </a:lnTo>
                    <a:lnTo>
                      <a:pt x="0" y="451"/>
                    </a:lnTo>
                    <a:lnTo>
                      <a:pt x="0" y="445"/>
                    </a:lnTo>
                    <a:lnTo>
                      <a:pt x="0" y="439"/>
                    </a:lnTo>
                    <a:lnTo>
                      <a:pt x="0" y="434"/>
                    </a:lnTo>
                    <a:lnTo>
                      <a:pt x="0" y="428"/>
                    </a:lnTo>
                    <a:lnTo>
                      <a:pt x="0" y="423"/>
                    </a:lnTo>
                    <a:lnTo>
                      <a:pt x="0" y="417"/>
                    </a:lnTo>
                    <a:lnTo>
                      <a:pt x="1" y="411"/>
                    </a:lnTo>
                    <a:lnTo>
                      <a:pt x="1" y="406"/>
                    </a:lnTo>
                    <a:lnTo>
                      <a:pt x="1" y="400"/>
                    </a:lnTo>
                    <a:lnTo>
                      <a:pt x="1" y="394"/>
                    </a:lnTo>
                    <a:lnTo>
                      <a:pt x="1" y="389"/>
                    </a:lnTo>
                    <a:lnTo>
                      <a:pt x="1" y="383"/>
                    </a:lnTo>
                    <a:lnTo>
                      <a:pt x="1" y="378"/>
                    </a:lnTo>
                    <a:lnTo>
                      <a:pt x="2" y="378"/>
                    </a:lnTo>
                    <a:lnTo>
                      <a:pt x="2" y="379"/>
                    </a:lnTo>
                    <a:lnTo>
                      <a:pt x="3" y="379"/>
                    </a:lnTo>
                    <a:lnTo>
                      <a:pt x="4" y="380"/>
                    </a:lnTo>
                    <a:lnTo>
                      <a:pt x="5" y="380"/>
                    </a:lnTo>
                    <a:lnTo>
                      <a:pt x="6" y="380"/>
                    </a:lnTo>
                    <a:lnTo>
                      <a:pt x="7" y="380"/>
                    </a:lnTo>
                    <a:lnTo>
                      <a:pt x="8" y="379"/>
                    </a:lnTo>
                    <a:lnTo>
                      <a:pt x="9" y="379"/>
                    </a:lnTo>
                    <a:lnTo>
                      <a:pt x="9" y="378"/>
                    </a:lnTo>
                    <a:lnTo>
                      <a:pt x="10" y="378"/>
                    </a:lnTo>
                    <a:lnTo>
                      <a:pt x="12" y="377"/>
                    </a:lnTo>
                    <a:lnTo>
                      <a:pt x="14" y="376"/>
                    </a:lnTo>
                    <a:lnTo>
                      <a:pt x="14" y="373"/>
                    </a:lnTo>
                    <a:lnTo>
                      <a:pt x="14" y="372"/>
                    </a:lnTo>
                    <a:lnTo>
                      <a:pt x="14" y="371"/>
                    </a:lnTo>
                    <a:lnTo>
                      <a:pt x="13" y="371"/>
                    </a:lnTo>
                    <a:lnTo>
                      <a:pt x="13" y="370"/>
                    </a:lnTo>
                    <a:lnTo>
                      <a:pt x="12" y="370"/>
                    </a:lnTo>
                    <a:lnTo>
                      <a:pt x="10" y="370"/>
                    </a:lnTo>
                    <a:lnTo>
                      <a:pt x="9" y="371"/>
                    </a:lnTo>
                    <a:lnTo>
                      <a:pt x="7" y="371"/>
                    </a:lnTo>
                    <a:lnTo>
                      <a:pt x="6" y="371"/>
                    </a:lnTo>
                    <a:lnTo>
                      <a:pt x="6" y="372"/>
                    </a:lnTo>
                    <a:lnTo>
                      <a:pt x="5" y="372"/>
                    </a:lnTo>
                    <a:lnTo>
                      <a:pt x="4" y="373"/>
                    </a:lnTo>
                    <a:lnTo>
                      <a:pt x="3" y="374"/>
                    </a:lnTo>
                    <a:lnTo>
                      <a:pt x="3" y="375"/>
                    </a:lnTo>
                    <a:lnTo>
                      <a:pt x="2" y="375"/>
                    </a:lnTo>
                    <a:lnTo>
                      <a:pt x="1" y="375"/>
                    </a:lnTo>
                    <a:lnTo>
                      <a:pt x="0" y="375"/>
                    </a:lnTo>
                    <a:lnTo>
                      <a:pt x="1" y="356"/>
                    </a:lnTo>
                    <a:lnTo>
                      <a:pt x="1" y="341"/>
                    </a:lnTo>
                    <a:lnTo>
                      <a:pt x="1" y="327"/>
                    </a:lnTo>
                    <a:lnTo>
                      <a:pt x="1" y="315"/>
                    </a:lnTo>
                    <a:lnTo>
                      <a:pt x="1" y="305"/>
                    </a:lnTo>
                    <a:lnTo>
                      <a:pt x="1" y="297"/>
                    </a:lnTo>
                    <a:lnTo>
                      <a:pt x="1" y="290"/>
                    </a:lnTo>
                    <a:lnTo>
                      <a:pt x="1" y="285"/>
                    </a:lnTo>
                    <a:lnTo>
                      <a:pt x="2" y="281"/>
                    </a:lnTo>
                    <a:lnTo>
                      <a:pt x="2" y="277"/>
                    </a:lnTo>
                    <a:lnTo>
                      <a:pt x="2" y="275"/>
                    </a:lnTo>
                    <a:lnTo>
                      <a:pt x="2" y="274"/>
                    </a:lnTo>
                    <a:lnTo>
                      <a:pt x="2" y="273"/>
                    </a:lnTo>
                    <a:lnTo>
                      <a:pt x="2" y="272"/>
                    </a:lnTo>
                    <a:lnTo>
                      <a:pt x="3" y="273"/>
                    </a:lnTo>
                    <a:lnTo>
                      <a:pt x="4" y="274"/>
                    </a:lnTo>
                    <a:lnTo>
                      <a:pt x="7" y="273"/>
                    </a:lnTo>
                    <a:lnTo>
                      <a:pt x="9" y="272"/>
                    </a:lnTo>
                    <a:lnTo>
                      <a:pt x="12" y="271"/>
                    </a:lnTo>
                    <a:lnTo>
                      <a:pt x="14" y="269"/>
                    </a:lnTo>
                    <a:lnTo>
                      <a:pt x="14" y="267"/>
                    </a:lnTo>
                    <a:lnTo>
                      <a:pt x="14" y="265"/>
                    </a:lnTo>
                    <a:lnTo>
                      <a:pt x="13" y="264"/>
                    </a:lnTo>
                    <a:lnTo>
                      <a:pt x="13" y="263"/>
                    </a:lnTo>
                    <a:lnTo>
                      <a:pt x="12" y="263"/>
                    </a:lnTo>
                    <a:lnTo>
                      <a:pt x="11" y="263"/>
                    </a:lnTo>
                    <a:lnTo>
                      <a:pt x="9" y="263"/>
                    </a:lnTo>
                    <a:lnTo>
                      <a:pt x="8" y="263"/>
                    </a:lnTo>
                    <a:lnTo>
                      <a:pt x="8" y="264"/>
                    </a:lnTo>
                    <a:lnTo>
                      <a:pt x="7" y="265"/>
                    </a:lnTo>
                    <a:lnTo>
                      <a:pt x="6" y="265"/>
                    </a:lnTo>
                    <a:lnTo>
                      <a:pt x="4" y="266"/>
                    </a:lnTo>
                    <a:lnTo>
                      <a:pt x="3" y="266"/>
                    </a:lnTo>
                    <a:lnTo>
                      <a:pt x="3" y="267"/>
                    </a:lnTo>
                    <a:lnTo>
                      <a:pt x="2" y="267"/>
                    </a:lnTo>
                    <a:lnTo>
                      <a:pt x="2" y="254"/>
                    </a:lnTo>
                    <a:lnTo>
                      <a:pt x="1" y="241"/>
                    </a:lnTo>
                    <a:lnTo>
                      <a:pt x="1" y="228"/>
                    </a:lnTo>
                    <a:lnTo>
                      <a:pt x="1" y="214"/>
                    </a:lnTo>
                    <a:lnTo>
                      <a:pt x="1" y="201"/>
                    </a:lnTo>
                    <a:lnTo>
                      <a:pt x="1" y="188"/>
                    </a:lnTo>
                    <a:lnTo>
                      <a:pt x="1" y="175"/>
                    </a:lnTo>
                    <a:lnTo>
                      <a:pt x="1" y="161"/>
                    </a:lnTo>
                    <a:lnTo>
                      <a:pt x="1" y="148"/>
                    </a:lnTo>
                    <a:lnTo>
                      <a:pt x="1" y="135"/>
                    </a:lnTo>
                    <a:lnTo>
                      <a:pt x="1" y="121"/>
                    </a:lnTo>
                    <a:lnTo>
                      <a:pt x="1" y="108"/>
                    </a:lnTo>
                    <a:lnTo>
                      <a:pt x="2" y="95"/>
                    </a:lnTo>
                    <a:lnTo>
                      <a:pt x="2" y="82"/>
                    </a:lnTo>
                    <a:lnTo>
                      <a:pt x="3" y="68"/>
                    </a:lnTo>
                    <a:lnTo>
                      <a:pt x="4" y="55"/>
                    </a:lnTo>
                    <a:lnTo>
                      <a:pt x="5" y="56"/>
                    </a:lnTo>
                    <a:lnTo>
                      <a:pt x="6" y="57"/>
                    </a:lnTo>
                    <a:lnTo>
                      <a:pt x="7" y="58"/>
                    </a:lnTo>
                    <a:lnTo>
                      <a:pt x="8" y="58"/>
                    </a:lnTo>
                    <a:lnTo>
                      <a:pt x="8" y="57"/>
                    </a:lnTo>
                    <a:lnTo>
                      <a:pt x="10" y="56"/>
                    </a:lnTo>
                    <a:lnTo>
                      <a:pt x="12" y="55"/>
                    </a:lnTo>
                    <a:lnTo>
                      <a:pt x="14" y="55"/>
                    </a:lnTo>
                    <a:lnTo>
                      <a:pt x="16" y="54"/>
                    </a:lnTo>
                    <a:lnTo>
                      <a:pt x="18" y="53"/>
                    </a:lnTo>
                    <a:lnTo>
                      <a:pt x="20" y="52"/>
                    </a:lnTo>
                    <a:lnTo>
                      <a:pt x="22" y="51"/>
                    </a:lnTo>
                    <a:lnTo>
                      <a:pt x="24" y="51"/>
                    </a:lnTo>
                    <a:lnTo>
                      <a:pt x="23" y="49"/>
                    </a:lnTo>
                    <a:lnTo>
                      <a:pt x="22" y="48"/>
                    </a:lnTo>
                    <a:lnTo>
                      <a:pt x="22" y="46"/>
                    </a:lnTo>
                    <a:lnTo>
                      <a:pt x="22" y="45"/>
                    </a:lnTo>
                    <a:lnTo>
                      <a:pt x="19" y="45"/>
                    </a:lnTo>
                    <a:lnTo>
                      <a:pt x="17" y="46"/>
                    </a:lnTo>
                    <a:lnTo>
                      <a:pt x="14" y="47"/>
                    </a:lnTo>
                    <a:lnTo>
                      <a:pt x="12" y="48"/>
                    </a:lnTo>
                    <a:lnTo>
                      <a:pt x="10" y="49"/>
                    </a:lnTo>
                    <a:lnTo>
                      <a:pt x="7" y="50"/>
                    </a:lnTo>
                    <a:lnTo>
                      <a:pt x="5" y="51"/>
                    </a:lnTo>
                    <a:lnTo>
                      <a:pt x="3" y="52"/>
                    </a:lnTo>
                    <a:lnTo>
                      <a:pt x="3" y="48"/>
                    </a:lnTo>
                    <a:lnTo>
                      <a:pt x="3" y="44"/>
                    </a:lnTo>
                    <a:lnTo>
                      <a:pt x="3" y="40"/>
                    </a:lnTo>
                    <a:lnTo>
                      <a:pt x="3" y="37"/>
                    </a:lnTo>
                    <a:lnTo>
                      <a:pt x="3" y="33"/>
                    </a:lnTo>
                    <a:lnTo>
                      <a:pt x="3" y="29"/>
                    </a:lnTo>
                    <a:lnTo>
                      <a:pt x="3" y="25"/>
                    </a:lnTo>
                    <a:lnTo>
                      <a:pt x="4" y="21"/>
                    </a:lnTo>
                    <a:lnTo>
                      <a:pt x="6" y="20"/>
                    </a:lnTo>
                    <a:lnTo>
                      <a:pt x="7" y="18"/>
                    </a:lnTo>
                    <a:lnTo>
                      <a:pt x="9" y="16"/>
                    </a:lnTo>
                    <a:lnTo>
                      <a:pt x="11" y="14"/>
                    </a:lnTo>
                    <a:lnTo>
                      <a:pt x="12" y="13"/>
                    </a:lnTo>
                    <a:lnTo>
                      <a:pt x="13" y="12"/>
                    </a:lnTo>
                    <a:lnTo>
                      <a:pt x="14" y="11"/>
                    </a:lnTo>
                    <a:lnTo>
                      <a:pt x="15" y="11"/>
                    </a:lnTo>
                    <a:lnTo>
                      <a:pt x="16" y="10"/>
                    </a:lnTo>
                    <a:lnTo>
                      <a:pt x="17" y="9"/>
                    </a:lnTo>
                    <a:lnTo>
                      <a:pt x="18" y="8"/>
                    </a:lnTo>
                    <a:lnTo>
                      <a:pt x="20" y="8"/>
                    </a:lnTo>
                    <a:lnTo>
                      <a:pt x="25" y="6"/>
                    </a:lnTo>
                    <a:lnTo>
                      <a:pt x="31" y="5"/>
                    </a:lnTo>
                    <a:lnTo>
                      <a:pt x="36" y="4"/>
                    </a:lnTo>
                    <a:lnTo>
                      <a:pt x="41" y="3"/>
                    </a:lnTo>
                    <a:lnTo>
                      <a:pt x="47" y="2"/>
                    </a:lnTo>
                    <a:lnTo>
                      <a:pt x="52" y="2"/>
                    </a:lnTo>
                    <a:lnTo>
                      <a:pt x="58" y="1"/>
                    </a:lnTo>
                    <a:lnTo>
                      <a:pt x="63" y="1"/>
                    </a:lnTo>
                    <a:lnTo>
                      <a:pt x="69" y="0"/>
                    </a:lnTo>
                    <a:lnTo>
                      <a:pt x="74" y="0"/>
                    </a:lnTo>
                    <a:lnTo>
                      <a:pt x="80" y="0"/>
                    </a:lnTo>
                    <a:lnTo>
                      <a:pt x="86" y="0"/>
                    </a:lnTo>
                    <a:lnTo>
                      <a:pt x="91" y="0"/>
                    </a:lnTo>
                    <a:lnTo>
                      <a:pt x="97" y="0"/>
                    </a:lnTo>
                    <a:lnTo>
                      <a:pt x="102" y="0"/>
                    </a:lnTo>
                    <a:lnTo>
                      <a:pt x="108" y="0"/>
                    </a:lnTo>
                    <a:lnTo>
                      <a:pt x="119" y="1"/>
                    </a:lnTo>
                    <a:lnTo>
                      <a:pt x="130" y="1"/>
                    </a:lnTo>
                    <a:lnTo>
                      <a:pt x="141" y="2"/>
                    </a:lnTo>
                    <a:lnTo>
                      <a:pt x="152" y="3"/>
                    </a:lnTo>
                    <a:lnTo>
                      <a:pt x="163" y="4"/>
                    </a:lnTo>
                    <a:lnTo>
                      <a:pt x="174" y="4"/>
                    </a:lnTo>
                    <a:lnTo>
                      <a:pt x="180" y="5"/>
                    </a:lnTo>
                    <a:lnTo>
                      <a:pt x="185" y="5"/>
                    </a:lnTo>
                    <a:lnTo>
                      <a:pt x="191" y="5"/>
                    </a:lnTo>
                    <a:lnTo>
                      <a:pt x="196" y="5"/>
                    </a:lnTo>
                    <a:lnTo>
                      <a:pt x="196" y="32"/>
                    </a:lnTo>
                    <a:lnTo>
                      <a:pt x="196" y="56"/>
                    </a:lnTo>
                    <a:lnTo>
                      <a:pt x="196" y="76"/>
                    </a:lnTo>
                    <a:lnTo>
                      <a:pt x="196" y="94"/>
                    </a:lnTo>
                    <a:lnTo>
                      <a:pt x="196" y="110"/>
                    </a:lnTo>
                    <a:lnTo>
                      <a:pt x="196" y="124"/>
                    </a:lnTo>
                    <a:lnTo>
                      <a:pt x="196" y="136"/>
                    </a:lnTo>
                    <a:lnTo>
                      <a:pt x="195" y="146"/>
                    </a:lnTo>
                    <a:lnTo>
                      <a:pt x="195" y="156"/>
                    </a:lnTo>
                    <a:lnTo>
                      <a:pt x="195" y="165"/>
                    </a:lnTo>
                    <a:lnTo>
                      <a:pt x="195" y="173"/>
                    </a:lnTo>
                    <a:lnTo>
                      <a:pt x="195" y="181"/>
                    </a:lnTo>
                    <a:lnTo>
                      <a:pt x="195" y="190"/>
                    </a:lnTo>
                    <a:lnTo>
                      <a:pt x="195" y="199"/>
                    </a:lnTo>
                    <a:lnTo>
                      <a:pt x="194" y="208"/>
                    </a:lnTo>
                    <a:lnTo>
                      <a:pt x="194" y="219"/>
                    </a:lnTo>
                    <a:lnTo>
                      <a:pt x="192" y="220"/>
                    </a:lnTo>
                    <a:lnTo>
                      <a:pt x="191" y="222"/>
                    </a:lnTo>
                    <a:lnTo>
                      <a:pt x="189" y="223"/>
                    </a:lnTo>
                    <a:lnTo>
                      <a:pt x="188" y="225"/>
                    </a:lnTo>
                    <a:lnTo>
                      <a:pt x="187" y="227"/>
                    </a:lnTo>
                    <a:lnTo>
                      <a:pt x="185" y="228"/>
                    </a:lnTo>
                    <a:lnTo>
                      <a:pt x="184" y="230"/>
                    </a:lnTo>
                    <a:lnTo>
                      <a:pt x="183" y="232"/>
                    </a:lnTo>
                    <a:lnTo>
                      <a:pt x="182" y="234"/>
                    </a:lnTo>
                    <a:lnTo>
                      <a:pt x="181" y="236"/>
                    </a:lnTo>
                    <a:lnTo>
                      <a:pt x="180" y="238"/>
                    </a:lnTo>
                    <a:lnTo>
                      <a:pt x="179" y="240"/>
                    </a:lnTo>
                    <a:lnTo>
                      <a:pt x="178" y="244"/>
                    </a:lnTo>
                    <a:lnTo>
                      <a:pt x="176" y="247"/>
                    </a:lnTo>
                    <a:lnTo>
                      <a:pt x="174" y="249"/>
                    </a:lnTo>
                    <a:lnTo>
                      <a:pt x="173" y="251"/>
                    </a:lnTo>
                    <a:lnTo>
                      <a:pt x="171" y="253"/>
                    </a:lnTo>
                    <a:lnTo>
                      <a:pt x="170" y="255"/>
                    </a:lnTo>
                    <a:lnTo>
                      <a:pt x="170" y="254"/>
                    </a:lnTo>
                    <a:lnTo>
                      <a:pt x="169" y="254"/>
                    </a:lnTo>
                    <a:lnTo>
                      <a:pt x="169" y="253"/>
                    </a:lnTo>
                    <a:lnTo>
                      <a:pt x="169" y="252"/>
                    </a:lnTo>
                    <a:lnTo>
                      <a:pt x="166" y="252"/>
                    </a:lnTo>
                    <a:lnTo>
                      <a:pt x="163" y="252"/>
                    </a:lnTo>
                    <a:lnTo>
                      <a:pt x="160" y="252"/>
                    </a:lnTo>
                    <a:lnTo>
                      <a:pt x="158" y="252"/>
                    </a:lnTo>
                    <a:lnTo>
                      <a:pt x="155" y="252"/>
                    </a:lnTo>
                    <a:lnTo>
                      <a:pt x="152" y="252"/>
                    </a:lnTo>
                    <a:lnTo>
                      <a:pt x="150" y="252"/>
                    </a:lnTo>
                    <a:lnTo>
                      <a:pt x="147" y="252"/>
                    </a:lnTo>
                    <a:lnTo>
                      <a:pt x="147" y="254"/>
                    </a:lnTo>
                    <a:lnTo>
                      <a:pt x="147" y="256"/>
                    </a:lnTo>
                    <a:lnTo>
                      <a:pt x="147" y="258"/>
                    </a:lnTo>
                    <a:lnTo>
                      <a:pt x="147" y="259"/>
                    </a:lnTo>
                    <a:lnTo>
                      <a:pt x="149" y="259"/>
                    </a:lnTo>
                    <a:lnTo>
                      <a:pt x="151" y="259"/>
                    </a:lnTo>
                    <a:lnTo>
                      <a:pt x="154" y="259"/>
                    </a:lnTo>
                    <a:lnTo>
                      <a:pt x="156" y="259"/>
                    </a:lnTo>
                    <a:lnTo>
                      <a:pt x="158" y="259"/>
                    </a:lnTo>
                    <a:lnTo>
                      <a:pt x="160" y="259"/>
                    </a:lnTo>
                    <a:lnTo>
                      <a:pt x="163" y="259"/>
                    </a:lnTo>
                    <a:lnTo>
                      <a:pt x="165" y="259"/>
                    </a:lnTo>
                    <a:lnTo>
                      <a:pt x="164" y="261"/>
                    </a:lnTo>
                    <a:lnTo>
                      <a:pt x="164" y="262"/>
                    </a:lnTo>
                    <a:lnTo>
                      <a:pt x="163" y="264"/>
                    </a:lnTo>
                    <a:lnTo>
                      <a:pt x="163" y="265"/>
                    </a:lnTo>
                    <a:lnTo>
                      <a:pt x="162" y="265"/>
                    </a:lnTo>
                    <a:lnTo>
                      <a:pt x="161" y="265"/>
                    </a:lnTo>
                    <a:lnTo>
                      <a:pt x="161" y="266"/>
                    </a:lnTo>
                    <a:lnTo>
                      <a:pt x="161" y="267"/>
                    </a:lnTo>
                    <a:lnTo>
                      <a:pt x="160" y="267"/>
                    </a:lnTo>
                    <a:lnTo>
                      <a:pt x="160" y="268"/>
                    </a:lnTo>
                    <a:lnTo>
                      <a:pt x="159" y="268"/>
                    </a:lnTo>
                    <a:lnTo>
                      <a:pt x="159" y="269"/>
                    </a:lnTo>
                    <a:lnTo>
                      <a:pt x="158" y="269"/>
                    </a:lnTo>
                    <a:lnTo>
                      <a:pt x="157" y="270"/>
                    </a:lnTo>
                    <a:lnTo>
                      <a:pt x="156" y="270"/>
                    </a:lnTo>
                    <a:lnTo>
                      <a:pt x="154" y="271"/>
                    </a:lnTo>
                    <a:lnTo>
                      <a:pt x="152" y="271"/>
                    </a:lnTo>
                    <a:lnTo>
                      <a:pt x="152" y="273"/>
                    </a:lnTo>
                    <a:lnTo>
                      <a:pt x="152" y="275"/>
                    </a:lnTo>
                    <a:lnTo>
                      <a:pt x="152" y="277"/>
                    </a:lnTo>
                    <a:lnTo>
                      <a:pt x="152" y="278"/>
                    </a:lnTo>
                    <a:lnTo>
                      <a:pt x="153" y="279"/>
                    </a:lnTo>
                    <a:lnTo>
                      <a:pt x="154" y="279"/>
                    </a:lnTo>
                    <a:lnTo>
                      <a:pt x="154" y="280"/>
                    </a:lnTo>
                    <a:lnTo>
                      <a:pt x="153" y="281"/>
                    </a:lnTo>
                    <a:lnTo>
                      <a:pt x="153" y="283"/>
                    </a:lnTo>
                    <a:lnTo>
                      <a:pt x="152" y="284"/>
                    </a:lnTo>
                    <a:lnTo>
                      <a:pt x="152" y="285"/>
                    </a:lnTo>
                    <a:lnTo>
                      <a:pt x="152" y="286"/>
                    </a:lnTo>
                    <a:lnTo>
                      <a:pt x="152" y="288"/>
                    </a:lnTo>
                    <a:lnTo>
                      <a:pt x="152" y="289"/>
                    </a:lnTo>
                    <a:lnTo>
                      <a:pt x="152" y="290"/>
                    </a:lnTo>
                    <a:lnTo>
                      <a:pt x="152" y="291"/>
                    </a:lnTo>
                    <a:lnTo>
                      <a:pt x="152" y="293"/>
                    </a:lnTo>
                    <a:lnTo>
                      <a:pt x="152" y="294"/>
                    </a:lnTo>
                    <a:lnTo>
                      <a:pt x="152" y="295"/>
                    </a:lnTo>
                    <a:lnTo>
                      <a:pt x="153" y="297"/>
                    </a:lnTo>
                    <a:lnTo>
                      <a:pt x="153" y="298"/>
                    </a:lnTo>
                    <a:lnTo>
                      <a:pt x="153" y="299"/>
                    </a:lnTo>
                    <a:lnTo>
                      <a:pt x="154" y="302"/>
                    </a:lnTo>
                    <a:lnTo>
                      <a:pt x="155" y="304"/>
                    </a:lnTo>
                    <a:lnTo>
                      <a:pt x="156" y="307"/>
                    </a:lnTo>
                    <a:lnTo>
                      <a:pt x="157" y="309"/>
                    </a:lnTo>
                    <a:lnTo>
                      <a:pt x="158" y="311"/>
                    </a:lnTo>
                    <a:lnTo>
                      <a:pt x="159" y="314"/>
                    </a:lnTo>
                    <a:lnTo>
                      <a:pt x="160" y="316"/>
                    </a:lnTo>
                    <a:lnTo>
                      <a:pt x="161" y="318"/>
                    </a:lnTo>
                    <a:lnTo>
                      <a:pt x="162" y="318"/>
                    </a:lnTo>
                    <a:lnTo>
                      <a:pt x="163" y="318"/>
                    </a:lnTo>
                    <a:lnTo>
                      <a:pt x="164" y="320"/>
                    </a:lnTo>
                    <a:lnTo>
                      <a:pt x="164" y="321"/>
                    </a:lnTo>
                    <a:lnTo>
                      <a:pt x="165" y="323"/>
                    </a:lnTo>
                    <a:lnTo>
                      <a:pt x="166" y="324"/>
                    </a:lnTo>
                    <a:lnTo>
                      <a:pt x="164" y="324"/>
                    </a:lnTo>
                    <a:lnTo>
                      <a:pt x="161" y="324"/>
                    </a:lnTo>
                    <a:lnTo>
                      <a:pt x="159" y="324"/>
                    </a:lnTo>
                    <a:lnTo>
                      <a:pt x="157" y="324"/>
                    </a:lnTo>
                    <a:lnTo>
                      <a:pt x="157" y="326"/>
                    </a:lnTo>
                    <a:lnTo>
                      <a:pt x="157" y="328"/>
                    </a:lnTo>
                    <a:lnTo>
                      <a:pt x="157" y="330"/>
                    </a:lnTo>
                    <a:lnTo>
                      <a:pt x="157" y="331"/>
                    </a:lnTo>
                    <a:lnTo>
                      <a:pt x="162" y="331"/>
                    </a:lnTo>
                    <a:lnTo>
                      <a:pt x="166" y="331"/>
                    </a:lnTo>
                    <a:lnTo>
                      <a:pt x="169" y="331"/>
                    </a:lnTo>
                    <a:lnTo>
                      <a:pt x="171" y="331"/>
                    </a:lnTo>
                    <a:lnTo>
                      <a:pt x="172" y="331"/>
                    </a:lnTo>
                    <a:lnTo>
                      <a:pt x="173" y="330"/>
                    </a:lnTo>
                    <a:lnTo>
                      <a:pt x="174" y="330"/>
                    </a:lnTo>
                    <a:lnTo>
                      <a:pt x="174" y="334"/>
                    </a:lnTo>
                    <a:lnTo>
                      <a:pt x="175" y="338"/>
                    </a:lnTo>
                    <a:lnTo>
                      <a:pt x="176" y="342"/>
                    </a:lnTo>
                    <a:lnTo>
                      <a:pt x="177" y="345"/>
                    </a:lnTo>
                    <a:lnTo>
                      <a:pt x="177" y="349"/>
                    </a:lnTo>
                    <a:lnTo>
                      <a:pt x="178" y="352"/>
                    </a:lnTo>
                    <a:lnTo>
                      <a:pt x="180" y="356"/>
                    </a:lnTo>
                    <a:lnTo>
                      <a:pt x="181" y="360"/>
                    </a:lnTo>
                    <a:lnTo>
                      <a:pt x="184" y="364"/>
                    </a:lnTo>
                    <a:lnTo>
                      <a:pt x="185" y="367"/>
                    </a:lnTo>
                    <a:lnTo>
                      <a:pt x="186" y="367"/>
                    </a:lnTo>
                    <a:lnTo>
                      <a:pt x="186" y="368"/>
                    </a:lnTo>
                    <a:lnTo>
                      <a:pt x="186" y="369"/>
                    </a:lnTo>
                    <a:lnTo>
                      <a:pt x="187" y="370"/>
                    </a:lnTo>
                    <a:lnTo>
                      <a:pt x="188" y="370"/>
                    </a:lnTo>
                    <a:lnTo>
                      <a:pt x="188" y="371"/>
                    </a:lnTo>
                    <a:lnTo>
                      <a:pt x="189" y="372"/>
                    </a:lnTo>
                    <a:lnTo>
                      <a:pt x="190" y="373"/>
                    </a:lnTo>
                    <a:lnTo>
                      <a:pt x="191" y="373"/>
                    </a:lnTo>
                    <a:lnTo>
                      <a:pt x="191" y="374"/>
                    </a:lnTo>
                    <a:lnTo>
                      <a:pt x="192" y="375"/>
                    </a:lnTo>
                    <a:lnTo>
                      <a:pt x="193" y="376"/>
                    </a:lnTo>
                    <a:lnTo>
                      <a:pt x="193" y="378"/>
                    </a:lnTo>
                    <a:lnTo>
                      <a:pt x="193" y="379"/>
                    </a:lnTo>
                    <a:lnTo>
                      <a:pt x="194" y="381"/>
                    </a:lnTo>
                    <a:lnTo>
                      <a:pt x="194" y="382"/>
                    </a:lnTo>
                    <a:lnTo>
                      <a:pt x="194" y="384"/>
                    </a:lnTo>
                    <a:lnTo>
                      <a:pt x="194" y="385"/>
                    </a:lnTo>
                    <a:lnTo>
                      <a:pt x="194" y="387"/>
                    </a:lnTo>
                    <a:lnTo>
                      <a:pt x="194" y="388"/>
                    </a:lnTo>
                    <a:lnTo>
                      <a:pt x="189" y="387"/>
                    </a:lnTo>
                    <a:lnTo>
                      <a:pt x="187" y="386"/>
                    </a:lnTo>
                    <a:lnTo>
                      <a:pt x="186" y="385"/>
                    </a:lnTo>
                    <a:lnTo>
                      <a:pt x="185" y="385"/>
                    </a:lnTo>
                    <a:lnTo>
                      <a:pt x="185" y="383"/>
                    </a:lnTo>
                    <a:lnTo>
                      <a:pt x="185" y="381"/>
                    </a:lnTo>
                    <a:lnTo>
                      <a:pt x="185" y="379"/>
                    </a:lnTo>
                    <a:lnTo>
                      <a:pt x="185" y="377"/>
                    </a:lnTo>
                    <a:lnTo>
                      <a:pt x="183" y="377"/>
                    </a:lnTo>
                    <a:lnTo>
                      <a:pt x="181" y="377"/>
                    </a:lnTo>
                    <a:lnTo>
                      <a:pt x="179" y="377"/>
                    </a:lnTo>
                    <a:lnTo>
                      <a:pt x="177" y="377"/>
                    </a:lnTo>
                    <a:lnTo>
                      <a:pt x="175" y="377"/>
                    </a:lnTo>
                    <a:lnTo>
                      <a:pt x="173" y="377"/>
                    </a:lnTo>
                    <a:lnTo>
                      <a:pt x="172" y="377"/>
                    </a:lnTo>
                    <a:lnTo>
                      <a:pt x="170" y="377"/>
                    </a:lnTo>
                    <a:lnTo>
                      <a:pt x="170" y="378"/>
                    </a:lnTo>
                    <a:lnTo>
                      <a:pt x="170" y="379"/>
                    </a:lnTo>
                    <a:lnTo>
                      <a:pt x="169" y="380"/>
                    </a:lnTo>
                    <a:lnTo>
                      <a:pt x="169" y="381"/>
                    </a:lnTo>
                    <a:lnTo>
                      <a:pt x="168" y="381"/>
                    </a:lnTo>
                    <a:lnTo>
                      <a:pt x="166" y="380"/>
                    </a:lnTo>
                    <a:lnTo>
                      <a:pt x="165" y="380"/>
                    </a:lnTo>
                    <a:lnTo>
                      <a:pt x="163" y="380"/>
                    </a:lnTo>
                    <a:lnTo>
                      <a:pt x="162" y="380"/>
                    </a:lnTo>
                    <a:lnTo>
                      <a:pt x="160" y="380"/>
                    </a:lnTo>
                    <a:lnTo>
                      <a:pt x="158" y="380"/>
                    </a:lnTo>
                    <a:lnTo>
                      <a:pt x="157" y="380"/>
                    </a:lnTo>
                    <a:lnTo>
                      <a:pt x="157" y="378"/>
                    </a:lnTo>
                    <a:lnTo>
                      <a:pt x="156" y="377"/>
                    </a:lnTo>
                    <a:lnTo>
                      <a:pt x="155" y="377"/>
                    </a:lnTo>
                    <a:lnTo>
                      <a:pt x="153" y="377"/>
                    </a:lnTo>
                    <a:lnTo>
                      <a:pt x="151" y="377"/>
                    </a:lnTo>
                    <a:lnTo>
                      <a:pt x="150" y="377"/>
                    </a:lnTo>
                    <a:lnTo>
                      <a:pt x="148" y="377"/>
                    </a:lnTo>
                    <a:lnTo>
                      <a:pt x="147" y="377"/>
                    </a:lnTo>
                    <a:lnTo>
                      <a:pt x="145" y="377"/>
                    </a:lnTo>
                    <a:lnTo>
                      <a:pt x="143" y="377"/>
                    </a:lnTo>
                    <a:lnTo>
                      <a:pt x="143" y="378"/>
                    </a:lnTo>
                    <a:lnTo>
                      <a:pt x="143" y="379"/>
                    </a:lnTo>
                    <a:lnTo>
                      <a:pt x="139" y="378"/>
                    </a:lnTo>
                    <a:lnTo>
                      <a:pt x="135" y="378"/>
                    </a:lnTo>
                    <a:lnTo>
                      <a:pt x="133" y="377"/>
                    </a:lnTo>
                    <a:lnTo>
                      <a:pt x="131" y="377"/>
                    </a:lnTo>
                    <a:lnTo>
                      <a:pt x="129" y="377"/>
                    </a:lnTo>
                    <a:lnTo>
                      <a:pt x="127" y="376"/>
                    </a:lnTo>
                    <a:lnTo>
                      <a:pt x="125" y="376"/>
                    </a:lnTo>
                    <a:lnTo>
                      <a:pt x="123" y="375"/>
                    </a:lnTo>
                    <a:lnTo>
                      <a:pt x="121" y="374"/>
                    </a:lnTo>
                    <a:lnTo>
                      <a:pt x="119" y="374"/>
                    </a:lnTo>
                    <a:lnTo>
                      <a:pt x="118" y="373"/>
                    </a:lnTo>
                    <a:lnTo>
                      <a:pt x="116" y="372"/>
                    </a:lnTo>
                    <a:lnTo>
                      <a:pt x="114" y="371"/>
                    </a:lnTo>
                    <a:lnTo>
                      <a:pt x="112" y="370"/>
                    </a:lnTo>
                    <a:lnTo>
                      <a:pt x="111" y="370"/>
                    </a:lnTo>
                    <a:lnTo>
                      <a:pt x="110" y="370"/>
                    </a:lnTo>
                    <a:lnTo>
                      <a:pt x="110" y="369"/>
                    </a:lnTo>
                    <a:lnTo>
                      <a:pt x="109" y="369"/>
                    </a:lnTo>
                    <a:lnTo>
                      <a:pt x="109" y="368"/>
                    </a:lnTo>
                    <a:lnTo>
                      <a:pt x="108" y="368"/>
                    </a:lnTo>
                    <a:lnTo>
                      <a:pt x="107" y="367"/>
                    </a:lnTo>
                    <a:lnTo>
                      <a:pt x="106" y="367"/>
                    </a:lnTo>
                    <a:lnTo>
                      <a:pt x="106" y="365"/>
                    </a:lnTo>
                    <a:lnTo>
                      <a:pt x="106" y="363"/>
                    </a:lnTo>
                    <a:lnTo>
                      <a:pt x="106" y="361"/>
                    </a:lnTo>
                    <a:lnTo>
                      <a:pt x="106" y="360"/>
                    </a:lnTo>
                    <a:lnTo>
                      <a:pt x="102" y="360"/>
                    </a:lnTo>
                    <a:lnTo>
                      <a:pt x="99" y="360"/>
                    </a:lnTo>
                    <a:lnTo>
                      <a:pt x="95" y="360"/>
                    </a:lnTo>
                    <a:lnTo>
                      <a:pt x="92" y="360"/>
                    </a:lnTo>
                    <a:lnTo>
                      <a:pt x="89" y="360"/>
                    </a:lnTo>
                    <a:lnTo>
                      <a:pt x="85" y="360"/>
                    </a:lnTo>
                    <a:lnTo>
                      <a:pt x="82" y="360"/>
                    </a:lnTo>
                    <a:lnTo>
                      <a:pt x="78" y="360"/>
                    </a:lnTo>
                    <a:lnTo>
                      <a:pt x="78" y="362"/>
                    </a:lnTo>
                    <a:lnTo>
                      <a:pt x="78" y="364"/>
                    </a:lnTo>
                    <a:lnTo>
                      <a:pt x="78" y="366"/>
                    </a:lnTo>
                    <a:lnTo>
                      <a:pt x="78" y="368"/>
                    </a:lnTo>
                    <a:lnTo>
                      <a:pt x="77" y="368"/>
                    </a:lnTo>
                    <a:lnTo>
                      <a:pt x="75" y="369"/>
                    </a:lnTo>
                    <a:lnTo>
                      <a:pt x="74" y="370"/>
                    </a:lnTo>
                    <a:lnTo>
                      <a:pt x="73" y="370"/>
                    </a:lnTo>
                    <a:lnTo>
                      <a:pt x="73" y="371"/>
                    </a:lnTo>
                    <a:lnTo>
                      <a:pt x="72" y="372"/>
                    </a:lnTo>
                    <a:lnTo>
                      <a:pt x="71" y="372"/>
                    </a:lnTo>
                    <a:lnTo>
                      <a:pt x="70" y="373"/>
                    </a:lnTo>
                    <a:lnTo>
                      <a:pt x="69" y="373"/>
                    </a:lnTo>
                    <a:lnTo>
                      <a:pt x="68" y="373"/>
                    </a:lnTo>
                    <a:lnTo>
                      <a:pt x="68" y="374"/>
                    </a:lnTo>
                    <a:lnTo>
                      <a:pt x="67" y="375"/>
                    </a:lnTo>
                    <a:lnTo>
                      <a:pt x="66" y="375"/>
                    </a:lnTo>
                    <a:lnTo>
                      <a:pt x="65" y="376"/>
                    </a:lnTo>
                    <a:lnTo>
                      <a:pt x="63" y="378"/>
                    </a:lnTo>
                    <a:lnTo>
                      <a:pt x="62" y="379"/>
                    </a:lnTo>
                    <a:lnTo>
                      <a:pt x="61" y="381"/>
                    </a:lnTo>
                    <a:lnTo>
                      <a:pt x="60" y="383"/>
                    </a:lnTo>
                    <a:lnTo>
                      <a:pt x="59" y="384"/>
                    </a:lnTo>
                    <a:lnTo>
                      <a:pt x="57" y="386"/>
                    </a:lnTo>
                    <a:lnTo>
                      <a:pt x="57" y="388"/>
                    </a:lnTo>
                    <a:lnTo>
                      <a:pt x="55" y="391"/>
                    </a:lnTo>
                    <a:lnTo>
                      <a:pt x="53" y="394"/>
                    </a:lnTo>
                    <a:lnTo>
                      <a:pt x="51" y="394"/>
                    </a:lnTo>
                    <a:lnTo>
                      <a:pt x="48" y="394"/>
                    </a:lnTo>
                    <a:lnTo>
                      <a:pt x="45" y="394"/>
                    </a:lnTo>
                    <a:lnTo>
                      <a:pt x="43" y="394"/>
                    </a:lnTo>
                    <a:lnTo>
                      <a:pt x="43" y="396"/>
                    </a:lnTo>
                    <a:lnTo>
                      <a:pt x="43" y="398"/>
                    </a:lnTo>
                    <a:lnTo>
                      <a:pt x="43" y="399"/>
                    </a:lnTo>
                    <a:lnTo>
                      <a:pt x="44" y="401"/>
                    </a:lnTo>
                    <a:lnTo>
                      <a:pt x="45" y="401"/>
                    </a:lnTo>
                    <a:lnTo>
                      <a:pt x="47" y="401"/>
                    </a:lnTo>
                    <a:lnTo>
                      <a:pt x="49" y="401"/>
                    </a:lnTo>
                    <a:lnTo>
                      <a:pt x="50" y="402"/>
                    </a:lnTo>
                    <a:lnTo>
                      <a:pt x="50" y="404"/>
                    </a:lnTo>
                    <a:lnTo>
                      <a:pt x="49" y="407"/>
                    </a:lnTo>
                    <a:lnTo>
                      <a:pt x="49" y="410"/>
                    </a:lnTo>
                    <a:lnTo>
                      <a:pt x="48" y="413"/>
                    </a:lnTo>
                    <a:lnTo>
                      <a:pt x="47" y="413"/>
                    </a:lnTo>
                    <a:lnTo>
                      <a:pt x="46" y="413"/>
                    </a:lnTo>
                    <a:lnTo>
                      <a:pt x="46" y="415"/>
                    </a:lnTo>
                    <a:lnTo>
                      <a:pt x="46" y="418"/>
                    </a:lnTo>
                    <a:lnTo>
                      <a:pt x="46" y="420"/>
                    </a:lnTo>
                    <a:lnTo>
                      <a:pt x="46" y="422"/>
                    </a:lnTo>
                    <a:lnTo>
                      <a:pt x="46" y="423"/>
                    </a:lnTo>
                    <a:lnTo>
                      <a:pt x="46" y="425"/>
                    </a:lnTo>
                    <a:lnTo>
                      <a:pt x="46" y="427"/>
                    </a:lnTo>
                    <a:lnTo>
                      <a:pt x="46" y="428"/>
                    </a:lnTo>
                    <a:lnTo>
                      <a:pt x="45" y="429"/>
                    </a:lnTo>
                    <a:lnTo>
                      <a:pt x="45" y="430"/>
                    </a:lnTo>
                    <a:lnTo>
                      <a:pt x="45" y="431"/>
                    </a:lnTo>
                    <a:lnTo>
                      <a:pt x="44" y="432"/>
                    </a:lnTo>
                    <a:lnTo>
                      <a:pt x="43" y="433"/>
                    </a:lnTo>
                    <a:lnTo>
                      <a:pt x="43" y="434"/>
                    </a:lnTo>
                    <a:lnTo>
                      <a:pt x="42" y="434"/>
                    </a:lnTo>
                    <a:lnTo>
                      <a:pt x="41" y="435"/>
                    </a:lnTo>
                    <a:lnTo>
                      <a:pt x="41" y="434"/>
                    </a:lnTo>
                    <a:lnTo>
                      <a:pt x="41" y="433"/>
                    </a:lnTo>
                    <a:lnTo>
                      <a:pt x="41" y="432"/>
                    </a:lnTo>
                    <a:lnTo>
                      <a:pt x="41" y="431"/>
                    </a:lnTo>
                    <a:lnTo>
                      <a:pt x="38" y="431"/>
                    </a:lnTo>
                    <a:lnTo>
                      <a:pt x="36" y="431"/>
                    </a:lnTo>
                    <a:lnTo>
                      <a:pt x="34" y="432"/>
                    </a:lnTo>
                    <a:lnTo>
                      <a:pt x="32" y="432"/>
                    </a:lnTo>
                    <a:lnTo>
                      <a:pt x="30" y="432"/>
                    </a:lnTo>
                    <a:lnTo>
                      <a:pt x="28" y="433"/>
                    </a:lnTo>
                    <a:lnTo>
                      <a:pt x="26" y="434"/>
                    </a:lnTo>
                    <a:lnTo>
                      <a:pt x="24" y="434"/>
                    </a:lnTo>
                    <a:lnTo>
                      <a:pt x="22" y="435"/>
                    </a:lnTo>
                    <a:lnTo>
                      <a:pt x="20" y="435"/>
                    </a:lnTo>
                    <a:lnTo>
                      <a:pt x="18" y="436"/>
                    </a:lnTo>
                    <a:lnTo>
                      <a:pt x="16" y="437"/>
                    </a:lnTo>
                    <a:lnTo>
                      <a:pt x="12" y="439"/>
                    </a:lnTo>
                    <a:lnTo>
                      <a:pt x="8" y="441"/>
                    </a:lnTo>
                    <a:lnTo>
                      <a:pt x="8" y="442"/>
                    </a:lnTo>
                    <a:lnTo>
                      <a:pt x="8" y="443"/>
                    </a:lnTo>
                    <a:lnTo>
                      <a:pt x="8" y="444"/>
                    </a:lnTo>
                    <a:lnTo>
                      <a:pt x="9" y="445"/>
                    </a:lnTo>
                    <a:lnTo>
                      <a:pt x="10" y="445"/>
                    </a:lnTo>
                    <a:lnTo>
                      <a:pt x="10" y="446"/>
                    </a:lnTo>
                    <a:lnTo>
                      <a:pt x="11" y="446"/>
                    </a:lnTo>
                    <a:lnTo>
                      <a:pt x="12" y="446"/>
                    </a:lnTo>
                    <a:lnTo>
                      <a:pt x="13" y="446"/>
                    </a:lnTo>
                    <a:lnTo>
                      <a:pt x="14" y="445"/>
                    </a:lnTo>
                    <a:lnTo>
                      <a:pt x="15" y="445"/>
                    </a:lnTo>
                    <a:lnTo>
                      <a:pt x="16" y="444"/>
                    </a:lnTo>
                    <a:lnTo>
                      <a:pt x="17" y="443"/>
                    </a:lnTo>
                    <a:lnTo>
                      <a:pt x="19" y="443"/>
                    </a:lnTo>
                    <a:lnTo>
                      <a:pt x="21" y="442"/>
                    </a:lnTo>
                    <a:lnTo>
                      <a:pt x="24" y="441"/>
                    </a:lnTo>
                    <a:lnTo>
                      <a:pt x="26" y="441"/>
                    </a:lnTo>
                    <a:lnTo>
                      <a:pt x="28" y="440"/>
                    </a:lnTo>
                    <a:lnTo>
                      <a:pt x="31" y="440"/>
                    </a:lnTo>
                    <a:lnTo>
                      <a:pt x="33" y="439"/>
                    </a:lnTo>
                    <a:lnTo>
                      <a:pt x="35" y="439"/>
                    </a:lnTo>
                    <a:lnTo>
                      <a:pt x="38" y="439"/>
                    </a:lnTo>
                    <a:lnTo>
                      <a:pt x="37" y="440"/>
                    </a:lnTo>
                    <a:lnTo>
                      <a:pt x="37" y="442"/>
                    </a:lnTo>
                    <a:lnTo>
                      <a:pt x="36" y="444"/>
                    </a:lnTo>
                    <a:lnTo>
                      <a:pt x="35" y="446"/>
                    </a:lnTo>
                    <a:lnTo>
                      <a:pt x="35" y="448"/>
                    </a:lnTo>
                    <a:lnTo>
                      <a:pt x="34" y="450"/>
                    </a:lnTo>
                    <a:lnTo>
                      <a:pt x="33" y="452"/>
                    </a:lnTo>
                    <a:lnTo>
                      <a:pt x="33" y="453"/>
                    </a:lnTo>
                    <a:lnTo>
                      <a:pt x="30" y="454"/>
                    </a:lnTo>
                    <a:lnTo>
                      <a:pt x="28" y="455"/>
                    </a:lnTo>
                    <a:lnTo>
                      <a:pt x="26" y="456"/>
                    </a:lnTo>
                    <a:lnTo>
                      <a:pt x="24" y="456"/>
                    </a:lnTo>
                    <a:lnTo>
                      <a:pt x="20" y="458"/>
                    </a:lnTo>
                    <a:lnTo>
                      <a:pt x="16" y="460"/>
                    </a:lnTo>
                    <a:lnTo>
                      <a:pt x="12" y="461"/>
                    </a:lnTo>
                    <a:lnTo>
                      <a:pt x="8" y="463"/>
                    </a:lnTo>
                    <a:lnTo>
                      <a:pt x="4" y="465"/>
                    </a:lnTo>
                    <a:lnTo>
                      <a:pt x="0" y="468"/>
                    </a:lnTo>
                    <a:close/>
                  </a:path>
                </a:pathLst>
              </a:custGeom>
              <a:solidFill>
                <a:srgbClr val="F8C400"/>
              </a:solidFill>
              <a:ln w="9525">
                <a:noFill/>
                <a:round/>
                <a:headEnd/>
                <a:tailEnd/>
              </a:ln>
            </p:spPr>
            <p:txBody>
              <a:bodyPr/>
              <a:lstStyle/>
              <a:p>
                <a:endParaRPr lang="en-US"/>
              </a:p>
            </p:txBody>
          </p:sp>
          <p:sp>
            <p:nvSpPr>
              <p:cNvPr id="27183" name="Freeform 198"/>
              <p:cNvSpPr>
                <a:spLocks noEditPoints="1"/>
              </p:cNvSpPr>
              <p:nvPr/>
            </p:nvSpPr>
            <p:spPr bwMode="auto">
              <a:xfrm>
                <a:off x="965" y="1026"/>
                <a:ext cx="205" cy="475"/>
              </a:xfrm>
              <a:custGeom>
                <a:avLst/>
                <a:gdLst>
                  <a:gd name="T0" fmla="*/ 9 w 205"/>
                  <a:gd name="T1" fmla="*/ 437 h 475"/>
                  <a:gd name="T2" fmla="*/ 15 w 205"/>
                  <a:gd name="T3" fmla="*/ 384 h 475"/>
                  <a:gd name="T4" fmla="*/ 17 w 205"/>
                  <a:gd name="T5" fmla="*/ 379 h 475"/>
                  <a:gd name="T6" fmla="*/ 12 w 205"/>
                  <a:gd name="T7" fmla="*/ 372 h 475"/>
                  <a:gd name="T8" fmla="*/ 10 w 205"/>
                  <a:gd name="T9" fmla="*/ 372 h 475"/>
                  <a:gd name="T10" fmla="*/ 6 w 205"/>
                  <a:gd name="T11" fmla="*/ 278 h 475"/>
                  <a:gd name="T12" fmla="*/ 9 w 205"/>
                  <a:gd name="T13" fmla="*/ 331 h 475"/>
                  <a:gd name="T14" fmla="*/ 19 w 205"/>
                  <a:gd name="T15" fmla="*/ 270 h 475"/>
                  <a:gd name="T16" fmla="*/ 19 w 205"/>
                  <a:gd name="T17" fmla="*/ 268 h 475"/>
                  <a:gd name="T18" fmla="*/ 13 w 205"/>
                  <a:gd name="T19" fmla="*/ 271 h 475"/>
                  <a:gd name="T20" fmla="*/ 9 w 205"/>
                  <a:gd name="T21" fmla="*/ 273 h 475"/>
                  <a:gd name="T22" fmla="*/ 4 w 205"/>
                  <a:gd name="T23" fmla="*/ 214 h 475"/>
                  <a:gd name="T24" fmla="*/ 10 w 205"/>
                  <a:gd name="T25" fmla="*/ 226 h 475"/>
                  <a:gd name="T26" fmla="*/ 12 w 205"/>
                  <a:gd name="T27" fmla="*/ 63 h 475"/>
                  <a:gd name="T28" fmla="*/ 26 w 205"/>
                  <a:gd name="T29" fmla="*/ 52 h 475"/>
                  <a:gd name="T30" fmla="*/ 27 w 205"/>
                  <a:gd name="T31" fmla="*/ 45 h 475"/>
                  <a:gd name="T32" fmla="*/ 6 w 205"/>
                  <a:gd name="T33" fmla="*/ 59 h 475"/>
                  <a:gd name="T34" fmla="*/ 8 w 205"/>
                  <a:gd name="T35" fmla="*/ 22 h 475"/>
                  <a:gd name="T36" fmla="*/ 17 w 205"/>
                  <a:gd name="T37" fmla="*/ 21 h 475"/>
                  <a:gd name="T38" fmla="*/ 129 w 205"/>
                  <a:gd name="T39" fmla="*/ 1 h 475"/>
                  <a:gd name="T40" fmla="*/ 26 w 205"/>
                  <a:gd name="T41" fmla="*/ 13 h 475"/>
                  <a:gd name="T42" fmla="*/ 205 w 205"/>
                  <a:gd name="T43" fmla="*/ 59 h 475"/>
                  <a:gd name="T44" fmla="*/ 199 w 205"/>
                  <a:gd name="T45" fmla="*/ 79 h 475"/>
                  <a:gd name="T46" fmla="*/ 186 w 205"/>
                  <a:gd name="T47" fmla="*/ 236 h 475"/>
                  <a:gd name="T48" fmla="*/ 187 w 205"/>
                  <a:gd name="T49" fmla="*/ 246 h 475"/>
                  <a:gd name="T50" fmla="*/ 178 w 205"/>
                  <a:gd name="T51" fmla="*/ 256 h 475"/>
                  <a:gd name="T52" fmla="*/ 150 w 205"/>
                  <a:gd name="T53" fmla="*/ 253 h 475"/>
                  <a:gd name="T54" fmla="*/ 171 w 205"/>
                  <a:gd name="T55" fmla="*/ 269 h 475"/>
                  <a:gd name="T56" fmla="*/ 167 w 205"/>
                  <a:gd name="T57" fmla="*/ 274 h 475"/>
                  <a:gd name="T58" fmla="*/ 165 w 205"/>
                  <a:gd name="T59" fmla="*/ 275 h 475"/>
                  <a:gd name="T60" fmla="*/ 162 w 205"/>
                  <a:gd name="T61" fmla="*/ 285 h 475"/>
                  <a:gd name="T62" fmla="*/ 157 w 205"/>
                  <a:gd name="T63" fmla="*/ 282 h 475"/>
                  <a:gd name="T64" fmla="*/ 169 w 205"/>
                  <a:gd name="T65" fmla="*/ 318 h 475"/>
                  <a:gd name="T66" fmla="*/ 172 w 205"/>
                  <a:gd name="T67" fmla="*/ 325 h 475"/>
                  <a:gd name="T68" fmla="*/ 179 w 205"/>
                  <a:gd name="T69" fmla="*/ 336 h 475"/>
                  <a:gd name="T70" fmla="*/ 178 w 205"/>
                  <a:gd name="T71" fmla="*/ 337 h 475"/>
                  <a:gd name="T72" fmla="*/ 189 w 205"/>
                  <a:gd name="T73" fmla="*/ 361 h 475"/>
                  <a:gd name="T74" fmla="*/ 191 w 205"/>
                  <a:gd name="T75" fmla="*/ 375 h 475"/>
                  <a:gd name="T76" fmla="*/ 192 w 205"/>
                  <a:gd name="T77" fmla="*/ 375 h 475"/>
                  <a:gd name="T78" fmla="*/ 197 w 205"/>
                  <a:gd name="T79" fmla="*/ 379 h 475"/>
                  <a:gd name="T80" fmla="*/ 194 w 205"/>
                  <a:gd name="T81" fmla="*/ 386 h 475"/>
                  <a:gd name="T82" fmla="*/ 176 w 205"/>
                  <a:gd name="T83" fmla="*/ 380 h 475"/>
                  <a:gd name="T84" fmla="*/ 174 w 205"/>
                  <a:gd name="T85" fmla="*/ 381 h 475"/>
                  <a:gd name="T86" fmla="*/ 149 w 205"/>
                  <a:gd name="T87" fmla="*/ 380 h 475"/>
                  <a:gd name="T88" fmla="*/ 146 w 205"/>
                  <a:gd name="T89" fmla="*/ 384 h 475"/>
                  <a:gd name="T90" fmla="*/ 146 w 205"/>
                  <a:gd name="T91" fmla="*/ 384 h 475"/>
                  <a:gd name="T92" fmla="*/ 113 w 205"/>
                  <a:gd name="T93" fmla="*/ 374 h 475"/>
                  <a:gd name="T94" fmla="*/ 112 w 205"/>
                  <a:gd name="T95" fmla="*/ 360 h 475"/>
                  <a:gd name="T96" fmla="*/ 81 w 205"/>
                  <a:gd name="T97" fmla="*/ 375 h 475"/>
                  <a:gd name="T98" fmla="*/ 71 w 205"/>
                  <a:gd name="T99" fmla="*/ 383 h 475"/>
                  <a:gd name="T100" fmla="*/ 63 w 205"/>
                  <a:gd name="T101" fmla="*/ 395 h 475"/>
                  <a:gd name="T102" fmla="*/ 51 w 205"/>
                  <a:gd name="T103" fmla="*/ 397 h 475"/>
                  <a:gd name="T104" fmla="*/ 60 w 205"/>
                  <a:gd name="T105" fmla="*/ 402 h 475"/>
                  <a:gd name="T106" fmla="*/ 52 w 205"/>
                  <a:gd name="T107" fmla="*/ 416 h 475"/>
                  <a:gd name="T108" fmla="*/ 51 w 205"/>
                  <a:gd name="T109" fmla="*/ 438 h 475"/>
                  <a:gd name="T110" fmla="*/ 48 w 205"/>
                  <a:gd name="T111" fmla="*/ 440 h 475"/>
                  <a:gd name="T112" fmla="*/ 46 w 205"/>
                  <a:gd name="T113" fmla="*/ 432 h 475"/>
                  <a:gd name="T114" fmla="*/ 17 w 205"/>
                  <a:gd name="T115" fmla="*/ 446 h 475"/>
                  <a:gd name="T116" fmla="*/ 18 w 205"/>
                  <a:gd name="T117" fmla="*/ 452 h 475"/>
                  <a:gd name="T118" fmla="*/ 25 w 205"/>
                  <a:gd name="T119" fmla="*/ 446 h 475"/>
                  <a:gd name="T120" fmla="*/ 44 w 205"/>
                  <a:gd name="T121" fmla="*/ 439 h 475"/>
                  <a:gd name="T122" fmla="*/ 33 w 205"/>
                  <a:gd name="T123" fmla="*/ 461 h 475"/>
                  <a:gd name="T124" fmla="*/ 11 w 205"/>
                  <a:gd name="T125" fmla="*/ 465 h 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
                  <a:gd name="T190" fmla="*/ 0 h 475"/>
                  <a:gd name="T191" fmla="*/ 205 w 205"/>
                  <a:gd name="T192" fmla="*/ 475 h 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 h="475">
                    <a:moveTo>
                      <a:pt x="4" y="471"/>
                    </a:moveTo>
                    <a:lnTo>
                      <a:pt x="4" y="465"/>
                    </a:lnTo>
                    <a:lnTo>
                      <a:pt x="4" y="459"/>
                    </a:lnTo>
                    <a:lnTo>
                      <a:pt x="4" y="454"/>
                    </a:lnTo>
                    <a:lnTo>
                      <a:pt x="4" y="448"/>
                    </a:lnTo>
                    <a:lnTo>
                      <a:pt x="4" y="442"/>
                    </a:lnTo>
                    <a:lnTo>
                      <a:pt x="4" y="437"/>
                    </a:lnTo>
                    <a:lnTo>
                      <a:pt x="4" y="431"/>
                    </a:lnTo>
                    <a:lnTo>
                      <a:pt x="4" y="426"/>
                    </a:lnTo>
                    <a:lnTo>
                      <a:pt x="4" y="420"/>
                    </a:lnTo>
                    <a:lnTo>
                      <a:pt x="4" y="414"/>
                    </a:lnTo>
                    <a:lnTo>
                      <a:pt x="4" y="409"/>
                    </a:lnTo>
                    <a:lnTo>
                      <a:pt x="4" y="403"/>
                    </a:lnTo>
                    <a:lnTo>
                      <a:pt x="4" y="397"/>
                    </a:lnTo>
                    <a:lnTo>
                      <a:pt x="4" y="392"/>
                    </a:lnTo>
                    <a:lnTo>
                      <a:pt x="4" y="386"/>
                    </a:lnTo>
                    <a:lnTo>
                      <a:pt x="4" y="381"/>
                    </a:lnTo>
                    <a:lnTo>
                      <a:pt x="9" y="381"/>
                    </a:lnTo>
                    <a:lnTo>
                      <a:pt x="9" y="386"/>
                    </a:lnTo>
                    <a:lnTo>
                      <a:pt x="9" y="392"/>
                    </a:lnTo>
                    <a:lnTo>
                      <a:pt x="9" y="397"/>
                    </a:lnTo>
                    <a:lnTo>
                      <a:pt x="9" y="403"/>
                    </a:lnTo>
                    <a:lnTo>
                      <a:pt x="9" y="409"/>
                    </a:lnTo>
                    <a:lnTo>
                      <a:pt x="9" y="414"/>
                    </a:lnTo>
                    <a:lnTo>
                      <a:pt x="9" y="420"/>
                    </a:lnTo>
                    <a:lnTo>
                      <a:pt x="9" y="426"/>
                    </a:lnTo>
                    <a:lnTo>
                      <a:pt x="9" y="431"/>
                    </a:lnTo>
                    <a:lnTo>
                      <a:pt x="9" y="437"/>
                    </a:lnTo>
                    <a:lnTo>
                      <a:pt x="9" y="442"/>
                    </a:lnTo>
                    <a:lnTo>
                      <a:pt x="9" y="448"/>
                    </a:lnTo>
                    <a:lnTo>
                      <a:pt x="9" y="454"/>
                    </a:lnTo>
                    <a:lnTo>
                      <a:pt x="9" y="459"/>
                    </a:lnTo>
                    <a:lnTo>
                      <a:pt x="9" y="465"/>
                    </a:lnTo>
                    <a:lnTo>
                      <a:pt x="9" y="471"/>
                    </a:lnTo>
                    <a:lnTo>
                      <a:pt x="4" y="471"/>
                    </a:lnTo>
                    <a:close/>
                    <a:moveTo>
                      <a:pt x="4" y="381"/>
                    </a:moveTo>
                    <a:lnTo>
                      <a:pt x="4" y="375"/>
                    </a:lnTo>
                    <a:lnTo>
                      <a:pt x="9" y="379"/>
                    </a:lnTo>
                    <a:lnTo>
                      <a:pt x="7" y="381"/>
                    </a:lnTo>
                    <a:lnTo>
                      <a:pt x="4" y="381"/>
                    </a:lnTo>
                    <a:close/>
                    <a:moveTo>
                      <a:pt x="9" y="379"/>
                    </a:moveTo>
                    <a:lnTo>
                      <a:pt x="9" y="379"/>
                    </a:lnTo>
                    <a:lnTo>
                      <a:pt x="10" y="379"/>
                    </a:lnTo>
                    <a:lnTo>
                      <a:pt x="10" y="380"/>
                    </a:lnTo>
                    <a:lnTo>
                      <a:pt x="11" y="380"/>
                    </a:lnTo>
                    <a:lnTo>
                      <a:pt x="12" y="380"/>
                    </a:lnTo>
                    <a:lnTo>
                      <a:pt x="13" y="380"/>
                    </a:lnTo>
                    <a:lnTo>
                      <a:pt x="14" y="379"/>
                    </a:lnTo>
                    <a:lnTo>
                      <a:pt x="15" y="379"/>
                    </a:lnTo>
                    <a:lnTo>
                      <a:pt x="16" y="378"/>
                    </a:lnTo>
                    <a:lnTo>
                      <a:pt x="19" y="382"/>
                    </a:lnTo>
                    <a:lnTo>
                      <a:pt x="17" y="384"/>
                    </a:lnTo>
                    <a:lnTo>
                      <a:pt x="15" y="384"/>
                    </a:lnTo>
                    <a:lnTo>
                      <a:pt x="14" y="385"/>
                    </a:lnTo>
                    <a:lnTo>
                      <a:pt x="13" y="385"/>
                    </a:lnTo>
                    <a:lnTo>
                      <a:pt x="12" y="386"/>
                    </a:lnTo>
                    <a:lnTo>
                      <a:pt x="11" y="386"/>
                    </a:lnTo>
                    <a:lnTo>
                      <a:pt x="10" y="386"/>
                    </a:lnTo>
                    <a:lnTo>
                      <a:pt x="10" y="385"/>
                    </a:lnTo>
                    <a:lnTo>
                      <a:pt x="9" y="385"/>
                    </a:lnTo>
                    <a:lnTo>
                      <a:pt x="8" y="385"/>
                    </a:lnTo>
                    <a:lnTo>
                      <a:pt x="7" y="384"/>
                    </a:lnTo>
                    <a:lnTo>
                      <a:pt x="6" y="383"/>
                    </a:lnTo>
                    <a:lnTo>
                      <a:pt x="5" y="382"/>
                    </a:lnTo>
                    <a:lnTo>
                      <a:pt x="9" y="379"/>
                    </a:lnTo>
                    <a:close/>
                    <a:moveTo>
                      <a:pt x="16" y="378"/>
                    </a:moveTo>
                    <a:lnTo>
                      <a:pt x="16" y="378"/>
                    </a:lnTo>
                    <a:lnTo>
                      <a:pt x="17" y="377"/>
                    </a:lnTo>
                    <a:lnTo>
                      <a:pt x="18" y="377"/>
                    </a:lnTo>
                    <a:lnTo>
                      <a:pt x="21" y="381"/>
                    </a:lnTo>
                    <a:lnTo>
                      <a:pt x="20" y="382"/>
                    </a:lnTo>
                    <a:lnTo>
                      <a:pt x="19" y="382"/>
                    </a:lnTo>
                    <a:lnTo>
                      <a:pt x="16" y="378"/>
                    </a:lnTo>
                    <a:close/>
                    <a:moveTo>
                      <a:pt x="22" y="379"/>
                    </a:moveTo>
                    <a:lnTo>
                      <a:pt x="22" y="380"/>
                    </a:lnTo>
                    <a:lnTo>
                      <a:pt x="21" y="381"/>
                    </a:lnTo>
                    <a:lnTo>
                      <a:pt x="20" y="379"/>
                    </a:lnTo>
                    <a:lnTo>
                      <a:pt x="22" y="379"/>
                    </a:lnTo>
                    <a:close/>
                    <a:moveTo>
                      <a:pt x="17" y="379"/>
                    </a:moveTo>
                    <a:lnTo>
                      <a:pt x="17" y="377"/>
                    </a:lnTo>
                    <a:lnTo>
                      <a:pt x="17" y="375"/>
                    </a:lnTo>
                    <a:lnTo>
                      <a:pt x="17" y="374"/>
                    </a:lnTo>
                    <a:lnTo>
                      <a:pt x="21" y="372"/>
                    </a:lnTo>
                    <a:lnTo>
                      <a:pt x="22" y="373"/>
                    </a:lnTo>
                    <a:lnTo>
                      <a:pt x="22" y="374"/>
                    </a:lnTo>
                    <a:lnTo>
                      <a:pt x="23" y="376"/>
                    </a:lnTo>
                    <a:lnTo>
                      <a:pt x="22" y="379"/>
                    </a:lnTo>
                    <a:lnTo>
                      <a:pt x="17" y="379"/>
                    </a:lnTo>
                    <a:close/>
                    <a:moveTo>
                      <a:pt x="19" y="371"/>
                    </a:moveTo>
                    <a:lnTo>
                      <a:pt x="21" y="371"/>
                    </a:lnTo>
                    <a:lnTo>
                      <a:pt x="21" y="372"/>
                    </a:lnTo>
                    <a:lnTo>
                      <a:pt x="19" y="373"/>
                    </a:lnTo>
                    <a:lnTo>
                      <a:pt x="19" y="371"/>
                    </a:lnTo>
                    <a:close/>
                    <a:moveTo>
                      <a:pt x="19" y="376"/>
                    </a:moveTo>
                    <a:lnTo>
                      <a:pt x="18" y="376"/>
                    </a:lnTo>
                    <a:lnTo>
                      <a:pt x="16" y="376"/>
                    </a:lnTo>
                    <a:lnTo>
                      <a:pt x="15" y="376"/>
                    </a:lnTo>
                    <a:lnTo>
                      <a:pt x="14" y="376"/>
                    </a:lnTo>
                    <a:lnTo>
                      <a:pt x="13" y="377"/>
                    </a:lnTo>
                    <a:lnTo>
                      <a:pt x="11" y="372"/>
                    </a:lnTo>
                    <a:lnTo>
                      <a:pt x="12" y="372"/>
                    </a:lnTo>
                    <a:lnTo>
                      <a:pt x="13" y="371"/>
                    </a:lnTo>
                    <a:lnTo>
                      <a:pt x="14" y="371"/>
                    </a:lnTo>
                    <a:lnTo>
                      <a:pt x="15" y="371"/>
                    </a:lnTo>
                    <a:lnTo>
                      <a:pt x="16" y="371"/>
                    </a:lnTo>
                    <a:lnTo>
                      <a:pt x="17" y="371"/>
                    </a:lnTo>
                    <a:lnTo>
                      <a:pt x="18" y="371"/>
                    </a:lnTo>
                    <a:lnTo>
                      <a:pt x="19" y="371"/>
                    </a:lnTo>
                    <a:lnTo>
                      <a:pt x="19" y="376"/>
                    </a:lnTo>
                    <a:close/>
                    <a:moveTo>
                      <a:pt x="11" y="372"/>
                    </a:moveTo>
                    <a:lnTo>
                      <a:pt x="0" y="377"/>
                    </a:lnTo>
                    <a:lnTo>
                      <a:pt x="11" y="372"/>
                    </a:lnTo>
                    <a:lnTo>
                      <a:pt x="12" y="374"/>
                    </a:lnTo>
                    <a:lnTo>
                      <a:pt x="11" y="372"/>
                    </a:lnTo>
                    <a:close/>
                    <a:moveTo>
                      <a:pt x="13" y="377"/>
                    </a:moveTo>
                    <a:lnTo>
                      <a:pt x="13" y="377"/>
                    </a:lnTo>
                    <a:lnTo>
                      <a:pt x="12" y="377"/>
                    </a:lnTo>
                    <a:lnTo>
                      <a:pt x="12" y="378"/>
                    </a:lnTo>
                    <a:lnTo>
                      <a:pt x="6" y="377"/>
                    </a:lnTo>
                    <a:lnTo>
                      <a:pt x="7" y="376"/>
                    </a:lnTo>
                    <a:lnTo>
                      <a:pt x="7" y="375"/>
                    </a:lnTo>
                    <a:lnTo>
                      <a:pt x="8" y="375"/>
                    </a:lnTo>
                    <a:lnTo>
                      <a:pt x="8" y="374"/>
                    </a:lnTo>
                    <a:lnTo>
                      <a:pt x="9" y="373"/>
                    </a:lnTo>
                    <a:lnTo>
                      <a:pt x="10" y="373"/>
                    </a:lnTo>
                    <a:lnTo>
                      <a:pt x="10" y="372"/>
                    </a:lnTo>
                    <a:lnTo>
                      <a:pt x="11" y="372"/>
                    </a:lnTo>
                    <a:lnTo>
                      <a:pt x="13" y="377"/>
                    </a:lnTo>
                    <a:close/>
                    <a:moveTo>
                      <a:pt x="12" y="378"/>
                    </a:moveTo>
                    <a:lnTo>
                      <a:pt x="11" y="380"/>
                    </a:lnTo>
                    <a:lnTo>
                      <a:pt x="9" y="380"/>
                    </a:lnTo>
                    <a:lnTo>
                      <a:pt x="9" y="378"/>
                    </a:lnTo>
                    <a:lnTo>
                      <a:pt x="12" y="378"/>
                    </a:lnTo>
                    <a:close/>
                    <a:moveTo>
                      <a:pt x="9" y="380"/>
                    </a:moveTo>
                    <a:lnTo>
                      <a:pt x="6" y="380"/>
                    </a:lnTo>
                    <a:lnTo>
                      <a:pt x="6" y="375"/>
                    </a:lnTo>
                    <a:lnTo>
                      <a:pt x="9" y="375"/>
                    </a:lnTo>
                    <a:lnTo>
                      <a:pt x="9" y="380"/>
                    </a:lnTo>
                    <a:close/>
                    <a:moveTo>
                      <a:pt x="6" y="380"/>
                    </a:moveTo>
                    <a:lnTo>
                      <a:pt x="4" y="380"/>
                    </a:lnTo>
                    <a:lnTo>
                      <a:pt x="4" y="377"/>
                    </a:lnTo>
                    <a:lnTo>
                      <a:pt x="6" y="378"/>
                    </a:lnTo>
                    <a:lnTo>
                      <a:pt x="6" y="380"/>
                    </a:lnTo>
                    <a:close/>
                    <a:moveTo>
                      <a:pt x="4" y="377"/>
                    </a:moveTo>
                    <a:lnTo>
                      <a:pt x="4" y="359"/>
                    </a:lnTo>
                    <a:lnTo>
                      <a:pt x="4" y="343"/>
                    </a:lnTo>
                    <a:lnTo>
                      <a:pt x="4" y="329"/>
                    </a:lnTo>
                    <a:lnTo>
                      <a:pt x="4" y="317"/>
                    </a:lnTo>
                    <a:lnTo>
                      <a:pt x="5" y="307"/>
                    </a:lnTo>
                    <a:lnTo>
                      <a:pt x="5" y="298"/>
                    </a:lnTo>
                    <a:lnTo>
                      <a:pt x="5" y="291"/>
                    </a:lnTo>
                    <a:lnTo>
                      <a:pt x="5" y="286"/>
                    </a:lnTo>
                    <a:lnTo>
                      <a:pt x="5" y="281"/>
                    </a:lnTo>
                    <a:lnTo>
                      <a:pt x="6" y="278"/>
                    </a:lnTo>
                    <a:lnTo>
                      <a:pt x="6" y="277"/>
                    </a:lnTo>
                    <a:lnTo>
                      <a:pt x="6" y="276"/>
                    </a:lnTo>
                    <a:lnTo>
                      <a:pt x="6" y="275"/>
                    </a:lnTo>
                    <a:lnTo>
                      <a:pt x="6" y="274"/>
                    </a:lnTo>
                    <a:lnTo>
                      <a:pt x="7" y="273"/>
                    </a:lnTo>
                    <a:lnTo>
                      <a:pt x="8" y="272"/>
                    </a:lnTo>
                    <a:lnTo>
                      <a:pt x="8" y="278"/>
                    </a:lnTo>
                    <a:lnTo>
                      <a:pt x="8" y="279"/>
                    </a:lnTo>
                    <a:lnTo>
                      <a:pt x="8" y="281"/>
                    </a:lnTo>
                    <a:lnTo>
                      <a:pt x="8" y="283"/>
                    </a:lnTo>
                    <a:lnTo>
                      <a:pt x="8" y="286"/>
                    </a:lnTo>
                    <a:lnTo>
                      <a:pt x="8" y="290"/>
                    </a:lnTo>
                    <a:lnTo>
                      <a:pt x="8" y="295"/>
                    </a:lnTo>
                    <a:lnTo>
                      <a:pt x="9" y="302"/>
                    </a:lnTo>
                    <a:lnTo>
                      <a:pt x="9" y="310"/>
                    </a:lnTo>
                    <a:lnTo>
                      <a:pt x="9" y="320"/>
                    </a:lnTo>
                    <a:lnTo>
                      <a:pt x="9" y="331"/>
                    </a:lnTo>
                    <a:lnTo>
                      <a:pt x="9" y="345"/>
                    </a:lnTo>
                    <a:lnTo>
                      <a:pt x="9" y="360"/>
                    </a:lnTo>
                    <a:lnTo>
                      <a:pt x="9" y="378"/>
                    </a:lnTo>
                    <a:lnTo>
                      <a:pt x="4" y="377"/>
                    </a:lnTo>
                    <a:close/>
                    <a:moveTo>
                      <a:pt x="8" y="272"/>
                    </a:moveTo>
                    <a:lnTo>
                      <a:pt x="9" y="272"/>
                    </a:lnTo>
                    <a:lnTo>
                      <a:pt x="10" y="273"/>
                    </a:lnTo>
                    <a:lnTo>
                      <a:pt x="8" y="275"/>
                    </a:lnTo>
                    <a:lnTo>
                      <a:pt x="8" y="272"/>
                    </a:lnTo>
                    <a:close/>
                    <a:moveTo>
                      <a:pt x="10" y="273"/>
                    </a:moveTo>
                    <a:lnTo>
                      <a:pt x="11" y="274"/>
                    </a:lnTo>
                    <a:lnTo>
                      <a:pt x="12" y="275"/>
                    </a:lnTo>
                    <a:lnTo>
                      <a:pt x="8" y="279"/>
                    </a:lnTo>
                    <a:lnTo>
                      <a:pt x="8" y="278"/>
                    </a:lnTo>
                    <a:lnTo>
                      <a:pt x="7" y="278"/>
                    </a:lnTo>
                    <a:lnTo>
                      <a:pt x="6" y="277"/>
                    </a:lnTo>
                    <a:lnTo>
                      <a:pt x="10" y="273"/>
                    </a:lnTo>
                    <a:close/>
                    <a:moveTo>
                      <a:pt x="11" y="279"/>
                    </a:moveTo>
                    <a:lnTo>
                      <a:pt x="10" y="280"/>
                    </a:lnTo>
                    <a:lnTo>
                      <a:pt x="8" y="279"/>
                    </a:lnTo>
                    <a:lnTo>
                      <a:pt x="10" y="277"/>
                    </a:lnTo>
                    <a:lnTo>
                      <a:pt x="11" y="279"/>
                    </a:lnTo>
                    <a:close/>
                    <a:moveTo>
                      <a:pt x="9" y="275"/>
                    </a:moveTo>
                    <a:lnTo>
                      <a:pt x="11" y="274"/>
                    </a:lnTo>
                    <a:lnTo>
                      <a:pt x="14" y="272"/>
                    </a:lnTo>
                    <a:lnTo>
                      <a:pt x="17" y="271"/>
                    </a:lnTo>
                    <a:lnTo>
                      <a:pt x="19" y="270"/>
                    </a:lnTo>
                    <a:lnTo>
                      <a:pt x="21" y="275"/>
                    </a:lnTo>
                    <a:lnTo>
                      <a:pt x="19" y="276"/>
                    </a:lnTo>
                    <a:lnTo>
                      <a:pt x="16" y="277"/>
                    </a:lnTo>
                    <a:lnTo>
                      <a:pt x="14" y="278"/>
                    </a:lnTo>
                    <a:lnTo>
                      <a:pt x="11" y="279"/>
                    </a:lnTo>
                    <a:lnTo>
                      <a:pt x="9" y="275"/>
                    </a:lnTo>
                    <a:close/>
                    <a:moveTo>
                      <a:pt x="23" y="272"/>
                    </a:moveTo>
                    <a:lnTo>
                      <a:pt x="23" y="274"/>
                    </a:lnTo>
                    <a:lnTo>
                      <a:pt x="21" y="275"/>
                    </a:lnTo>
                    <a:lnTo>
                      <a:pt x="20" y="272"/>
                    </a:lnTo>
                    <a:lnTo>
                      <a:pt x="23" y="272"/>
                    </a:lnTo>
                    <a:close/>
                    <a:moveTo>
                      <a:pt x="17" y="273"/>
                    </a:moveTo>
                    <a:lnTo>
                      <a:pt x="17" y="270"/>
                    </a:lnTo>
                    <a:lnTo>
                      <a:pt x="17" y="269"/>
                    </a:lnTo>
                    <a:lnTo>
                      <a:pt x="17" y="268"/>
                    </a:lnTo>
                    <a:lnTo>
                      <a:pt x="16" y="267"/>
                    </a:lnTo>
                    <a:lnTo>
                      <a:pt x="21" y="265"/>
                    </a:lnTo>
                    <a:lnTo>
                      <a:pt x="22" y="266"/>
                    </a:lnTo>
                    <a:lnTo>
                      <a:pt x="22" y="268"/>
                    </a:lnTo>
                    <a:lnTo>
                      <a:pt x="23" y="269"/>
                    </a:lnTo>
                    <a:lnTo>
                      <a:pt x="23" y="272"/>
                    </a:lnTo>
                    <a:lnTo>
                      <a:pt x="17" y="273"/>
                    </a:lnTo>
                    <a:close/>
                    <a:moveTo>
                      <a:pt x="19" y="263"/>
                    </a:moveTo>
                    <a:lnTo>
                      <a:pt x="21" y="263"/>
                    </a:lnTo>
                    <a:lnTo>
                      <a:pt x="21" y="265"/>
                    </a:lnTo>
                    <a:lnTo>
                      <a:pt x="19" y="266"/>
                    </a:lnTo>
                    <a:lnTo>
                      <a:pt x="19" y="263"/>
                    </a:lnTo>
                    <a:close/>
                    <a:moveTo>
                      <a:pt x="19" y="268"/>
                    </a:moveTo>
                    <a:lnTo>
                      <a:pt x="18" y="268"/>
                    </a:lnTo>
                    <a:lnTo>
                      <a:pt x="17" y="268"/>
                    </a:lnTo>
                    <a:lnTo>
                      <a:pt x="16" y="269"/>
                    </a:lnTo>
                    <a:lnTo>
                      <a:pt x="15" y="269"/>
                    </a:lnTo>
                    <a:lnTo>
                      <a:pt x="14" y="264"/>
                    </a:lnTo>
                    <a:lnTo>
                      <a:pt x="15" y="263"/>
                    </a:lnTo>
                    <a:lnTo>
                      <a:pt x="16" y="263"/>
                    </a:lnTo>
                    <a:lnTo>
                      <a:pt x="17" y="263"/>
                    </a:lnTo>
                    <a:lnTo>
                      <a:pt x="19" y="263"/>
                    </a:lnTo>
                    <a:lnTo>
                      <a:pt x="19" y="268"/>
                    </a:lnTo>
                    <a:close/>
                    <a:moveTo>
                      <a:pt x="11" y="266"/>
                    </a:moveTo>
                    <a:lnTo>
                      <a:pt x="11" y="264"/>
                    </a:lnTo>
                    <a:lnTo>
                      <a:pt x="14" y="264"/>
                    </a:lnTo>
                    <a:lnTo>
                      <a:pt x="14" y="266"/>
                    </a:lnTo>
                    <a:lnTo>
                      <a:pt x="11" y="266"/>
                    </a:lnTo>
                    <a:close/>
                    <a:moveTo>
                      <a:pt x="17" y="266"/>
                    </a:moveTo>
                    <a:lnTo>
                      <a:pt x="17" y="267"/>
                    </a:lnTo>
                    <a:lnTo>
                      <a:pt x="11" y="267"/>
                    </a:lnTo>
                    <a:lnTo>
                      <a:pt x="11" y="266"/>
                    </a:lnTo>
                    <a:lnTo>
                      <a:pt x="17" y="266"/>
                    </a:lnTo>
                    <a:close/>
                    <a:moveTo>
                      <a:pt x="17" y="267"/>
                    </a:moveTo>
                    <a:lnTo>
                      <a:pt x="17" y="269"/>
                    </a:lnTo>
                    <a:lnTo>
                      <a:pt x="15" y="270"/>
                    </a:lnTo>
                    <a:lnTo>
                      <a:pt x="14" y="267"/>
                    </a:lnTo>
                    <a:lnTo>
                      <a:pt x="17" y="267"/>
                    </a:lnTo>
                    <a:close/>
                    <a:moveTo>
                      <a:pt x="15" y="270"/>
                    </a:moveTo>
                    <a:lnTo>
                      <a:pt x="14" y="270"/>
                    </a:lnTo>
                    <a:lnTo>
                      <a:pt x="13" y="271"/>
                    </a:lnTo>
                    <a:lnTo>
                      <a:pt x="11" y="271"/>
                    </a:lnTo>
                    <a:lnTo>
                      <a:pt x="10" y="272"/>
                    </a:lnTo>
                    <a:lnTo>
                      <a:pt x="8" y="267"/>
                    </a:lnTo>
                    <a:lnTo>
                      <a:pt x="9" y="266"/>
                    </a:lnTo>
                    <a:lnTo>
                      <a:pt x="11" y="266"/>
                    </a:lnTo>
                    <a:lnTo>
                      <a:pt x="12" y="265"/>
                    </a:lnTo>
                    <a:lnTo>
                      <a:pt x="13" y="265"/>
                    </a:lnTo>
                    <a:lnTo>
                      <a:pt x="15" y="270"/>
                    </a:lnTo>
                    <a:close/>
                    <a:moveTo>
                      <a:pt x="6" y="269"/>
                    </a:moveTo>
                    <a:lnTo>
                      <a:pt x="6" y="268"/>
                    </a:lnTo>
                    <a:lnTo>
                      <a:pt x="8" y="267"/>
                    </a:lnTo>
                    <a:lnTo>
                      <a:pt x="9" y="269"/>
                    </a:lnTo>
                    <a:lnTo>
                      <a:pt x="6" y="269"/>
                    </a:lnTo>
                    <a:close/>
                    <a:moveTo>
                      <a:pt x="12" y="269"/>
                    </a:moveTo>
                    <a:lnTo>
                      <a:pt x="12" y="270"/>
                    </a:lnTo>
                    <a:lnTo>
                      <a:pt x="6" y="270"/>
                    </a:lnTo>
                    <a:lnTo>
                      <a:pt x="6" y="269"/>
                    </a:lnTo>
                    <a:lnTo>
                      <a:pt x="12" y="269"/>
                    </a:lnTo>
                    <a:close/>
                    <a:moveTo>
                      <a:pt x="12" y="270"/>
                    </a:moveTo>
                    <a:lnTo>
                      <a:pt x="12" y="273"/>
                    </a:lnTo>
                    <a:lnTo>
                      <a:pt x="9" y="273"/>
                    </a:lnTo>
                    <a:lnTo>
                      <a:pt x="9" y="270"/>
                    </a:lnTo>
                    <a:lnTo>
                      <a:pt x="12" y="270"/>
                    </a:lnTo>
                    <a:close/>
                    <a:moveTo>
                      <a:pt x="9" y="273"/>
                    </a:moveTo>
                    <a:lnTo>
                      <a:pt x="8" y="273"/>
                    </a:lnTo>
                    <a:lnTo>
                      <a:pt x="8" y="268"/>
                    </a:lnTo>
                    <a:lnTo>
                      <a:pt x="9" y="268"/>
                    </a:lnTo>
                    <a:lnTo>
                      <a:pt x="9" y="273"/>
                    </a:lnTo>
                    <a:close/>
                    <a:moveTo>
                      <a:pt x="8" y="273"/>
                    </a:moveTo>
                    <a:lnTo>
                      <a:pt x="5" y="273"/>
                    </a:lnTo>
                    <a:lnTo>
                      <a:pt x="5" y="270"/>
                    </a:lnTo>
                    <a:lnTo>
                      <a:pt x="8" y="270"/>
                    </a:lnTo>
                    <a:lnTo>
                      <a:pt x="8" y="273"/>
                    </a:lnTo>
                    <a:close/>
                    <a:moveTo>
                      <a:pt x="5" y="270"/>
                    </a:moveTo>
                    <a:lnTo>
                      <a:pt x="5" y="268"/>
                    </a:lnTo>
                    <a:lnTo>
                      <a:pt x="5" y="265"/>
                    </a:lnTo>
                    <a:lnTo>
                      <a:pt x="5" y="263"/>
                    </a:lnTo>
                    <a:lnTo>
                      <a:pt x="5" y="260"/>
                    </a:lnTo>
                    <a:lnTo>
                      <a:pt x="5" y="257"/>
                    </a:lnTo>
                    <a:lnTo>
                      <a:pt x="5" y="255"/>
                    </a:lnTo>
                    <a:lnTo>
                      <a:pt x="5" y="252"/>
                    </a:lnTo>
                    <a:lnTo>
                      <a:pt x="5" y="250"/>
                    </a:lnTo>
                    <a:lnTo>
                      <a:pt x="10" y="250"/>
                    </a:lnTo>
                    <a:lnTo>
                      <a:pt x="10" y="252"/>
                    </a:lnTo>
                    <a:lnTo>
                      <a:pt x="10" y="255"/>
                    </a:lnTo>
                    <a:lnTo>
                      <a:pt x="10" y="257"/>
                    </a:lnTo>
                    <a:lnTo>
                      <a:pt x="10" y="260"/>
                    </a:lnTo>
                    <a:lnTo>
                      <a:pt x="10" y="263"/>
                    </a:lnTo>
                    <a:lnTo>
                      <a:pt x="10" y="265"/>
                    </a:lnTo>
                    <a:lnTo>
                      <a:pt x="10" y="268"/>
                    </a:lnTo>
                    <a:lnTo>
                      <a:pt x="11" y="270"/>
                    </a:lnTo>
                    <a:lnTo>
                      <a:pt x="5" y="270"/>
                    </a:lnTo>
                    <a:close/>
                    <a:moveTo>
                      <a:pt x="5" y="250"/>
                    </a:moveTo>
                    <a:lnTo>
                      <a:pt x="5" y="238"/>
                    </a:lnTo>
                    <a:lnTo>
                      <a:pt x="4" y="226"/>
                    </a:lnTo>
                    <a:lnTo>
                      <a:pt x="4" y="214"/>
                    </a:lnTo>
                    <a:lnTo>
                      <a:pt x="4" y="202"/>
                    </a:lnTo>
                    <a:lnTo>
                      <a:pt x="4" y="190"/>
                    </a:lnTo>
                    <a:lnTo>
                      <a:pt x="4" y="178"/>
                    </a:lnTo>
                    <a:lnTo>
                      <a:pt x="4" y="166"/>
                    </a:lnTo>
                    <a:lnTo>
                      <a:pt x="4" y="154"/>
                    </a:lnTo>
                    <a:lnTo>
                      <a:pt x="4" y="142"/>
                    </a:lnTo>
                    <a:lnTo>
                      <a:pt x="4" y="130"/>
                    </a:lnTo>
                    <a:lnTo>
                      <a:pt x="5" y="118"/>
                    </a:lnTo>
                    <a:lnTo>
                      <a:pt x="5" y="106"/>
                    </a:lnTo>
                    <a:lnTo>
                      <a:pt x="5" y="94"/>
                    </a:lnTo>
                    <a:lnTo>
                      <a:pt x="6" y="82"/>
                    </a:lnTo>
                    <a:lnTo>
                      <a:pt x="6" y="70"/>
                    </a:lnTo>
                    <a:lnTo>
                      <a:pt x="7" y="58"/>
                    </a:lnTo>
                    <a:lnTo>
                      <a:pt x="12" y="58"/>
                    </a:lnTo>
                    <a:lnTo>
                      <a:pt x="12" y="70"/>
                    </a:lnTo>
                    <a:lnTo>
                      <a:pt x="11" y="82"/>
                    </a:lnTo>
                    <a:lnTo>
                      <a:pt x="11" y="94"/>
                    </a:lnTo>
                    <a:lnTo>
                      <a:pt x="10" y="106"/>
                    </a:lnTo>
                    <a:lnTo>
                      <a:pt x="10" y="118"/>
                    </a:lnTo>
                    <a:lnTo>
                      <a:pt x="10" y="130"/>
                    </a:lnTo>
                    <a:lnTo>
                      <a:pt x="10" y="142"/>
                    </a:lnTo>
                    <a:lnTo>
                      <a:pt x="10" y="154"/>
                    </a:lnTo>
                    <a:lnTo>
                      <a:pt x="10" y="166"/>
                    </a:lnTo>
                    <a:lnTo>
                      <a:pt x="10" y="178"/>
                    </a:lnTo>
                    <a:lnTo>
                      <a:pt x="10" y="190"/>
                    </a:lnTo>
                    <a:lnTo>
                      <a:pt x="10" y="202"/>
                    </a:lnTo>
                    <a:lnTo>
                      <a:pt x="10" y="214"/>
                    </a:lnTo>
                    <a:lnTo>
                      <a:pt x="10" y="226"/>
                    </a:lnTo>
                    <a:lnTo>
                      <a:pt x="10" y="238"/>
                    </a:lnTo>
                    <a:lnTo>
                      <a:pt x="10" y="250"/>
                    </a:lnTo>
                    <a:lnTo>
                      <a:pt x="5" y="250"/>
                    </a:lnTo>
                    <a:close/>
                    <a:moveTo>
                      <a:pt x="7" y="58"/>
                    </a:moveTo>
                    <a:lnTo>
                      <a:pt x="7" y="54"/>
                    </a:lnTo>
                    <a:lnTo>
                      <a:pt x="11" y="56"/>
                    </a:lnTo>
                    <a:lnTo>
                      <a:pt x="10" y="58"/>
                    </a:lnTo>
                    <a:lnTo>
                      <a:pt x="7" y="58"/>
                    </a:lnTo>
                    <a:close/>
                    <a:moveTo>
                      <a:pt x="11" y="56"/>
                    </a:moveTo>
                    <a:lnTo>
                      <a:pt x="12" y="57"/>
                    </a:lnTo>
                    <a:lnTo>
                      <a:pt x="13" y="58"/>
                    </a:lnTo>
                    <a:lnTo>
                      <a:pt x="9" y="61"/>
                    </a:lnTo>
                    <a:lnTo>
                      <a:pt x="8" y="60"/>
                    </a:lnTo>
                    <a:lnTo>
                      <a:pt x="11" y="56"/>
                    </a:lnTo>
                    <a:close/>
                    <a:moveTo>
                      <a:pt x="9" y="61"/>
                    </a:moveTo>
                    <a:lnTo>
                      <a:pt x="22" y="72"/>
                    </a:lnTo>
                    <a:lnTo>
                      <a:pt x="9" y="61"/>
                    </a:lnTo>
                    <a:lnTo>
                      <a:pt x="11" y="59"/>
                    </a:lnTo>
                    <a:lnTo>
                      <a:pt x="9" y="61"/>
                    </a:lnTo>
                    <a:close/>
                    <a:moveTo>
                      <a:pt x="13" y="58"/>
                    </a:moveTo>
                    <a:lnTo>
                      <a:pt x="14" y="58"/>
                    </a:lnTo>
                    <a:lnTo>
                      <a:pt x="15" y="59"/>
                    </a:lnTo>
                    <a:lnTo>
                      <a:pt x="14" y="64"/>
                    </a:lnTo>
                    <a:lnTo>
                      <a:pt x="13" y="63"/>
                    </a:lnTo>
                    <a:lnTo>
                      <a:pt x="12" y="63"/>
                    </a:lnTo>
                    <a:lnTo>
                      <a:pt x="11" y="63"/>
                    </a:lnTo>
                    <a:lnTo>
                      <a:pt x="10" y="62"/>
                    </a:lnTo>
                    <a:lnTo>
                      <a:pt x="9" y="61"/>
                    </a:lnTo>
                    <a:lnTo>
                      <a:pt x="13" y="58"/>
                    </a:lnTo>
                    <a:close/>
                    <a:moveTo>
                      <a:pt x="17" y="61"/>
                    </a:moveTo>
                    <a:lnTo>
                      <a:pt x="17" y="64"/>
                    </a:lnTo>
                    <a:lnTo>
                      <a:pt x="14" y="64"/>
                    </a:lnTo>
                    <a:lnTo>
                      <a:pt x="14" y="61"/>
                    </a:lnTo>
                    <a:lnTo>
                      <a:pt x="17" y="61"/>
                    </a:lnTo>
                    <a:close/>
                    <a:moveTo>
                      <a:pt x="11" y="61"/>
                    </a:moveTo>
                    <a:lnTo>
                      <a:pt x="11" y="60"/>
                    </a:lnTo>
                    <a:lnTo>
                      <a:pt x="17" y="60"/>
                    </a:lnTo>
                    <a:lnTo>
                      <a:pt x="17" y="61"/>
                    </a:lnTo>
                    <a:lnTo>
                      <a:pt x="11" y="61"/>
                    </a:lnTo>
                    <a:close/>
                    <a:moveTo>
                      <a:pt x="11" y="60"/>
                    </a:moveTo>
                    <a:lnTo>
                      <a:pt x="11" y="58"/>
                    </a:lnTo>
                    <a:lnTo>
                      <a:pt x="13" y="58"/>
                    </a:lnTo>
                    <a:lnTo>
                      <a:pt x="14" y="60"/>
                    </a:lnTo>
                    <a:lnTo>
                      <a:pt x="11" y="60"/>
                    </a:lnTo>
                    <a:close/>
                    <a:moveTo>
                      <a:pt x="13" y="58"/>
                    </a:moveTo>
                    <a:lnTo>
                      <a:pt x="15" y="57"/>
                    </a:lnTo>
                    <a:lnTo>
                      <a:pt x="17" y="56"/>
                    </a:lnTo>
                    <a:lnTo>
                      <a:pt x="19" y="55"/>
                    </a:lnTo>
                    <a:lnTo>
                      <a:pt x="20" y="55"/>
                    </a:lnTo>
                    <a:lnTo>
                      <a:pt x="22" y="54"/>
                    </a:lnTo>
                    <a:lnTo>
                      <a:pt x="24" y="53"/>
                    </a:lnTo>
                    <a:lnTo>
                      <a:pt x="26" y="52"/>
                    </a:lnTo>
                    <a:lnTo>
                      <a:pt x="28" y="51"/>
                    </a:lnTo>
                    <a:lnTo>
                      <a:pt x="31" y="56"/>
                    </a:lnTo>
                    <a:lnTo>
                      <a:pt x="29" y="57"/>
                    </a:lnTo>
                    <a:lnTo>
                      <a:pt x="27" y="58"/>
                    </a:lnTo>
                    <a:lnTo>
                      <a:pt x="25" y="58"/>
                    </a:lnTo>
                    <a:lnTo>
                      <a:pt x="23" y="59"/>
                    </a:lnTo>
                    <a:lnTo>
                      <a:pt x="21" y="60"/>
                    </a:lnTo>
                    <a:lnTo>
                      <a:pt x="19" y="61"/>
                    </a:lnTo>
                    <a:lnTo>
                      <a:pt x="17" y="61"/>
                    </a:lnTo>
                    <a:lnTo>
                      <a:pt x="15" y="62"/>
                    </a:lnTo>
                    <a:lnTo>
                      <a:pt x="13" y="58"/>
                    </a:lnTo>
                    <a:close/>
                    <a:moveTo>
                      <a:pt x="32" y="53"/>
                    </a:moveTo>
                    <a:lnTo>
                      <a:pt x="33" y="55"/>
                    </a:lnTo>
                    <a:lnTo>
                      <a:pt x="31" y="56"/>
                    </a:lnTo>
                    <a:lnTo>
                      <a:pt x="30" y="54"/>
                    </a:lnTo>
                    <a:lnTo>
                      <a:pt x="32" y="53"/>
                    </a:lnTo>
                    <a:close/>
                    <a:moveTo>
                      <a:pt x="27" y="55"/>
                    </a:moveTo>
                    <a:lnTo>
                      <a:pt x="26" y="53"/>
                    </a:lnTo>
                    <a:lnTo>
                      <a:pt x="26" y="51"/>
                    </a:lnTo>
                    <a:lnTo>
                      <a:pt x="25" y="50"/>
                    </a:lnTo>
                    <a:lnTo>
                      <a:pt x="25" y="48"/>
                    </a:lnTo>
                    <a:lnTo>
                      <a:pt x="30" y="47"/>
                    </a:lnTo>
                    <a:lnTo>
                      <a:pt x="31" y="49"/>
                    </a:lnTo>
                    <a:lnTo>
                      <a:pt x="31" y="50"/>
                    </a:lnTo>
                    <a:lnTo>
                      <a:pt x="32" y="51"/>
                    </a:lnTo>
                    <a:lnTo>
                      <a:pt x="32" y="53"/>
                    </a:lnTo>
                    <a:lnTo>
                      <a:pt x="27" y="55"/>
                    </a:lnTo>
                    <a:close/>
                    <a:moveTo>
                      <a:pt x="27" y="45"/>
                    </a:moveTo>
                    <a:lnTo>
                      <a:pt x="29" y="45"/>
                    </a:lnTo>
                    <a:lnTo>
                      <a:pt x="30" y="47"/>
                    </a:lnTo>
                    <a:lnTo>
                      <a:pt x="28" y="48"/>
                    </a:lnTo>
                    <a:lnTo>
                      <a:pt x="27" y="45"/>
                    </a:lnTo>
                    <a:close/>
                    <a:moveTo>
                      <a:pt x="28" y="50"/>
                    </a:moveTo>
                    <a:lnTo>
                      <a:pt x="26" y="51"/>
                    </a:lnTo>
                    <a:lnTo>
                      <a:pt x="23" y="51"/>
                    </a:lnTo>
                    <a:lnTo>
                      <a:pt x="21" y="52"/>
                    </a:lnTo>
                    <a:lnTo>
                      <a:pt x="19" y="53"/>
                    </a:lnTo>
                    <a:lnTo>
                      <a:pt x="17" y="48"/>
                    </a:lnTo>
                    <a:lnTo>
                      <a:pt x="19" y="48"/>
                    </a:lnTo>
                    <a:lnTo>
                      <a:pt x="22" y="47"/>
                    </a:lnTo>
                    <a:lnTo>
                      <a:pt x="24" y="46"/>
                    </a:lnTo>
                    <a:lnTo>
                      <a:pt x="27" y="45"/>
                    </a:lnTo>
                    <a:lnTo>
                      <a:pt x="28" y="50"/>
                    </a:lnTo>
                    <a:close/>
                    <a:moveTo>
                      <a:pt x="19" y="53"/>
                    </a:moveTo>
                    <a:lnTo>
                      <a:pt x="17" y="54"/>
                    </a:lnTo>
                    <a:lnTo>
                      <a:pt x="15" y="55"/>
                    </a:lnTo>
                    <a:lnTo>
                      <a:pt x="12" y="56"/>
                    </a:lnTo>
                    <a:lnTo>
                      <a:pt x="10" y="57"/>
                    </a:lnTo>
                    <a:lnTo>
                      <a:pt x="8" y="53"/>
                    </a:lnTo>
                    <a:lnTo>
                      <a:pt x="10" y="52"/>
                    </a:lnTo>
                    <a:lnTo>
                      <a:pt x="12" y="50"/>
                    </a:lnTo>
                    <a:lnTo>
                      <a:pt x="14" y="49"/>
                    </a:lnTo>
                    <a:lnTo>
                      <a:pt x="17" y="48"/>
                    </a:lnTo>
                    <a:lnTo>
                      <a:pt x="19" y="53"/>
                    </a:lnTo>
                    <a:close/>
                    <a:moveTo>
                      <a:pt x="10" y="57"/>
                    </a:moveTo>
                    <a:lnTo>
                      <a:pt x="6" y="59"/>
                    </a:lnTo>
                    <a:lnTo>
                      <a:pt x="6" y="55"/>
                    </a:lnTo>
                    <a:lnTo>
                      <a:pt x="9" y="55"/>
                    </a:lnTo>
                    <a:lnTo>
                      <a:pt x="10" y="57"/>
                    </a:lnTo>
                    <a:close/>
                    <a:moveTo>
                      <a:pt x="6" y="55"/>
                    </a:moveTo>
                    <a:lnTo>
                      <a:pt x="6" y="51"/>
                    </a:lnTo>
                    <a:lnTo>
                      <a:pt x="6" y="47"/>
                    </a:lnTo>
                    <a:lnTo>
                      <a:pt x="6" y="43"/>
                    </a:lnTo>
                    <a:lnTo>
                      <a:pt x="6" y="40"/>
                    </a:lnTo>
                    <a:lnTo>
                      <a:pt x="7" y="36"/>
                    </a:lnTo>
                    <a:lnTo>
                      <a:pt x="7" y="32"/>
                    </a:lnTo>
                    <a:lnTo>
                      <a:pt x="7" y="28"/>
                    </a:lnTo>
                    <a:lnTo>
                      <a:pt x="7" y="24"/>
                    </a:lnTo>
                    <a:lnTo>
                      <a:pt x="12" y="24"/>
                    </a:lnTo>
                    <a:lnTo>
                      <a:pt x="12" y="28"/>
                    </a:lnTo>
                    <a:lnTo>
                      <a:pt x="12" y="32"/>
                    </a:lnTo>
                    <a:lnTo>
                      <a:pt x="12" y="36"/>
                    </a:lnTo>
                    <a:lnTo>
                      <a:pt x="12" y="40"/>
                    </a:lnTo>
                    <a:lnTo>
                      <a:pt x="12" y="44"/>
                    </a:lnTo>
                    <a:lnTo>
                      <a:pt x="12" y="47"/>
                    </a:lnTo>
                    <a:lnTo>
                      <a:pt x="12" y="51"/>
                    </a:lnTo>
                    <a:lnTo>
                      <a:pt x="12" y="55"/>
                    </a:lnTo>
                    <a:lnTo>
                      <a:pt x="6" y="55"/>
                    </a:lnTo>
                    <a:close/>
                    <a:moveTo>
                      <a:pt x="7" y="24"/>
                    </a:moveTo>
                    <a:lnTo>
                      <a:pt x="7" y="23"/>
                    </a:lnTo>
                    <a:lnTo>
                      <a:pt x="8" y="22"/>
                    </a:lnTo>
                    <a:lnTo>
                      <a:pt x="10" y="24"/>
                    </a:lnTo>
                    <a:lnTo>
                      <a:pt x="7" y="24"/>
                    </a:lnTo>
                    <a:close/>
                    <a:moveTo>
                      <a:pt x="8" y="22"/>
                    </a:moveTo>
                    <a:lnTo>
                      <a:pt x="9" y="21"/>
                    </a:lnTo>
                    <a:lnTo>
                      <a:pt x="10" y="20"/>
                    </a:lnTo>
                    <a:lnTo>
                      <a:pt x="11" y="19"/>
                    </a:lnTo>
                    <a:lnTo>
                      <a:pt x="13" y="18"/>
                    </a:lnTo>
                    <a:lnTo>
                      <a:pt x="17" y="21"/>
                    </a:lnTo>
                    <a:lnTo>
                      <a:pt x="16" y="22"/>
                    </a:lnTo>
                    <a:lnTo>
                      <a:pt x="14" y="24"/>
                    </a:lnTo>
                    <a:lnTo>
                      <a:pt x="13" y="25"/>
                    </a:lnTo>
                    <a:lnTo>
                      <a:pt x="11" y="26"/>
                    </a:lnTo>
                    <a:lnTo>
                      <a:pt x="8" y="22"/>
                    </a:lnTo>
                    <a:close/>
                    <a:moveTo>
                      <a:pt x="13" y="18"/>
                    </a:moveTo>
                    <a:lnTo>
                      <a:pt x="14" y="16"/>
                    </a:lnTo>
                    <a:lnTo>
                      <a:pt x="15" y="15"/>
                    </a:lnTo>
                    <a:lnTo>
                      <a:pt x="16" y="14"/>
                    </a:lnTo>
                    <a:lnTo>
                      <a:pt x="18" y="13"/>
                    </a:lnTo>
                    <a:lnTo>
                      <a:pt x="19" y="11"/>
                    </a:lnTo>
                    <a:lnTo>
                      <a:pt x="21" y="10"/>
                    </a:lnTo>
                    <a:lnTo>
                      <a:pt x="23" y="9"/>
                    </a:lnTo>
                    <a:lnTo>
                      <a:pt x="25" y="8"/>
                    </a:lnTo>
                    <a:lnTo>
                      <a:pt x="27" y="13"/>
                    </a:lnTo>
                    <a:lnTo>
                      <a:pt x="25" y="14"/>
                    </a:lnTo>
                    <a:lnTo>
                      <a:pt x="24" y="15"/>
                    </a:lnTo>
                    <a:lnTo>
                      <a:pt x="22" y="16"/>
                    </a:lnTo>
                    <a:lnTo>
                      <a:pt x="21" y="17"/>
                    </a:lnTo>
                    <a:lnTo>
                      <a:pt x="20" y="18"/>
                    </a:lnTo>
                    <a:lnTo>
                      <a:pt x="19" y="19"/>
                    </a:lnTo>
                    <a:lnTo>
                      <a:pt x="18" y="20"/>
                    </a:lnTo>
                    <a:lnTo>
                      <a:pt x="17" y="21"/>
                    </a:lnTo>
                    <a:lnTo>
                      <a:pt x="13" y="18"/>
                    </a:lnTo>
                    <a:close/>
                    <a:moveTo>
                      <a:pt x="25" y="8"/>
                    </a:moveTo>
                    <a:lnTo>
                      <a:pt x="25" y="8"/>
                    </a:lnTo>
                    <a:lnTo>
                      <a:pt x="26" y="11"/>
                    </a:lnTo>
                    <a:lnTo>
                      <a:pt x="25" y="8"/>
                    </a:lnTo>
                    <a:close/>
                    <a:moveTo>
                      <a:pt x="25" y="8"/>
                    </a:moveTo>
                    <a:lnTo>
                      <a:pt x="29" y="7"/>
                    </a:lnTo>
                    <a:lnTo>
                      <a:pt x="33" y="6"/>
                    </a:lnTo>
                    <a:lnTo>
                      <a:pt x="37" y="5"/>
                    </a:lnTo>
                    <a:lnTo>
                      <a:pt x="41" y="5"/>
                    </a:lnTo>
                    <a:lnTo>
                      <a:pt x="45" y="4"/>
                    </a:lnTo>
                    <a:lnTo>
                      <a:pt x="49" y="3"/>
                    </a:lnTo>
                    <a:lnTo>
                      <a:pt x="53" y="3"/>
                    </a:lnTo>
                    <a:lnTo>
                      <a:pt x="57" y="2"/>
                    </a:lnTo>
                    <a:lnTo>
                      <a:pt x="61" y="2"/>
                    </a:lnTo>
                    <a:lnTo>
                      <a:pt x="65" y="1"/>
                    </a:lnTo>
                    <a:lnTo>
                      <a:pt x="69" y="1"/>
                    </a:lnTo>
                    <a:lnTo>
                      <a:pt x="73" y="1"/>
                    </a:lnTo>
                    <a:lnTo>
                      <a:pt x="77" y="1"/>
                    </a:lnTo>
                    <a:lnTo>
                      <a:pt x="81" y="1"/>
                    </a:lnTo>
                    <a:lnTo>
                      <a:pt x="85" y="0"/>
                    </a:lnTo>
                    <a:lnTo>
                      <a:pt x="89" y="0"/>
                    </a:lnTo>
                    <a:lnTo>
                      <a:pt x="97" y="0"/>
                    </a:lnTo>
                    <a:lnTo>
                      <a:pt x="105" y="0"/>
                    </a:lnTo>
                    <a:lnTo>
                      <a:pt x="113" y="1"/>
                    </a:lnTo>
                    <a:lnTo>
                      <a:pt x="121" y="1"/>
                    </a:lnTo>
                    <a:lnTo>
                      <a:pt x="129" y="1"/>
                    </a:lnTo>
                    <a:lnTo>
                      <a:pt x="137" y="2"/>
                    </a:lnTo>
                    <a:lnTo>
                      <a:pt x="145" y="2"/>
                    </a:lnTo>
                    <a:lnTo>
                      <a:pt x="153" y="3"/>
                    </a:lnTo>
                    <a:lnTo>
                      <a:pt x="152" y="8"/>
                    </a:lnTo>
                    <a:lnTo>
                      <a:pt x="144" y="8"/>
                    </a:lnTo>
                    <a:lnTo>
                      <a:pt x="137" y="7"/>
                    </a:lnTo>
                    <a:lnTo>
                      <a:pt x="129" y="7"/>
                    </a:lnTo>
                    <a:lnTo>
                      <a:pt x="121" y="6"/>
                    </a:lnTo>
                    <a:lnTo>
                      <a:pt x="113" y="6"/>
                    </a:lnTo>
                    <a:lnTo>
                      <a:pt x="105" y="6"/>
                    </a:lnTo>
                    <a:lnTo>
                      <a:pt x="97" y="5"/>
                    </a:lnTo>
                    <a:lnTo>
                      <a:pt x="89" y="5"/>
                    </a:lnTo>
                    <a:lnTo>
                      <a:pt x="85" y="6"/>
                    </a:lnTo>
                    <a:lnTo>
                      <a:pt x="81" y="6"/>
                    </a:lnTo>
                    <a:lnTo>
                      <a:pt x="77" y="6"/>
                    </a:lnTo>
                    <a:lnTo>
                      <a:pt x="73" y="6"/>
                    </a:lnTo>
                    <a:lnTo>
                      <a:pt x="69" y="6"/>
                    </a:lnTo>
                    <a:lnTo>
                      <a:pt x="65" y="7"/>
                    </a:lnTo>
                    <a:lnTo>
                      <a:pt x="61" y="7"/>
                    </a:lnTo>
                    <a:lnTo>
                      <a:pt x="57" y="7"/>
                    </a:lnTo>
                    <a:lnTo>
                      <a:pt x="54" y="8"/>
                    </a:lnTo>
                    <a:lnTo>
                      <a:pt x="50" y="8"/>
                    </a:lnTo>
                    <a:lnTo>
                      <a:pt x="46" y="9"/>
                    </a:lnTo>
                    <a:lnTo>
                      <a:pt x="42" y="10"/>
                    </a:lnTo>
                    <a:lnTo>
                      <a:pt x="38" y="10"/>
                    </a:lnTo>
                    <a:lnTo>
                      <a:pt x="34" y="11"/>
                    </a:lnTo>
                    <a:lnTo>
                      <a:pt x="30" y="12"/>
                    </a:lnTo>
                    <a:lnTo>
                      <a:pt x="26" y="13"/>
                    </a:lnTo>
                    <a:lnTo>
                      <a:pt x="25" y="8"/>
                    </a:lnTo>
                    <a:close/>
                    <a:moveTo>
                      <a:pt x="153" y="3"/>
                    </a:moveTo>
                    <a:lnTo>
                      <a:pt x="159" y="3"/>
                    </a:lnTo>
                    <a:lnTo>
                      <a:pt x="165" y="4"/>
                    </a:lnTo>
                    <a:lnTo>
                      <a:pt x="172" y="4"/>
                    </a:lnTo>
                    <a:lnTo>
                      <a:pt x="178" y="5"/>
                    </a:lnTo>
                    <a:lnTo>
                      <a:pt x="184" y="5"/>
                    </a:lnTo>
                    <a:lnTo>
                      <a:pt x="190" y="5"/>
                    </a:lnTo>
                    <a:lnTo>
                      <a:pt x="196" y="5"/>
                    </a:lnTo>
                    <a:lnTo>
                      <a:pt x="202" y="6"/>
                    </a:lnTo>
                    <a:lnTo>
                      <a:pt x="202" y="11"/>
                    </a:lnTo>
                    <a:lnTo>
                      <a:pt x="196" y="11"/>
                    </a:lnTo>
                    <a:lnTo>
                      <a:pt x="190" y="10"/>
                    </a:lnTo>
                    <a:lnTo>
                      <a:pt x="184" y="10"/>
                    </a:lnTo>
                    <a:lnTo>
                      <a:pt x="177" y="10"/>
                    </a:lnTo>
                    <a:lnTo>
                      <a:pt x="171" y="9"/>
                    </a:lnTo>
                    <a:lnTo>
                      <a:pt x="165" y="9"/>
                    </a:lnTo>
                    <a:lnTo>
                      <a:pt x="159" y="9"/>
                    </a:lnTo>
                    <a:lnTo>
                      <a:pt x="152" y="8"/>
                    </a:lnTo>
                    <a:lnTo>
                      <a:pt x="153" y="3"/>
                    </a:lnTo>
                    <a:close/>
                    <a:moveTo>
                      <a:pt x="202" y="6"/>
                    </a:moveTo>
                    <a:lnTo>
                      <a:pt x="205" y="6"/>
                    </a:lnTo>
                    <a:lnTo>
                      <a:pt x="205" y="8"/>
                    </a:lnTo>
                    <a:lnTo>
                      <a:pt x="202" y="8"/>
                    </a:lnTo>
                    <a:lnTo>
                      <a:pt x="202" y="6"/>
                    </a:lnTo>
                    <a:close/>
                    <a:moveTo>
                      <a:pt x="205" y="8"/>
                    </a:moveTo>
                    <a:lnTo>
                      <a:pt x="205" y="35"/>
                    </a:lnTo>
                    <a:lnTo>
                      <a:pt x="205" y="59"/>
                    </a:lnTo>
                    <a:lnTo>
                      <a:pt x="205" y="79"/>
                    </a:lnTo>
                    <a:lnTo>
                      <a:pt x="205" y="97"/>
                    </a:lnTo>
                    <a:lnTo>
                      <a:pt x="205" y="113"/>
                    </a:lnTo>
                    <a:lnTo>
                      <a:pt x="204" y="127"/>
                    </a:lnTo>
                    <a:lnTo>
                      <a:pt x="204" y="139"/>
                    </a:lnTo>
                    <a:lnTo>
                      <a:pt x="204" y="149"/>
                    </a:lnTo>
                    <a:lnTo>
                      <a:pt x="204" y="159"/>
                    </a:lnTo>
                    <a:lnTo>
                      <a:pt x="204" y="168"/>
                    </a:lnTo>
                    <a:lnTo>
                      <a:pt x="204" y="176"/>
                    </a:lnTo>
                    <a:lnTo>
                      <a:pt x="204" y="184"/>
                    </a:lnTo>
                    <a:lnTo>
                      <a:pt x="204" y="193"/>
                    </a:lnTo>
                    <a:lnTo>
                      <a:pt x="203" y="202"/>
                    </a:lnTo>
                    <a:lnTo>
                      <a:pt x="203" y="211"/>
                    </a:lnTo>
                    <a:lnTo>
                      <a:pt x="203" y="222"/>
                    </a:lnTo>
                    <a:lnTo>
                      <a:pt x="197" y="222"/>
                    </a:lnTo>
                    <a:lnTo>
                      <a:pt x="198" y="211"/>
                    </a:lnTo>
                    <a:lnTo>
                      <a:pt x="198" y="201"/>
                    </a:lnTo>
                    <a:lnTo>
                      <a:pt x="198" y="193"/>
                    </a:lnTo>
                    <a:lnTo>
                      <a:pt x="198" y="184"/>
                    </a:lnTo>
                    <a:lnTo>
                      <a:pt x="198" y="176"/>
                    </a:lnTo>
                    <a:lnTo>
                      <a:pt x="198" y="168"/>
                    </a:lnTo>
                    <a:lnTo>
                      <a:pt x="199" y="159"/>
                    </a:lnTo>
                    <a:lnTo>
                      <a:pt x="199" y="149"/>
                    </a:lnTo>
                    <a:lnTo>
                      <a:pt x="199" y="139"/>
                    </a:lnTo>
                    <a:lnTo>
                      <a:pt x="199" y="127"/>
                    </a:lnTo>
                    <a:lnTo>
                      <a:pt x="199" y="113"/>
                    </a:lnTo>
                    <a:lnTo>
                      <a:pt x="199" y="97"/>
                    </a:lnTo>
                    <a:lnTo>
                      <a:pt x="199" y="79"/>
                    </a:lnTo>
                    <a:lnTo>
                      <a:pt x="199" y="59"/>
                    </a:lnTo>
                    <a:lnTo>
                      <a:pt x="199" y="35"/>
                    </a:lnTo>
                    <a:lnTo>
                      <a:pt x="200" y="8"/>
                    </a:lnTo>
                    <a:lnTo>
                      <a:pt x="205" y="8"/>
                    </a:lnTo>
                    <a:close/>
                    <a:moveTo>
                      <a:pt x="203" y="222"/>
                    </a:moveTo>
                    <a:lnTo>
                      <a:pt x="203" y="223"/>
                    </a:lnTo>
                    <a:lnTo>
                      <a:pt x="202" y="224"/>
                    </a:lnTo>
                    <a:lnTo>
                      <a:pt x="200" y="222"/>
                    </a:lnTo>
                    <a:lnTo>
                      <a:pt x="203" y="222"/>
                    </a:lnTo>
                    <a:close/>
                    <a:moveTo>
                      <a:pt x="202" y="224"/>
                    </a:moveTo>
                    <a:lnTo>
                      <a:pt x="201" y="225"/>
                    </a:lnTo>
                    <a:lnTo>
                      <a:pt x="199" y="226"/>
                    </a:lnTo>
                    <a:lnTo>
                      <a:pt x="198" y="227"/>
                    </a:lnTo>
                    <a:lnTo>
                      <a:pt x="197" y="229"/>
                    </a:lnTo>
                    <a:lnTo>
                      <a:pt x="196" y="230"/>
                    </a:lnTo>
                    <a:lnTo>
                      <a:pt x="195" y="231"/>
                    </a:lnTo>
                    <a:lnTo>
                      <a:pt x="194" y="233"/>
                    </a:lnTo>
                    <a:lnTo>
                      <a:pt x="193" y="234"/>
                    </a:lnTo>
                    <a:lnTo>
                      <a:pt x="192" y="235"/>
                    </a:lnTo>
                    <a:lnTo>
                      <a:pt x="191" y="237"/>
                    </a:lnTo>
                    <a:lnTo>
                      <a:pt x="191" y="238"/>
                    </a:lnTo>
                    <a:lnTo>
                      <a:pt x="190" y="240"/>
                    </a:lnTo>
                    <a:lnTo>
                      <a:pt x="188" y="243"/>
                    </a:lnTo>
                    <a:lnTo>
                      <a:pt x="187" y="246"/>
                    </a:lnTo>
                    <a:lnTo>
                      <a:pt x="182" y="244"/>
                    </a:lnTo>
                    <a:lnTo>
                      <a:pt x="183" y="241"/>
                    </a:lnTo>
                    <a:lnTo>
                      <a:pt x="185" y="237"/>
                    </a:lnTo>
                    <a:lnTo>
                      <a:pt x="186" y="236"/>
                    </a:lnTo>
                    <a:lnTo>
                      <a:pt x="187" y="234"/>
                    </a:lnTo>
                    <a:lnTo>
                      <a:pt x="188" y="233"/>
                    </a:lnTo>
                    <a:lnTo>
                      <a:pt x="188" y="231"/>
                    </a:lnTo>
                    <a:lnTo>
                      <a:pt x="189" y="229"/>
                    </a:lnTo>
                    <a:lnTo>
                      <a:pt x="191" y="228"/>
                    </a:lnTo>
                    <a:lnTo>
                      <a:pt x="192" y="226"/>
                    </a:lnTo>
                    <a:lnTo>
                      <a:pt x="193" y="225"/>
                    </a:lnTo>
                    <a:lnTo>
                      <a:pt x="194" y="224"/>
                    </a:lnTo>
                    <a:lnTo>
                      <a:pt x="196" y="222"/>
                    </a:lnTo>
                    <a:lnTo>
                      <a:pt x="197" y="221"/>
                    </a:lnTo>
                    <a:lnTo>
                      <a:pt x="199" y="220"/>
                    </a:lnTo>
                    <a:lnTo>
                      <a:pt x="202" y="224"/>
                    </a:lnTo>
                    <a:close/>
                    <a:moveTo>
                      <a:pt x="182" y="244"/>
                    </a:moveTo>
                    <a:lnTo>
                      <a:pt x="187" y="231"/>
                    </a:lnTo>
                    <a:lnTo>
                      <a:pt x="182" y="244"/>
                    </a:lnTo>
                    <a:lnTo>
                      <a:pt x="184" y="245"/>
                    </a:lnTo>
                    <a:lnTo>
                      <a:pt x="182" y="244"/>
                    </a:lnTo>
                    <a:close/>
                    <a:moveTo>
                      <a:pt x="187" y="246"/>
                    </a:moveTo>
                    <a:lnTo>
                      <a:pt x="186" y="247"/>
                    </a:lnTo>
                    <a:lnTo>
                      <a:pt x="186" y="249"/>
                    </a:lnTo>
                    <a:lnTo>
                      <a:pt x="185" y="250"/>
                    </a:lnTo>
                    <a:lnTo>
                      <a:pt x="184" y="251"/>
                    </a:lnTo>
                    <a:lnTo>
                      <a:pt x="179" y="249"/>
                    </a:lnTo>
                    <a:lnTo>
                      <a:pt x="180" y="248"/>
                    </a:lnTo>
                    <a:lnTo>
                      <a:pt x="181" y="247"/>
                    </a:lnTo>
                    <a:lnTo>
                      <a:pt x="181" y="245"/>
                    </a:lnTo>
                    <a:lnTo>
                      <a:pt x="182" y="244"/>
                    </a:lnTo>
                    <a:lnTo>
                      <a:pt x="187" y="246"/>
                    </a:lnTo>
                    <a:close/>
                    <a:moveTo>
                      <a:pt x="184" y="251"/>
                    </a:moveTo>
                    <a:lnTo>
                      <a:pt x="184" y="252"/>
                    </a:lnTo>
                    <a:lnTo>
                      <a:pt x="182" y="250"/>
                    </a:lnTo>
                    <a:lnTo>
                      <a:pt x="184" y="251"/>
                    </a:lnTo>
                    <a:close/>
                    <a:moveTo>
                      <a:pt x="184" y="252"/>
                    </a:moveTo>
                    <a:lnTo>
                      <a:pt x="183" y="254"/>
                    </a:lnTo>
                    <a:lnTo>
                      <a:pt x="181" y="256"/>
                    </a:lnTo>
                    <a:lnTo>
                      <a:pt x="180" y="257"/>
                    </a:lnTo>
                    <a:lnTo>
                      <a:pt x="178" y="259"/>
                    </a:lnTo>
                    <a:lnTo>
                      <a:pt x="174" y="256"/>
                    </a:lnTo>
                    <a:lnTo>
                      <a:pt x="175" y="254"/>
                    </a:lnTo>
                    <a:lnTo>
                      <a:pt x="177" y="253"/>
                    </a:lnTo>
                    <a:lnTo>
                      <a:pt x="178" y="251"/>
                    </a:lnTo>
                    <a:lnTo>
                      <a:pt x="180" y="249"/>
                    </a:lnTo>
                    <a:lnTo>
                      <a:pt x="184" y="252"/>
                    </a:lnTo>
                    <a:close/>
                    <a:moveTo>
                      <a:pt x="178" y="259"/>
                    </a:moveTo>
                    <a:lnTo>
                      <a:pt x="175" y="263"/>
                    </a:lnTo>
                    <a:lnTo>
                      <a:pt x="173" y="259"/>
                    </a:lnTo>
                    <a:lnTo>
                      <a:pt x="176" y="258"/>
                    </a:lnTo>
                    <a:lnTo>
                      <a:pt x="178" y="259"/>
                    </a:lnTo>
                    <a:close/>
                    <a:moveTo>
                      <a:pt x="173" y="259"/>
                    </a:moveTo>
                    <a:lnTo>
                      <a:pt x="173" y="258"/>
                    </a:lnTo>
                    <a:lnTo>
                      <a:pt x="172" y="257"/>
                    </a:lnTo>
                    <a:lnTo>
                      <a:pt x="177" y="254"/>
                    </a:lnTo>
                    <a:lnTo>
                      <a:pt x="177" y="255"/>
                    </a:lnTo>
                    <a:lnTo>
                      <a:pt x="178" y="255"/>
                    </a:lnTo>
                    <a:lnTo>
                      <a:pt x="178" y="256"/>
                    </a:lnTo>
                    <a:lnTo>
                      <a:pt x="178" y="257"/>
                    </a:lnTo>
                    <a:lnTo>
                      <a:pt x="173" y="259"/>
                    </a:lnTo>
                    <a:close/>
                    <a:moveTo>
                      <a:pt x="175" y="253"/>
                    </a:moveTo>
                    <a:lnTo>
                      <a:pt x="176" y="253"/>
                    </a:lnTo>
                    <a:lnTo>
                      <a:pt x="177" y="254"/>
                    </a:lnTo>
                    <a:lnTo>
                      <a:pt x="175" y="255"/>
                    </a:lnTo>
                    <a:lnTo>
                      <a:pt x="175" y="253"/>
                    </a:lnTo>
                    <a:close/>
                    <a:moveTo>
                      <a:pt x="175" y="258"/>
                    </a:moveTo>
                    <a:lnTo>
                      <a:pt x="172" y="258"/>
                    </a:lnTo>
                    <a:lnTo>
                      <a:pt x="169" y="258"/>
                    </a:lnTo>
                    <a:lnTo>
                      <a:pt x="166" y="258"/>
                    </a:lnTo>
                    <a:lnTo>
                      <a:pt x="164" y="258"/>
                    </a:lnTo>
                    <a:lnTo>
                      <a:pt x="161" y="258"/>
                    </a:lnTo>
                    <a:lnTo>
                      <a:pt x="158" y="258"/>
                    </a:lnTo>
                    <a:lnTo>
                      <a:pt x="156" y="258"/>
                    </a:lnTo>
                    <a:lnTo>
                      <a:pt x="153" y="258"/>
                    </a:lnTo>
                    <a:lnTo>
                      <a:pt x="153" y="253"/>
                    </a:lnTo>
                    <a:lnTo>
                      <a:pt x="156" y="253"/>
                    </a:lnTo>
                    <a:lnTo>
                      <a:pt x="158" y="253"/>
                    </a:lnTo>
                    <a:lnTo>
                      <a:pt x="161" y="253"/>
                    </a:lnTo>
                    <a:lnTo>
                      <a:pt x="164" y="253"/>
                    </a:lnTo>
                    <a:lnTo>
                      <a:pt x="167" y="253"/>
                    </a:lnTo>
                    <a:lnTo>
                      <a:pt x="169" y="253"/>
                    </a:lnTo>
                    <a:lnTo>
                      <a:pt x="172" y="253"/>
                    </a:lnTo>
                    <a:lnTo>
                      <a:pt x="175" y="253"/>
                    </a:lnTo>
                    <a:lnTo>
                      <a:pt x="175" y="258"/>
                    </a:lnTo>
                    <a:close/>
                    <a:moveTo>
                      <a:pt x="150" y="255"/>
                    </a:moveTo>
                    <a:lnTo>
                      <a:pt x="150" y="253"/>
                    </a:lnTo>
                    <a:lnTo>
                      <a:pt x="153" y="253"/>
                    </a:lnTo>
                    <a:lnTo>
                      <a:pt x="153" y="255"/>
                    </a:lnTo>
                    <a:lnTo>
                      <a:pt x="150" y="255"/>
                    </a:lnTo>
                    <a:close/>
                    <a:moveTo>
                      <a:pt x="156" y="255"/>
                    </a:moveTo>
                    <a:lnTo>
                      <a:pt x="156" y="262"/>
                    </a:lnTo>
                    <a:lnTo>
                      <a:pt x="150" y="262"/>
                    </a:lnTo>
                    <a:lnTo>
                      <a:pt x="150" y="255"/>
                    </a:lnTo>
                    <a:lnTo>
                      <a:pt x="156" y="255"/>
                    </a:lnTo>
                    <a:close/>
                    <a:moveTo>
                      <a:pt x="153" y="265"/>
                    </a:moveTo>
                    <a:lnTo>
                      <a:pt x="150" y="265"/>
                    </a:lnTo>
                    <a:lnTo>
                      <a:pt x="150" y="262"/>
                    </a:lnTo>
                    <a:lnTo>
                      <a:pt x="153" y="262"/>
                    </a:lnTo>
                    <a:lnTo>
                      <a:pt x="153" y="265"/>
                    </a:lnTo>
                    <a:close/>
                    <a:moveTo>
                      <a:pt x="153" y="260"/>
                    </a:moveTo>
                    <a:lnTo>
                      <a:pt x="171" y="260"/>
                    </a:lnTo>
                    <a:lnTo>
                      <a:pt x="171" y="265"/>
                    </a:lnTo>
                    <a:lnTo>
                      <a:pt x="153" y="265"/>
                    </a:lnTo>
                    <a:lnTo>
                      <a:pt x="153" y="260"/>
                    </a:lnTo>
                    <a:close/>
                    <a:moveTo>
                      <a:pt x="171" y="260"/>
                    </a:moveTo>
                    <a:lnTo>
                      <a:pt x="175" y="260"/>
                    </a:lnTo>
                    <a:lnTo>
                      <a:pt x="173" y="263"/>
                    </a:lnTo>
                    <a:lnTo>
                      <a:pt x="171" y="262"/>
                    </a:lnTo>
                    <a:lnTo>
                      <a:pt x="171" y="260"/>
                    </a:lnTo>
                    <a:close/>
                    <a:moveTo>
                      <a:pt x="173" y="263"/>
                    </a:moveTo>
                    <a:lnTo>
                      <a:pt x="173" y="265"/>
                    </a:lnTo>
                    <a:lnTo>
                      <a:pt x="172" y="266"/>
                    </a:lnTo>
                    <a:lnTo>
                      <a:pt x="172" y="267"/>
                    </a:lnTo>
                    <a:lnTo>
                      <a:pt x="171" y="269"/>
                    </a:lnTo>
                    <a:lnTo>
                      <a:pt x="166" y="267"/>
                    </a:lnTo>
                    <a:lnTo>
                      <a:pt x="167" y="266"/>
                    </a:lnTo>
                    <a:lnTo>
                      <a:pt x="167" y="264"/>
                    </a:lnTo>
                    <a:lnTo>
                      <a:pt x="168" y="263"/>
                    </a:lnTo>
                    <a:lnTo>
                      <a:pt x="168" y="262"/>
                    </a:lnTo>
                    <a:lnTo>
                      <a:pt x="173" y="263"/>
                    </a:lnTo>
                    <a:close/>
                    <a:moveTo>
                      <a:pt x="171" y="269"/>
                    </a:moveTo>
                    <a:lnTo>
                      <a:pt x="171" y="271"/>
                    </a:lnTo>
                    <a:lnTo>
                      <a:pt x="169" y="271"/>
                    </a:lnTo>
                    <a:lnTo>
                      <a:pt x="169" y="268"/>
                    </a:lnTo>
                    <a:lnTo>
                      <a:pt x="171" y="269"/>
                    </a:lnTo>
                    <a:close/>
                    <a:moveTo>
                      <a:pt x="169" y="271"/>
                    </a:moveTo>
                    <a:lnTo>
                      <a:pt x="167" y="271"/>
                    </a:lnTo>
                    <a:lnTo>
                      <a:pt x="167" y="265"/>
                    </a:lnTo>
                    <a:lnTo>
                      <a:pt x="169" y="265"/>
                    </a:lnTo>
                    <a:lnTo>
                      <a:pt x="169" y="271"/>
                    </a:lnTo>
                    <a:close/>
                    <a:moveTo>
                      <a:pt x="165" y="267"/>
                    </a:moveTo>
                    <a:lnTo>
                      <a:pt x="165" y="265"/>
                    </a:lnTo>
                    <a:lnTo>
                      <a:pt x="167" y="265"/>
                    </a:lnTo>
                    <a:lnTo>
                      <a:pt x="167" y="268"/>
                    </a:lnTo>
                    <a:lnTo>
                      <a:pt x="165" y="267"/>
                    </a:lnTo>
                    <a:close/>
                    <a:moveTo>
                      <a:pt x="170" y="269"/>
                    </a:moveTo>
                    <a:lnTo>
                      <a:pt x="169" y="270"/>
                    </a:lnTo>
                    <a:lnTo>
                      <a:pt x="169" y="271"/>
                    </a:lnTo>
                    <a:lnTo>
                      <a:pt x="168" y="272"/>
                    </a:lnTo>
                    <a:lnTo>
                      <a:pt x="167" y="273"/>
                    </a:lnTo>
                    <a:lnTo>
                      <a:pt x="167" y="274"/>
                    </a:lnTo>
                    <a:lnTo>
                      <a:pt x="166" y="274"/>
                    </a:lnTo>
                    <a:lnTo>
                      <a:pt x="165" y="275"/>
                    </a:lnTo>
                    <a:lnTo>
                      <a:pt x="162" y="270"/>
                    </a:lnTo>
                    <a:lnTo>
                      <a:pt x="163" y="270"/>
                    </a:lnTo>
                    <a:lnTo>
                      <a:pt x="164" y="269"/>
                    </a:lnTo>
                    <a:lnTo>
                      <a:pt x="164" y="268"/>
                    </a:lnTo>
                    <a:lnTo>
                      <a:pt x="165" y="267"/>
                    </a:lnTo>
                    <a:lnTo>
                      <a:pt x="170" y="269"/>
                    </a:lnTo>
                    <a:close/>
                    <a:moveTo>
                      <a:pt x="162" y="270"/>
                    </a:moveTo>
                    <a:lnTo>
                      <a:pt x="150" y="277"/>
                    </a:lnTo>
                    <a:lnTo>
                      <a:pt x="162" y="270"/>
                    </a:lnTo>
                    <a:lnTo>
                      <a:pt x="164" y="272"/>
                    </a:lnTo>
                    <a:lnTo>
                      <a:pt x="162" y="270"/>
                    </a:lnTo>
                    <a:close/>
                    <a:moveTo>
                      <a:pt x="165" y="275"/>
                    </a:moveTo>
                    <a:lnTo>
                      <a:pt x="165" y="275"/>
                    </a:lnTo>
                    <a:lnTo>
                      <a:pt x="164" y="275"/>
                    </a:lnTo>
                    <a:lnTo>
                      <a:pt x="163" y="276"/>
                    </a:lnTo>
                    <a:lnTo>
                      <a:pt x="162" y="276"/>
                    </a:lnTo>
                    <a:lnTo>
                      <a:pt x="161" y="276"/>
                    </a:lnTo>
                    <a:lnTo>
                      <a:pt x="159" y="277"/>
                    </a:lnTo>
                    <a:lnTo>
                      <a:pt x="158" y="272"/>
                    </a:lnTo>
                    <a:lnTo>
                      <a:pt x="159" y="271"/>
                    </a:lnTo>
                    <a:lnTo>
                      <a:pt x="161" y="271"/>
                    </a:lnTo>
                    <a:lnTo>
                      <a:pt x="162" y="271"/>
                    </a:lnTo>
                    <a:lnTo>
                      <a:pt x="162" y="270"/>
                    </a:lnTo>
                    <a:lnTo>
                      <a:pt x="165" y="275"/>
                    </a:lnTo>
                    <a:close/>
                    <a:moveTo>
                      <a:pt x="156" y="274"/>
                    </a:moveTo>
                    <a:lnTo>
                      <a:pt x="156" y="272"/>
                    </a:lnTo>
                    <a:lnTo>
                      <a:pt x="158" y="272"/>
                    </a:lnTo>
                    <a:lnTo>
                      <a:pt x="158" y="274"/>
                    </a:lnTo>
                    <a:lnTo>
                      <a:pt x="156" y="274"/>
                    </a:lnTo>
                    <a:close/>
                    <a:moveTo>
                      <a:pt x="161" y="274"/>
                    </a:moveTo>
                    <a:lnTo>
                      <a:pt x="161" y="281"/>
                    </a:lnTo>
                    <a:lnTo>
                      <a:pt x="156" y="281"/>
                    </a:lnTo>
                    <a:lnTo>
                      <a:pt x="156" y="274"/>
                    </a:lnTo>
                    <a:lnTo>
                      <a:pt x="161" y="274"/>
                    </a:lnTo>
                    <a:close/>
                    <a:moveTo>
                      <a:pt x="157" y="284"/>
                    </a:moveTo>
                    <a:lnTo>
                      <a:pt x="156" y="283"/>
                    </a:lnTo>
                    <a:lnTo>
                      <a:pt x="156" y="281"/>
                    </a:lnTo>
                    <a:lnTo>
                      <a:pt x="158" y="281"/>
                    </a:lnTo>
                    <a:lnTo>
                      <a:pt x="157" y="284"/>
                    </a:lnTo>
                    <a:close/>
                    <a:moveTo>
                      <a:pt x="159" y="279"/>
                    </a:moveTo>
                    <a:lnTo>
                      <a:pt x="161" y="280"/>
                    </a:lnTo>
                    <a:lnTo>
                      <a:pt x="159" y="284"/>
                    </a:lnTo>
                    <a:lnTo>
                      <a:pt x="157" y="284"/>
                    </a:lnTo>
                    <a:lnTo>
                      <a:pt x="159" y="279"/>
                    </a:lnTo>
                    <a:close/>
                    <a:moveTo>
                      <a:pt x="161" y="280"/>
                    </a:moveTo>
                    <a:lnTo>
                      <a:pt x="164" y="280"/>
                    </a:lnTo>
                    <a:lnTo>
                      <a:pt x="163" y="283"/>
                    </a:lnTo>
                    <a:lnTo>
                      <a:pt x="160" y="282"/>
                    </a:lnTo>
                    <a:lnTo>
                      <a:pt x="161" y="280"/>
                    </a:lnTo>
                    <a:close/>
                    <a:moveTo>
                      <a:pt x="163" y="283"/>
                    </a:moveTo>
                    <a:lnTo>
                      <a:pt x="162" y="284"/>
                    </a:lnTo>
                    <a:lnTo>
                      <a:pt x="162" y="285"/>
                    </a:lnTo>
                    <a:lnTo>
                      <a:pt x="161" y="286"/>
                    </a:lnTo>
                    <a:lnTo>
                      <a:pt x="161" y="287"/>
                    </a:lnTo>
                    <a:lnTo>
                      <a:pt x="161" y="289"/>
                    </a:lnTo>
                    <a:lnTo>
                      <a:pt x="161" y="290"/>
                    </a:lnTo>
                    <a:lnTo>
                      <a:pt x="161" y="291"/>
                    </a:lnTo>
                    <a:lnTo>
                      <a:pt x="161" y="292"/>
                    </a:lnTo>
                    <a:lnTo>
                      <a:pt x="161" y="293"/>
                    </a:lnTo>
                    <a:lnTo>
                      <a:pt x="161" y="294"/>
                    </a:lnTo>
                    <a:lnTo>
                      <a:pt x="161" y="296"/>
                    </a:lnTo>
                    <a:lnTo>
                      <a:pt x="161" y="297"/>
                    </a:lnTo>
                    <a:lnTo>
                      <a:pt x="161" y="299"/>
                    </a:lnTo>
                    <a:lnTo>
                      <a:pt x="162" y="302"/>
                    </a:lnTo>
                    <a:lnTo>
                      <a:pt x="156" y="303"/>
                    </a:lnTo>
                    <a:lnTo>
                      <a:pt x="156" y="301"/>
                    </a:lnTo>
                    <a:lnTo>
                      <a:pt x="156" y="300"/>
                    </a:lnTo>
                    <a:lnTo>
                      <a:pt x="156" y="299"/>
                    </a:lnTo>
                    <a:lnTo>
                      <a:pt x="155" y="297"/>
                    </a:lnTo>
                    <a:lnTo>
                      <a:pt x="155" y="296"/>
                    </a:lnTo>
                    <a:lnTo>
                      <a:pt x="155" y="294"/>
                    </a:lnTo>
                    <a:lnTo>
                      <a:pt x="155" y="293"/>
                    </a:lnTo>
                    <a:lnTo>
                      <a:pt x="155" y="292"/>
                    </a:lnTo>
                    <a:lnTo>
                      <a:pt x="155" y="290"/>
                    </a:lnTo>
                    <a:lnTo>
                      <a:pt x="155" y="289"/>
                    </a:lnTo>
                    <a:lnTo>
                      <a:pt x="155" y="288"/>
                    </a:lnTo>
                    <a:lnTo>
                      <a:pt x="156" y="286"/>
                    </a:lnTo>
                    <a:lnTo>
                      <a:pt x="156" y="285"/>
                    </a:lnTo>
                    <a:lnTo>
                      <a:pt x="156" y="284"/>
                    </a:lnTo>
                    <a:lnTo>
                      <a:pt x="157" y="282"/>
                    </a:lnTo>
                    <a:lnTo>
                      <a:pt x="158" y="281"/>
                    </a:lnTo>
                    <a:lnTo>
                      <a:pt x="163" y="283"/>
                    </a:lnTo>
                    <a:close/>
                    <a:moveTo>
                      <a:pt x="162" y="302"/>
                    </a:moveTo>
                    <a:lnTo>
                      <a:pt x="162" y="304"/>
                    </a:lnTo>
                    <a:lnTo>
                      <a:pt x="163" y="306"/>
                    </a:lnTo>
                    <a:lnTo>
                      <a:pt x="164" y="309"/>
                    </a:lnTo>
                    <a:lnTo>
                      <a:pt x="165" y="311"/>
                    </a:lnTo>
                    <a:lnTo>
                      <a:pt x="166" y="313"/>
                    </a:lnTo>
                    <a:lnTo>
                      <a:pt x="168" y="316"/>
                    </a:lnTo>
                    <a:lnTo>
                      <a:pt x="169" y="318"/>
                    </a:lnTo>
                    <a:lnTo>
                      <a:pt x="170" y="320"/>
                    </a:lnTo>
                    <a:lnTo>
                      <a:pt x="165" y="322"/>
                    </a:lnTo>
                    <a:lnTo>
                      <a:pt x="164" y="320"/>
                    </a:lnTo>
                    <a:lnTo>
                      <a:pt x="163" y="318"/>
                    </a:lnTo>
                    <a:lnTo>
                      <a:pt x="161" y="316"/>
                    </a:lnTo>
                    <a:lnTo>
                      <a:pt x="160" y="313"/>
                    </a:lnTo>
                    <a:lnTo>
                      <a:pt x="159" y="311"/>
                    </a:lnTo>
                    <a:lnTo>
                      <a:pt x="158" y="308"/>
                    </a:lnTo>
                    <a:lnTo>
                      <a:pt x="157" y="305"/>
                    </a:lnTo>
                    <a:lnTo>
                      <a:pt x="156" y="303"/>
                    </a:lnTo>
                    <a:lnTo>
                      <a:pt x="162" y="302"/>
                    </a:lnTo>
                    <a:close/>
                    <a:moveTo>
                      <a:pt x="167" y="324"/>
                    </a:moveTo>
                    <a:lnTo>
                      <a:pt x="166" y="324"/>
                    </a:lnTo>
                    <a:lnTo>
                      <a:pt x="165" y="322"/>
                    </a:lnTo>
                    <a:lnTo>
                      <a:pt x="167" y="321"/>
                    </a:lnTo>
                    <a:lnTo>
                      <a:pt x="167" y="324"/>
                    </a:lnTo>
                    <a:close/>
                    <a:moveTo>
                      <a:pt x="167" y="318"/>
                    </a:moveTo>
                    <a:lnTo>
                      <a:pt x="169" y="318"/>
                    </a:lnTo>
                    <a:lnTo>
                      <a:pt x="169" y="324"/>
                    </a:lnTo>
                    <a:lnTo>
                      <a:pt x="167" y="324"/>
                    </a:lnTo>
                    <a:lnTo>
                      <a:pt x="167" y="318"/>
                    </a:lnTo>
                    <a:close/>
                    <a:moveTo>
                      <a:pt x="169" y="318"/>
                    </a:moveTo>
                    <a:lnTo>
                      <a:pt x="170" y="318"/>
                    </a:lnTo>
                    <a:lnTo>
                      <a:pt x="171" y="320"/>
                    </a:lnTo>
                    <a:lnTo>
                      <a:pt x="169" y="321"/>
                    </a:lnTo>
                    <a:lnTo>
                      <a:pt x="169" y="318"/>
                    </a:lnTo>
                    <a:close/>
                    <a:moveTo>
                      <a:pt x="171" y="320"/>
                    </a:moveTo>
                    <a:lnTo>
                      <a:pt x="172" y="321"/>
                    </a:lnTo>
                    <a:lnTo>
                      <a:pt x="173" y="323"/>
                    </a:lnTo>
                    <a:lnTo>
                      <a:pt x="174" y="324"/>
                    </a:lnTo>
                    <a:lnTo>
                      <a:pt x="175" y="326"/>
                    </a:lnTo>
                    <a:lnTo>
                      <a:pt x="170" y="328"/>
                    </a:lnTo>
                    <a:lnTo>
                      <a:pt x="169" y="327"/>
                    </a:lnTo>
                    <a:lnTo>
                      <a:pt x="168" y="325"/>
                    </a:lnTo>
                    <a:lnTo>
                      <a:pt x="167" y="324"/>
                    </a:lnTo>
                    <a:lnTo>
                      <a:pt x="166" y="322"/>
                    </a:lnTo>
                    <a:lnTo>
                      <a:pt x="171" y="320"/>
                    </a:lnTo>
                    <a:close/>
                    <a:moveTo>
                      <a:pt x="175" y="326"/>
                    </a:moveTo>
                    <a:lnTo>
                      <a:pt x="177" y="330"/>
                    </a:lnTo>
                    <a:lnTo>
                      <a:pt x="172" y="330"/>
                    </a:lnTo>
                    <a:lnTo>
                      <a:pt x="172" y="327"/>
                    </a:lnTo>
                    <a:lnTo>
                      <a:pt x="175" y="326"/>
                    </a:lnTo>
                    <a:close/>
                    <a:moveTo>
                      <a:pt x="172" y="330"/>
                    </a:moveTo>
                    <a:lnTo>
                      <a:pt x="163" y="330"/>
                    </a:lnTo>
                    <a:lnTo>
                      <a:pt x="163" y="325"/>
                    </a:lnTo>
                    <a:lnTo>
                      <a:pt x="172" y="325"/>
                    </a:lnTo>
                    <a:lnTo>
                      <a:pt x="172" y="330"/>
                    </a:lnTo>
                    <a:close/>
                    <a:moveTo>
                      <a:pt x="160" y="327"/>
                    </a:moveTo>
                    <a:lnTo>
                      <a:pt x="160" y="325"/>
                    </a:lnTo>
                    <a:lnTo>
                      <a:pt x="163" y="325"/>
                    </a:lnTo>
                    <a:lnTo>
                      <a:pt x="163" y="327"/>
                    </a:lnTo>
                    <a:lnTo>
                      <a:pt x="160" y="327"/>
                    </a:lnTo>
                    <a:close/>
                    <a:moveTo>
                      <a:pt x="166" y="327"/>
                    </a:moveTo>
                    <a:lnTo>
                      <a:pt x="166" y="334"/>
                    </a:lnTo>
                    <a:lnTo>
                      <a:pt x="160" y="334"/>
                    </a:lnTo>
                    <a:lnTo>
                      <a:pt x="160" y="327"/>
                    </a:lnTo>
                    <a:lnTo>
                      <a:pt x="166" y="327"/>
                    </a:lnTo>
                    <a:close/>
                    <a:moveTo>
                      <a:pt x="163" y="337"/>
                    </a:moveTo>
                    <a:lnTo>
                      <a:pt x="160" y="337"/>
                    </a:lnTo>
                    <a:lnTo>
                      <a:pt x="160" y="334"/>
                    </a:lnTo>
                    <a:lnTo>
                      <a:pt x="163" y="334"/>
                    </a:lnTo>
                    <a:lnTo>
                      <a:pt x="163" y="337"/>
                    </a:lnTo>
                    <a:close/>
                    <a:moveTo>
                      <a:pt x="163" y="332"/>
                    </a:moveTo>
                    <a:lnTo>
                      <a:pt x="168" y="332"/>
                    </a:lnTo>
                    <a:lnTo>
                      <a:pt x="171" y="331"/>
                    </a:lnTo>
                    <a:lnTo>
                      <a:pt x="174" y="331"/>
                    </a:lnTo>
                    <a:lnTo>
                      <a:pt x="176" y="331"/>
                    </a:lnTo>
                    <a:lnTo>
                      <a:pt x="177" y="331"/>
                    </a:lnTo>
                    <a:lnTo>
                      <a:pt x="178" y="331"/>
                    </a:lnTo>
                    <a:lnTo>
                      <a:pt x="179" y="331"/>
                    </a:lnTo>
                    <a:lnTo>
                      <a:pt x="181" y="336"/>
                    </a:lnTo>
                    <a:lnTo>
                      <a:pt x="180" y="336"/>
                    </a:lnTo>
                    <a:lnTo>
                      <a:pt x="179" y="336"/>
                    </a:lnTo>
                    <a:lnTo>
                      <a:pt x="178" y="336"/>
                    </a:lnTo>
                    <a:lnTo>
                      <a:pt x="177" y="336"/>
                    </a:lnTo>
                    <a:lnTo>
                      <a:pt x="175" y="336"/>
                    </a:lnTo>
                    <a:lnTo>
                      <a:pt x="172" y="337"/>
                    </a:lnTo>
                    <a:lnTo>
                      <a:pt x="168" y="337"/>
                    </a:lnTo>
                    <a:lnTo>
                      <a:pt x="163" y="337"/>
                    </a:lnTo>
                    <a:lnTo>
                      <a:pt x="163" y="332"/>
                    </a:lnTo>
                    <a:close/>
                    <a:moveTo>
                      <a:pt x="179" y="331"/>
                    </a:moveTo>
                    <a:lnTo>
                      <a:pt x="182" y="330"/>
                    </a:lnTo>
                    <a:lnTo>
                      <a:pt x="183" y="333"/>
                    </a:lnTo>
                    <a:lnTo>
                      <a:pt x="180" y="333"/>
                    </a:lnTo>
                    <a:lnTo>
                      <a:pt x="179" y="331"/>
                    </a:lnTo>
                    <a:close/>
                    <a:moveTo>
                      <a:pt x="183" y="333"/>
                    </a:moveTo>
                    <a:lnTo>
                      <a:pt x="183" y="335"/>
                    </a:lnTo>
                    <a:lnTo>
                      <a:pt x="183" y="337"/>
                    </a:lnTo>
                    <a:lnTo>
                      <a:pt x="183" y="339"/>
                    </a:lnTo>
                    <a:lnTo>
                      <a:pt x="184" y="341"/>
                    </a:lnTo>
                    <a:lnTo>
                      <a:pt x="184" y="342"/>
                    </a:lnTo>
                    <a:lnTo>
                      <a:pt x="184" y="344"/>
                    </a:lnTo>
                    <a:lnTo>
                      <a:pt x="185" y="346"/>
                    </a:lnTo>
                    <a:lnTo>
                      <a:pt x="185" y="348"/>
                    </a:lnTo>
                    <a:lnTo>
                      <a:pt x="180" y="349"/>
                    </a:lnTo>
                    <a:lnTo>
                      <a:pt x="179" y="347"/>
                    </a:lnTo>
                    <a:lnTo>
                      <a:pt x="179" y="345"/>
                    </a:lnTo>
                    <a:lnTo>
                      <a:pt x="179" y="343"/>
                    </a:lnTo>
                    <a:lnTo>
                      <a:pt x="178" y="341"/>
                    </a:lnTo>
                    <a:lnTo>
                      <a:pt x="178" y="339"/>
                    </a:lnTo>
                    <a:lnTo>
                      <a:pt x="178" y="337"/>
                    </a:lnTo>
                    <a:lnTo>
                      <a:pt x="178" y="335"/>
                    </a:lnTo>
                    <a:lnTo>
                      <a:pt x="177" y="333"/>
                    </a:lnTo>
                    <a:lnTo>
                      <a:pt x="183" y="333"/>
                    </a:lnTo>
                    <a:close/>
                    <a:moveTo>
                      <a:pt x="185" y="348"/>
                    </a:moveTo>
                    <a:lnTo>
                      <a:pt x="186" y="349"/>
                    </a:lnTo>
                    <a:lnTo>
                      <a:pt x="186" y="351"/>
                    </a:lnTo>
                    <a:lnTo>
                      <a:pt x="187" y="353"/>
                    </a:lnTo>
                    <a:lnTo>
                      <a:pt x="187" y="355"/>
                    </a:lnTo>
                    <a:lnTo>
                      <a:pt x="188" y="357"/>
                    </a:lnTo>
                    <a:lnTo>
                      <a:pt x="188" y="358"/>
                    </a:lnTo>
                    <a:lnTo>
                      <a:pt x="189" y="360"/>
                    </a:lnTo>
                    <a:lnTo>
                      <a:pt x="189" y="362"/>
                    </a:lnTo>
                    <a:lnTo>
                      <a:pt x="184" y="363"/>
                    </a:lnTo>
                    <a:lnTo>
                      <a:pt x="184" y="362"/>
                    </a:lnTo>
                    <a:lnTo>
                      <a:pt x="183" y="360"/>
                    </a:lnTo>
                    <a:lnTo>
                      <a:pt x="182" y="358"/>
                    </a:lnTo>
                    <a:lnTo>
                      <a:pt x="182" y="356"/>
                    </a:lnTo>
                    <a:lnTo>
                      <a:pt x="181" y="354"/>
                    </a:lnTo>
                    <a:lnTo>
                      <a:pt x="181" y="352"/>
                    </a:lnTo>
                    <a:lnTo>
                      <a:pt x="180" y="351"/>
                    </a:lnTo>
                    <a:lnTo>
                      <a:pt x="180" y="349"/>
                    </a:lnTo>
                    <a:lnTo>
                      <a:pt x="185" y="348"/>
                    </a:lnTo>
                    <a:close/>
                    <a:moveTo>
                      <a:pt x="184" y="364"/>
                    </a:moveTo>
                    <a:lnTo>
                      <a:pt x="184" y="364"/>
                    </a:lnTo>
                    <a:lnTo>
                      <a:pt x="184" y="363"/>
                    </a:lnTo>
                    <a:lnTo>
                      <a:pt x="187" y="363"/>
                    </a:lnTo>
                    <a:lnTo>
                      <a:pt x="184" y="364"/>
                    </a:lnTo>
                    <a:close/>
                    <a:moveTo>
                      <a:pt x="189" y="361"/>
                    </a:moveTo>
                    <a:lnTo>
                      <a:pt x="192" y="366"/>
                    </a:lnTo>
                    <a:lnTo>
                      <a:pt x="194" y="368"/>
                    </a:lnTo>
                    <a:lnTo>
                      <a:pt x="194" y="369"/>
                    </a:lnTo>
                    <a:lnTo>
                      <a:pt x="194" y="370"/>
                    </a:lnTo>
                    <a:lnTo>
                      <a:pt x="195" y="371"/>
                    </a:lnTo>
                    <a:lnTo>
                      <a:pt x="195" y="372"/>
                    </a:lnTo>
                    <a:lnTo>
                      <a:pt x="190" y="374"/>
                    </a:lnTo>
                    <a:lnTo>
                      <a:pt x="189" y="372"/>
                    </a:lnTo>
                    <a:lnTo>
                      <a:pt x="189" y="371"/>
                    </a:lnTo>
                    <a:lnTo>
                      <a:pt x="187" y="368"/>
                    </a:lnTo>
                    <a:lnTo>
                      <a:pt x="184" y="364"/>
                    </a:lnTo>
                    <a:lnTo>
                      <a:pt x="189" y="361"/>
                    </a:lnTo>
                    <a:close/>
                    <a:moveTo>
                      <a:pt x="193" y="375"/>
                    </a:moveTo>
                    <a:lnTo>
                      <a:pt x="191" y="375"/>
                    </a:lnTo>
                    <a:lnTo>
                      <a:pt x="190" y="374"/>
                    </a:lnTo>
                    <a:lnTo>
                      <a:pt x="193" y="373"/>
                    </a:lnTo>
                    <a:lnTo>
                      <a:pt x="193" y="375"/>
                    </a:lnTo>
                    <a:close/>
                    <a:moveTo>
                      <a:pt x="193" y="370"/>
                    </a:moveTo>
                    <a:lnTo>
                      <a:pt x="193" y="370"/>
                    </a:lnTo>
                    <a:lnTo>
                      <a:pt x="194" y="370"/>
                    </a:lnTo>
                    <a:lnTo>
                      <a:pt x="194" y="371"/>
                    </a:lnTo>
                    <a:lnTo>
                      <a:pt x="193" y="375"/>
                    </a:lnTo>
                    <a:lnTo>
                      <a:pt x="193" y="370"/>
                    </a:lnTo>
                    <a:close/>
                    <a:moveTo>
                      <a:pt x="193" y="375"/>
                    </a:moveTo>
                    <a:lnTo>
                      <a:pt x="191" y="375"/>
                    </a:lnTo>
                    <a:lnTo>
                      <a:pt x="193" y="375"/>
                    </a:lnTo>
                    <a:lnTo>
                      <a:pt x="194" y="373"/>
                    </a:lnTo>
                    <a:lnTo>
                      <a:pt x="193" y="375"/>
                    </a:lnTo>
                    <a:close/>
                    <a:moveTo>
                      <a:pt x="194" y="371"/>
                    </a:moveTo>
                    <a:lnTo>
                      <a:pt x="194" y="371"/>
                    </a:lnTo>
                    <a:lnTo>
                      <a:pt x="195" y="371"/>
                    </a:lnTo>
                    <a:lnTo>
                      <a:pt x="193" y="375"/>
                    </a:lnTo>
                    <a:lnTo>
                      <a:pt x="194" y="371"/>
                    </a:lnTo>
                    <a:close/>
                    <a:moveTo>
                      <a:pt x="195" y="371"/>
                    </a:moveTo>
                    <a:lnTo>
                      <a:pt x="196" y="371"/>
                    </a:lnTo>
                    <a:lnTo>
                      <a:pt x="197" y="372"/>
                    </a:lnTo>
                    <a:lnTo>
                      <a:pt x="194" y="373"/>
                    </a:lnTo>
                    <a:lnTo>
                      <a:pt x="195" y="371"/>
                    </a:lnTo>
                    <a:close/>
                    <a:moveTo>
                      <a:pt x="197" y="372"/>
                    </a:moveTo>
                    <a:lnTo>
                      <a:pt x="197" y="373"/>
                    </a:lnTo>
                    <a:lnTo>
                      <a:pt x="197" y="374"/>
                    </a:lnTo>
                    <a:lnTo>
                      <a:pt x="198" y="374"/>
                    </a:lnTo>
                    <a:lnTo>
                      <a:pt x="199" y="375"/>
                    </a:lnTo>
                    <a:lnTo>
                      <a:pt x="195" y="379"/>
                    </a:lnTo>
                    <a:lnTo>
                      <a:pt x="194" y="378"/>
                    </a:lnTo>
                    <a:lnTo>
                      <a:pt x="193" y="377"/>
                    </a:lnTo>
                    <a:lnTo>
                      <a:pt x="192" y="376"/>
                    </a:lnTo>
                    <a:lnTo>
                      <a:pt x="192" y="375"/>
                    </a:lnTo>
                    <a:lnTo>
                      <a:pt x="191" y="374"/>
                    </a:lnTo>
                    <a:lnTo>
                      <a:pt x="197" y="372"/>
                    </a:lnTo>
                    <a:close/>
                    <a:moveTo>
                      <a:pt x="199" y="375"/>
                    </a:moveTo>
                    <a:lnTo>
                      <a:pt x="200" y="376"/>
                    </a:lnTo>
                    <a:lnTo>
                      <a:pt x="201" y="377"/>
                    </a:lnTo>
                    <a:lnTo>
                      <a:pt x="202" y="378"/>
                    </a:lnTo>
                    <a:lnTo>
                      <a:pt x="197" y="381"/>
                    </a:lnTo>
                    <a:lnTo>
                      <a:pt x="197" y="380"/>
                    </a:lnTo>
                    <a:lnTo>
                      <a:pt x="196" y="380"/>
                    </a:lnTo>
                    <a:lnTo>
                      <a:pt x="196" y="379"/>
                    </a:lnTo>
                    <a:lnTo>
                      <a:pt x="195" y="379"/>
                    </a:lnTo>
                    <a:lnTo>
                      <a:pt x="199" y="375"/>
                    </a:lnTo>
                    <a:close/>
                    <a:moveTo>
                      <a:pt x="202" y="378"/>
                    </a:moveTo>
                    <a:lnTo>
                      <a:pt x="202" y="379"/>
                    </a:lnTo>
                    <a:lnTo>
                      <a:pt x="199" y="379"/>
                    </a:lnTo>
                    <a:lnTo>
                      <a:pt x="202" y="378"/>
                    </a:lnTo>
                    <a:close/>
                    <a:moveTo>
                      <a:pt x="202" y="379"/>
                    </a:moveTo>
                    <a:lnTo>
                      <a:pt x="202" y="381"/>
                    </a:lnTo>
                    <a:lnTo>
                      <a:pt x="202" y="382"/>
                    </a:lnTo>
                    <a:lnTo>
                      <a:pt x="202" y="384"/>
                    </a:lnTo>
                    <a:lnTo>
                      <a:pt x="202" y="385"/>
                    </a:lnTo>
                    <a:lnTo>
                      <a:pt x="197" y="385"/>
                    </a:lnTo>
                    <a:lnTo>
                      <a:pt x="197" y="384"/>
                    </a:lnTo>
                    <a:lnTo>
                      <a:pt x="197" y="382"/>
                    </a:lnTo>
                    <a:lnTo>
                      <a:pt x="197" y="381"/>
                    </a:lnTo>
                    <a:lnTo>
                      <a:pt x="197" y="379"/>
                    </a:lnTo>
                    <a:lnTo>
                      <a:pt x="202" y="379"/>
                    </a:lnTo>
                    <a:close/>
                    <a:moveTo>
                      <a:pt x="202" y="385"/>
                    </a:moveTo>
                    <a:lnTo>
                      <a:pt x="202" y="387"/>
                    </a:lnTo>
                    <a:lnTo>
                      <a:pt x="202" y="388"/>
                    </a:lnTo>
                    <a:lnTo>
                      <a:pt x="203" y="390"/>
                    </a:lnTo>
                    <a:lnTo>
                      <a:pt x="203" y="391"/>
                    </a:lnTo>
                    <a:lnTo>
                      <a:pt x="197" y="391"/>
                    </a:lnTo>
                    <a:lnTo>
                      <a:pt x="197" y="390"/>
                    </a:lnTo>
                    <a:lnTo>
                      <a:pt x="197" y="388"/>
                    </a:lnTo>
                    <a:lnTo>
                      <a:pt x="197" y="387"/>
                    </a:lnTo>
                    <a:lnTo>
                      <a:pt x="197" y="385"/>
                    </a:lnTo>
                    <a:lnTo>
                      <a:pt x="202" y="385"/>
                    </a:lnTo>
                    <a:close/>
                    <a:moveTo>
                      <a:pt x="203" y="391"/>
                    </a:moveTo>
                    <a:lnTo>
                      <a:pt x="203" y="395"/>
                    </a:lnTo>
                    <a:lnTo>
                      <a:pt x="199" y="394"/>
                    </a:lnTo>
                    <a:lnTo>
                      <a:pt x="200" y="391"/>
                    </a:lnTo>
                    <a:lnTo>
                      <a:pt x="203" y="391"/>
                    </a:lnTo>
                    <a:close/>
                    <a:moveTo>
                      <a:pt x="199" y="394"/>
                    </a:moveTo>
                    <a:lnTo>
                      <a:pt x="194" y="392"/>
                    </a:lnTo>
                    <a:lnTo>
                      <a:pt x="192" y="391"/>
                    </a:lnTo>
                    <a:lnTo>
                      <a:pt x="191" y="391"/>
                    </a:lnTo>
                    <a:lnTo>
                      <a:pt x="190" y="390"/>
                    </a:lnTo>
                    <a:lnTo>
                      <a:pt x="189" y="390"/>
                    </a:lnTo>
                    <a:lnTo>
                      <a:pt x="192" y="385"/>
                    </a:lnTo>
                    <a:lnTo>
                      <a:pt x="193" y="386"/>
                    </a:lnTo>
                    <a:lnTo>
                      <a:pt x="194" y="386"/>
                    </a:lnTo>
                    <a:lnTo>
                      <a:pt x="194" y="387"/>
                    </a:lnTo>
                    <a:lnTo>
                      <a:pt x="197" y="387"/>
                    </a:lnTo>
                    <a:lnTo>
                      <a:pt x="201" y="389"/>
                    </a:lnTo>
                    <a:lnTo>
                      <a:pt x="199" y="394"/>
                    </a:lnTo>
                    <a:close/>
                    <a:moveTo>
                      <a:pt x="189" y="390"/>
                    </a:moveTo>
                    <a:lnTo>
                      <a:pt x="188" y="389"/>
                    </a:lnTo>
                    <a:lnTo>
                      <a:pt x="188" y="388"/>
                    </a:lnTo>
                    <a:lnTo>
                      <a:pt x="191" y="388"/>
                    </a:lnTo>
                    <a:lnTo>
                      <a:pt x="189" y="390"/>
                    </a:lnTo>
                    <a:close/>
                    <a:moveTo>
                      <a:pt x="188" y="388"/>
                    </a:moveTo>
                    <a:lnTo>
                      <a:pt x="188" y="380"/>
                    </a:lnTo>
                    <a:lnTo>
                      <a:pt x="193" y="380"/>
                    </a:lnTo>
                    <a:lnTo>
                      <a:pt x="193" y="388"/>
                    </a:lnTo>
                    <a:lnTo>
                      <a:pt x="188" y="388"/>
                    </a:lnTo>
                    <a:close/>
                    <a:moveTo>
                      <a:pt x="191" y="378"/>
                    </a:moveTo>
                    <a:lnTo>
                      <a:pt x="193" y="378"/>
                    </a:lnTo>
                    <a:lnTo>
                      <a:pt x="193" y="380"/>
                    </a:lnTo>
                    <a:lnTo>
                      <a:pt x="191" y="380"/>
                    </a:lnTo>
                    <a:lnTo>
                      <a:pt x="191" y="378"/>
                    </a:lnTo>
                    <a:close/>
                    <a:moveTo>
                      <a:pt x="191" y="383"/>
                    </a:moveTo>
                    <a:lnTo>
                      <a:pt x="176" y="383"/>
                    </a:lnTo>
                    <a:lnTo>
                      <a:pt x="176" y="378"/>
                    </a:lnTo>
                    <a:lnTo>
                      <a:pt x="191" y="378"/>
                    </a:lnTo>
                    <a:lnTo>
                      <a:pt x="191" y="383"/>
                    </a:lnTo>
                    <a:close/>
                    <a:moveTo>
                      <a:pt x="173" y="380"/>
                    </a:moveTo>
                    <a:lnTo>
                      <a:pt x="174" y="378"/>
                    </a:lnTo>
                    <a:lnTo>
                      <a:pt x="176" y="378"/>
                    </a:lnTo>
                    <a:lnTo>
                      <a:pt x="176" y="380"/>
                    </a:lnTo>
                    <a:lnTo>
                      <a:pt x="173" y="380"/>
                    </a:lnTo>
                    <a:close/>
                    <a:moveTo>
                      <a:pt x="179" y="381"/>
                    </a:moveTo>
                    <a:lnTo>
                      <a:pt x="178" y="384"/>
                    </a:lnTo>
                    <a:lnTo>
                      <a:pt x="173" y="383"/>
                    </a:lnTo>
                    <a:lnTo>
                      <a:pt x="173" y="380"/>
                    </a:lnTo>
                    <a:lnTo>
                      <a:pt x="179" y="381"/>
                    </a:lnTo>
                    <a:close/>
                    <a:moveTo>
                      <a:pt x="178" y="384"/>
                    </a:moveTo>
                    <a:lnTo>
                      <a:pt x="178" y="387"/>
                    </a:lnTo>
                    <a:lnTo>
                      <a:pt x="175" y="386"/>
                    </a:lnTo>
                    <a:lnTo>
                      <a:pt x="175" y="384"/>
                    </a:lnTo>
                    <a:lnTo>
                      <a:pt x="178" y="384"/>
                    </a:lnTo>
                    <a:close/>
                    <a:moveTo>
                      <a:pt x="175" y="386"/>
                    </a:moveTo>
                    <a:lnTo>
                      <a:pt x="173" y="386"/>
                    </a:lnTo>
                    <a:lnTo>
                      <a:pt x="172" y="386"/>
                    </a:lnTo>
                    <a:lnTo>
                      <a:pt x="170" y="386"/>
                    </a:lnTo>
                    <a:lnTo>
                      <a:pt x="169" y="386"/>
                    </a:lnTo>
                    <a:lnTo>
                      <a:pt x="167" y="385"/>
                    </a:lnTo>
                    <a:lnTo>
                      <a:pt x="166" y="385"/>
                    </a:lnTo>
                    <a:lnTo>
                      <a:pt x="164" y="385"/>
                    </a:lnTo>
                    <a:lnTo>
                      <a:pt x="163" y="385"/>
                    </a:lnTo>
                    <a:lnTo>
                      <a:pt x="163" y="380"/>
                    </a:lnTo>
                    <a:lnTo>
                      <a:pt x="165" y="380"/>
                    </a:lnTo>
                    <a:lnTo>
                      <a:pt x="166" y="380"/>
                    </a:lnTo>
                    <a:lnTo>
                      <a:pt x="168" y="380"/>
                    </a:lnTo>
                    <a:lnTo>
                      <a:pt x="169" y="381"/>
                    </a:lnTo>
                    <a:lnTo>
                      <a:pt x="171" y="381"/>
                    </a:lnTo>
                    <a:lnTo>
                      <a:pt x="173" y="381"/>
                    </a:lnTo>
                    <a:lnTo>
                      <a:pt x="174" y="381"/>
                    </a:lnTo>
                    <a:lnTo>
                      <a:pt x="176" y="381"/>
                    </a:lnTo>
                    <a:lnTo>
                      <a:pt x="175" y="386"/>
                    </a:lnTo>
                    <a:close/>
                    <a:moveTo>
                      <a:pt x="163" y="385"/>
                    </a:moveTo>
                    <a:lnTo>
                      <a:pt x="161" y="385"/>
                    </a:lnTo>
                    <a:lnTo>
                      <a:pt x="160" y="383"/>
                    </a:lnTo>
                    <a:lnTo>
                      <a:pt x="163" y="383"/>
                    </a:lnTo>
                    <a:lnTo>
                      <a:pt x="163" y="385"/>
                    </a:lnTo>
                    <a:close/>
                    <a:moveTo>
                      <a:pt x="160" y="383"/>
                    </a:moveTo>
                    <a:lnTo>
                      <a:pt x="160" y="382"/>
                    </a:lnTo>
                    <a:lnTo>
                      <a:pt x="160" y="381"/>
                    </a:lnTo>
                    <a:lnTo>
                      <a:pt x="165" y="380"/>
                    </a:lnTo>
                    <a:lnTo>
                      <a:pt x="165" y="381"/>
                    </a:lnTo>
                    <a:lnTo>
                      <a:pt x="165" y="382"/>
                    </a:lnTo>
                    <a:lnTo>
                      <a:pt x="160" y="383"/>
                    </a:lnTo>
                    <a:close/>
                    <a:moveTo>
                      <a:pt x="162" y="378"/>
                    </a:moveTo>
                    <a:lnTo>
                      <a:pt x="164" y="378"/>
                    </a:lnTo>
                    <a:lnTo>
                      <a:pt x="165" y="380"/>
                    </a:lnTo>
                    <a:lnTo>
                      <a:pt x="162" y="380"/>
                    </a:lnTo>
                    <a:lnTo>
                      <a:pt x="162" y="378"/>
                    </a:lnTo>
                    <a:close/>
                    <a:moveTo>
                      <a:pt x="162" y="383"/>
                    </a:moveTo>
                    <a:lnTo>
                      <a:pt x="149" y="383"/>
                    </a:lnTo>
                    <a:lnTo>
                      <a:pt x="149" y="378"/>
                    </a:lnTo>
                    <a:lnTo>
                      <a:pt x="162" y="378"/>
                    </a:lnTo>
                    <a:lnTo>
                      <a:pt x="162" y="383"/>
                    </a:lnTo>
                    <a:close/>
                    <a:moveTo>
                      <a:pt x="147" y="379"/>
                    </a:moveTo>
                    <a:lnTo>
                      <a:pt x="148" y="378"/>
                    </a:lnTo>
                    <a:lnTo>
                      <a:pt x="149" y="378"/>
                    </a:lnTo>
                    <a:lnTo>
                      <a:pt x="149" y="380"/>
                    </a:lnTo>
                    <a:lnTo>
                      <a:pt x="147" y="379"/>
                    </a:lnTo>
                    <a:close/>
                    <a:moveTo>
                      <a:pt x="152" y="382"/>
                    </a:moveTo>
                    <a:lnTo>
                      <a:pt x="152" y="382"/>
                    </a:lnTo>
                    <a:lnTo>
                      <a:pt x="146" y="381"/>
                    </a:lnTo>
                    <a:lnTo>
                      <a:pt x="147" y="380"/>
                    </a:lnTo>
                    <a:lnTo>
                      <a:pt x="147" y="379"/>
                    </a:lnTo>
                    <a:lnTo>
                      <a:pt x="152" y="382"/>
                    </a:lnTo>
                    <a:close/>
                    <a:moveTo>
                      <a:pt x="152" y="382"/>
                    </a:moveTo>
                    <a:lnTo>
                      <a:pt x="152" y="382"/>
                    </a:lnTo>
                    <a:lnTo>
                      <a:pt x="146" y="382"/>
                    </a:lnTo>
                    <a:lnTo>
                      <a:pt x="146" y="381"/>
                    </a:lnTo>
                    <a:lnTo>
                      <a:pt x="152" y="382"/>
                    </a:lnTo>
                    <a:close/>
                    <a:moveTo>
                      <a:pt x="152" y="382"/>
                    </a:moveTo>
                    <a:lnTo>
                      <a:pt x="152" y="385"/>
                    </a:lnTo>
                    <a:lnTo>
                      <a:pt x="149" y="384"/>
                    </a:lnTo>
                    <a:lnTo>
                      <a:pt x="149" y="382"/>
                    </a:lnTo>
                    <a:lnTo>
                      <a:pt x="152" y="382"/>
                    </a:lnTo>
                    <a:close/>
                    <a:moveTo>
                      <a:pt x="149" y="384"/>
                    </a:moveTo>
                    <a:lnTo>
                      <a:pt x="147" y="384"/>
                    </a:lnTo>
                    <a:lnTo>
                      <a:pt x="146" y="384"/>
                    </a:lnTo>
                    <a:lnTo>
                      <a:pt x="147" y="379"/>
                    </a:lnTo>
                    <a:lnTo>
                      <a:pt x="149" y="379"/>
                    </a:lnTo>
                    <a:lnTo>
                      <a:pt x="149" y="384"/>
                    </a:lnTo>
                    <a:close/>
                    <a:moveTo>
                      <a:pt x="146" y="384"/>
                    </a:moveTo>
                    <a:lnTo>
                      <a:pt x="142" y="384"/>
                    </a:lnTo>
                    <a:lnTo>
                      <a:pt x="139" y="383"/>
                    </a:lnTo>
                    <a:lnTo>
                      <a:pt x="137" y="383"/>
                    </a:lnTo>
                    <a:lnTo>
                      <a:pt x="135" y="382"/>
                    </a:lnTo>
                    <a:lnTo>
                      <a:pt x="133" y="382"/>
                    </a:lnTo>
                    <a:lnTo>
                      <a:pt x="131" y="381"/>
                    </a:lnTo>
                    <a:lnTo>
                      <a:pt x="129" y="381"/>
                    </a:lnTo>
                    <a:lnTo>
                      <a:pt x="127" y="380"/>
                    </a:lnTo>
                    <a:lnTo>
                      <a:pt x="125" y="380"/>
                    </a:lnTo>
                    <a:lnTo>
                      <a:pt x="124" y="379"/>
                    </a:lnTo>
                    <a:lnTo>
                      <a:pt x="122" y="378"/>
                    </a:lnTo>
                    <a:lnTo>
                      <a:pt x="120" y="377"/>
                    </a:lnTo>
                    <a:lnTo>
                      <a:pt x="118" y="376"/>
                    </a:lnTo>
                    <a:lnTo>
                      <a:pt x="117" y="375"/>
                    </a:lnTo>
                    <a:lnTo>
                      <a:pt x="120" y="371"/>
                    </a:lnTo>
                    <a:lnTo>
                      <a:pt x="121" y="372"/>
                    </a:lnTo>
                    <a:lnTo>
                      <a:pt x="123" y="373"/>
                    </a:lnTo>
                    <a:lnTo>
                      <a:pt x="124" y="374"/>
                    </a:lnTo>
                    <a:lnTo>
                      <a:pt x="126" y="374"/>
                    </a:lnTo>
                    <a:lnTo>
                      <a:pt x="128" y="375"/>
                    </a:lnTo>
                    <a:lnTo>
                      <a:pt x="129" y="375"/>
                    </a:lnTo>
                    <a:lnTo>
                      <a:pt x="131" y="376"/>
                    </a:lnTo>
                    <a:lnTo>
                      <a:pt x="133" y="376"/>
                    </a:lnTo>
                    <a:lnTo>
                      <a:pt x="136" y="377"/>
                    </a:lnTo>
                    <a:lnTo>
                      <a:pt x="140" y="378"/>
                    </a:lnTo>
                    <a:lnTo>
                      <a:pt x="144" y="379"/>
                    </a:lnTo>
                    <a:lnTo>
                      <a:pt x="147" y="379"/>
                    </a:lnTo>
                    <a:lnTo>
                      <a:pt x="146" y="384"/>
                    </a:lnTo>
                    <a:close/>
                    <a:moveTo>
                      <a:pt x="119" y="371"/>
                    </a:moveTo>
                    <a:lnTo>
                      <a:pt x="119" y="371"/>
                    </a:lnTo>
                    <a:lnTo>
                      <a:pt x="120" y="371"/>
                    </a:lnTo>
                    <a:lnTo>
                      <a:pt x="118" y="373"/>
                    </a:lnTo>
                    <a:lnTo>
                      <a:pt x="119" y="371"/>
                    </a:lnTo>
                    <a:close/>
                    <a:moveTo>
                      <a:pt x="118" y="376"/>
                    </a:moveTo>
                    <a:lnTo>
                      <a:pt x="117" y="375"/>
                    </a:lnTo>
                    <a:lnTo>
                      <a:pt x="116" y="375"/>
                    </a:lnTo>
                    <a:lnTo>
                      <a:pt x="116" y="370"/>
                    </a:lnTo>
                    <a:lnTo>
                      <a:pt x="117" y="370"/>
                    </a:lnTo>
                    <a:lnTo>
                      <a:pt x="118" y="370"/>
                    </a:lnTo>
                    <a:lnTo>
                      <a:pt x="119" y="371"/>
                    </a:lnTo>
                    <a:lnTo>
                      <a:pt x="118" y="376"/>
                    </a:lnTo>
                    <a:close/>
                    <a:moveTo>
                      <a:pt x="116" y="375"/>
                    </a:moveTo>
                    <a:lnTo>
                      <a:pt x="114" y="375"/>
                    </a:lnTo>
                    <a:lnTo>
                      <a:pt x="113" y="374"/>
                    </a:lnTo>
                    <a:lnTo>
                      <a:pt x="116" y="373"/>
                    </a:lnTo>
                    <a:lnTo>
                      <a:pt x="116" y="375"/>
                    </a:lnTo>
                    <a:close/>
                    <a:moveTo>
                      <a:pt x="113" y="374"/>
                    </a:moveTo>
                    <a:lnTo>
                      <a:pt x="113" y="373"/>
                    </a:lnTo>
                    <a:lnTo>
                      <a:pt x="116" y="369"/>
                    </a:lnTo>
                    <a:lnTo>
                      <a:pt x="117" y="369"/>
                    </a:lnTo>
                    <a:lnTo>
                      <a:pt x="117" y="370"/>
                    </a:lnTo>
                    <a:lnTo>
                      <a:pt x="118" y="371"/>
                    </a:lnTo>
                    <a:lnTo>
                      <a:pt x="118" y="372"/>
                    </a:lnTo>
                    <a:lnTo>
                      <a:pt x="113" y="374"/>
                    </a:lnTo>
                    <a:close/>
                    <a:moveTo>
                      <a:pt x="113" y="373"/>
                    </a:moveTo>
                    <a:lnTo>
                      <a:pt x="112" y="372"/>
                    </a:lnTo>
                    <a:lnTo>
                      <a:pt x="111" y="372"/>
                    </a:lnTo>
                    <a:lnTo>
                      <a:pt x="113" y="367"/>
                    </a:lnTo>
                    <a:lnTo>
                      <a:pt x="114" y="368"/>
                    </a:lnTo>
                    <a:lnTo>
                      <a:pt x="115" y="368"/>
                    </a:lnTo>
                    <a:lnTo>
                      <a:pt x="116" y="369"/>
                    </a:lnTo>
                    <a:lnTo>
                      <a:pt x="113" y="373"/>
                    </a:lnTo>
                    <a:close/>
                    <a:moveTo>
                      <a:pt x="111" y="372"/>
                    </a:moveTo>
                    <a:lnTo>
                      <a:pt x="109" y="371"/>
                    </a:lnTo>
                    <a:lnTo>
                      <a:pt x="109" y="370"/>
                    </a:lnTo>
                    <a:lnTo>
                      <a:pt x="112" y="370"/>
                    </a:lnTo>
                    <a:lnTo>
                      <a:pt x="111" y="372"/>
                    </a:lnTo>
                    <a:close/>
                    <a:moveTo>
                      <a:pt x="109" y="370"/>
                    </a:moveTo>
                    <a:lnTo>
                      <a:pt x="109" y="363"/>
                    </a:lnTo>
                    <a:lnTo>
                      <a:pt x="115" y="363"/>
                    </a:lnTo>
                    <a:lnTo>
                      <a:pt x="115" y="370"/>
                    </a:lnTo>
                    <a:lnTo>
                      <a:pt x="109" y="370"/>
                    </a:lnTo>
                    <a:close/>
                    <a:moveTo>
                      <a:pt x="112" y="360"/>
                    </a:moveTo>
                    <a:lnTo>
                      <a:pt x="115" y="360"/>
                    </a:lnTo>
                    <a:lnTo>
                      <a:pt x="115" y="363"/>
                    </a:lnTo>
                    <a:lnTo>
                      <a:pt x="112" y="363"/>
                    </a:lnTo>
                    <a:lnTo>
                      <a:pt x="112" y="360"/>
                    </a:lnTo>
                    <a:close/>
                    <a:moveTo>
                      <a:pt x="112" y="365"/>
                    </a:moveTo>
                    <a:lnTo>
                      <a:pt x="84" y="365"/>
                    </a:lnTo>
                    <a:lnTo>
                      <a:pt x="84" y="360"/>
                    </a:lnTo>
                    <a:lnTo>
                      <a:pt x="112" y="360"/>
                    </a:lnTo>
                    <a:lnTo>
                      <a:pt x="112" y="365"/>
                    </a:lnTo>
                    <a:close/>
                    <a:moveTo>
                      <a:pt x="81" y="363"/>
                    </a:moveTo>
                    <a:lnTo>
                      <a:pt x="81" y="360"/>
                    </a:lnTo>
                    <a:lnTo>
                      <a:pt x="84" y="360"/>
                    </a:lnTo>
                    <a:lnTo>
                      <a:pt x="84" y="363"/>
                    </a:lnTo>
                    <a:lnTo>
                      <a:pt x="81" y="363"/>
                    </a:lnTo>
                    <a:close/>
                    <a:moveTo>
                      <a:pt x="87" y="363"/>
                    </a:moveTo>
                    <a:lnTo>
                      <a:pt x="87" y="371"/>
                    </a:lnTo>
                    <a:lnTo>
                      <a:pt x="81" y="371"/>
                    </a:lnTo>
                    <a:lnTo>
                      <a:pt x="81" y="363"/>
                    </a:lnTo>
                    <a:lnTo>
                      <a:pt x="87" y="363"/>
                    </a:lnTo>
                    <a:close/>
                    <a:moveTo>
                      <a:pt x="87" y="371"/>
                    </a:moveTo>
                    <a:lnTo>
                      <a:pt x="87" y="372"/>
                    </a:lnTo>
                    <a:lnTo>
                      <a:pt x="85" y="373"/>
                    </a:lnTo>
                    <a:lnTo>
                      <a:pt x="84" y="371"/>
                    </a:lnTo>
                    <a:lnTo>
                      <a:pt x="87" y="371"/>
                    </a:lnTo>
                    <a:close/>
                    <a:moveTo>
                      <a:pt x="85" y="373"/>
                    </a:moveTo>
                    <a:lnTo>
                      <a:pt x="85" y="374"/>
                    </a:lnTo>
                    <a:lnTo>
                      <a:pt x="84" y="374"/>
                    </a:lnTo>
                    <a:lnTo>
                      <a:pt x="82" y="369"/>
                    </a:lnTo>
                    <a:lnTo>
                      <a:pt x="83" y="369"/>
                    </a:lnTo>
                    <a:lnTo>
                      <a:pt x="85" y="373"/>
                    </a:lnTo>
                    <a:close/>
                    <a:moveTo>
                      <a:pt x="84" y="374"/>
                    </a:moveTo>
                    <a:lnTo>
                      <a:pt x="83" y="374"/>
                    </a:lnTo>
                    <a:lnTo>
                      <a:pt x="82" y="375"/>
                    </a:lnTo>
                    <a:lnTo>
                      <a:pt x="81" y="375"/>
                    </a:lnTo>
                    <a:lnTo>
                      <a:pt x="76" y="374"/>
                    </a:lnTo>
                    <a:lnTo>
                      <a:pt x="76" y="373"/>
                    </a:lnTo>
                    <a:lnTo>
                      <a:pt x="77" y="372"/>
                    </a:lnTo>
                    <a:lnTo>
                      <a:pt x="78" y="371"/>
                    </a:lnTo>
                    <a:lnTo>
                      <a:pt x="79" y="370"/>
                    </a:lnTo>
                    <a:lnTo>
                      <a:pt x="80" y="370"/>
                    </a:lnTo>
                    <a:lnTo>
                      <a:pt x="81" y="369"/>
                    </a:lnTo>
                    <a:lnTo>
                      <a:pt x="82" y="369"/>
                    </a:lnTo>
                    <a:lnTo>
                      <a:pt x="84" y="374"/>
                    </a:lnTo>
                    <a:close/>
                    <a:moveTo>
                      <a:pt x="81" y="375"/>
                    </a:moveTo>
                    <a:lnTo>
                      <a:pt x="81" y="377"/>
                    </a:lnTo>
                    <a:lnTo>
                      <a:pt x="79" y="377"/>
                    </a:lnTo>
                    <a:lnTo>
                      <a:pt x="78" y="375"/>
                    </a:lnTo>
                    <a:lnTo>
                      <a:pt x="81" y="375"/>
                    </a:lnTo>
                    <a:close/>
                    <a:moveTo>
                      <a:pt x="79" y="377"/>
                    </a:moveTo>
                    <a:lnTo>
                      <a:pt x="79" y="377"/>
                    </a:lnTo>
                    <a:lnTo>
                      <a:pt x="78" y="378"/>
                    </a:lnTo>
                    <a:lnTo>
                      <a:pt x="77" y="378"/>
                    </a:lnTo>
                    <a:lnTo>
                      <a:pt x="76" y="378"/>
                    </a:lnTo>
                    <a:lnTo>
                      <a:pt x="75" y="379"/>
                    </a:lnTo>
                    <a:lnTo>
                      <a:pt x="74" y="380"/>
                    </a:lnTo>
                    <a:lnTo>
                      <a:pt x="73" y="381"/>
                    </a:lnTo>
                    <a:lnTo>
                      <a:pt x="71" y="383"/>
                    </a:lnTo>
                    <a:lnTo>
                      <a:pt x="70" y="384"/>
                    </a:lnTo>
                    <a:lnTo>
                      <a:pt x="69" y="385"/>
                    </a:lnTo>
                    <a:lnTo>
                      <a:pt x="65" y="382"/>
                    </a:lnTo>
                    <a:lnTo>
                      <a:pt x="66" y="381"/>
                    </a:lnTo>
                    <a:lnTo>
                      <a:pt x="67" y="379"/>
                    </a:lnTo>
                    <a:lnTo>
                      <a:pt x="69" y="378"/>
                    </a:lnTo>
                    <a:lnTo>
                      <a:pt x="70" y="376"/>
                    </a:lnTo>
                    <a:lnTo>
                      <a:pt x="71" y="375"/>
                    </a:lnTo>
                    <a:lnTo>
                      <a:pt x="72" y="375"/>
                    </a:lnTo>
                    <a:lnTo>
                      <a:pt x="73" y="374"/>
                    </a:lnTo>
                    <a:lnTo>
                      <a:pt x="74" y="374"/>
                    </a:lnTo>
                    <a:lnTo>
                      <a:pt x="75" y="373"/>
                    </a:lnTo>
                    <a:lnTo>
                      <a:pt x="76" y="373"/>
                    </a:lnTo>
                    <a:lnTo>
                      <a:pt x="77" y="372"/>
                    </a:lnTo>
                    <a:lnTo>
                      <a:pt x="78" y="372"/>
                    </a:lnTo>
                    <a:lnTo>
                      <a:pt x="79" y="377"/>
                    </a:lnTo>
                    <a:close/>
                    <a:moveTo>
                      <a:pt x="65" y="382"/>
                    </a:moveTo>
                    <a:lnTo>
                      <a:pt x="96" y="341"/>
                    </a:lnTo>
                    <a:lnTo>
                      <a:pt x="65" y="382"/>
                    </a:lnTo>
                    <a:lnTo>
                      <a:pt x="67" y="384"/>
                    </a:lnTo>
                    <a:lnTo>
                      <a:pt x="65" y="382"/>
                    </a:lnTo>
                    <a:close/>
                    <a:moveTo>
                      <a:pt x="69" y="385"/>
                    </a:moveTo>
                    <a:lnTo>
                      <a:pt x="68" y="387"/>
                    </a:lnTo>
                    <a:lnTo>
                      <a:pt x="67" y="389"/>
                    </a:lnTo>
                    <a:lnTo>
                      <a:pt x="66" y="390"/>
                    </a:lnTo>
                    <a:lnTo>
                      <a:pt x="65" y="392"/>
                    </a:lnTo>
                    <a:lnTo>
                      <a:pt x="64" y="393"/>
                    </a:lnTo>
                    <a:lnTo>
                      <a:pt x="63" y="395"/>
                    </a:lnTo>
                    <a:lnTo>
                      <a:pt x="62" y="396"/>
                    </a:lnTo>
                    <a:lnTo>
                      <a:pt x="62" y="398"/>
                    </a:lnTo>
                    <a:lnTo>
                      <a:pt x="57" y="396"/>
                    </a:lnTo>
                    <a:lnTo>
                      <a:pt x="57" y="394"/>
                    </a:lnTo>
                    <a:lnTo>
                      <a:pt x="58" y="393"/>
                    </a:lnTo>
                    <a:lnTo>
                      <a:pt x="59" y="391"/>
                    </a:lnTo>
                    <a:lnTo>
                      <a:pt x="60" y="389"/>
                    </a:lnTo>
                    <a:lnTo>
                      <a:pt x="61" y="388"/>
                    </a:lnTo>
                    <a:lnTo>
                      <a:pt x="62" y="386"/>
                    </a:lnTo>
                    <a:lnTo>
                      <a:pt x="63" y="384"/>
                    </a:lnTo>
                    <a:lnTo>
                      <a:pt x="65" y="382"/>
                    </a:lnTo>
                    <a:lnTo>
                      <a:pt x="69" y="385"/>
                    </a:lnTo>
                    <a:close/>
                    <a:moveTo>
                      <a:pt x="62" y="398"/>
                    </a:moveTo>
                    <a:lnTo>
                      <a:pt x="61" y="399"/>
                    </a:lnTo>
                    <a:lnTo>
                      <a:pt x="59" y="399"/>
                    </a:lnTo>
                    <a:lnTo>
                      <a:pt x="59" y="397"/>
                    </a:lnTo>
                    <a:lnTo>
                      <a:pt x="62" y="398"/>
                    </a:lnTo>
                    <a:close/>
                    <a:moveTo>
                      <a:pt x="59" y="399"/>
                    </a:moveTo>
                    <a:lnTo>
                      <a:pt x="49" y="400"/>
                    </a:lnTo>
                    <a:lnTo>
                      <a:pt x="48" y="395"/>
                    </a:lnTo>
                    <a:lnTo>
                      <a:pt x="59" y="394"/>
                    </a:lnTo>
                    <a:lnTo>
                      <a:pt x="59" y="399"/>
                    </a:lnTo>
                    <a:close/>
                    <a:moveTo>
                      <a:pt x="46" y="398"/>
                    </a:moveTo>
                    <a:lnTo>
                      <a:pt x="45" y="395"/>
                    </a:lnTo>
                    <a:lnTo>
                      <a:pt x="48" y="395"/>
                    </a:lnTo>
                    <a:lnTo>
                      <a:pt x="49" y="397"/>
                    </a:lnTo>
                    <a:lnTo>
                      <a:pt x="46" y="398"/>
                    </a:lnTo>
                    <a:close/>
                    <a:moveTo>
                      <a:pt x="51" y="397"/>
                    </a:moveTo>
                    <a:lnTo>
                      <a:pt x="52" y="399"/>
                    </a:lnTo>
                    <a:lnTo>
                      <a:pt x="52" y="400"/>
                    </a:lnTo>
                    <a:lnTo>
                      <a:pt x="52" y="402"/>
                    </a:lnTo>
                    <a:lnTo>
                      <a:pt x="52" y="404"/>
                    </a:lnTo>
                    <a:lnTo>
                      <a:pt x="47" y="404"/>
                    </a:lnTo>
                    <a:lnTo>
                      <a:pt x="47" y="403"/>
                    </a:lnTo>
                    <a:lnTo>
                      <a:pt x="46" y="401"/>
                    </a:lnTo>
                    <a:lnTo>
                      <a:pt x="46" y="399"/>
                    </a:lnTo>
                    <a:lnTo>
                      <a:pt x="46" y="398"/>
                    </a:lnTo>
                    <a:lnTo>
                      <a:pt x="51" y="397"/>
                    </a:lnTo>
                    <a:close/>
                    <a:moveTo>
                      <a:pt x="49" y="407"/>
                    </a:moveTo>
                    <a:lnTo>
                      <a:pt x="47" y="406"/>
                    </a:lnTo>
                    <a:lnTo>
                      <a:pt x="47" y="404"/>
                    </a:lnTo>
                    <a:lnTo>
                      <a:pt x="50" y="404"/>
                    </a:lnTo>
                    <a:lnTo>
                      <a:pt x="49" y="407"/>
                    </a:lnTo>
                    <a:close/>
                    <a:moveTo>
                      <a:pt x="50" y="402"/>
                    </a:moveTo>
                    <a:lnTo>
                      <a:pt x="51" y="402"/>
                    </a:lnTo>
                    <a:lnTo>
                      <a:pt x="52" y="402"/>
                    </a:lnTo>
                    <a:lnTo>
                      <a:pt x="54" y="402"/>
                    </a:lnTo>
                    <a:lnTo>
                      <a:pt x="57" y="402"/>
                    </a:lnTo>
                    <a:lnTo>
                      <a:pt x="56" y="407"/>
                    </a:lnTo>
                    <a:lnTo>
                      <a:pt x="54" y="407"/>
                    </a:lnTo>
                    <a:lnTo>
                      <a:pt x="52" y="407"/>
                    </a:lnTo>
                    <a:lnTo>
                      <a:pt x="49" y="407"/>
                    </a:lnTo>
                    <a:lnTo>
                      <a:pt x="50" y="402"/>
                    </a:lnTo>
                    <a:close/>
                    <a:moveTo>
                      <a:pt x="57" y="402"/>
                    </a:moveTo>
                    <a:lnTo>
                      <a:pt x="60" y="402"/>
                    </a:lnTo>
                    <a:lnTo>
                      <a:pt x="59" y="405"/>
                    </a:lnTo>
                    <a:lnTo>
                      <a:pt x="56" y="405"/>
                    </a:lnTo>
                    <a:lnTo>
                      <a:pt x="57" y="402"/>
                    </a:lnTo>
                    <a:close/>
                    <a:moveTo>
                      <a:pt x="59" y="405"/>
                    </a:moveTo>
                    <a:lnTo>
                      <a:pt x="59" y="408"/>
                    </a:lnTo>
                    <a:lnTo>
                      <a:pt x="58" y="411"/>
                    </a:lnTo>
                    <a:lnTo>
                      <a:pt x="58" y="413"/>
                    </a:lnTo>
                    <a:lnTo>
                      <a:pt x="57" y="416"/>
                    </a:lnTo>
                    <a:lnTo>
                      <a:pt x="52" y="415"/>
                    </a:lnTo>
                    <a:lnTo>
                      <a:pt x="52" y="413"/>
                    </a:lnTo>
                    <a:lnTo>
                      <a:pt x="53" y="410"/>
                    </a:lnTo>
                    <a:lnTo>
                      <a:pt x="53" y="407"/>
                    </a:lnTo>
                    <a:lnTo>
                      <a:pt x="54" y="404"/>
                    </a:lnTo>
                    <a:lnTo>
                      <a:pt x="59" y="405"/>
                    </a:lnTo>
                    <a:close/>
                    <a:moveTo>
                      <a:pt x="57" y="416"/>
                    </a:moveTo>
                    <a:lnTo>
                      <a:pt x="57" y="418"/>
                    </a:lnTo>
                    <a:lnTo>
                      <a:pt x="54" y="418"/>
                    </a:lnTo>
                    <a:lnTo>
                      <a:pt x="54" y="416"/>
                    </a:lnTo>
                    <a:lnTo>
                      <a:pt x="57" y="416"/>
                    </a:lnTo>
                    <a:close/>
                    <a:moveTo>
                      <a:pt x="54" y="418"/>
                    </a:moveTo>
                    <a:lnTo>
                      <a:pt x="52" y="418"/>
                    </a:lnTo>
                    <a:lnTo>
                      <a:pt x="52" y="413"/>
                    </a:lnTo>
                    <a:lnTo>
                      <a:pt x="54" y="413"/>
                    </a:lnTo>
                    <a:lnTo>
                      <a:pt x="54" y="418"/>
                    </a:lnTo>
                    <a:close/>
                    <a:moveTo>
                      <a:pt x="49" y="416"/>
                    </a:moveTo>
                    <a:lnTo>
                      <a:pt x="49" y="413"/>
                    </a:lnTo>
                    <a:lnTo>
                      <a:pt x="52" y="413"/>
                    </a:lnTo>
                    <a:lnTo>
                      <a:pt x="52" y="416"/>
                    </a:lnTo>
                    <a:lnTo>
                      <a:pt x="49" y="416"/>
                    </a:lnTo>
                    <a:close/>
                    <a:moveTo>
                      <a:pt x="55" y="416"/>
                    </a:moveTo>
                    <a:lnTo>
                      <a:pt x="55" y="417"/>
                    </a:lnTo>
                    <a:lnTo>
                      <a:pt x="55" y="418"/>
                    </a:lnTo>
                    <a:lnTo>
                      <a:pt x="55" y="419"/>
                    </a:lnTo>
                    <a:lnTo>
                      <a:pt x="49" y="420"/>
                    </a:lnTo>
                    <a:lnTo>
                      <a:pt x="49" y="419"/>
                    </a:lnTo>
                    <a:lnTo>
                      <a:pt x="49" y="418"/>
                    </a:lnTo>
                    <a:lnTo>
                      <a:pt x="49" y="417"/>
                    </a:lnTo>
                    <a:lnTo>
                      <a:pt x="49" y="416"/>
                    </a:lnTo>
                    <a:lnTo>
                      <a:pt x="55" y="416"/>
                    </a:lnTo>
                    <a:close/>
                    <a:moveTo>
                      <a:pt x="55" y="419"/>
                    </a:moveTo>
                    <a:lnTo>
                      <a:pt x="55" y="422"/>
                    </a:lnTo>
                    <a:lnTo>
                      <a:pt x="55" y="425"/>
                    </a:lnTo>
                    <a:lnTo>
                      <a:pt x="55" y="427"/>
                    </a:lnTo>
                    <a:lnTo>
                      <a:pt x="55" y="428"/>
                    </a:lnTo>
                    <a:lnTo>
                      <a:pt x="55" y="430"/>
                    </a:lnTo>
                    <a:lnTo>
                      <a:pt x="54" y="431"/>
                    </a:lnTo>
                    <a:lnTo>
                      <a:pt x="54" y="433"/>
                    </a:lnTo>
                    <a:lnTo>
                      <a:pt x="54" y="434"/>
                    </a:lnTo>
                    <a:lnTo>
                      <a:pt x="53" y="435"/>
                    </a:lnTo>
                    <a:lnTo>
                      <a:pt x="53" y="436"/>
                    </a:lnTo>
                    <a:lnTo>
                      <a:pt x="52" y="437"/>
                    </a:lnTo>
                    <a:lnTo>
                      <a:pt x="51" y="438"/>
                    </a:lnTo>
                    <a:lnTo>
                      <a:pt x="50" y="439"/>
                    </a:lnTo>
                    <a:lnTo>
                      <a:pt x="49" y="440"/>
                    </a:lnTo>
                    <a:lnTo>
                      <a:pt x="48" y="440"/>
                    </a:lnTo>
                    <a:lnTo>
                      <a:pt x="46" y="436"/>
                    </a:lnTo>
                    <a:lnTo>
                      <a:pt x="46" y="435"/>
                    </a:lnTo>
                    <a:lnTo>
                      <a:pt x="47" y="435"/>
                    </a:lnTo>
                    <a:lnTo>
                      <a:pt x="48" y="434"/>
                    </a:lnTo>
                    <a:lnTo>
                      <a:pt x="48" y="433"/>
                    </a:lnTo>
                    <a:lnTo>
                      <a:pt x="49" y="432"/>
                    </a:lnTo>
                    <a:lnTo>
                      <a:pt x="49" y="431"/>
                    </a:lnTo>
                    <a:lnTo>
                      <a:pt x="49" y="430"/>
                    </a:lnTo>
                    <a:lnTo>
                      <a:pt x="49" y="429"/>
                    </a:lnTo>
                    <a:lnTo>
                      <a:pt x="49" y="428"/>
                    </a:lnTo>
                    <a:lnTo>
                      <a:pt x="49" y="427"/>
                    </a:lnTo>
                    <a:lnTo>
                      <a:pt x="49" y="425"/>
                    </a:lnTo>
                    <a:lnTo>
                      <a:pt x="49" y="424"/>
                    </a:lnTo>
                    <a:lnTo>
                      <a:pt x="49" y="422"/>
                    </a:lnTo>
                    <a:lnTo>
                      <a:pt x="49" y="420"/>
                    </a:lnTo>
                    <a:lnTo>
                      <a:pt x="55" y="419"/>
                    </a:lnTo>
                    <a:close/>
                    <a:moveTo>
                      <a:pt x="48" y="440"/>
                    </a:moveTo>
                    <a:lnTo>
                      <a:pt x="44" y="442"/>
                    </a:lnTo>
                    <a:lnTo>
                      <a:pt x="44" y="438"/>
                    </a:lnTo>
                    <a:lnTo>
                      <a:pt x="47" y="438"/>
                    </a:lnTo>
                    <a:lnTo>
                      <a:pt x="48" y="440"/>
                    </a:lnTo>
                    <a:close/>
                    <a:moveTo>
                      <a:pt x="44" y="438"/>
                    </a:moveTo>
                    <a:lnTo>
                      <a:pt x="44" y="434"/>
                    </a:lnTo>
                    <a:lnTo>
                      <a:pt x="49" y="434"/>
                    </a:lnTo>
                    <a:lnTo>
                      <a:pt x="49" y="438"/>
                    </a:lnTo>
                    <a:lnTo>
                      <a:pt x="44" y="438"/>
                    </a:lnTo>
                    <a:close/>
                    <a:moveTo>
                      <a:pt x="46" y="432"/>
                    </a:moveTo>
                    <a:lnTo>
                      <a:pt x="49" y="432"/>
                    </a:lnTo>
                    <a:lnTo>
                      <a:pt x="49" y="434"/>
                    </a:lnTo>
                    <a:lnTo>
                      <a:pt x="47" y="434"/>
                    </a:lnTo>
                    <a:lnTo>
                      <a:pt x="46" y="432"/>
                    </a:lnTo>
                    <a:close/>
                    <a:moveTo>
                      <a:pt x="47" y="437"/>
                    </a:moveTo>
                    <a:lnTo>
                      <a:pt x="44" y="437"/>
                    </a:lnTo>
                    <a:lnTo>
                      <a:pt x="42" y="437"/>
                    </a:lnTo>
                    <a:lnTo>
                      <a:pt x="40" y="437"/>
                    </a:lnTo>
                    <a:lnTo>
                      <a:pt x="38" y="438"/>
                    </a:lnTo>
                    <a:lnTo>
                      <a:pt x="36" y="438"/>
                    </a:lnTo>
                    <a:lnTo>
                      <a:pt x="34" y="438"/>
                    </a:lnTo>
                    <a:lnTo>
                      <a:pt x="32" y="439"/>
                    </a:lnTo>
                    <a:lnTo>
                      <a:pt x="31" y="440"/>
                    </a:lnTo>
                    <a:lnTo>
                      <a:pt x="29" y="435"/>
                    </a:lnTo>
                    <a:lnTo>
                      <a:pt x="31" y="434"/>
                    </a:lnTo>
                    <a:lnTo>
                      <a:pt x="33" y="434"/>
                    </a:lnTo>
                    <a:lnTo>
                      <a:pt x="35" y="433"/>
                    </a:lnTo>
                    <a:lnTo>
                      <a:pt x="37" y="433"/>
                    </a:lnTo>
                    <a:lnTo>
                      <a:pt x="39" y="432"/>
                    </a:lnTo>
                    <a:lnTo>
                      <a:pt x="42" y="432"/>
                    </a:lnTo>
                    <a:lnTo>
                      <a:pt x="44" y="432"/>
                    </a:lnTo>
                    <a:lnTo>
                      <a:pt x="46" y="432"/>
                    </a:lnTo>
                    <a:lnTo>
                      <a:pt x="47" y="437"/>
                    </a:lnTo>
                    <a:close/>
                    <a:moveTo>
                      <a:pt x="31" y="440"/>
                    </a:moveTo>
                    <a:lnTo>
                      <a:pt x="29" y="440"/>
                    </a:lnTo>
                    <a:lnTo>
                      <a:pt x="27" y="441"/>
                    </a:lnTo>
                    <a:lnTo>
                      <a:pt x="25" y="442"/>
                    </a:lnTo>
                    <a:lnTo>
                      <a:pt x="23" y="442"/>
                    </a:lnTo>
                    <a:lnTo>
                      <a:pt x="22" y="443"/>
                    </a:lnTo>
                    <a:lnTo>
                      <a:pt x="20" y="444"/>
                    </a:lnTo>
                    <a:lnTo>
                      <a:pt x="18" y="445"/>
                    </a:lnTo>
                    <a:lnTo>
                      <a:pt x="16" y="446"/>
                    </a:lnTo>
                    <a:lnTo>
                      <a:pt x="13" y="442"/>
                    </a:lnTo>
                    <a:lnTo>
                      <a:pt x="15" y="441"/>
                    </a:lnTo>
                    <a:lnTo>
                      <a:pt x="17" y="440"/>
                    </a:lnTo>
                    <a:lnTo>
                      <a:pt x="19" y="439"/>
                    </a:lnTo>
                    <a:lnTo>
                      <a:pt x="21" y="438"/>
                    </a:lnTo>
                    <a:lnTo>
                      <a:pt x="23" y="437"/>
                    </a:lnTo>
                    <a:lnTo>
                      <a:pt x="25" y="436"/>
                    </a:lnTo>
                    <a:lnTo>
                      <a:pt x="27" y="435"/>
                    </a:lnTo>
                    <a:lnTo>
                      <a:pt x="29" y="435"/>
                    </a:lnTo>
                    <a:lnTo>
                      <a:pt x="31" y="440"/>
                    </a:lnTo>
                    <a:close/>
                    <a:moveTo>
                      <a:pt x="12" y="443"/>
                    </a:moveTo>
                    <a:lnTo>
                      <a:pt x="12" y="442"/>
                    </a:lnTo>
                    <a:lnTo>
                      <a:pt x="13" y="442"/>
                    </a:lnTo>
                    <a:lnTo>
                      <a:pt x="14" y="444"/>
                    </a:lnTo>
                    <a:lnTo>
                      <a:pt x="12" y="443"/>
                    </a:lnTo>
                    <a:close/>
                    <a:moveTo>
                      <a:pt x="17" y="445"/>
                    </a:moveTo>
                    <a:lnTo>
                      <a:pt x="17" y="445"/>
                    </a:lnTo>
                    <a:lnTo>
                      <a:pt x="17" y="446"/>
                    </a:lnTo>
                    <a:lnTo>
                      <a:pt x="17" y="447"/>
                    </a:lnTo>
                    <a:lnTo>
                      <a:pt x="11" y="446"/>
                    </a:lnTo>
                    <a:lnTo>
                      <a:pt x="11" y="445"/>
                    </a:lnTo>
                    <a:lnTo>
                      <a:pt x="12" y="444"/>
                    </a:lnTo>
                    <a:lnTo>
                      <a:pt x="12" y="443"/>
                    </a:lnTo>
                    <a:lnTo>
                      <a:pt x="17" y="445"/>
                    </a:lnTo>
                    <a:close/>
                    <a:moveTo>
                      <a:pt x="12" y="448"/>
                    </a:moveTo>
                    <a:lnTo>
                      <a:pt x="11" y="447"/>
                    </a:lnTo>
                    <a:lnTo>
                      <a:pt x="11" y="446"/>
                    </a:lnTo>
                    <a:lnTo>
                      <a:pt x="14" y="447"/>
                    </a:lnTo>
                    <a:lnTo>
                      <a:pt x="12" y="448"/>
                    </a:lnTo>
                    <a:close/>
                    <a:moveTo>
                      <a:pt x="16" y="445"/>
                    </a:moveTo>
                    <a:lnTo>
                      <a:pt x="17" y="446"/>
                    </a:lnTo>
                    <a:lnTo>
                      <a:pt x="18" y="446"/>
                    </a:lnTo>
                    <a:lnTo>
                      <a:pt x="19" y="446"/>
                    </a:lnTo>
                    <a:lnTo>
                      <a:pt x="20" y="446"/>
                    </a:lnTo>
                    <a:lnTo>
                      <a:pt x="20" y="445"/>
                    </a:lnTo>
                    <a:lnTo>
                      <a:pt x="23" y="450"/>
                    </a:lnTo>
                    <a:lnTo>
                      <a:pt x="22" y="450"/>
                    </a:lnTo>
                    <a:lnTo>
                      <a:pt x="20" y="451"/>
                    </a:lnTo>
                    <a:lnTo>
                      <a:pt x="19" y="451"/>
                    </a:lnTo>
                    <a:lnTo>
                      <a:pt x="19" y="452"/>
                    </a:lnTo>
                    <a:lnTo>
                      <a:pt x="18" y="452"/>
                    </a:lnTo>
                    <a:lnTo>
                      <a:pt x="17" y="452"/>
                    </a:lnTo>
                    <a:lnTo>
                      <a:pt x="16" y="451"/>
                    </a:lnTo>
                    <a:lnTo>
                      <a:pt x="15" y="451"/>
                    </a:lnTo>
                    <a:lnTo>
                      <a:pt x="14" y="451"/>
                    </a:lnTo>
                    <a:lnTo>
                      <a:pt x="14" y="450"/>
                    </a:lnTo>
                    <a:lnTo>
                      <a:pt x="13" y="450"/>
                    </a:lnTo>
                    <a:lnTo>
                      <a:pt x="12" y="449"/>
                    </a:lnTo>
                    <a:lnTo>
                      <a:pt x="12" y="448"/>
                    </a:lnTo>
                    <a:lnTo>
                      <a:pt x="16" y="445"/>
                    </a:lnTo>
                    <a:close/>
                    <a:moveTo>
                      <a:pt x="20" y="445"/>
                    </a:moveTo>
                    <a:lnTo>
                      <a:pt x="21" y="445"/>
                    </a:lnTo>
                    <a:lnTo>
                      <a:pt x="22" y="444"/>
                    </a:lnTo>
                    <a:lnTo>
                      <a:pt x="25" y="449"/>
                    </a:lnTo>
                    <a:lnTo>
                      <a:pt x="24" y="449"/>
                    </a:lnTo>
                    <a:lnTo>
                      <a:pt x="23" y="450"/>
                    </a:lnTo>
                    <a:lnTo>
                      <a:pt x="20" y="445"/>
                    </a:lnTo>
                    <a:close/>
                    <a:moveTo>
                      <a:pt x="22" y="444"/>
                    </a:moveTo>
                    <a:lnTo>
                      <a:pt x="22" y="444"/>
                    </a:lnTo>
                    <a:lnTo>
                      <a:pt x="23" y="443"/>
                    </a:lnTo>
                    <a:lnTo>
                      <a:pt x="26" y="448"/>
                    </a:lnTo>
                    <a:lnTo>
                      <a:pt x="25" y="449"/>
                    </a:lnTo>
                    <a:lnTo>
                      <a:pt x="22" y="444"/>
                    </a:lnTo>
                    <a:close/>
                    <a:moveTo>
                      <a:pt x="23" y="443"/>
                    </a:moveTo>
                    <a:lnTo>
                      <a:pt x="24" y="443"/>
                    </a:lnTo>
                    <a:lnTo>
                      <a:pt x="25" y="446"/>
                    </a:lnTo>
                    <a:lnTo>
                      <a:pt x="23" y="443"/>
                    </a:lnTo>
                    <a:close/>
                    <a:moveTo>
                      <a:pt x="24" y="443"/>
                    </a:moveTo>
                    <a:lnTo>
                      <a:pt x="26" y="442"/>
                    </a:lnTo>
                    <a:lnTo>
                      <a:pt x="29" y="442"/>
                    </a:lnTo>
                    <a:lnTo>
                      <a:pt x="31" y="441"/>
                    </a:lnTo>
                    <a:lnTo>
                      <a:pt x="34" y="441"/>
                    </a:lnTo>
                    <a:lnTo>
                      <a:pt x="35" y="446"/>
                    </a:lnTo>
                    <a:lnTo>
                      <a:pt x="33" y="446"/>
                    </a:lnTo>
                    <a:lnTo>
                      <a:pt x="30" y="447"/>
                    </a:lnTo>
                    <a:lnTo>
                      <a:pt x="28" y="447"/>
                    </a:lnTo>
                    <a:lnTo>
                      <a:pt x="26" y="448"/>
                    </a:lnTo>
                    <a:lnTo>
                      <a:pt x="24" y="443"/>
                    </a:lnTo>
                    <a:close/>
                    <a:moveTo>
                      <a:pt x="34" y="441"/>
                    </a:moveTo>
                    <a:lnTo>
                      <a:pt x="36" y="440"/>
                    </a:lnTo>
                    <a:lnTo>
                      <a:pt x="39" y="440"/>
                    </a:lnTo>
                    <a:lnTo>
                      <a:pt x="41" y="439"/>
                    </a:lnTo>
                    <a:lnTo>
                      <a:pt x="44" y="439"/>
                    </a:lnTo>
                    <a:lnTo>
                      <a:pt x="44" y="444"/>
                    </a:lnTo>
                    <a:lnTo>
                      <a:pt x="42" y="444"/>
                    </a:lnTo>
                    <a:lnTo>
                      <a:pt x="39" y="445"/>
                    </a:lnTo>
                    <a:lnTo>
                      <a:pt x="37" y="445"/>
                    </a:lnTo>
                    <a:lnTo>
                      <a:pt x="35" y="446"/>
                    </a:lnTo>
                    <a:lnTo>
                      <a:pt x="34" y="441"/>
                    </a:lnTo>
                    <a:close/>
                    <a:moveTo>
                      <a:pt x="44" y="439"/>
                    </a:moveTo>
                    <a:lnTo>
                      <a:pt x="48" y="438"/>
                    </a:lnTo>
                    <a:lnTo>
                      <a:pt x="47" y="442"/>
                    </a:lnTo>
                    <a:lnTo>
                      <a:pt x="44" y="442"/>
                    </a:lnTo>
                    <a:lnTo>
                      <a:pt x="44" y="439"/>
                    </a:lnTo>
                    <a:close/>
                    <a:moveTo>
                      <a:pt x="47" y="442"/>
                    </a:moveTo>
                    <a:lnTo>
                      <a:pt x="46" y="444"/>
                    </a:lnTo>
                    <a:lnTo>
                      <a:pt x="45" y="446"/>
                    </a:lnTo>
                    <a:lnTo>
                      <a:pt x="45" y="448"/>
                    </a:lnTo>
                    <a:lnTo>
                      <a:pt x="44" y="450"/>
                    </a:lnTo>
                    <a:lnTo>
                      <a:pt x="43" y="452"/>
                    </a:lnTo>
                    <a:lnTo>
                      <a:pt x="43" y="453"/>
                    </a:lnTo>
                    <a:lnTo>
                      <a:pt x="42" y="455"/>
                    </a:lnTo>
                    <a:lnTo>
                      <a:pt x="41" y="457"/>
                    </a:lnTo>
                    <a:lnTo>
                      <a:pt x="36" y="456"/>
                    </a:lnTo>
                    <a:lnTo>
                      <a:pt x="37" y="454"/>
                    </a:lnTo>
                    <a:lnTo>
                      <a:pt x="37" y="452"/>
                    </a:lnTo>
                    <a:lnTo>
                      <a:pt x="38" y="450"/>
                    </a:lnTo>
                    <a:lnTo>
                      <a:pt x="39" y="448"/>
                    </a:lnTo>
                    <a:lnTo>
                      <a:pt x="39" y="446"/>
                    </a:lnTo>
                    <a:lnTo>
                      <a:pt x="40" y="444"/>
                    </a:lnTo>
                    <a:lnTo>
                      <a:pt x="41" y="443"/>
                    </a:lnTo>
                    <a:lnTo>
                      <a:pt x="41" y="441"/>
                    </a:lnTo>
                    <a:lnTo>
                      <a:pt x="47" y="442"/>
                    </a:lnTo>
                    <a:close/>
                    <a:moveTo>
                      <a:pt x="41" y="457"/>
                    </a:moveTo>
                    <a:lnTo>
                      <a:pt x="41" y="458"/>
                    </a:lnTo>
                    <a:lnTo>
                      <a:pt x="39" y="459"/>
                    </a:lnTo>
                    <a:lnTo>
                      <a:pt x="39" y="456"/>
                    </a:lnTo>
                    <a:lnTo>
                      <a:pt x="41" y="457"/>
                    </a:lnTo>
                    <a:close/>
                    <a:moveTo>
                      <a:pt x="39" y="459"/>
                    </a:moveTo>
                    <a:lnTo>
                      <a:pt x="37" y="459"/>
                    </a:lnTo>
                    <a:lnTo>
                      <a:pt x="35" y="460"/>
                    </a:lnTo>
                    <a:lnTo>
                      <a:pt x="33" y="461"/>
                    </a:lnTo>
                    <a:lnTo>
                      <a:pt x="31" y="462"/>
                    </a:lnTo>
                    <a:lnTo>
                      <a:pt x="29" y="462"/>
                    </a:lnTo>
                    <a:lnTo>
                      <a:pt x="27" y="463"/>
                    </a:lnTo>
                    <a:lnTo>
                      <a:pt x="25" y="464"/>
                    </a:lnTo>
                    <a:lnTo>
                      <a:pt x="23" y="465"/>
                    </a:lnTo>
                    <a:lnTo>
                      <a:pt x="21" y="460"/>
                    </a:lnTo>
                    <a:lnTo>
                      <a:pt x="23" y="459"/>
                    </a:lnTo>
                    <a:lnTo>
                      <a:pt x="25" y="459"/>
                    </a:lnTo>
                    <a:lnTo>
                      <a:pt x="27" y="458"/>
                    </a:lnTo>
                    <a:lnTo>
                      <a:pt x="29" y="457"/>
                    </a:lnTo>
                    <a:lnTo>
                      <a:pt x="31" y="456"/>
                    </a:lnTo>
                    <a:lnTo>
                      <a:pt x="33" y="455"/>
                    </a:lnTo>
                    <a:lnTo>
                      <a:pt x="36" y="455"/>
                    </a:lnTo>
                    <a:lnTo>
                      <a:pt x="38" y="454"/>
                    </a:lnTo>
                    <a:lnTo>
                      <a:pt x="39" y="459"/>
                    </a:lnTo>
                    <a:close/>
                    <a:moveTo>
                      <a:pt x="23" y="465"/>
                    </a:moveTo>
                    <a:lnTo>
                      <a:pt x="21" y="466"/>
                    </a:lnTo>
                    <a:lnTo>
                      <a:pt x="19" y="467"/>
                    </a:lnTo>
                    <a:lnTo>
                      <a:pt x="17" y="468"/>
                    </a:lnTo>
                    <a:lnTo>
                      <a:pt x="16" y="469"/>
                    </a:lnTo>
                    <a:lnTo>
                      <a:pt x="14" y="470"/>
                    </a:lnTo>
                    <a:lnTo>
                      <a:pt x="12" y="471"/>
                    </a:lnTo>
                    <a:lnTo>
                      <a:pt x="10" y="472"/>
                    </a:lnTo>
                    <a:lnTo>
                      <a:pt x="8" y="473"/>
                    </a:lnTo>
                    <a:lnTo>
                      <a:pt x="5" y="468"/>
                    </a:lnTo>
                    <a:lnTo>
                      <a:pt x="7" y="467"/>
                    </a:lnTo>
                    <a:lnTo>
                      <a:pt x="9" y="466"/>
                    </a:lnTo>
                    <a:lnTo>
                      <a:pt x="11" y="465"/>
                    </a:lnTo>
                    <a:lnTo>
                      <a:pt x="13" y="464"/>
                    </a:lnTo>
                    <a:lnTo>
                      <a:pt x="15" y="463"/>
                    </a:lnTo>
                    <a:lnTo>
                      <a:pt x="17" y="462"/>
                    </a:lnTo>
                    <a:lnTo>
                      <a:pt x="19" y="461"/>
                    </a:lnTo>
                    <a:lnTo>
                      <a:pt x="21" y="460"/>
                    </a:lnTo>
                    <a:lnTo>
                      <a:pt x="23" y="465"/>
                    </a:lnTo>
                    <a:close/>
                    <a:moveTo>
                      <a:pt x="8" y="473"/>
                    </a:moveTo>
                    <a:lnTo>
                      <a:pt x="4" y="475"/>
                    </a:lnTo>
                    <a:lnTo>
                      <a:pt x="4" y="471"/>
                    </a:lnTo>
                    <a:lnTo>
                      <a:pt x="6" y="471"/>
                    </a:lnTo>
                    <a:lnTo>
                      <a:pt x="8" y="473"/>
                    </a:lnTo>
                    <a:close/>
                  </a:path>
                </a:pathLst>
              </a:custGeom>
              <a:solidFill>
                <a:srgbClr val="A98F00"/>
              </a:solidFill>
              <a:ln w="9525">
                <a:noFill/>
                <a:round/>
                <a:headEnd/>
                <a:tailEnd/>
              </a:ln>
            </p:spPr>
            <p:txBody>
              <a:bodyPr/>
              <a:lstStyle/>
              <a:p>
                <a:endParaRPr lang="en-US"/>
              </a:p>
            </p:txBody>
          </p:sp>
          <p:sp>
            <p:nvSpPr>
              <p:cNvPr id="27184" name="Freeform 199"/>
              <p:cNvSpPr>
                <a:spLocks/>
              </p:cNvSpPr>
              <p:nvPr/>
            </p:nvSpPr>
            <p:spPr bwMode="auto">
              <a:xfrm>
                <a:off x="1509" y="1477"/>
                <a:ext cx="21" cy="20"/>
              </a:xfrm>
              <a:custGeom>
                <a:avLst/>
                <a:gdLst>
                  <a:gd name="T0" fmla="*/ 4 w 21"/>
                  <a:gd name="T1" fmla="*/ 19 h 20"/>
                  <a:gd name="T2" fmla="*/ 2 w 21"/>
                  <a:gd name="T3" fmla="*/ 17 h 20"/>
                  <a:gd name="T4" fmla="*/ 1 w 21"/>
                  <a:gd name="T5" fmla="*/ 16 h 20"/>
                  <a:gd name="T6" fmla="*/ 0 w 21"/>
                  <a:gd name="T7" fmla="*/ 14 h 20"/>
                  <a:gd name="T8" fmla="*/ 0 w 21"/>
                  <a:gd name="T9" fmla="*/ 13 h 20"/>
                  <a:gd name="T10" fmla="*/ 0 w 21"/>
                  <a:gd name="T11" fmla="*/ 11 h 20"/>
                  <a:gd name="T12" fmla="*/ 0 w 21"/>
                  <a:gd name="T13" fmla="*/ 7 h 20"/>
                  <a:gd name="T14" fmla="*/ 1 w 21"/>
                  <a:gd name="T15" fmla="*/ 4 h 20"/>
                  <a:gd name="T16" fmla="*/ 2 w 21"/>
                  <a:gd name="T17" fmla="*/ 4 h 20"/>
                  <a:gd name="T18" fmla="*/ 3 w 21"/>
                  <a:gd name="T19" fmla="*/ 2 h 20"/>
                  <a:gd name="T20" fmla="*/ 4 w 21"/>
                  <a:gd name="T21" fmla="*/ 2 h 20"/>
                  <a:gd name="T22" fmla="*/ 5 w 21"/>
                  <a:gd name="T23" fmla="*/ 1 h 20"/>
                  <a:gd name="T24" fmla="*/ 6 w 21"/>
                  <a:gd name="T25" fmla="*/ 0 h 20"/>
                  <a:gd name="T26" fmla="*/ 9 w 21"/>
                  <a:gd name="T27" fmla="*/ 0 h 20"/>
                  <a:gd name="T28" fmla="*/ 11 w 21"/>
                  <a:gd name="T29" fmla="*/ 0 h 20"/>
                  <a:gd name="T30" fmla="*/ 13 w 21"/>
                  <a:gd name="T31" fmla="*/ 0 h 20"/>
                  <a:gd name="T32" fmla="*/ 16 w 21"/>
                  <a:gd name="T33" fmla="*/ 1 h 20"/>
                  <a:gd name="T34" fmla="*/ 18 w 21"/>
                  <a:gd name="T35" fmla="*/ 2 h 20"/>
                  <a:gd name="T36" fmla="*/ 19 w 21"/>
                  <a:gd name="T37" fmla="*/ 4 h 20"/>
                  <a:gd name="T38" fmla="*/ 20 w 21"/>
                  <a:gd name="T39" fmla="*/ 6 h 20"/>
                  <a:gd name="T40" fmla="*/ 20 w 21"/>
                  <a:gd name="T41" fmla="*/ 8 h 20"/>
                  <a:gd name="T42" fmla="*/ 21 w 21"/>
                  <a:gd name="T43" fmla="*/ 9 h 20"/>
                  <a:gd name="T44" fmla="*/ 21 w 21"/>
                  <a:gd name="T45" fmla="*/ 11 h 20"/>
                  <a:gd name="T46" fmla="*/ 20 w 21"/>
                  <a:gd name="T47" fmla="*/ 12 h 20"/>
                  <a:gd name="T48" fmla="*/ 20 w 21"/>
                  <a:gd name="T49" fmla="*/ 14 h 20"/>
                  <a:gd name="T50" fmla="*/ 19 w 21"/>
                  <a:gd name="T51" fmla="*/ 15 h 20"/>
                  <a:gd name="T52" fmla="*/ 18 w 21"/>
                  <a:gd name="T53" fmla="*/ 16 h 20"/>
                  <a:gd name="T54" fmla="*/ 17 w 21"/>
                  <a:gd name="T55" fmla="*/ 17 h 20"/>
                  <a:gd name="T56" fmla="*/ 16 w 21"/>
                  <a:gd name="T57" fmla="*/ 17 h 20"/>
                  <a:gd name="T58" fmla="*/ 15 w 21"/>
                  <a:gd name="T59" fmla="*/ 18 h 20"/>
                  <a:gd name="T60" fmla="*/ 12 w 21"/>
                  <a:gd name="T61" fmla="*/ 19 h 20"/>
                  <a:gd name="T62" fmla="*/ 8 w 21"/>
                  <a:gd name="T63" fmla="*/ 19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0"/>
                  <a:gd name="T98" fmla="*/ 21 w 2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0">
                    <a:moveTo>
                      <a:pt x="6" y="20"/>
                    </a:moveTo>
                    <a:lnTo>
                      <a:pt x="4" y="19"/>
                    </a:lnTo>
                    <a:lnTo>
                      <a:pt x="3" y="18"/>
                    </a:lnTo>
                    <a:lnTo>
                      <a:pt x="2" y="17"/>
                    </a:lnTo>
                    <a:lnTo>
                      <a:pt x="2" y="16"/>
                    </a:lnTo>
                    <a:lnTo>
                      <a:pt x="1" y="16"/>
                    </a:lnTo>
                    <a:lnTo>
                      <a:pt x="0" y="15"/>
                    </a:lnTo>
                    <a:lnTo>
                      <a:pt x="0" y="14"/>
                    </a:lnTo>
                    <a:lnTo>
                      <a:pt x="0" y="13"/>
                    </a:lnTo>
                    <a:lnTo>
                      <a:pt x="0" y="12"/>
                    </a:lnTo>
                    <a:lnTo>
                      <a:pt x="0" y="11"/>
                    </a:lnTo>
                    <a:lnTo>
                      <a:pt x="0" y="10"/>
                    </a:lnTo>
                    <a:lnTo>
                      <a:pt x="0" y="7"/>
                    </a:lnTo>
                    <a:lnTo>
                      <a:pt x="1" y="4"/>
                    </a:lnTo>
                    <a:lnTo>
                      <a:pt x="2" y="4"/>
                    </a:lnTo>
                    <a:lnTo>
                      <a:pt x="2" y="3"/>
                    </a:lnTo>
                    <a:lnTo>
                      <a:pt x="3" y="2"/>
                    </a:lnTo>
                    <a:lnTo>
                      <a:pt x="4" y="2"/>
                    </a:lnTo>
                    <a:lnTo>
                      <a:pt x="4" y="1"/>
                    </a:lnTo>
                    <a:lnTo>
                      <a:pt x="5" y="1"/>
                    </a:lnTo>
                    <a:lnTo>
                      <a:pt x="6" y="0"/>
                    </a:lnTo>
                    <a:lnTo>
                      <a:pt x="7" y="0"/>
                    </a:lnTo>
                    <a:lnTo>
                      <a:pt x="9" y="0"/>
                    </a:lnTo>
                    <a:lnTo>
                      <a:pt x="10" y="0"/>
                    </a:lnTo>
                    <a:lnTo>
                      <a:pt x="11" y="0"/>
                    </a:lnTo>
                    <a:lnTo>
                      <a:pt x="12" y="0"/>
                    </a:lnTo>
                    <a:lnTo>
                      <a:pt x="13" y="0"/>
                    </a:lnTo>
                    <a:lnTo>
                      <a:pt x="14" y="0"/>
                    </a:lnTo>
                    <a:lnTo>
                      <a:pt x="16" y="1"/>
                    </a:lnTo>
                    <a:lnTo>
                      <a:pt x="17" y="1"/>
                    </a:lnTo>
                    <a:lnTo>
                      <a:pt x="18" y="2"/>
                    </a:lnTo>
                    <a:lnTo>
                      <a:pt x="19" y="3"/>
                    </a:lnTo>
                    <a:lnTo>
                      <a:pt x="19" y="4"/>
                    </a:lnTo>
                    <a:lnTo>
                      <a:pt x="20" y="5"/>
                    </a:lnTo>
                    <a:lnTo>
                      <a:pt x="20" y="6"/>
                    </a:lnTo>
                    <a:lnTo>
                      <a:pt x="20" y="7"/>
                    </a:lnTo>
                    <a:lnTo>
                      <a:pt x="20" y="8"/>
                    </a:lnTo>
                    <a:lnTo>
                      <a:pt x="21" y="9"/>
                    </a:lnTo>
                    <a:lnTo>
                      <a:pt x="21" y="10"/>
                    </a:lnTo>
                    <a:lnTo>
                      <a:pt x="21" y="11"/>
                    </a:lnTo>
                    <a:lnTo>
                      <a:pt x="20" y="12"/>
                    </a:lnTo>
                    <a:lnTo>
                      <a:pt x="20" y="13"/>
                    </a:lnTo>
                    <a:lnTo>
                      <a:pt x="20" y="14"/>
                    </a:lnTo>
                    <a:lnTo>
                      <a:pt x="19" y="15"/>
                    </a:lnTo>
                    <a:lnTo>
                      <a:pt x="18" y="16"/>
                    </a:lnTo>
                    <a:lnTo>
                      <a:pt x="17" y="17"/>
                    </a:lnTo>
                    <a:lnTo>
                      <a:pt x="16" y="17"/>
                    </a:lnTo>
                    <a:lnTo>
                      <a:pt x="15" y="18"/>
                    </a:lnTo>
                    <a:lnTo>
                      <a:pt x="14" y="18"/>
                    </a:lnTo>
                    <a:lnTo>
                      <a:pt x="12" y="19"/>
                    </a:lnTo>
                    <a:lnTo>
                      <a:pt x="10" y="19"/>
                    </a:lnTo>
                    <a:lnTo>
                      <a:pt x="8" y="19"/>
                    </a:lnTo>
                    <a:lnTo>
                      <a:pt x="6" y="20"/>
                    </a:lnTo>
                    <a:close/>
                  </a:path>
                </a:pathLst>
              </a:custGeom>
              <a:solidFill>
                <a:srgbClr val="F8C400"/>
              </a:solidFill>
              <a:ln w="9525">
                <a:noFill/>
                <a:round/>
                <a:headEnd/>
                <a:tailEnd/>
              </a:ln>
            </p:spPr>
            <p:txBody>
              <a:bodyPr/>
              <a:lstStyle/>
              <a:p>
                <a:endParaRPr lang="en-US"/>
              </a:p>
            </p:txBody>
          </p:sp>
          <p:sp>
            <p:nvSpPr>
              <p:cNvPr id="27185" name="Freeform 200"/>
              <p:cNvSpPr>
                <a:spLocks/>
              </p:cNvSpPr>
              <p:nvPr/>
            </p:nvSpPr>
            <p:spPr bwMode="auto">
              <a:xfrm>
                <a:off x="1025" y="1374"/>
                <a:ext cx="306" cy="121"/>
              </a:xfrm>
              <a:custGeom>
                <a:avLst/>
                <a:gdLst>
                  <a:gd name="T0" fmla="*/ 121 w 306"/>
                  <a:gd name="T1" fmla="*/ 119 h 121"/>
                  <a:gd name="T2" fmla="*/ 93 w 306"/>
                  <a:gd name="T3" fmla="*/ 113 h 121"/>
                  <a:gd name="T4" fmla="*/ 64 w 306"/>
                  <a:gd name="T5" fmla="*/ 103 h 121"/>
                  <a:gd name="T6" fmla="*/ 56 w 306"/>
                  <a:gd name="T7" fmla="*/ 99 h 121"/>
                  <a:gd name="T8" fmla="*/ 42 w 306"/>
                  <a:gd name="T9" fmla="*/ 91 h 121"/>
                  <a:gd name="T10" fmla="*/ 21 w 306"/>
                  <a:gd name="T11" fmla="*/ 81 h 121"/>
                  <a:gd name="T12" fmla="*/ 7 w 306"/>
                  <a:gd name="T13" fmla="*/ 80 h 121"/>
                  <a:gd name="T14" fmla="*/ 2 w 306"/>
                  <a:gd name="T15" fmla="*/ 66 h 121"/>
                  <a:gd name="T16" fmla="*/ 6 w 306"/>
                  <a:gd name="T17" fmla="*/ 50 h 121"/>
                  <a:gd name="T18" fmla="*/ 11 w 306"/>
                  <a:gd name="T19" fmla="*/ 41 h 121"/>
                  <a:gd name="T20" fmla="*/ 17 w 306"/>
                  <a:gd name="T21" fmla="*/ 36 h 121"/>
                  <a:gd name="T22" fmla="*/ 21 w 306"/>
                  <a:gd name="T23" fmla="*/ 34 h 121"/>
                  <a:gd name="T24" fmla="*/ 28 w 306"/>
                  <a:gd name="T25" fmla="*/ 28 h 121"/>
                  <a:gd name="T26" fmla="*/ 36 w 306"/>
                  <a:gd name="T27" fmla="*/ 25 h 121"/>
                  <a:gd name="T28" fmla="*/ 45 w 306"/>
                  <a:gd name="T29" fmla="*/ 26 h 121"/>
                  <a:gd name="T30" fmla="*/ 53 w 306"/>
                  <a:gd name="T31" fmla="*/ 31 h 121"/>
                  <a:gd name="T32" fmla="*/ 62 w 306"/>
                  <a:gd name="T33" fmla="*/ 35 h 121"/>
                  <a:gd name="T34" fmla="*/ 82 w 306"/>
                  <a:gd name="T35" fmla="*/ 40 h 121"/>
                  <a:gd name="T36" fmla="*/ 110 w 306"/>
                  <a:gd name="T37" fmla="*/ 44 h 121"/>
                  <a:gd name="T38" fmla="*/ 126 w 306"/>
                  <a:gd name="T39" fmla="*/ 47 h 121"/>
                  <a:gd name="T40" fmla="*/ 140 w 306"/>
                  <a:gd name="T41" fmla="*/ 52 h 121"/>
                  <a:gd name="T42" fmla="*/ 152 w 306"/>
                  <a:gd name="T43" fmla="*/ 56 h 121"/>
                  <a:gd name="T44" fmla="*/ 171 w 306"/>
                  <a:gd name="T45" fmla="*/ 58 h 121"/>
                  <a:gd name="T46" fmla="*/ 199 w 306"/>
                  <a:gd name="T47" fmla="*/ 60 h 121"/>
                  <a:gd name="T48" fmla="*/ 221 w 306"/>
                  <a:gd name="T49" fmla="*/ 61 h 121"/>
                  <a:gd name="T50" fmla="*/ 231 w 306"/>
                  <a:gd name="T51" fmla="*/ 60 h 121"/>
                  <a:gd name="T52" fmla="*/ 241 w 306"/>
                  <a:gd name="T53" fmla="*/ 58 h 121"/>
                  <a:gd name="T54" fmla="*/ 248 w 306"/>
                  <a:gd name="T55" fmla="*/ 54 h 121"/>
                  <a:gd name="T56" fmla="*/ 254 w 306"/>
                  <a:gd name="T57" fmla="*/ 49 h 121"/>
                  <a:gd name="T58" fmla="*/ 258 w 306"/>
                  <a:gd name="T59" fmla="*/ 41 h 121"/>
                  <a:gd name="T60" fmla="*/ 263 w 306"/>
                  <a:gd name="T61" fmla="*/ 26 h 121"/>
                  <a:gd name="T62" fmla="*/ 265 w 306"/>
                  <a:gd name="T63" fmla="*/ 8 h 121"/>
                  <a:gd name="T64" fmla="*/ 266 w 306"/>
                  <a:gd name="T65" fmla="*/ 0 h 121"/>
                  <a:gd name="T66" fmla="*/ 279 w 306"/>
                  <a:gd name="T67" fmla="*/ 4 h 121"/>
                  <a:gd name="T68" fmla="*/ 285 w 306"/>
                  <a:gd name="T69" fmla="*/ 8 h 121"/>
                  <a:gd name="T70" fmla="*/ 291 w 306"/>
                  <a:gd name="T71" fmla="*/ 13 h 121"/>
                  <a:gd name="T72" fmla="*/ 295 w 306"/>
                  <a:gd name="T73" fmla="*/ 17 h 121"/>
                  <a:gd name="T74" fmla="*/ 300 w 306"/>
                  <a:gd name="T75" fmla="*/ 22 h 121"/>
                  <a:gd name="T76" fmla="*/ 304 w 306"/>
                  <a:gd name="T77" fmla="*/ 29 h 121"/>
                  <a:gd name="T78" fmla="*/ 306 w 306"/>
                  <a:gd name="T79" fmla="*/ 39 h 121"/>
                  <a:gd name="T80" fmla="*/ 306 w 306"/>
                  <a:gd name="T81" fmla="*/ 53 h 121"/>
                  <a:gd name="T82" fmla="*/ 302 w 306"/>
                  <a:gd name="T83" fmla="*/ 60 h 121"/>
                  <a:gd name="T84" fmla="*/ 298 w 306"/>
                  <a:gd name="T85" fmla="*/ 64 h 121"/>
                  <a:gd name="T86" fmla="*/ 294 w 306"/>
                  <a:gd name="T87" fmla="*/ 69 h 121"/>
                  <a:gd name="T88" fmla="*/ 286 w 306"/>
                  <a:gd name="T89" fmla="*/ 76 h 121"/>
                  <a:gd name="T90" fmla="*/ 282 w 306"/>
                  <a:gd name="T91" fmla="*/ 82 h 121"/>
                  <a:gd name="T92" fmla="*/ 277 w 306"/>
                  <a:gd name="T93" fmla="*/ 88 h 121"/>
                  <a:gd name="T94" fmla="*/ 275 w 306"/>
                  <a:gd name="T95" fmla="*/ 91 h 121"/>
                  <a:gd name="T96" fmla="*/ 269 w 306"/>
                  <a:gd name="T97" fmla="*/ 99 h 121"/>
                  <a:gd name="T98" fmla="*/ 261 w 306"/>
                  <a:gd name="T99" fmla="*/ 105 h 121"/>
                  <a:gd name="T100" fmla="*/ 246 w 306"/>
                  <a:gd name="T101" fmla="*/ 111 h 121"/>
                  <a:gd name="T102" fmla="*/ 216 w 306"/>
                  <a:gd name="T103" fmla="*/ 118 h 121"/>
                  <a:gd name="T104" fmla="*/ 185 w 306"/>
                  <a:gd name="T105" fmla="*/ 120 h 121"/>
                  <a:gd name="T106" fmla="*/ 155 w 306"/>
                  <a:gd name="T107" fmla="*/ 121 h 1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121"/>
                  <a:gd name="T164" fmla="*/ 306 w 306"/>
                  <a:gd name="T165" fmla="*/ 121 h 1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121">
                    <a:moveTo>
                      <a:pt x="150" y="121"/>
                    </a:moveTo>
                    <a:lnTo>
                      <a:pt x="144" y="121"/>
                    </a:lnTo>
                    <a:lnTo>
                      <a:pt x="138" y="121"/>
                    </a:lnTo>
                    <a:lnTo>
                      <a:pt x="132" y="120"/>
                    </a:lnTo>
                    <a:lnTo>
                      <a:pt x="126" y="120"/>
                    </a:lnTo>
                    <a:lnTo>
                      <a:pt x="121" y="119"/>
                    </a:lnTo>
                    <a:lnTo>
                      <a:pt x="115" y="119"/>
                    </a:lnTo>
                    <a:lnTo>
                      <a:pt x="112" y="118"/>
                    </a:lnTo>
                    <a:lnTo>
                      <a:pt x="109" y="118"/>
                    </a:lnTo>
                    <a:lnTo>
                      <a:pt x="106" y="117"/>
                    </a:lnTo>
                    <a:lnTo>
                      <a:pt x="103" y="117"/>
                    </a:lnTo>
                    <a:lnTo>
                      <a:pt x="93" y="113"/>
                    </a:lnTo>
                    <a:lnTo>
                      <a:pt x="84" y="110"/>
                    </a:lnTo>
                    <a:lnTo>
                      <a:pt x="78" y="108"/>
                    </a:lnTo>
                    <a:lnTo>
                      <a:pt x="73" y="107"/>
                    </a:lnTo>
                    <a:lnTo>
                      <a:pt x="70" y="105"/>
                    </a:lnTo>
                    <a:lnTo>
                      <a:pt x="67" y="104"/>
                    </a:lnTo>
                    <a:lnTo>
                      <a:pt x="64" y="103"/>
                    </a:lnTo>
                    <a:lnTo>
                      <a:pt x="61" y="102"/>
                    </a:lnTo>
                    <a:lnTo>
                      <a:pt x="59" y="100"/>
                    </a:lnTo>
                    <a:lnTo>
                      <a:pt x="58" y="100"/>
                    </a:lnTo>
                    <a:lnTo>
                      <a:pt x="57" y="99"/>
                    </a:lnTo>
                    <a:lnTo>
                      <a:pt x="56" y="99"/>
                    </a:lnTo>
                    <a:lnTo>
                      <a:pt x="56" y="98"/>
                    </a:lnTo>
                    <a:lnTo>
                      <a:pt x="51" y="96"/>
                    </a:lnTo>
                    <a:lnTo>
                      <a:pt x="47" y="93"/>
                    </a:lnTo>
                    <a:lnTo>
                      <a:pt x="42" y="91"/>
                    </a:lnTo>
                    <a:lnTo>
                      <a:pt x="38" y="89"/>
                    </a:lnTo>
                    <a:lnTo>
                      <a:pt x="33" y="86"/>
                    </a:lnTo>
                    <a:lnTo>
                      <a:pt x="29" y="84"/>
                    </a:lnTo>
                    <a:lnTo>
                      <a:pt x="26" y="83"/>
                    </a:lnTo>
                    <a:lnTo>
                      <a:pt x="24" y="82"/>
                    </a:lnTo>
                    <a:lnTo>
                      <a:pt x="21" y="81"/>
                    </a:lnTo>
                    <a:lnTo>
                      <a:pt x="19" y="80"/>
                    </a:lnTo>
                    <a:lnTo>
                      <a:pt x="17" y="80"/>
                    </a:lnTo>
                    <a:lnTo>
                      <a:pt x="14" y="80"/>
                    </a:lnTo>
                    <a:lnTo>
                      <a:pt x="12" y="80"/>
                    </a:lnTo>
                    <a:lnTo>
                      <a:pt x="9" y="80"/>
                    </a:lnTo>
                    <a:lnTo>
                      <a:pt x="7" y="80"/>
                    </a:lnTo>
                    <a:lnTo>
                      <a:pt x="5" y="81"/>
                    </a:lnTo>
                    <a:lnTo>
                      <a:pt x="2" y="81"/>
                    </a:lnTo>
                    <a:lnTo>
                      <a:pt x="0" y="81"/>
                    </a:lnTo>
                    <a:lnTo>
                      <a:pt x="1" y="76"/>
                    </a:lnTo>
                    <a:lnTo>
                      <a:pt x="2" y="70"/>
                    </a:lnTo>
                    <a:lnTo>
                      <a:pt x="2" y="66"/>
                    </a:lnTo>
                    <a:lnTo>
                      <a:pt x="3" y="63"/>
                    </a:lnTo>
                    <a:lnTo>
                      <a:pt x="4" y="59"/>
                    </a:lnTo>
                    <a:lnTo>
                      <a:pt x="5" y="56"/>
                    </a:lnTo>
                    <a:lnTo>
                      <a:pt x="5" y="54"/>
                    </a:lnTo>
                    <a:lnTo>
                      <a:pt x="6" y="52"/>
                    </a:lnTo>
                    <a:lnTo>
                      <a:pt x="6" y="50"/>
                    </a:lnTo>
                    <a:lnTo>
                      <a:pt x="7" y="49"/>
                    </a:lnTo>
                    <a:lnTo>
                      <a:pt x="8" y="47"/>
                    </a:lnTo>
                    <a:lnTo>
                      <a:pt x="8" y="46"/>
                    </a:lnTo>
                    <a:lnTo>
                      <a:pt x="9" y="44"/>
                    </a:lnTo>
                    <a:lnTo>
                      <a:pt x="10" y="43"/>
                    </a:lnTo>
                    <a:lnTo>
                      <a:pt x="11" y="41"/>
                    </a:lnTo>
                    <a:lnTo>
                      <a:pt x="12" y="40"/>
                    </a:lnTo>
                    <a:lnTo>
                      <a:pt x="13" y="39"/>
                    </a:lnTo>
                    <a:lnTo>
                      <a:pt x="14" y="38"/>
                    </a:lnTo>
                    <a:lnTo>
                      <a:pt x="15" y="37"/>
                    </a:lnTo>
                    <a:lnTo>
                      <a:pt x="16" y="37"/>
                    </a:lnTo>
                    <a:lnTo>
                      <a:pt x="17" y="36"/>
                    </a:lnTo>
                    <a:lnTo>
                      <a:pt x="18" y="36"/>
                    </a:lnTo>
                    <a:lnTo>
                      <a:pt x="19" y="35"/>
                    </a:lnTo>
                    <a:lnTo>
                      <a:pt x="20" y="34"/>
                    </a:lnTo>
                    <a:lnTo>
                      <a:pt x="21" y="34"/>
                    </a:lnTo>
                    <a:lnTo>
                      <a:pt x="22" y="34"/>
                    </a:lnTo>
                    <a:lnTo>
                      <a:pt x="22" y="33"/>
                    </a:lnTo>
                    <a:lnTo>
                      <a:pt x="24" y="31"/>
                    </a:lnTo>
                    <a:lnTo>
                      <a:pt x="27" y="29"/>
                    </a:lnTo>
                    <a:lnTo>
                      <a:pt x="28" y="28"/>
                    </a:lnTo>
                    <a:lnTo>
                      <a:pt x="30" y="28"/>
                    </a:lnTo>
                    <a:lnTo>
                      <a:pt x="31" y="27"/>
                    </a:lnTo>
                    <a:lnTo>
                      <a:pt x="32" y="26"/>
                    </a:lnTo>
                    <a:lnTo>
                      <a:pt x="34" y="26"/>
                    </a:lnTo>
                    <a:lnTo>
                      <a:pt x="35" y="25"/>
                    </a:lnTo>
                    <a:lnTo>
                      <a:pt x="36" y="25"/>
                    </a:lnTo>
                    <a:lnTo>
                      <a:pt x="38" y="25"/>
                    </a:lnTo>
                    <a:lnTo>
                      <a:pt x="39" y="25"/>
                    </a:lnTo>
                    <a:lnTo>
                      <a:pt x="41" y="25"/>
                    </a:lnTo>
                    <a:lnTo>
                      <a:pt x="43" y="25"/>
                    </a:lnTo>
                    <a:lnTo>
                      <a:pt x="44" y="25"/>
                    </a:lnTo>
                    <a:lnTo>
                      <a:pt x="45" y="26"/>
                    </a:lnTo>
                    <a:lnTo>
                      <a:pt x="46" y="26"/>
                    </a:lnTo>
                    <a:lnTo>
                      <a:pt x="46" y="27"/>
                    </a:lnTo>
                    <a:lnTo>
                      <a:pt x="49" y="28"/>
                    </a:lnTo>
                    <a:lnTo>
                      <a:pt x="53" y="30"/>
                    </a:lnTo>
                    <a:lnTo>
                      <a:pt x="53" y="31"/>
                    </a:lnTo>
                    <a:lnTo>
                      <a:pt x="55" y="32"/>
                    </a:lnTo>
                    <a:lnTo>
                      <a:pt x="57" y="33"/>
                    </a:lnTo>
                    <a:lnTo>
                      <a:pt x="58" y="34"/>
                    </a:lnTo>
                    <a:lnTo>
                      <a:pt x="60" y="34"/>
                    </a:lnTo>
                    <a:lnTo>
                      <a:pt x="62" y="35"/>
                    </a:lnTo>
                    <a:lnTo>
                      <a:pt x="64" y="36"/>
                    </a:lnTo>
                    <a:lnTo>
                      <a:pt x="65" y="36"/>
                    </a:lnTo>
                    <a:lnTo>
                      <a:pt x="67" y="37"/>
                    </a:lnTo>
                    <a:lnTo>
                      <a:pt x="72" y="38"/>
                    </a:lnTo>
                    <a:lnTo>
                      <a:pt x="77" y="39"/>
                    </a:lnTo>
                    <a:lnTo>
                      <a:pt x="82" y="40"/>
                    </a:lnTo>
                    <a:lnTo>
                      <a:pt x="87" y="40"/>
                    </a:lnTo>
                    <a:lnTo>
                      <a:pt x="92" y="41"/>
                    </a:lnTo>
                    <a:lnTo>
                      <a:pt x="96" y="42"/>
                    </a:lnTo>
                    <a:lnTo>
                      <a:pt x="101" y="42"/>
                    </a:lnTo>
                    <a:lnTo>
                      <a:pt x="105" y="43"/>
                    </a:lnTo>
                    <a:lnTo>
                      <a:pt x="110" y="44"/>
                    </a:lnTo>
                    <a:lnTo>
                      <a:pt x="115" y="44"/>
                    </a:lnTo>
                    <a:lnTo>
                      <a:pt x="117" y="45"/>
                    </a:lnTo>
                    <a:lnTo>
                      <a:pt x="119" y="45"/>
                    </a:lnTo>
                    <a:lnTo>
                      <a:pt x="121" y="46"/>
                    </a:lnTo>
                    <a:lnTo>
                      <a:pt x="124" y="46"/>
                    </a:lnTo>
                    <a:lnTo>
                      <a:pt x="126" y="47"/>
                    </a:lnTo>
                    <a:lnTo>
                      <a:pt x="128" y="48"/>
                    </a:lnTo>
                    <a:lnTo>
                      <a:pt x="131" y="48"/>
                    </a:lnTo>
                    <a:lnTo>
                      <a:pt x="133" y="49"/>
                    </a:lnTo>
                    <a:lnTo>
                      <a:pt x="135" y="50"/>
                    </a:lnTo>
                    <a:lnTo>
                      <a:pt x="138" y="51"/>
                    </a:lnTo>
                    <a:lnTo>
                      <a:pt x="140" y="52"/>
                    </a:lnTo>
                    <a:lnTo>
                      <a:pt x="142" y="53"/>
                    </a:lnTo>
                    <a:lnTo>
                      <a:pt x="144" y="54"/>
                    </a:lnTo>
                    <a:lnTo>
                      <a:pt x="146" y="54"/>
                    </a:lnTo>
                    <a:lnTo>
                      <a:pt x="148" y="55"/>
                    </a:lnTo>
                    <a:lnTo>
                      <a:pt x="150" y="56"/>
                    </a:lnTo>
                    <a:lnTo>
                      <a:pt x="152" y="56"/>
                    </a:lnTo>
                    <a:lnTo>
                      <a:pt x="154" y="57"/>
                    </a:lnTo>
                    <a:lnTo>
                      <a:pt x="156" y="57"/>
                    </a:lnTo>
                    <a:lnTo>
                      <a:pt x="158" y="58"/>
                    </a:lnTo>
                    <a:lnTo>
                      <a:pt x="162" y="58"/>
                    </a:lnTo>
                    <a:lnTo>
                      <a:pt x="167" y="58"/>
                    </a:lnTo>
                    <a:lnTo>
                      <a:pt x="171" y="58"/>
                    </a:lnTo>
                    <a:lnTo>
                      <a:pt x="175" y="58"/>
                    </a:lnTo>
                    <a:lnTo>
                      <a:pt x="179" y="58"/>
                    </a:lnTo>
                    <a:lnTo>
                      <a:pt x="183" y="59"/>
                    </a:lnTo>
                    <a:lnTo>
                      <a:pt x="188" y="59"/>
                    </a:lnTo>
                    <a:lnTo>
                      <a:pt x="192" y="59"/>
                    </a:lnTo>
                    <a:lnTo>
                      <a:pt x="199" y="60"/>
                    </a:lnTo>
                    <a:lnTo>
                      <a:pt x="206" y="60"/>
                    </a:lnTo>
                    <a:lnTo>
                      <a:pt x="210" y="61"/>
                    </a:lnTo>
                    <a:lnTo>
                      <a:pt x="213" y="61"/>
                    </a:lnTo>
                    <a:lnTo>
                      <a:pt x="216" y="61"/>
                    </a:lnTo>
                    <a:lnTo>
                      <a:pt x="220" y="61"/>
                    </a:lnTo>
                    <a:lnTo>
                      <a:pt x="221" y="61"/>
                    </a:lnTo>
                    <a:lnTo>
                      <a:pt x="223" y="61"/>
                    </a:lnTo>
                    <a:lnTo>
                      <a:pt x="225" y="61"/>
                    </a:lnTo>
                    <a:lnTo>
                      <a:pt x="226" y="61"/>
                    </a:lnTo>
                    <a:lnTo>
                      <a:pt x="228" y="61"/>
                    </a:lnTo>
                    <a:lnTo>
                      <a:pt x="230" y="61"/>
                    </a:lnTo>
                    <a:lnTo>
                      <a:pt x="231" y="60"/>
                    </a:lnTo>
                    <a:lnTo>
                      <a:pt x="233" y="60"/>
                    </a:lnTo>
                    <a:lnTo>
                      <a:pt x="235" y="60"/>
                    </a:lnTo>
                    <a:lnTo>
                      <a:pt x="236" y="59"/>
                    </a:lnTo>
                    <a:lnTo>
                      <a:pt x="238" y="59"/>
                    </a:lnTo>
                    <a:lnTo>
                      <a:pt x="239" y="58"/>
                    </a:lnTo>
                    <a:lnTo>
                      <a:pt x="241" y="58"/>
                    </a:lnTo>
                    <a:lnTo>
                      <a:pt x="243" y="57"/>
                    </a:lnTo>
                    <a:lnTo>
                      <a:pt x="245" y="56"/>
                    </a:lnTo>
                    <a:lnTo>
                      <a:pt x="246" y="56"/>
                    </a:lnTo>
                    <a:lnTo>
                      <a:pt x="247" y="55"/>
                    </a:lnTo>
                    <a:lnTo>
                      <a:pt x="247" y="54"/>
                    </a:lnTo>
                    <a:lnTo>
                      <a:pt x="248" y="54"/>
                    </a:lnTo>
                    <a:lnTo>
                      <a:pt x="249" y="53"/>
                    </a:lnTo>
                    <a:lnTo>
                      <a:pt x="250" y="53"/>
                    </a:lnTo>
                    <a:lnTo>
                      <a:pt x="251" y="52"/>
                    </a:lnTo>
                    <a:lnTo>
                      <a:pt x="252" y="51"/>
                    </a:lnTo>
                    <a:lnTo>
                      <a:pt x="253" y="50"/>
                    </a:lnTo>
                    <a:lnTo>
                      <a:pt x="254" y="49"/>
                    </a:lnTo>
                    <a:lnTo>
                      <a:pt x="255" y="48"/>
                    </a:lnTo>
                    <a:lnTo>
                      <a:pt x="255" y="46"/>
                    </a:lnTo>
                    <a:lnTo>
                      <a:pt x="256" y="45"/>
                    </a:lnTo>
                    <a:lnTo>
                      <a:pt x="257" y="44"/>
                    </a:lnTo>
                    <a:lnTo>
                      <a:pt x="258" y="42"/>
                    </a:lnTo>
                    <a:lnTo>
                      <a:pt x="258" y="41"/>
                    </a:lnTo>
                    <a:lnTo>
                      <a:pt x="259" y="39"/>
                    </a:lnTo>
                    <a:lnTo>
                      <a:pt x="259" y="37"/>
                    </a:lnTo>
                    <a:lnTo>
                      <a:pt x="260" y="36"/>
                    </a:lnTo>
                    <a:lnTo>
                      <a:pt x="261" y="32"/>
                    </a:lnTo>
                    <a:lnTo>
                      <a:pt x="262" y="29"/>
                    </a:lnTo>
                    <a:lnTo>
                      <a:pt x="263" y="26"/>
                    </a:lnTo>
                    <a:lnTo>
                      <a:pt x="264" y="22"/>
                    </a:lnTo>
                    <a:lnTo>
                      <a:pt x="265" y="17"/>
                    </a:lnTo>
                    <a:lnTo>
                      <a:pt x="265" y="13"/>
                    </a:lnTo>
                    <a:lnTo>
                      <a:pt x="265" y="11"/>
                    </a:lnTo>
                    <a:lnTo>
                      <a:pt x="265" y="10"/>
                    </a:lnTo>
                    <a:lnTo>
                      <a:pt x="265" y="8"/>
                    </a:lnTo>
                    <a:lnTo>
                      <a:pt x="265" y="6"/>
                    </a:lnTo>
                    <a:lnTo>
                      <a:pt x="265" y="5"/>
                    </a:lnTo>
                    <a:lnTo>
                      <a:pt x="265" y="3"/>
                    </a:lnTo>
                    <a:lnTo>
                      <a:pt x="265" y="2"/>
                    </a:lnTo>
                    <a:lnTo>
                      <a:pt x="265" y="0"/>
                    </a:lnTo>
                    <a:lnTo>
                      <a:pt x="266" y="0"/>
                    </a:lnTo>
                    <a:lnTo>
                      <a:pt x="268" y="1"/>
                    </a:lnTo>
                    <a:lnTo>
                      <a:pt x="269" y="1"/>
                    </a:lnTo>
                    <a:lnTo>
                      <a:pt x="271" y="1"/>
                    </a:lnTo>
                    <a:lnTo>
                      <a:pt x="273" y="2"/>
                    </a:lnTo>
                    <a:lnTo>
                      <a:pt x="275" y="3"/>
                    </a:lnTo>
                    <a:lnTo>
                      <a:pt x="279" y="4"/>
                    </a:lnTo>
                    <a:lnTo>
                      <a:pt x="283" y="6"/>
                    </a:lnTo>
                    <a:lnTo>
                      <a:pt x="283" y="7"/>
                    </a:lnTo>
                    <a:lnTo>
                      <a:pt x="284" y="7"/>
                    </a:lnTo>
                    <a:lnTo>
                      <a:pt x="285" y="7"/>
                    </a:lnTo>
                    <a:lnTo>
                      <a:pt x="285" y="8"/>
                    </a:lnTo>
                    <a:lnTo>
                      <a:pt x="286" y="8"/>
                    </a:lnTo>
                    <a:lnTo>
                      <a:pt x="287" y="9"/>
                    </a:lnTo>
                    <a:lnTo>
                      <a:pt x="288" y="11"/>
                    </a:lnTo>
                    <a:lnTo>
                      <a:pt x="289" y="12"/>
                    </a:lnTo>
                    <a:lnTo>
                      <a:pt x="291" y="13"/>
                    </a:lnTo>
                    <a:lnTo>
                      <a:pt x="292" y="14"/>
                    </a:lnTo>
                    <a:lnTo>
                      <a:pt x="293" y="14"/>
                    </a:lnTo>
                    <a:lnTo>
                      <a:pt x="294" y="15"/>
                    </a:lnTo>
                    <a:lnTo>
                      <a:pt x="294" y="16"/>
                    </a:lnTo>
                    <a:lnTo>
                      <a:pt x="294" y="17"/>
                    </a:lnTo>
                    <a:lnTo>
                      <a:pt x="295" y="17"/>
                    </a:lnTo>
                    <a:lnTo>
                      <a:pt x="296" y="18"/>
                    </a:lnTo>
                    <a:lnTo>
                      <a:pt x="297" y="19"/>
                    </a:lnTo>
                    <a:lnTo>
                      <a:pt x="298" y="20"/>
                    </a:lnTo>
                    <a:lnTo>
                      <a:pt x="299" y="21"/>
                    </a:lnTo>
                    <a:lnTo>
                      <a:pt x="300" y="22"/>
                    </a:lnTo>
                    <a:lnTo>
                      <a:pt x="301" y="23"/>
                    </a:lnTo>
                    <a:lnTo>
                      <a:pt x="301" y="24"/>
                    </a:lnTo>
                    <a:lnTo>
                      <a:pt x="302" y="25"/>
                    </a:lnTo>
                    <a:lnTo>
                      <a:pt x="303" y="26"/>
                    </a:lnTo>
                    <a:lnTo>
                      <a:pt x="303" y="27"/>
                    </a:lnTo>
                    <a:lnTo>
                      <a:pt x="304" y="29"/>
                    </a:lnTo>
                    <a:lnTo>
                      <a:pt x="304" y="30"/>
                    </a:lnTo>
                    <a:lnTo>
                      <a:pt x="304" y="31"/>
                    </a:lnTo>
                    <a:lnTo>
                      <a:pt x="305" y="32"/>
                    </a:lnTo>
                    <a:lnTo>
                      <a:pt x="305" y="34"/>
                    </a:lnTo>
                    <a:lnTo>
                      <a:pt x="306" y="36"/>
                    </a:lnTo>
                    <a:lnTo>
                      <a:pt x="306" y="39"/>
                    </a:lnTo>
                    <a:lnTo>
                      <a:pt x="306" y="41"/>
                    </a:lnTo>
                    <a:lnTo>
                      <a:pt x="306" y="44"/>
                    </a:lnTo>
                    <a:lnTo>
                      <a:pt x="306" y="46"/>
                    </a:lnTo>
                    <a:lnTo>
                      <a:pt x="306" y="48"/>
                    </a:lnTo>
                    <a:lnTo>
                      <a:pt x="306" y="51"/>
                    </a:lnTo>
                    <a:lnTo>
                      <a:pt x="306" y="53"/>
                    </a:lnTo>
                    <a:lnTo>
                      <a:pt x="305" y="54"/>
                    </a:lnTo>
                    <a:lnTo>
                      <a:pt x="304" y="56"/>
                    </a:lnTo>
                    <a:lnTo>
                      <a:pt x="303" y="57"/>
                    </a:lnTo>
                    <a:lnTo>
                      <a:pt x="303" y="58"/>
                    </a:lnTo>
                    <a:lnTo>
                      <a:pt x="302" y="59"/>
                    </a:lnTo>
                    <a:lnTo>
                      <a:pt x="302" y="60"/>
                    </a:lnTo>
                    <a:lnTo>
                      <a:pt x="302" y="61"/>
                    </a:lnTo>
                    <a:lnTo>
                      <a:pt x="301" y="61"/>
                    </a:lnTo>
                    <a:lnTo>
                      <a:pt x="300" y="61"/>
                    </a:lnTo>
                    <a:lnTo>
                      <a:pt x="299" y="62"/>
                    </a:lnTo>
                    <a:lnTo>
                      <a:pt x="299" y="63"/>
                    </a:lnTo>
                    <a:lnTo>
                      <a:pt x="298" y="64"/>
                    </a:lnTo>
                    <a:lnTo>
                      <a:pt x="296" y="65"/>
                    </a:lnTo>
                    <a:lnTo>
                      <a:pt x="296" y="67"/>
                    </a:lnTo>
                    <a:lnTo>
                      <a:pt x="295" y="68"/>
                    </a:lnTo>
                    <a:lnTo>
                      <a:pt x="294" y="68"/>
                    </a:lnTo>
                    <a:lnTo>
                      <a:pt x="294" y="69"/>
                    </a:lnTo>
                    <a:lnTo>
                      <a:pt x="294" y="70"/>
                    </a:lnTo>
                    <a:lnTo>
                      <a:pt x="292" y="71"/>
                    </a:lnTo>
                    <a:lnTo>
                      <a:pt x="290" y="73"/>
                    </a:lnTo>
                    <a:lnTo>
                      <a:pt x="288" y="74"/>
                    </a:lnTo>
                    <a:lnTo>
                      <a:pt x="287" y="76"/>
                    </a:lnTo>
                    <a:lnTo>
                      <a:pt x="286" y="76"/>
                    </a:lnTo>
                    <a:lnTo>
                      <a:pt x="285" y="77"/>
                    </a:lnTo>
                    <a:lnTo>
                      <a:pt x="284" y="78"/>
                    </a:lnTo>
                    <a:lnTo>
                      <a:pt x="284" y="79"/>
                    </a:lnTo>
                    <a:lnTo>
                      <a:pt x="283" y="80"/>
                    </a:lnTo>
                    <a:lnTo>
                      <a:pt x="282" y="81"/>
                    </a:lnTo>
                    <a:lnTo>
                      <a:pt x="282" y="82"/>
                    </a:lnTo>
                    <a:lnTo>
                      <a:pt x="281" y="82"/>
                    </a:lnTo>
                    <a:lnTo>
                      <a:pt x="278" y="86"/>
                    </a:lnTo>
                    <a:lnTo>
                      <a:pt x="277" y="88"/>
                    </a:lnTo>
                    <a:lnTo>
                      <a:pt x="277" y="89"/>
                    </a:lnTo>
                    <a:lnTo>
                      <a:pt x="277" y="90"/>
                    </a:lnTo>
                    <a:lnTo>
                      <a:pt x="276" y="90"/>
                    </a:lnTo>
                    <a:lnTo>
                      <a:pt x="275" y="90"/>
                    </a:lnTo>
                    <a:lnTo>
                      <a:pt x="275" y="91"/>
                    </a:lnTo>
                    <a:lnTo>
                      <a:pt x="274" y="93"/>
                    </a:lnTo>
                    <a:lnTo>
                      <a:pt x="273" y="94"/>
                    </a:lnTo>
                    <a:lnTo>
                      <a:pt x="272" y="95"/>
                    </a:lnTo>
                    <a:lnTo>
                      <a:pt x="271" y="97"/>
                    </a:lnTo>
                    <a:lnTo>
                      <a:pt x="270" y="98"/>
                    </a:lnTo>
                    <a:lnTo>
                      <a:pt x="269" y="99"/>
                    </a:lnTo>
                    <a:lnTo>
                      <a:pt x="268" y="100"/>
                    </a:lnTo>
                    <a:lnTo>
                      <a:pt x="267" y="101"/>
                    </a:lnTo>
                    <a:lnTo>
                      <a:pt x="265" y="102"/>
                    </a:lnTo>
                    <a:lnTo>
                      <a:pt x="264" y="103"/>
                    </a:lnTo>
                    <a:lnTo>
                      <a:pt x="262" y="104"/>
                    </a:lnTo>
                    <a:lnTo>
                      <a:pt x="261" y="105"/>
                    </a:lnTo>
                    <a:lnTo>
                      <a:pt x="259" y="106"/>
                    </a:lnTo>
                    <a:lnTo>
                      <a:pt x="258" y="107"/>
                    </a:lnTo>
                    <a:lnTo>
                      <a:pt x="256" y="107"/>
                    </a:lnTo>
                    <a:lnTo>
                      <a:pt x="253" y="109"/>
                    </a:lnTo>
                    <a:lnTo>
                      <a:pt x="250" y="110"/>
                    </a:lnTo>
                    <a:lnTo>
                      <a:pt x="246" y="111"/>
                    </a:lnTo>
                    <a:lnTo>
                      <a:pt x="243" y="113"/>
                    </a:lnTo>
                    <a:lnTo>
                      <a:pt x="237" y="115"/>
                    </a:lnTo>
                    <a:lnTo>
                      <a:pt x="231" y="117"/>
                    </a:lnTo>
                    <a:lnTo>
                      <a:pt x="226" y="117"/>
                    </a:lnTo>
                    <a:lnTo>
                      <a:pt x="221" y="118"/>
                    </a:lnTo>
                    <a:lnTo>
                      <a:pt x="216" y="118"/>
                    </a:lnTo>
                    <a:lnTo>
                      <a:pt x="211" y="119"/>
                    </a:lnTo>
                    <a:lnTo>
                      <a:pt x="206" y="119"/>
                    </a:lnTo>
                    <a:lnTo>
                      <a:pt x="201" y="119"/>
                    </a:lnTo>
                    <a:lnTo>
                      <a:pt x="196" y="120"/>
                    </a:lnTo>
                    <a:lnTo>
                      <a:pt x="190" y="120"/>
                    </a:lnTo>
                    <a:lnTo>
                      <a:pt x="185" y="120"/>
                    </a:lnTo>
                    <a:lnTo>
                      <a:pt x="180" y="120"/>
                    </a:lnTo>
                    <a:lnTo>
                      <a:pt x="175" y="121"/>
                    </a:lnTo>
                    <a:lnTo>
                      <a:pt x="170" y="121"/>
                    </a:lnTo>
                    <a:lnTo>
                      <a:pt x="165" y="121"/>
                    </a:lnTo>
                    <a:lnTo>
                      <a:pt x="160" y="121"/>
                    </a:lnTo>
                    <a:lnTo>
                      <a:pt x="155" y="121"/>
                    </a:lnTo>
                    <a:lnTo>
                      <a:pt x="150" y="121"/>
                    </a:lnTo>
                    <a:close/>
                  </a:path>
                </a:pathLst>
              </a:custGeom>
              <a:solidFill>
                <a:srgbClr val="007CC3"/>
              </a:solidFill>
              <a:ln w="9525">
                <a:noFill/>
                <a:round/>
                <a:headEnd/>
                <a:tailEnd/>
              </a:ln>
            </p:spPr>
            <p:txBody>
              <a:bodyPr/>
              <a:lstStyle/>
              <a:p>
                <a:endParaRPr lang="en-US"/>
              </a:p>
            </p:txBody>
          </p:sp>
          <p:sp>
            <p:nvSpPr>
              <p:cNvPr id="27186" name="Freeform 201"/>
              <p:cNvSpPr>
                <a:spLocks/>
              </p:cNvSpPr>
              <p:nvPr/>
            </p:nvSpPr>
            <p:spPr bwMode="auto">
              <a:xfrm>
                <a:off x="1299" y="1420"/>
                <a:ext cx="50" cy="75"/>
              </a:xfrm>
              <a:custGeom>
                <a:avLst/>
                <a:gdLst>
                  <a:gd name="T0" fmla="*/ 9 w 50"/>
                  <a:gd name="T1" fmla="*/ 72 h 75"/>
                  <a:gd name="T2" fmla="*/ 7 w 50"/>
                  <a:gd name="T3" fmla="*/ 70 h 75"/>
                  <a:gd name="T4" fmla="*/ 7 w 50"/>
                  <a:gd name="T5" fmla="*/ 70 h 75"/>
                  <a:gd name="T6" fmla="*/ 5 w 50"/>
                  <a:gd name="T7" fmla="*/ 69 h 75"/>
                  <a:gd name="T8" fmla="*/ 3 w 50"/>
                  <a:gd name="T9" fmla="*/ 68 h 75"/>
                  <a:gd name="T10" fmla="*/ 2 w 50"/>
                  <a:gd name="T11" fmla="*/ 67 h 75"/>
                  <a:gd name="T12" fmla="*/ 1 w 50"/>
                  <a:gd name="T13" fmla="*/ 67 h 75"/>
                  <a:gd name="T14" fmla="*/ 1 w 50"/>
                  <a:gd name="T15" fmla="*/ 66 h 75"/>
                  <a:gd name="T16" fmla="*/ 0 w 50"/>
                  <a:gd name="T17" fmla="*/ 65 h 75"/>
                  <a:gd name="T18" fmla="*/ 0 w 50"/>
                  <a:gd name="T19" fmla="*/ 65 h 75"/>
                  <a:gd name="T20" fmla="*/ 0 w 50"/>
                  <a:gd name="T21" fmla="*/ 63 h 75"/>
                  <a:gd name="T22" fmla="*/ 1 w 50"/>
                  <a:gd name="T23" fmla="*/ 61 h 75"/>
                  <a:gd name="T24" fmla="*/ 2 w 50"/>
                  <a:gd name="T25" fmla="*/ 60 h 75"/>
                  <a:gd name="T26" fmla="*/ 4 w 50"/>
                  <a:gd name="T27" fmla="*/ 58 h 75"/>
                  <a:gd name="T28" fmla="*/ 5 w 50"/>
                  <a:gd name="T29" fmla="*/ 57 h 75"/>
                  <a:gd name="T30" fmla="*/ 6 w 50"/>
                  <a:gd name="T31" fmla="*/ 56 h 75"/>
                  <a:gd name="T32" fmla="*/ 7 w 50"/>
                  <a:gd name="T33" fmla="*/ 56 h 75"/>
                  <a:gd name="T34" fmla="*/ 7 w 50"/>
                  <a:gd name="T35" fmla="*/ 54 h 75"/>
                  <a:gd name="T36" fmla="*/ 8 w 50"/>
                  <a:gd name="T37" fmla="*/ 53 h 75"/>
                  <a:gd name="T38" fmla="*/ 9 w 50"/>
                  <a:gd name="T39" fmla="*/ 52 h 75"/>
                  <a:gd name="T40" fmla="*/ 10 w 50"/>
                  <a:gd name="T41" fmla="*/ 51 h 75"/>
                  <a:gd name="T42" fmla="*/ 11 w 50"/>
                  <a:gd name="T43" fmla="*/ 50 h 75"/>
                  <a:gd name="T44" fmla="*/ 12 w 50"/>
                  <a:gd name="T45" fmla="*/ 48 h 75"/>
                  <a:gd name="T46" fmla="*/ 13 w 50"/>
                  <a:gd name="T47" fmla="*/ 45 h 75"/>
                  <a:gd name="T48" fmla="*/ 15 w 50"/>
                  <a:gd name="T49" fmla="*/ 43 h 75"/>
                  <a:gd name="T50" fmla="*/ 17 w 50"/>
                  <a:gd name="T51" fmla="*/ 40 h 75"/>
                  <a:gd name="T52" fmla="*/ 20 w 50"/>
                  <a:gd name="T53" fmla="*/ 38 h 75"/>
                  <a:gd name="T54" fmla="*/ 22 w 50"/>
                  <a:gd name="T55" fmla="*/ 36 h 75"/>
                  <a:gd name="T56" fmla="*/ 24 w 50"/>
                  <a:gd name="T57" fmla="*/ 35 h 75"/>
                  <a:gd name="T58" fmla="*/ 25 w 50"/>
                  <a:gd name="T59" fmla="*/ 33 h 75"/>
                  <a:gd name="T60" fmla="*/ 26 w 50"/>
                  <a:gd name="T61" fmla="*/ 31 h 75"/>
                  <a:gd name="T62" fmla="*/ 28 w 50"/>
                  <a:gd name="T63" fmla="*/ 29 h 75"/>
                  <a:gd name="T64" fmla="*/ 29 w 50"/>
                  <a:gd name="T65" fmla="*/ 27 h 75"/>
                  <a:gd name="T66" fmla="*/ 32 w 50"/>
                  <a:gd name="T67" fmla="*/ 24 h 75"/>
                  <a:gd name="T68" fmla="*/ 35 w 50"/>
                  <a:gd name="T69" fmla="*/ 21 h 75"/>
                  <a:gd name="T70" fmla="*/ 37 w 50"/>
                  <a:gd name="T71" fmla="*/ 19 h 75"/>
                  <a:gd name="T72" fmla="*/ 39 w 50"/>
                  <a:gd name="T73" fmla="*/ 17 h 75"/>
                  <a:gd name="T74" fmla="*/ 40 w 50"/>
                  <a:gd name="T75" fmla="*/ 12 h 75"/>
                  <a:gd name="T76" fmla="*/ 42 w 50"/>
                  <a:gd name="T77" fmla="*/ 7 h 75"/>
                  <a:gd name="T78" fmla="*/ 43 w 50"/>
                  <a:gd name="T79" fmla="*/ 2 h 75"/>
                  <a:gd name="T80" fmla="*/ 46 w 50"/>
                  <a:gd name="T81" fmla="*/ 2 h 75"/>
                  <a:gd name="T82" fmla="*/ 49 w 50"/>
                  <a:gd name="T83" fmla="*/ 4 h 75"/>
                  <a:gd name="T84" fmla="*/ 50 w 50"/>
                  <a:gd name="T85" fmla="*/ 6 h 75"/>
                  <a:gd name="T86" fmla="*/ 50 w 50"/>
                  <a:gd name="T87" fmla="*/ 7 h 75"/>
                  <a:gd name="T88" fmla="*/ 48 w 50"/>
                  <a:gd name="T89" fmla="*/ 12 h 75"/>
                  <a:gd name="T90" fmla="*/ 43 w 50"/>
                  <a:gd name="T91" fmla="*/ 20 h 75"/>
                  <a:gd name="T92" fmla="*/ 39 w 50"/>
                  <a:gd name="T93" fmla="*/ 28 h 75"/>
                  <a:gd name="T94" fmla="*/ 34 w 50"/>
                  <a:gd name="T95" fmla="*/ 36 h 75"/>
                  <a:gd name="T96" fmla="*/ 29 w 50"/>
                  <a:gd name="T97" fmla="*/ 45 h 75"/>
                  <a:gd name="T98" fmla="*/ 25 w 50"/>
                  <a:gd name="T99" fmla="*/ 53 h 75"/>
                  <a:gd name="T100" fmla="*/ 20 w 50"/>
                  <a:gd name="T101" fmla="*/ 61 h 75"/>
                  <a:gd name="T102" fmla="*/ 16 w 50"/>
                  <a:gd name="T103" fmla="*/ 69 h 75"/>
                  <a:gd name="T104" fmla="*/ 13 w 50"/>
                  <a:gd name="T105" fmla="*/ 74 h 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
                  <a:gd name="T160" fmla="*/ 0 h 75"/>
                  <a:gd name="T161" fmla="*/ 50 w 50"/>
                  <a:gd name="T162" fmla="*/ 75 h 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 h="75">
                    <a:moveTo>
                      <a:pt x="12" y="75"/>
                    </a:moveTo>
                    <a:lnTo>
                      <a:pt x="9" y="72"/>
                    </a:lnTo>
                    <a:lnTo>
                      <a:pt x="7" y="71"/>
                    </a:lnTo>
                    <a:lnTo>
                      <a:pt x="7" y="70"/>
                    </a:lnTo>
                    <a:lnTo>
                      <a:pt x="7" y="69"/>
                    </a:lnTo>
                    <a:lnTo>
                      <a:pt x="5" y="69"/>
                    </a:lnTo>
                    <a:lnTo>
                      <a:pt x="4" y="68"/>
                    </a:lnTo>
                    <a:lnTo>
                      <a:pt x="3" y="68"/>
                    </a:lnTo>
                    <a:lnTo>
                      <a:pt x="2" y="68"/>
                    </a:lnTo>
                    <a:lnTo>
                      <a:pt x="2" y="67"/>
                    </a:lnTo>
                    <a:lnTo>
                      <a:pt x="1" y="67"/>
                    </a:lnTo>
                    <a:lnTo>
                      <a:pt x="1" y="66"/>
                    </a:lnTo>
                    <a:lnTo>
                      <a:pt x="0" y="65"/>
                    </a:lnTo>
                    <a:lnTo>
                      <a:pt x="0" y="64"/>
                    </a:lnTo>
                    <a:lnTo>
                      <a:pt x="0" y="63"/>
                    </a:lnTo>
                    <a:lnTo>
                      <a:pt x="1" y="62"/>
                    </a:lnTo>
                    <a:lnTo>
                      <a:pt x="1" y="61"/>
                    </a:lnTo>
                    <a:lnTo>
                      <a:pt x="2" y="60"/>
                    </a:lnTo>
                    <a:lnTo>
                      <a:pt x="3" y="59"/>
                    </a:lnTo>
                    <a:lnTo>
                      <a:pt x="4" y="58"/>
                    </a:lnTo>
                    <a:lnTo>
                      <a:pt x="4" y="57"/>
                    </a:lnTo>
                    <a:lnTo>
                      <a:pt x="5" y="57"/>
                    </a:lnTo>
                    <a:lnTo>
                      <a:pt x="6" y="56"/>
                    </a:lnTo>
                    <a:lnTo>
                      <a:pt x="7" y="56"/>
                    </a:lnTo>
                    <a:lnTo>
                      <a:pt x="7" y="55"/>
                    </a:lnTo>
                    <a:lnTo>
                      <a:pt x="7" y="54"/>
                    </a:lnTo>
                    <a:lnTo>
                      <a:pt x="8" y="53"/>
                    </a:lnTo>
                    <a:lnTo>
                      <a:pt x="9" y="52"/>
                    </a:lnTo>
                    <a:lnTo>
                      <a:pt x="9" y="51"/>
                    </a:lnTo>
                    <a:lnTo>
                      <a:pt x="10" y="51"/>
                    </a:lnTo>
                    <a:lnTo>
                      <a:pt x="11" y="50"/>
                    </a:lnTo>
                    <a:lnTo>
                      <a:pt x="11" y="49"/>
                    </a:lnTo>
                    <a:lnTo>
                      <a:pt x="12" y="48"/>
                    </a:lnTo>
                    <a:lnTo>
                      <a:pt x="13" y="47"/>
                    </a:lnTo>
                    <a:lnTo>
                      <a:pt x="13" y="45"/>
                    </a:lnTo>
                    <a:lnTo>
                      <a:pt x="14" y="44"/>
                    </a:lnTo>
                    <a:lnTo>
                      <a:pt x="15" y="43"/>
                    </a:lnTo>
                    <a:lnTo>
                      <a:pt x="16" y="41"/>
                    </a:lnTo>
                    <a:lnTo>
                      <a:pt x="17" y="40"/>
                    </a:lnTo>
                    <a:lnTo>
                      <a:pt x="19" y="39"/>
                    </a:lnTo>
                    <a:lnTo>
                      <a:pt x="20" y="38"/>
                    </a:lnTo>
                    <a:lnTo>
                      <a:pt x="21" y="37"/>
                    </a:lnTo>
                    <a:lnTo>
                      <a:pt x="22" y="36"/>
                    </a:lnTo>
                    <a:lnTo>
                      <a:pt x="23" y="35"/>
                    </a:lnTo>
                    <a:lnTo>
                      <a:pt x="24" y="35"/>
                    </a:lnTo>
                    <a:lnTo>
                      <a:pt x="25" y="34"/>
                    </a:lnTo>
                    <a:lnTo>
                      <a:pt x="25" y="33"/>
                    </a:lnTo>
                    <a:lnTo>
                      <a:pt x="26" y="32"/>
                    </a:lnTo>
                    <a:lnTo>
                      <a:pt x="26" y="31"/>
                    </a:lnTo>
                    <a:lnTo>
                      <a:pt x="27" y="30"/>
                    </a:lnTo>
                    <a:lnTo>
                      <a:pt x="28" y="29"/>
                    </a:lnTo>
                    <a:lnTo>
                      <a:pt x="28" y="28"/>
                    </a:lnTo>
                    <a:lnTo>
                      <a:pt x="29" y="27"/>
                    </a:lnTo>
                    <a:lnTo>
                      <a:pt x="30" y="26"/>
                    </a:lnTo>
                    <a:lnTo>
                      <a:pt x="32" y="24"/>
                    </a:lnTo>
                    <a:lnTo>
                      <a:pt x="33" y="23"/>
                    </a:lnTo>
                    <a:lnTo>
                      <a:pt x="35" y="21"/>
                    </a:lnTo>
                    <a:lnTo>
                      <a:pt x="36" y="19"/>
                    </a:lnTo>
                    <a:lnTo>
                      <a:pt x="37" y="19"/>
                    </a:lnTo>
                    <a:lnTo>
                      <a:pt x="39" y="17"/>
                    </a:lnTo>
                    <a:lnTo>
                      <a:pt x="39" y="14"/>
                    </a:lnTo>
                    <a:lnTo>
                      <a:pt x="40" y="12"/>
                    </a:lnTo>
                    <a:lnTo>
                      <a:pt x="41" y="10"/>
                    </a:lnTo>
                    <a:lnTo>
                      <a:pt x="42" y="7"/>
                    </a:lnTo>
                    <a:lnTo>
                      <a:pt x="43" y="5"/>
                    </a:lnTo>
                    <a:lnTo>
                      <a:pt x="43" y="2"/>
                    </a:lnTo>
                    <a:lnTo>
                      <a:pt x="44" y="0"/>
                    </a:lnTo>
                    <a:lnTo>
                      <a:pt x="46" y="2"/>
                    </a:lnTo>
                    <a:lnTo>
                      <a:pt x="48" y="3"/>
                    </a:lnTo>
                    <a:lnTo>
                      <a:pt x="49" y="4"/>
                    </a:lnTo>
                    <a:lnTo>
                      <a:pt x="49" y="5"/>
                    </a:lnTo>
                    <a:lnTo>
                      <a:pt x="50" y="6"/>
                    </a:lnTo>
                    <a:lnTo>
                      <a:pt x="50" y="7"/>
                    </a:lnTo>
                    <a:lnTo>
                      <a:pt x="50" y="8"/>
                    </a:lnTo>
                    <a:lnTo>
                      <a:pt x="48" y="12"/>
                    </a:lnTo>
                    <a:lnTo>
                      <a:pt x="46" y="16"/>
                    </a:lnTo>
                    <a:lnTo>
                      <a:pt x="43" y="20"/>
                    </a:lnTo>
                    <a:lnTo>
                      <a:pt x="41" y="24"/>
                    </a:lnTo>
                    <a:lnTo>
                      <a:pt x="39" y="28"/>
                    </a:lnTo>
                    <a:lnTo>
                      <a:pt x="36" y="32"/>
                    </a:lnTo>
                    <a:lnTo>
                      <a:pt x="34" y="36"/>
                    </a:lnTo>
                    <a:lnTo>
                      <a:pt x="32" y="40"/>
                    </a:lnTo>
                    <a:lnTo>
                      <a:pt x="29" y="45"/>
                    </a:lnTo>
                    <a:lnTo>
                      <a:pt x="27" y="49"/>
                    </a:lnTo>
                    <a:lnTo>
                      <a:pt x="25" y="53"/>
                    </a:lnTo>
                    <a:lnTo>
                      <a:pt x="22" y="57"/>
                    </a:lnTo>
                    <a:lnTo>
                      <a:pt x="20" y="61"/>
                    </a:lnTo>
                    <a:lnTo>
                      <a:pt x="18" y="65"/>
                    </a:lnTo>
                    <a:lnTo>
                      <a:pt x="16" y="69"/>
                    </a:lnTo>
                    <a:lnTo>
                      <a:pt x="14" y="74"/>
                    </a:lnTo>
                    <a:lnTo>
                      <a:pt x="13" y="74"/>
                    </a:lnTo>
                    <a:lnTo>
                      <a:pt x="12" y="75"/>
                    </a:lnTo>
                    <a:close/>
                  </a:path>
                </a:pathLst>
              </a:custGeom>
              <a:solidFill>
                <a:srgbClr val="007CC3"/>
              </a:solidFill>
              <a:ln w="9525">
                <a:noFill/>
                <a:round/>
                <a:headEnd/>
                <a:tailEnd/>
              </a:ln>
            </p:spPr>
            <p:txBody>
              <a:bodyPr/>
              <a:lstStyle/>
              <a:p>
                <a:endParaRPr lang="en-US"/>
              </a:p>
            </p:txBody>
          </p:sp>
          <p:sp>
            <p:nvSpPr>
              <p:cNvPr id="27187" name="Freeform 202"/>
              <p:cNvSpPr>
                <a:spLocks/>
              </p:cNvSpPr>
              <p:nvPr/>
            </p:nvSpPr>
            <p:spPr bwMode="auto">
              <a:xfrm>
                <a:off x="755" y="1490"/>
                <a:ext cx="45" cy="3"/>
              </a:xfrm>
              <a:custGeom>
                <a:avLst/>
                <a:gdLst>
                  <a:gd name="T0" fmla="*/ 20 w 45"/>
                  <a:gd name="T1" fmla="*/ 3 h 3"/>
                  <a:gd name="T2" fmla="*/ 17 w 45"/>
                  <a:gd name="T3" fmla="*/ 3 h 3"/>
                  <a:gd name="T4" fmla="*/ 15 w 45"/>
                  <a:gd name="T5" fmla="*/ 3 h 3"/>
                  <a:gd name="T6" fmla="*/ 12 w 45"/>
                  <a:gd name="T7" fmla="*/ 2 h 3"/>
                  <a:gd name="T8" fmla="*/ 10 w 45"/>
                  <a:gd name="T9" fmla="*/ 2 h 3"/>
                  <a:gd name="T10" fmla="*/ 7 w 45"/>
                  <a:gd name="T11" fmla="*/ 2 h 3"/>
                  <a:gd name="T12" fmla="*/ 5 w 45"/>
                  <a:gd name="T13" fmla="*/ 2 h 3"/>
                  <a:gd name="T14" fmla="*/ 3 w 45"/>
                  <a:gd name="T15" fmla="*/ 2 h 3"/>
                  <a:gd name="T16" fmla="*/ 0 w 45"/>
                  <a:gd name="T17" fmla="*/ 1 h 3"/>
                  <a:gd name="T18" fmla="*/ 6 w 45"/>
                  <a:gd name="T19" fmla="*/ 1 h 3"/>
                  <a:gd name="T20" fmla="*/ 11 w 45"/>
                  <a:gd name="T21" fmla="*/ 1 h 3"/>
                  <a:gd name="T22" fmla="*/ 17 w 45"/>
                  <a:gd name="T23" fmla="*/ 1 h 3"/>
                  <a:gd name="T24" fmla="*/ 22 w 45"/>
                  <a:gd name="T25" fmla="*/ 1 h 3"/>
                  <a:gd name="T26" fmla="*/ 28 w 45"/>
                  <a:gd name="T27" fmla="*/ 1 h 3"/>
                  <a:gd name="T28" fmla="*/ 33 w 45"/>
                  <a:gd name="T29" fmla="*/ 1 h 3"/>
                  <a:gd name="T30" fmla="*/ 39 w 45"/>
                  <a:gd name="T31" fmla="*/ 0 h 3"/>
                  <a:gd name="T32" fmla="*/ 45 w 45"/>
                  <a:gd name="T33" fmla="*/ 0 h 3"/>
                  <a:gd name="T34" fmla="*/ 45 w 45"/>
                  <a:gd name="T35" fmla="*/ 1 h 3"/>
                  <a:gd name="T36" fmla="*/ 45 w 45"/>
                  <a:gd name="T37" fmla="*/ 2 h 3"/>
                  <a:gd name="T38" fmla="*/ 42 w 45"/>
                  <a:gd name="T39" fmla="*/ 2 h 3"/>
                  <a:gd name="T40" fmla="*/ 38 w 45"/>
                  <a:gd name="T41" fmla="*/ 3 h 3"/>
                  <a:gd name="T42" fmla="*/ 35 w 45"/>
                  <a:gd name="T43" fmla="*/ 3 h 3"/>
                  <a:gd name="T44" fmla="*/ 32 w 45"/>
                  <a:gd name="T45" fmla="*/ 3 h 3"/>
                  <a:gd name="T46" fmla="*/ 29 w 45"/>
                  <a:gd name="T47" fmla="*/ 3 h 3"/>
                  <a:gd name="T48" fmla="*/ 26 w 45"/>
                  <a:gd name="T49" fmla="*/ 3 h 3"/>
                  <a:gd name="T50" fmla="*/ 23 w 45"/>
                  <a:gd name="T51" fmla="*/ 3 h 3"/>
                  <a:gd name="T52" fmla="*/ 20 w 45"/>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
                  <a:gd name="T82" fmla="*/ 0 h 3"/>
                  <a:gd name="T83" fmla="*/ 45 w 45"/>
                  <a:gd name="T84" fmla="*/ 3 h 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 h="3">
                    <a:moveTo>
                      <a:pt x="20" y="3"/>
                    </a:moveTo>
                    <a:lnTo>
                      <a:pt x="17" y="3"/>
                    </a:lnTo>
                    <a:lnTo>
                      <a:pt x="15" y="3"/>
                    </a:lnTo>
                    <a:lnTo>
                      <a:pt x="12" y="2"/>
                    </a:lnTo>
                    <a:lnTo>
                      <a:pt x="10" y="2"/>
                    </a:lnTo>
                    <a:lnTo>
                      <a:pt x="7" y="2"/>
                    </a:lnTo>
                    <a:lnTo>
                      <a:pt x="5" y="2"/>
                    </a:lnTo>
                    <a:lnTo>
                      <a:pt x="3" y="2"/>
                    </a:lnTo>
                    <a:lnTo>
                      <a:pt x="0" y="1"/>
                    </a:lnTo>
                    <a:lnTo>
                      <a:pt x="6" y="1"/>
                    </a:lnTo>
                    <a:lnTo>
                      <a:pt x="11" y="1"/>
                    </a:lnTo>
                    <a:lnTo>
                      <a:pt x="17" y="1"/>
                    </a:lnTo>
                    <a:lnTo>
                      <a:pt x="22" y="1"/>
                    </a:lnTo>
                    <a:lnTo>
                      <a:pt x="28" y="1"/>
                    </a:lnTo>
                    <a:lnTo>
                      <a:pt x="33" y="1"/>
                    </a:lnTo>
                    <a:lnTo>
                      <a:pt x="39" y="0"/>
                    </a:lnTo>
                    <a:lnTo>
                      <a:pt x="45" y="0"/>
                    </a:lnTo>
                    <a:lnTo>
                      <a:pt x="45" y="1"/>
                    </a:lnTo>
                    <a:lnTo>
                      <a:pt x="45" y="2"/>
                    </a:lnTo>
                    <a:lnTo>
                      <a:pt x="42" y="2"/>
                    </a:lnTo>
                    <a:lnTo>
                      <a:pt x="38" y="3"/>
                    </a:lnTo>
                    <a:lnTo>
                      <a:pt x="35" y="3"/>
                    </a:lnTo>
                    <a:lnTo>
                      <a:pt x="32" y="3"/>
                    </a:lnTo>
                    <a:lnTo>
                      <a:pt x="29" y="3"/>
                    </a:lnTo>
                    <a:lnTo>
                      <a:pt x="26" y="3"/>
                    </a:lnTo>
                    <a:lnTo>
                      <a:pt x="23" y="3"/>
                    </a:lnTo>
                    <a:lnTo>
                      <a:pt x="20" y="3"/>
                    </a:lnTo>
                    <a:close/>
                  </a:path>
                </a:pathLst>
              </a:custGeom>
              <a:solidFill>
                <a:srgbClr val="A98F00"/>
              </a:solidFill>
              <a:ln w="9525">
                <a:noFill/>
                <a:round/>
                <a:headEnd/>
                <a:tailEnd/>
              </a:ln>
            </p:spPr>
            <p:txBody>
              <a:bodyPr/>
              <a:lstStyle/>
              <a:p>
                <a:endParaRPr lang="en-US"/>
              </a:p>
            </p:txBody>
          </p:sp>
          <p:sp>
            <p:nvSpPr>
              <p:cNvPr id="27188" name="Freeform 203"/>
              <p:cNvSpPr>
                <a:spLocks/>
              </p:cNvSpPr>
              <p:nvPr/>
            </p:nvSpPr>
            <p:spPr bwMode="auto">
              <a:xfrm>
                <a:off x="1058" y="1489"/>
                <a:ext cx="38" cy="3"/>
              </a:xfrm>
              <a:custGeom>
                <a:avLst/>
                <a:gdLst>
                  <a:gd name="T0" fmla="*/ 36 w 38"/>
                  <a:gd name="T1" fmla="*/ 3 h 3"/>
                  <a:gd name="T2" fmla="*/ 31 w 38"/>
                  <a:gd name="T3" fmla="*/ 3 h 3"/>
                  <a:gd name="T4" fmla="*/ 27 w 38"/>
                  <a:gd name="T5" fmla="*/ 3 h 3"/>
                  <a:gd name="T6" fmla="*/ 23 w 38"/>
                  <a:gd name="T7" fmla="*/ 3 h 3"/>
                  <a:gd name="T8" fmla="*/ 19 w 38"/>
                  <a:gd name="T9" fmla="*/ 2 h 3"/>
                  <a:gd name="T10" fmla="*/ 14 w 38"/>
                  <a:gd name="T11" fmla="*/ 2 h 3"/>
                  <a:gd name="T12" fmla="*/ 10 w 38"/>
                  <a:gd name="T13" fmla="*/ 2 h 3"/>
                  <a:gd name="T14" fmla="*/ 6 w 38"/>
                  <a:gd name="T15" fmla="*/ 2 h 3"/>
                  <a:gd name="T16" fmla="*/ 2 w 38"/>
                  <a:gd name="T17" fmla="*/ 2 h 3"/>
                  <a:gd name="T18" fmla="*/ 1 w 38"/>
                  <a:gd name="T19" fmla="*/ 1 h 3"/>
                  <a:gd name="T20" fmla="*/ 0 w 38"/>
                  <a:gd name="T21" fmla="*/ 0 h 3"/>
                  <a:gd name="T22" fmla="*/ 5 w 38"/>
                  <a:gd name="T23" fmla="*/ 0 h 3"/>
                  <a:gd name="T24" fmla="*/ 9 w 38"/>
                  <a:gd name="T25" fmla="*/ 0 h 3"/>
                  <a:gd name="T26" fmla="*/ 14 w 38"/>
                  <a:gd name="T27" fmla="*/ 0 h 3"/>
                  <a:gd name="T28" fmla="*/ 20 w 38"/>
                  <a:gd name="T29" fmla="*/ 0 h 3"/>
                  <a:gd name="T30" fmla="*/ 22 w 38"/>
                  <a:gd name="T31" fmla="*/ 0 h 3"/>
                  <a:gd name="T32" fmla="*/ 25 w 38"/>
                  <a:gd name="T33" fmla="*/ 0 h 3"/>
                  <a:gd name="T34" fmla="*/ 27 w 38"/>
                  <a:gd name="T35" fmla="*/ 0 h 3"/>
                  <a:gd name="T36" fmla="*/ 30 w 38"/>
                  <a:gd name="T37" fmla="*/ 0 h 3"/>
                  <a:gd name="T38" fmla="*/ 32 w 38"/>
                  <a:gd name="T39" fmla="*/ 1 h 3"/>
                  <a:gd name="T40" fmla="*/ 34 w 38"/>
                  <a:gd name="T41" fmla="*/ 1 h 3"/>
                  <a:gd name="T42" fmla="*/ 35 w 38"/>
                  <a:gd name="T43" fmla="*/ 1 h 3"/>
                  <a:gd name="T44" fmla="*/ 36 w 38"/>
                  <a:gd name="T45" fmla="*/ 2 h 3"/>
                  <a:gd name="T46" fmla="*/ 37 w 38"/>
                  <a:gd name="T47" fmla="*/ 2 h 3"/>
                  <a:gd name="T48" fmla="*/ 38 w 38"/>
                  <a:gd name="T49" fmla="*/ 2 h 3"/>
                  <a:gd name="T50" fmla="*/ 38 w 38"/>
                  <a:gd name="T51" fmla="*/ 3 h 3"/>
                  <a:gd name="T52" fmla="*/ 37 w 38"/>
                  <a:gd name="T53" fmla="*/ 3 h 3"/>
                  <a:gd name="T54" fmla="*/ 36 w 38"/>
                  <a:gd name="T55" fmla="*/ 3 h 3"/>
                  <a:gd name="T56" fmla="*/ 36 w 38"/>
                  <a:gd name="T57" fmla="*/ 3 h 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3"/>
                  <a:gd name="T89" fmla="*/ 38 w 38"/>
                  <a:gd name="T90" fmla="*/ 3 h 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3">
                    <a:moveTo>
                      <a:pt x="36" y="3"/>
                    </a:moveTo>
                    <a:lnTo>
                      <a:pt x="31" y="3"/>
                    </a:lnTo>
                    <a:lnTo>
                      <a:pt x="27" y="3"/>
                    </a:lnTo>
                    <a:lnTo>
                      <a:pt x="23" y="3"/>
                    </a:lnTo>
                    <a:lnTo>
                      <a:pt x="19" y="2"/>
                    </a:lnTo>
                    <a:lnTo>
                      <a:pt x="14" y="2"/>
                    </a:lnTo>
                    <a:lnTo>
                      <a:pt x="10" y="2"/>
                    </a:lnTo>
                    <a:lnTo>
                      <a:pt x="6" y="2"/>
                    </a:lnTo>
                    <a:lnTo>
                      <a:pt x="2" y="2"/>
                    </a:lnTo>
                    <a:lnTo>
                      <a:pt x="1" y="1"/>
                    </a:lnTo>
                    <a:lnTo>
                      <a:pt x="0" y="0"/>
                    </a:lnTo>
                    <a:lnTo>
                      <a:pt x="5" y="0"/>
                    </a:lnTo>
                    <a:lnTo>
                      <a:pt x="9" y="0"/>
                    </a:lnTo>
                    <a:lnTo>
                      <a:pt x="14" y="0"/>
                    </a:lnTo>
                    <a:lnTo>
                      <a:pt x="20" y="0"/>
                    </a:lnTo>
                    <a:lnTo>
                      <a:pt x="22" y="0"/>
                    </a:lnTo>
                    <a:lnTo>
                      <a:pt x="25" y="0"/>
                    </a:lnTo>
                    <a:lnTo>
                      <a:pt x="27" y="0"/>
                    </a:lnTo>
                    <a:lnTo>
                      <a:pt x="30" y="0"/>
                    </a:lnTo>
                    <a:lnTo>
                      <a:pt x="32" y="1"/>
                    </a:lnTo>
                    <a:lnTo>
                      <a:pt x="34" y="1"/>
                    </a:lnTo>
                    <a:lnTo>
                      <a:pt x="35" y="1"/>
                    </a:lnTo>
                    <a:lnTo>
                      <a:pt x="36" y="2"/>
                    </a:lnTo>
                    <a:lnTo>
                      <a:pt x="37" y="2"/>
                    </a:lnTo>
                    <a:lnTo>
                      <a:pt x="38" y="2"/>
                    </a:lnTo>
                    <a:lnTo>
                      <a:pt x="38" y="3"/>
                    </a:lnTo>
                    <a:lnTo>
                      <a:pt x="37" y="3"/>
                    </a:lnTo>
                    <a:lnTo>
                      <a:pt x="36" y="3"/>
                    </a:lnTo>
                    <a:close/>
                  </a:path>
                </a:pathLst>
              </a:custGeom>
              <a:solidFill>
                <a:srgbClr val="A98F00"/>
              </a:solidFill>
              <a:ln w="9525">
                <a:noFill/>
                <a:round/>
                <a:headEnd/>
                <a:tailEnd/>
              </a:ln>
            </p:spPr>
            <p:txBody>
              <a:bodyPr/>
              <a:lstStyle/>
              <a:p>
                <a:endParaRPr lang="en-US"/>
              </a:p>
            </p:txBody>
          </p:sp>
          <p:sp>
            <p:nvSpPr>
              <p:cNvPr id="27189" name="Freeform 204"/>
              <p:cNvSpPr>
                <a:spLocks/>
              </p:cNvSpPr>
              <p:nvPr/>
            </p:nvSpPr>
            <p:spPr bwMode="auto">
              <a:xfrm>
                <a:off x="744" y="1458"/>
                <a:ext cx="10" cy="32"/>
              </a:xfrm>
              <a:custGeom>
                <a:avLst/>
                <a:gdLst>
                  <a:gd name="T0" fmla="*/ 0 w 10"/>
                  <a:gd name="T1" fmla="*/ 32 h 32"/>
                  <a:gd name="T2" fmla="*/ 0 w 10"/>
                  <a:gd name="T3" fmla="*/ 28 h 32"/>
                  <a:gd name="T4" fmla="*/ 0 w 10"/>
                  <a:gd name="T5" fmla="*/ 24 h 32"/>
                  <a:gd name="T6" fmla="*/ 0 w 10"/>
                  <a:gd name="T7" fmla="*/ 20 h 32"/>
                  <a:gd name="T8" fmla="*/ 0 w 10"/>
                  <a:gd name="T9" fmla="*/ 16 h 32"/>
                  <a:gd name="T10" fmla="*/ 1 w 10"/>
                  <a:gd name="T11" fmla="*/ 12 h 32"/>
                  <a:gd name="T12" fmla="*/ 1 w 10"/>
                  <a:gd name="T13" fmla="*/ 8 h 32"/>
                  <a:gd name="T14" fmla="*/ 1 w 10"/>
                  <a:gd name="T15" fmla="*/ 4 h 32"/>
                  <a:gd name="T16" fmla="*/ 1 w 10"/>
                  <a:gd name="T17" fmla="*/ 0 h 32"/>
                  <a:gd name="T18" fmla="*/ 3 w 10"/>
                  <a:gd name="T19" fmla="*/ 1 h 32"/>
                  <a:gd name="T20" fmla="*/ 6 w 10"/>
                  <a:gd name="T21" fmla="*/ 2 h 32"/>
                  <a:gd name="T22" fmla="*/ 8 w 10"/>
                  <a:gd name="T23" fmla="*/ 2 h 32"/>
                  <a:gd name="T24" fmla="*/ 10 w 10"/>
                  <a:gd name="T25" fmla="*/ 3 h 32"/>
                  <a:gd name="T26" fmla="*/ 10 w 10"/>
                  <a:gd name="T27" fmla="*/ 6 h 32"/>
                  <a:gd name="T28" fmla="*/ 10 w 10"/>
                  <a:gd name="T29" fmla="*/ 9 h 32"/>
                  <a:gd name="T30" fmla="*/ 10 w 10"/>
                  <a:gd name="T31" fmla="*/ 12 h 32"/>
                  <a:gd name="T32" fmla="*/ 10 w 10"/>
                  <a:gd name="T33" fmla="*/ 15 h 32"/>
                  <a:gd name="T34" fmla="*/ 10 w 10"/>
                  <a:gd name="T35" fmla="*/ 19 h 32"/>
                  <a:gd name="T36" fmla="*/ 10 w 10"/>
                  <a:gd name="T37" fmla="*/ 22 h 32"/>
                  <a:gd name="T38" fmla="*/ 10 w 10"/>
                  <a:gd name="T39" fmla="*/ 25 h 32"/>
                  <a:gd name="T40" fmla="*/ 10 w 10"/>
                  <a:gd name="T41" fmla="*/ 28 h 32"/>
                  <a:gd name="T42" fmla="*/ 5 w 10"/>
                  <a:gd name="T43" fmla="*/ 30 h 32"/>
                  <a:gd name="T44" fmla="*/ 3 w 10"/>
                  <a:gd name="T45" fmla="*/ 32 h 32"/>
                  <a:gd name="T46" fmla="*/ 2 w 10"/>
                  <a:gd name="T47" fmla="*/ 32 h 32"/>
                  <a:gd name="T48" fmla="*/ 1 w 10"/>
                  <a:gd name="T49" fmla="*/ 32 h 32"/>
                  <a:gd name="T50" fmla="*/ 1 w 10"/>
                  <a:gd name="T51" fmla="*/ 32 h 32"/>
                  <a:gd name="T52" fmla="*/ 0 w 10"/>
                  <a:gd name="T53" fmla="*/ 32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
                  <a:gd name="T82" fmla="*/ 0 h 32"/>
                  <a:gd name="T83" fmla="*/ 10 w 10"/>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 h="32">
                    <a:moveTo>
                      <a:pt x="0" y="32"/>
                    </a:moveTo>
                    <a:lnTo>
                      <a:pt x="0" y="28"/>
                    </a:lnTo>
                    <a:lnTo>
                      <a:pt x="0" y="24"/>
                    </a:lnTo>
                    <a:lnTo>
                      <a:pt x="0" y="20"/>
                    </a:lnTo>
                    <a:lnTo>
                      <a:pt x="0" y="16"/>
                    </a:lnTo>
                    <a:lnTo>
                      <a:pt x="1" y="12"/>
                    </a:lnTo>
                    <a:lnTo>
                      <a:pt x="1" y="8"/>
                    </a:lnTo>
                    <a:lnTo>
                      <a:pt x="1" y="4"/>
                    </a:lnTo>
                    <a:lnTo>
                      <a:pt x="1" y="0"/>
                    </a:lnTo>
                    <a:lnTo>
                      <a:pt x="3" y="1"/>
                    </a:lnTo>
                    <a:lnTo>
                      <a:pt x="6" y="2"/>
                    </a:lnTo>
                    <a:lnTo>
                      <a:pt x="8" y="2"/>
                    </a:lnTo>
                    <a:lnTo>
                      <a:pt x="10" y="3"/>
                    </a:lnTo>
                    <a:lnTo>
                      <a:pt x="10" y="6"/>
                    </a:lnTo>
                    <a:lnTo>
                      <a:pt x="10" y="9"/>
                    </a:lnTo>
                    <a:lnTo>
                      <a:pt x="10" y="12"/>
                    </a:lnTo>
                    <a:lnTo>
                      <a:pt x="10" y="15"/>
                    </a:lnTo>
                    <a:lnTo>
                      <a:pt x="10" y="19"/>
                    </a:lnTo>
                    <a:lnTo>
                      <a:pt x="10" y="22"/>
                    </a:lnTo>
                    <a:lnTo>
                      <a:pt x="10" y="25"/>
                    </a:lnTo>
                    <a:lnTo>
                      <a:pt x="10" y="28"/>
                    </a:lnTo>
                    <a:lnTo>
                      <a:pt x="5" y="30"/>
                    </a:lnTo>
                    <a:lnTo>
                      <a:pt x="3" y="32"/>
                    </a:lnTo>
                    <a:lnTo>
                      <a:pt x="2" y="32"/>
                    </a:lnTo>
                    <a:lnTo>
                      <a:pt x="1" y="32"/>
                    </a:lnTo>
                    <a:lnTo>
                      <a:pt x="0" y="32"/>
                    </a:lnTo>
                    <a:close/>
                  </a:path>
                </a:pathLst>
              </a:custGeom>
              <a:solidFill>
                <a:srgbClr val="A98F00"/>
              </a:solidFill>
              <a:ln w="9525">
                <a:noFill/>
                <a:round/>
                <a:headEnd/>
                <a:tailEnd/>
              </a:ln>
            </p:spPr>
            <p:txBody>
              <a:bodyPr/>
              <a:lstStyle/>
              <a:p>
                <a:endParaRPr lang="en-US"/>
              </a:p>
            </p:txBody>
          </p:sp>
          <p:sp>
            <p:nvSpPr>
              <p:cNvPr id="27190" name="Freeform 205"/>
              <p:cNvSpPr>
                <a:spLocks/>
              </p:cNvSpPr>
              <p:nvPr/>
            </p:nvSpPr>
            <p:spPr bwMode="auto">
              <a:xfrm>
                <a:off x="1153" y="1437"/>
                <a:ext cx="42" cy="50"/>
              </a:xfrm>
              <a:custGeom>
                <a:avLst/>
                <a:gdLst>
                  <a:gd name="T0" fmla="*/ 13 w 42"/>
                  <a:gd name="T1" fmla="*/ 49 h 50"/>
                  <a:gd name="T2" fmla="*/ 8 w 42"/>
                  <a:gd name="T3" fmla="*/ 46 h 50"/>
                  <a:gd name="T4" fmla="*/ 6 w 42"/>
                  <a:gd name="T5" fmla="*/ 44 h 50"/>
                  <a:gd name="T6" fmla="*/ 4 w 42"/>
                  <a:gd name="T7" fmla="*/ 42 h 50"/>
                  <a:gd name="T8" fmla="*/ 2 w 42"/>
                  <a:gd name="T9" fmla="*/ 38 h 50"/>
                  <a:gd name="T10" fmla="*/ 1 w 42"/>
                  <a:gd name="T11" fmla="*/ 33 h 50"/>
                  <a:gd name="T12" fmla="*/ 1 w 42"/>
                  <a:gd name="T13" fmla="*/ 23 h 50"/>
                  <a:gd name="T14" fmla="*/ 2 w 42"/>
                  <a:gd name="T15" fmla="*/ 17 h 50"/>
                  <a:gd name="T16" fmla="*/ 4 w 42"/>
                  <a:gd name="T17" fmla="*/ 12 h 50"/>
                  <a:gd name="T18" fmla="*/ 5 w 42"/>
                  <a:gd name="T19" fmla="*/ 10 h 50"/>
                  <a:gd name="T20" fmla="*/ 7 w 42"/>
                  <a:gd name="T21" fmla="*/ 7 h 50"/>
                  <a:gd name="T22" fmla="*/ 9 w 42"/>
                  <a:gd name="T23" fmla="*/ 5 h 50"/>
                  <a:gd name="T24" fmla="*/ 12 w 42"/>
                  <a:gd name="T25" fmla="*/ 3 h 50"/>
                  <a:gd name="T26" fmla="*/ 13 w 42"/>
                  <a:gd name="T27" fmla="*/ 2 h 50"/>
                  <a:gd name="T28" fmla="*/ 19 w 42"/>
                  <a:gd name="T29" fmla="*/ 1 h 50"/>
                  <a:gd name="T30" fmla="*/ 25 w 42"/>
                  <a:gd name="T31" fmla="*/ 0 h 50"/>
                  <a:gd name="T32" fmla="*/ 28 w 42"/>
                  <a:gd name="T33" fmla="*/ 0 h 50"/>
                  <a:gd name="T34" fmla="*/ 31 w 42"/>
                  <a:gd name="T35" fmla="*/ 1 h 50"/>
                  <a:gd name="T36" fmla="*/ 34 w 42"/>
                  <a:gd name="T37" fmla="*/ 2 h 50"/>
                  <a:gd name="T38" fmla="*/ 36 w 42"/>
                  <a:gd name="T39" fmla="*/ 4 h 50"/>
                  <a:gd name="T40" fmla="*/ 37 w 42"/>
                  <a:gd name="T41" fmla="*/ 6 h 50"/>
                  <a:gd name="T42" fmla="*/ 38 w 42"/>
                  <a:gd name="T43" fmla="*/ 7 h 50"/>
                  <a:gd name="T44" fmla="*/ 40 w 42"/>
                  <a:gd name="T45" fmla="*/ 11 h 50"/>
                  <a:gd name="T46" fmla="*/ 41 w 42"/>
                  <a:gd name="T47" fmla="*/ 15 h 50"/>
                  <a:gd name="T48" fmla="*/ 42 w 42"/>
                  <a:gd name="T49" fmla="*/ 19 h 50"/>
                  <a:gd name="T50" fmla="*/ 35 w 42"/>
                  <a:gd name="T51" fmla="*/ 18 h 50"/>
                  <a:gd name="T52" fmla="*/ 32 w 42"/>
                  <a:gd name="T53" fmla="*/ 15 h 50"/>
                  <a:gd name="T54" fmla="*/ 30 w 42"/>
                  <a:gd name="T55" fmla="*/ 12 h 50"/>
                  <a:gd name="T56" fmla="*/ 29 w 42"/>
                  <a:gd name="T57" fmla="*/ 11 h 50"/>
                  <a:gd name="T58" fmla="*/ 26 w 42"/>
                  <a:gd name="T59" fmla="*/ 10 h 50"/>
                  <a:gd name="T60" fmla="*/ 23 w 42"/>
                  <a:gd name="T61" fmla="*/ 9 h 50"/>
                  <a:gd name="T62" fmla="*/ 19 w 42"/>
                  <a:gd name="T63" fmla="*/ 10 h 50"/>
                  <a:gd name="T64" fmla="*/ 14 w 42"/>
                  <a:gd name="T65" fmla="*/ 15 h 50"/>
                  <a:gd name="T66" fmla="*/ 12 w 42"/>
                  <a:gd name="T67" fmla="*/ 20 h 50"/>
                  <a:gd name="T68" fmla="*/ 10 w 42"/>
                  <a:gd name="T69" fmla="*/ 24 h 50"/>
                  <a:gd name="T70" fmla="*/ 10 w 42"/>
                  <a:gd name="T71" fmla="*/ 29 h 50"/>
                  <a:gd name="T72" fmla="*/ 10 w 42"/>
                  <a:gd name="T73" fmla="*/ 34 h 50"/>
                  <a:gd name="T74" fmla="*/ 12 w 42"/>
                  <a:gd name="T75" fmla="*/ 37 h 50"/>
                  <a:gd name="T76" fmla="*/ 15 w 42"/>
                  <a:gd name="T77" fmla="*/ 40 h 50"/>
                  <a:gd name="T78" fmla="*/ 18 w 42"/>
                  <a:gd name="T79" fmla="*/ 41 h 50"/>
                  <a:gd name="T80" fmla="*/ 22 w 42"/>
                  <a:gd name="T81" fmla="*/ 41 h 50"/>
                  <a:gd name="T82" fmla="*/ 25 w 42"/>
                  <a:gd name="T83" fmla="*/ 39 h 50"/>
                  <a:gd name="T84" fmla="*/ 29 w 42"/>
                  <a:gd name="T85" fmla="*/ 35 h 50"/>
                  <a:gd name="T86" fmla="*/ 30 w 42"/>
                  <a:gd name="T87" fmla="*/ 34 h 50"/>
                  <a:gd name="T88" fmla="*/ 26 w 42"/>
                  <a:gd name="T89" fmla="*/ 32 h 50"/>
                  <a:gd name="T90" fmla="*/ 22 w 42"/>
                  <a:gd name="T91" fmla="*/ 30 h 50"/>
                  <a:gd name="T92" fmla="*/ 22 w 42"/>
                  <a:gd name="T93" fmla="*/ 23 h 50"/>
                  <a:gd name="T94" fmla="*/ 29 w 42"/>
                  <a:gd name="T95" fmla="*/ 24 h 50"/>
                  <a:gd name="T96" fmla="*/ 36 w 42"/>
                  <a:gd name="T97" fmla="*/ 25 h 50"/>
                  <a:gd name="T98" fmla="*/ 40 w 42"/>
                  <a:gd name="T99" fmla="*/ 28 h 50"/>
                  <a:gd name="T100" fmla="*/ 38 w 42"/>
                  <a:gd name="T101" fmla="*/ 35 h 50"/>
                  <a:gd name="T102" fmla="*/ 37 w 42"/>
                  <a:gd name="T103" fmla="*/ 38 h 50"/>
                  <a:gd name="T104" fmla="*/ 35 w 42"/>
                  <a:gd name="T105" fmla="*/ 41 h 50"/>
                  <a:gd name="T106" fmla="*/ 33 w 42"/>
                  <a:gd name="T107" fmla="*/ 44 h 50"/>
                  <a:gd name="T108" fmla="*/ 31 w 42"/>
                  <a:gd name="T109" fmla="*/ 46 h 50"/>
                  <a:gd name="T110" fmla="*/ 28 w 42"/>
                  <a:gd name="T111" fmla="*/ 47 h 50"/>
                  <a:gd name="T112" fmla="*/ 25 w 42"/>
                  <a:gd name="T113" fmla="*/ 49 h 50"/>
                  <a:gd name="T114" fmla="*/ 21 w 42"/>
                  <a:gd name="T115" fmla="*/ 50 h 50"/>
                  <a:gd name="T116" fmla="*/ 17 w 42"/>
                  <a:gd name="T117" fmla="*/ 50 h 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0"/>
                  <a:gd name="T179" fmla="*/ 42 w 42"/>
                  <a:gd name="T180" fmla="*/ 50 h 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0">
                    <a:moveTo>
                      <a:pt x="17" y="50"/>
                    </a:moveTo>
                    <a:lnTo>
                      <a:pt x="15" y="50"/>
                    </a:lnTo>
                    <a:lnTo>
                      <a:pt x="13" y="49"/>
                    </a:lnTo>
                    <a:lnTo>
                      <a:pt x="11" y="48"/>
                    </a:lnTo>
                    <a:lnTo>
                      <a:pt x="9" y="47"/>
                    </a:lnTo>
                    <a:lnTo>
                      <a:pt x="8" y="46"/>
                    </a:lnTo>
                    <a:lnTo>
                      <a:pt x="7" y="45"/>
                    </a:lnTo>
                    <a:lnTo>
                      <a:pt x="6" y="45"/>
                    </a:lnTo>
                    <a:lnTo>
                      <a:pt x="6" y="44"/>
                    </a:lnTo>
                    <a:lnTo>
                      <a:pt x="5" y="44"/>
                    </a:lnTo>
                    <a:lnTo>
                      <a:pt x="5" y="43"/>
                    </a:lnTo>
                    <a:lnTo>
                      <a:pt x="4" y="42"/>
                    </a:lnTo>
                    <a:lnTo>
                      <a:pt x="3" y="41"/>
                    </a:lnTo>
                    <a:lnTo>
                      <a:pt x="3" y="40"/>
                    </a:lnTo>
                    <a:lnTo>
                      <a:pt x="2" y="38"/>
                    </a:lnTo>
                    <a:lnTo>
                      <a:pt x="2" y="36"/>
                    </a:lnTo>
                    <a:lnTo>
                      <a:pt x="1" y="35"/>
                    </a:lnTo>
                    <a:lnTo>
                      <a:pt x="1" y="33"/>
                    </a:lnTo>
                    <a:lnTo>
                      <a:pt x="0" y="31"/>
                    </a:lnTo>
                    <a:lnTo>
                      <a:pt x="0" y="27"/>
                    </a:lnTo>
                    <a:lnTo>
                      <a:pt x="1" y="23"/>
                    </a:lnTo>
                    <a:lnTo>
                      <a:pt x="1" y="21"/>
                    </a:lnTo>
                    <a:lnTo>
                      <a:pt x="1" y="19"/>
                    </a:lnTo>
                    <a:lnTo>
                      <a:pt x="2" y="17"/>
                    </a:lnTo>
                    <a:lnTo>
                      <a:pt x="2" y="15"/>
                    </a:lnTo>
                    <a:lnTo>
                      <a:pt x="3" y="14"/>
                    </a:lnTo>
                    <a:lnTo>
                      <a:pt x="4" y="12"/>
                    </a:lnTo>
                    <a:lnTo>
                      <a:pt x="4" y="11"/>
                    </a:lnTo>
                    <a:lnTo>
                      <a:pt x="5" y="10"/>
                    </a:lnTo>
                    <a:lnTo>
                      <a:pt x="6" y="9"/>
                    </a:lnTo>
                    <a:lnTo>
                      <a:pt x="6" y="8"/>
                    </a:lnTo>
                    <a:lnTo>
                      <a:pt x="7" y="7"/>
                    </a:lnTo>
                    <a:lnTo>
                      <a:pt x="8" y="7"/>
                    </a:lnTo>
                    <a:lnTo>
                      <a:pt x="8" y="6"/>
                    </a:lnTo>
                    <a:lnTo>
                      <a:pt x="9" y="5"/>
                    </a:lnTo>
                    <a:lnTo>
                      <a:pt x="10" y="5"/>
                    </a:lnTo>
                    <a:lnTo>
                      <a:pt x="11" y="4"/>
                    </a:lnTo>
                    <a:lnTo>
                      <a:pt x="12" y="3"/>
                    </a:lnTo>
                    <a:lnTo>
                      <a:pt x="12" y="2"/>
                    </a:lnTo>
                    <a:lnTo>
                      <a:pt x="13" y="2"/>
                    </a:lnTo>
                    <a:lnTo>
                      <a:pt x="15" y="1"/>
                    </a:lnTo>
                    <a:lnTo>
                      <a:pt x="17" y="1"/>
                    </a:lnTo>
                    <a:lnTo>
                      <a:pt x="19" y="1"/>
                    </a:lnTo>
                    <a:lnTo>
                      <a:pt x="20" y="0"/>
                    </a:lnTo>
                    <a:lnTo>
                      <a:pt x="23" y="0"/>
                    </a:lnTo>
                    <a:lnTo>
                      <a:pt x="25" y="0"/>
                    </a:lnTo>
                    <a:lnTo>
                      <a:pt x="27" y="0"/>
                    </a:lnTo>
                    <a:lnTo>
                      <a:pt x="28" y="0"/>
                    </a:lnTo>
                    <a:lnTo>
                      <a:pt x="29" y="1"/>
                    </a:lnTo>
                    <a:lnTo>
                      <a:pt x="30" y="1"/>
                    </a:lnTo>
                    <a:lnTo>
                      <a:pt x="31" y="1"/>
                    </a:lnTo>
                    <a:lnTo>
                      <a:pt x="32" y="1"/>
                    </a:lnTo>
                    <a:lnTo>
                      <a:pt x="33" y="2"/>
                    </a:lnTo>
                    <a:lnTo>
                      <a:pt x="34" y="2"/>
                    </a:lnTo>
                    <a:lnTo>
                      <a:pt x="35" y="3"/>
                    </a:lnTo>
                    <a:lnTo>
                      <a:pt x="36" y="4"/>
                    </a:lnTo>
                    <a:lnTo>
                      <a:pt x="37" y="5"/>
                    </a:lnTo>
                    <a:lnTo>
                      <a:pt x="37" y="6"/>
                    </a:lnTo>
                    <a:lnTo>
                      <a:pt x="38" y="7"/>
                    </a:lnTo>
                    <a:lnTo>
                      <a:pt x="39" y="7"/>
                    </a:lnTo>
                    <a:lnTo>
                      <a:pt x="40" y="10"/>
                    </a:lnTo>
                    <a:lnTo>
                      <a:pt x="40" y="11"/>
                    </a:lnTo>
                    <a:lnTo>
                      <a:pt x="41" y="13"/>
                    </a:lnTo>
                    <a:lnTo>
                      <a:pt x="41" y="14"/>
                    </a:lnTo>
                    <a:lnTo>
                      <a:pt x="41" y="15"/>
                    </a:lnTo>
                    <a:lnTo>
                      <a:pt x="41" y="16"/>
                    </a:lnTo>
                    <a:lnTo>
                      <a:pt x="41" y="18"/>
                    </a:lnTo>
                    <a:lnTo>
                      <a:pt x="42" y="19"/>
                    </a:lnTo>
                    <a:lnTo>
                      <a:pt x="39" y="19"/>
                    </a:lnTo>
                    <a:lnTo>
                      <a:pt x="37" y="18"/>
                    </a:lnTo>
                    <a:lnTo>
                      <a:pt x="35" y="18"/>
                    </a:lnTo>
                    <a:lnTo>
                      <a:pt x="32" y="18"/>
                    </a:lnTo>
                    <a:lnTo>
                      <a:pt x="32" y="16"/>
                    </a:lnTo>
                    <a:lnTo>
                      <a:pt x="32" y="15"/>
                    </a:lnTo>
                    <a:lnTo>
                      <a:pt x="31" y="14"/>
                    </a:lnTo>
                    <a:lnTo>
                      <a:pt x="31" y="12"/>
                    </a:lnTo>
                    <a:lnTo>
                      <a:pt x="30" y="12"/>
                    </a:lnTo>
                    <a:lnTo>
                      <a:pt x="29" y="11"/>
                    </a:lnTo>
                    <a:lnTo>
                      <a:pt x="28" y="10"/>
                    </a:lnTo>
                    <a:lnTo>
                      <a:pt x="27" y="10"/>
                    </a:lnTo>
                    <a:lnTo>
                      <a:pt x="26" y="10"/>
                    </a:lnTo>
                    <a:lnTo>
                      <a:pt x="25" y="9"/>
                    </a:lnTo>
                    <a:lnTo>
                      <a:pt x="24" y="9"/>
                    </a:lnTo>
                    <a:lnTo>
                      <a:pt x="23" y="9"/>
                    </a:lnTo>
                    <a:lnTo>
                      <a:pt x="21" y="9"/>
                    </a:lnTo>
                    <a:lnTo>
                      <a:pt x="20" y="9"/>
                    </a:lnTo>
                    <a:lnTo>
                      <a:pt x="19" y="10"/>
                    </a:lnTo>
                    <a:lnTo>
                      <a:pt x="17" y="10"/>
                    </a:lnTo>
                    <a:lnTo>
                      <a:pt x="15" y="13"/>
                    </a:lnTo>
                    <a:lnTo>
                      <a:pt x="14" y="15"/>
                    </a:lnTo>
                    <a:lnTo>
                      <a:pt x="13" y="17"/>
                    </a:lnTo>
                    <a:lnTo>
                      <a:pt x="12" y="18"/>
                    </a:lnTo>
                    <a:lnTo>
                      <a:pt x="12" y="20"/>
                    </a:lnTo>
                    <a:lnTo>
                      <a:pt x="11" y="21"/>
                    </a:lnTo>
                    <a:lnTo>
                      <a:pt x="11" y="22"/>
                    </a:lnTo>
                    <a:lnTo>
                      <a:pt x="10" y="24"/>
                    </a:lnTo>
                    <a:lnTo>
                      <a:pt x="10" y="25"/>
                    </a:lnTo>
                    <a:lnTo>
                      <a:pt x="10" y="27"/>
                    </a:lnTo>
                    <a:lnTo>
                      <a:pt x="10" y="29"/>
                    </a:lnTo>
                    <a:lnTo>
                      <a:pt x="10" y="30"/>
                    </a:lnTo>
                    <a:lnTo>
                      <a:pt x="10" y="32"/>
                    </a:lnTo>
                    <a:lnTo>
                      <a:pt x="10" y="34"/>
                    </a:lnTo>
                    <a:lnTo>
                      <a:pt x="11" y="35"/>
                    </a:lnTo>
                    <a:lnTo>
                      <a:pt x="11" y="36"/>
                    </a:lnTo>
                    <a:lnTo>
                      <a:pt x="12" y="37"/>
                    </a:lnTo>
                    <a:lnTo>
                      <a:pt x="13" y="38"/>
                    </a:lnTo>
                    <a:lnTo>
                      <a:pt x="14" y="39"/>
                    </a:lnTo>
                    <a:lnTo>
                      <a:pt x="15" y="40"/>
                    </a:lnTo>
                    <a:lnTo>
                      <a:pt x="16" y="40"/>
                    </a:lnTo>
                    <a:lnTo>
                      <a:pt x="17" y="41"/>
                    </a:lnTo>
                    <a:lnTo>
                      <a:pt x="18" y="41"/>
                    </a:lnTo>
                    <a:lnTo>
                      <a:pt x="19" y="41"/>
                    </a:lnTo>
                    <a:lnTo>
                      <a:pt x="20" y="41"/>
                    </a:lnTo>
                    <a:lnTo>
                      <a:pt x="22" y="41"/>
                    </a:lnTo>
                    <a:lnTo>
                      <a:pt x="23" y="40"/>
                    </a:lnTo>
                    <a:lnTo>
                      <a:pt x="24" y="40"/>
                    </a:lnTo>
                    <a:lnTo>
                      <a:pt x="25" y="39"/>
                    </a:lnTo>
                    <a:lnTo>
                      <a:pt x="27" y="39"/>
                    </a:lnTo>
                    <a:lnTo>
                      <a:pt x="28" y="36"/>
                    </a:lnTo>
                    <a:lnTo>
                      <a:pt x="29" y="35"/>
                    </a:lnTo>
                    <a:lnTo>
                      <a:pt x="29" y="34"/>
                    </a:lnTo>
                    <a:lnTo>
                      <a:pt x="30" y="34"/>
                    </a:lnTo>
                    <a:lnTo>
                      <a:pt x="30" y="33"/>
                    </a:lnTo>
                    <a:lnTo>
                      <a:pt x="28" y="33"/>
                    </a:lnTo>
                    <a:lnTo>
                      <a:pt x="26" y="32"/>
                    </a:lnTo>
                    <a:lnTo>
                      <a:pt x="24" y="32"/>
                    </a:lnTo>
                    <a:lnTo>
                      <a:pt x="22" y="32"/>
                    </a:lnTo>
                    <a:lnTo>
                      <a:pt x="22" y="30"/>
                    </a:lnTo>
                    <a:lnTo>
                      <a:pt x="22" y="27"/>
                    </a:lnTo>
                    <a:lnTo>
                      <a:pt x="22" y="25"/>
                    </a:lnTo>
                    <a:lnTo>
                      <a:pt x="22" y="23"/>
                    </a:lnTo>
                    <a:lnTo>
                      <a:pt x="25" y="23"/>
                    </a:lnTo>
                    <a:lnTo>
                      <a:pt x="27" y="24"/>
                    </a:lnTo>
                    <a:lnTo>
                      <a:pt x="29" y="24"/>
                    </a:lnTo>
                    <a:lnTo>
                      <a:pt x="31" y="24"/>
                    </a:lnTo>
                    <a:lnTo>
                      <a:pt x="34" y="25"/>
                    </a:lnTo>
                    <a:lnTo>
                      <a:pt x="36" y="25"/>
                    </a:lnTo>
                    <a:lnTo>
                      <a:pt x="38" y="25"/>
                    </a:lnTo>
                    <a:lnTo>
                      <a:pt x="40" y="26"/>
                    </a:lnTo>
                    <a:lnTo>
                      <a:pt x="40" y="28"/>
                    </a:lnTo>
                    <a:lnTo>
                      <a:pt x="39" y="31"/>
                    </a:lnTo>
                    <a:lnTo>
                      <a:pt x="39" y="33"/>
                    </a:lnTo>
                    <a:lnTo>
                      <a:pt x="38" y="35"/>
                    </a:lnTo>
                    <a:lnTo>
                      <a:pt x="38" y="36"/>
                    </a:lnTo>
                    <a:lnTo>
                      <a:pt x="37" y="37"/>
                    </a:lnTo>
                    <a:lnTo>
                      <a:pt x="37" y="38"/>
                    </a:lnTo>
                    <a:lnTo>
                      <a:pt x="36" y="39"/>
                    </a:lnTo>
                    <a:lnTo>
                      <a:pt x="36" y="40"/>
                    </a:lnTo>
                    <a:lnTo>
                      <a:pt x="35" y="41"/>
                    </a:lnTo>
                    <a:lnTo>
                      <a:pt x="35" y="42"/>
                    </a:lnTo>
                    <a:lnTo>
                      <a:pt x="34" y="43"/>
                    </a:lnTo>
                    <a:lnTo>
                      <a:pt x="33" y="44"/>
                    </a:lnTo>
                    <a:lnTo>
                      <a:pt x="32" y="45"/>
                    </a:lnTo>
                    <a:lnTo>
                      <a:pt x="31" y="46"/>
                    </a:lnTo>
                    <a:lnTo>
                      <a:pt x="30" y="46"/>
                    </a:lnTo>
                    <a:lnTo>
                      <a:pt x="29" y="47"/>
                    </a:lnTo>
                    <a:lnTo>
                      <a:pt x="28" y="47"/>
                    </a:lnTo>
                    <a:lnTo>
                      <a:pt x="27" y="48"/>
                    </a:lnTo>
                    <a:lnTo>
                      <a:pt x="26" y="48"/>
                    </a:lnTo>
                    <a:lnTo>
                      <a:pt x="25" y="49"/>
                    </a:lnTo>
                    <a:lnTo>
                      <a:pt x="24" y="49"/>
                    </a:lnTo>
                    <a:lnTo>
                      <a:pt x="23" y="50"/>
                    </a:lnTo>
                    <a:lnTo>
                      <a:pt x="21" y="50"/>
                    </a:lnTo>
                    <a:lnTo>
                      <a:pt x="20" y="50"/>
                    </a:lnTo>
                    <a:lnTo>
                      <a:pt x="19" y="50"/>
                    </a:lnTo>
                    <a:lnTo>
                      <a:pt x="17" y="50"/>
                    </a:lnTo>
                    <a:close/>
                  </a:path>
                </a:pathLst>
              </a:custGeom>
              <a:solidFill>
                <a:srgbClr val="F8C400"/>
              </a:solidFill>
              <a:ln w="9525">
                <a:noFill/>
                <a:round/>
                <a:headEnd/>
                <a:tailEnd/>
              </a:ln>
            </p:spPr>
            <p:txBody>
              <a:bodyPr/>
              <a:lstStyle/>
              <a:p>
                <a:endParaRPr lang="en-US"/>
              </a:p>
            </p:txBody>
          </p:sp>
          <p:sp>
            <p:nvSpPr>
              <p:cNvPr id="27191" name="Freeform 206"/>
              <p:cNvSpPr>
                <a:spLocks/>
              </p:cNvSpPr>
              <p:nvPr/>
            </p:nvSpPr>
            <p:spPr bwMode="auto">
              <a:xfrm>
                <a:off x="769" y="1484"/>
                <a:ext cx="25" cy="2"/>
              </a:xfrm>
              <a:custGeom>
                <a:avLst/>
                <a:gdLst>
                  <a:gd name="T0" fmla="*/ 0 w 25"/>
                  <a:gd name="T1" fmla="*/ 2 h 2"/>
                  <a:gd name="T2" fmla="*/ 0 w 25"/>
                  <a:gd name="T3" fmla="*/ 1 h 2"/>
                  <a:gd name="T4" fmla="*/ 0 w 25"/>
                  <a:gd name="T5" fmla="*/ 1 h 2"/>
                  <a:gd name="T6" fmla="*/ 1 w 25"/>
                  <a:gd name="T7" fmla="*/ 0 h 2"/>
                  <a:gd name="T8" fmla="*/ 3 w 25"/>
                  <a:gd name="T9" fmla="*/ 0 h 2"/>
                  <a:gd name="T10" fmla="*/ 4 w 25"/>
                  <a:gd name="T11" fmla="*/ 0 h 2"/>
                  <a:gd name="T12" fmla="*/ 6 w 25"/>
                  <a:gd name="T13" fmla="*/ 0 h 2"/>
                  <a:gd name="T14" fmla="*/ 9 w 25"/>
                  <a:gd name="T15" fmla="*/ 0 h 2"/>
                  <a:gd name="T16" fmla="*/ 12 w 25"/>
                  <a:gd name="T17" fmla="*/ 0 h 2"/>
                  <a:gd name="T18" fmla="*/ 15 w 25"/>
                  <a:gd name="T19" fmla="*/ 0 h 2"/>
                  <a:gd name="T20" fmla="*/ 18 w 25"/>
                  <a:gd name="T21" fmla="*/ 0 h 2"/>
                  <a:gd name="T22" fmla="*/ 22 w 25"/>
                  <a:gd name="T23" fmla="*/ 0 h 2"/>
                  <a:gd name="T24" fmla="*/ 25 w 25"/>
                  <a:gd name="T25" fmla="*/ 0 h 2"/>
                  <a:gd name="T26" fmla="*/ 25 w 25"/>
                  <a:gd name="T27" fmla="*/ 1 h 2"/>
                  <a:gd name="T28" fmla="*/ 25 w 25"/>
                  <a:gd name="T29" fmla="*/ 1 h 2"/>
                  <a:gd name="T30" fmla="*/ 22 w 25"/>
                  <a:gd name="T31" fmla="*/ 2 h 2"/>
                  <a:gd name="T32" fmla="*/ 19 w 25"/>
                  <a:gd name="T33" fmla="*/ 2 h 2"/>
                  <a:gd name="T34" fmla="*/ 16 w 25"/>
                  <a:gd name="T35" fmla="*/ 2 h 2"/>
                  <a:gd name="T36" fmla="*/ 13 w 25"/>
                  <a:gd name="T37" fmla="*/ 2 h 2"/>
                  <a:gd name="T38" fmla="*/ 9 w 25"/>
                  <a:gd name="T39" fmla="*/ 2 h 2"/>
                  <a:gd name="T40" fmla="*/ 6 w 25"/>
                  <a:gd name="T41" fmla="*/ 2 h 2"/>
                  <a:gd name="T42" fmla="*/ 3 w 25"/>
                  <a:gd name="T43" fmla="*/ 2 h 2"/>
                  <a:gd name="T44" fmla="*/ 0 w 25"/>
                  <a:gd name="T45" fmla="*/ 2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2"/>
                  <a:gd name="T71" fmla="*/ 25 w 25"/>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2">
                    <a:moveTo>
                      <a:pt x="0" y="2"/>
                    </a:moveTo>
                    <a:lnTo>
                      <a:pt x="0" y="1"/>
                    </a:lnTo>
                    <a:lnTo>
                      <a:pt x="1" y="0"/>
                    </a:lnTo>
                    <a:lnTo>
                      <a:pt x="3" y="0"/>
                    </a:lnTo>
                    <a:lnTo>
                      <a:pt x="4" y="0"/>
                    </a:lnTo>
                    <a:lnTo>
                      <a:pt x="6" y="0"/>
                    </a:lnTo>
                    <a:lnTo>
                      <a:pt x="9" y="0"/>
                    </a:lnTo>
                    <a:lnTo>
                      <a:pt x="12" y="0"/>
                    </a:lnTo>
                    <a:lnTo>
                      <a:pt x="15" y="0"/>
                    </a:lnTo>
                    <a:lnTo>
                      <a:pt x="18" y="0"/>
                    </a:lnTo>
                    <a:lnTo>
                      <a:pt x="22" y="0"/>
                    </a:lnTo>
                    <a:lnTo>
                      <a:pt x="25" y="0"/>
                    </a:lnTo>
                    <a:lnTo>
                      <a:pt x="25" y="1"/>
                    </a:lnTo>
                    <a:lnTo>
                      <a:pt x="22" y="2"/>
                    </a:lnTo>
                    <a:lnTo>
                      <a:pt x="19" y="2"/>
                    </a:lnTo>
                    <a:lnTo>
                      <a:pt x="16" y="2"/>
                    </a:lnTo>
                    <a:lnTo>
                      <a:pt x="13" y="2"/>
                    </a:lnTo>
                    <a:lnTo>
                      <a:pt x="9" y="2"/>
                    </a:lnTo>
                    <a:lnTo>
                      <a:pt x="6" y="2"/>
                    </a:lnTo>
                    <a:lnTo>
                      <a:pt x="3" y="2"/>
                    </a:lnTo>
                    <a:lnTo>
                      <a:pt x="0" y="2"/>
                    </a:lnTo>
                    <a:close/>
                  </a:path>
                </a:pathLst>
              </a:custGeom>
              <a:solidFill>
                <a:srgbClr val="A98F00"/>
              </a:solidFill>
              <a:ln w="9525">
                <a:noFill/>
                <a:round/>
                <a:headEnd/>
                <a:tailEnd/>
              </a:ln>
            </p:spPr>
            <p:txBody>
              <a:bodyPr/>
              <a:lstStyle/>
              <a:p>
                <a:endParaRPr lang="en-US"/>
              </a:p>
            </p:txBody>
          </p:sp>
          <p:sp>
            <p:nvSpPr>
              <p:cNvPr id="27192" name="Freeform 207"/>
              <p:cNvSpPr>
                <a:spLocks/>
              </p:cNvSpPr>
              <p:nvPr/>
            </p:nvSpPr>
            <p:spPr bwMode="auto">
              <a:xfrm>
                <a:off x="1202" y="1442"/>
                <a:ext cx="35" cy="44"/>
              </a:xfrm>
              <a:custGeom>
                <a:avLst/>
                <a:gdLst>
                  <a:gd name="T0" fmla="*/ 1 w 35"/>
                  <a:gd name="T1" fmla="*/ 39 h 44"/>
                  <a:gd name="T2" fmla="*/ 1 w 35"/>
                  <a:gd name="T3" fmla="*/ 27 h 44"/>
                  <a:gd name="T4" fmla="*/ 1 w 35"/>
                  <a:gd name="T5" fmla="*/ 16 h 44"/>
                  <a:gd name="T6" fmla="*/ 1 w 35"/>
                  <a:gd name="T7" fmla="*/ 5 h 44"/>
                  <a:gd name="T8" fmla="*/ 3 w 35"/>
                  <a:gd name="T9" fmla="*/ 0 h 44"/>
                  <a:gd name="T10" fmla="*/ 7 w 35"/>
                  <a:gd name="T11" fmla="*/ 0 h 44"/>
                  <a:gd name="T12" fmla="*/ 10 w 35"/>
                  <a:gd name="T13" fmla="*/ 2 h 44"/>
                  <a:gd name="T14" fmla="*/ 10 w 35"/>
                  <a:gd name="T15" fmla="*/ 6 h 44"/>
                  <a:gd name="T16" fmla="*/ 10 w 35"/>
                  <a:gd name="T17" fmla="*/ 10 h 44"/>
                  <a:gd name="T18" fmla="*/ 10 w 35"/>
                  <a:gd name="T19" fmla="*/ 14 h 44"/>
                  <a:gd name="T20" fmla="*/ 12 w 35"/>
                  <a:gd name="T21" fmla="*/ 16 h 44"/>
                  <a:gd name="T22" fmla="*/ 16 w 35"/>
                  <a:gd name="T23" fmla="*/ 16 h 44"/>
                  <a:gd name="T24" fmla="*/ 20 w 35"/>
                  <a:gd name="T25" fmla="*/ 16 h 44"/>
                  <a:gd name="T26" fmla="*/ 23 w 35"/>
                  <a:gd name="T27" fmla="*/ 16 h 44"/>
                  <a:gd name="T28" fmla="*/ 26 w 35"/>
                  <a:gd name="T29" fmla="*/ 14 h 44"/>
                  <a:gd name="T30" fmla="*/ 26 w 35"/>
                  <a:gd name="T31" fmla="*/ 10 h 44"/>
                  <a:gd name="T32" fmla="*/ 26 w 35"/>
                  <a:gd name="T33" fmla="*/ 6 h 44"/>
                  <a:gd name="T34" fmla="*/ 26 w 35"/>
                  <a:gd name="T35" fmla="*/ 2 h 44"/>
                  <a:gd name="T36" fmla="*/ 28 w 35"/>
                  <a:gd name="T37" fmla="*/ 0 h 44"/>
                  <a:gd name="T38" fmla="*/ 33 w 35"/>
                  <a:gd name="T39" fmla="*/ 0 h 44"/>
                  <a:gd name="T40" fmla="*/ 35 w 35"/>
                  <a:gd name="T41" fmla="*/ 5 h 44"/>
                  <a:gd name="T42" fmla="*/ 35 w 35"/>
                  <a:gd name="T43" fmla="*/ 16 h 44"/>
                  <a:gd name="T44" fmla="*/ 35 w 35"/>
                  <a:gd name="T45" fmla="*/ 27 h 44"/>
                  <a:gd name="T46" fmla="*/ 35 w 35"/>
                  <a:gd name="T47" fmla="*/ 38 h 44"/>
                  <a:gd name="T48" fmla="*/ 33 w 35"/>
                  <a:gd name="T49" fmla="*/ 43 h 44"/>
                  <a:gd name="T50" fmla="*/ 29 w 35"/>
                  <a:gd name="T51" fmla="*/ 43 h 44"/>
                  <a:gd name="T52" fmla="*/ 27 w 35"/>
                  <a:gd name="T53" fmla="*/ 41 h 44"/>
                  <a:gd name="T54" fmla="*/ 27 w 35"/>
                  <a:gd name="T55" fmla="*/ 36 h 44"/>
                  <a:gd name="T56" fmla="*/ 26 w 35"/>
                  <a:gd name="T57" fmla="*/ 31 h 44"/>
                  <a:gd name="T58" fmla="*/ 26 w 35"/>
                  <a:gd name="T59" fmla="*/ 27 h 44"/>
                  <a:gd name="T60" fmla="*/ 24 w 35"/>
                  <a:gd name="T61" fmla="*/ 24 h 44"/>
                  <a:gd name="T62" fmla="*/ 20 w 35"/>
                  <a:gd name="T63" fmla="*/ 24 h 44"/>
                  <a:gd name="T64" fmla="*/ 16 w 35"/>
                  <a:gd name="T65" fmla="*/ 24 h 44"/>
                  <a:gd name="T66" fmla="*/ 12 w 35"/>
                  <a:gd name="T67" fmla="*/ 24 h 44"/>
                  <a:gd name="T68" fmla="*/ 10 w 35"/>
                  <a:gd name="T69" fmla="*/ 27 h 44"/>
                  <a:gd name="T70" fmla="*/ 10 w 35"/>
                  <a:gd name="T71" fmla="*/ 32 h 44"/>
                  <a:gd name="T72" fmla="*/ 10 w 35"/>
                  <a:gd name="T73" fmla="*/ 37 h 44"/>
                  <a:gd name="T74" fmla="*/ 10 w 35"/>
                  <a:gd name="T75" fmla="*/ 42 h 44"/>
                  <a:gd name="T76" fmla="*/ 8 w 35"/>
                  <a:gd name="T77" fmla="*/ 44 h 44"/>
                  <a:gd name="T78" fmla="*/ 3 w 35"/>
                  <a:gd name="T79" fmla="*/ 44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44"/>
                  <a:gd name="T122" fmla="*/ 35 w 35"/>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 h="44">
                    <a:moveTo>
                      <a:pt x="1" y="44"/>
                    </a:moveTo>
                    <a:lnTo>
                      <a:pt x="1" y="39"/>
                    </a:lnTo>
                    <a:lnTo>
                      <a:pt x="1" y="33"/>
                    </a:lnTo>
                    <a:lnTo>
                      <a:pt x="1" y="27"/>
                    </a:lnTo>
                    <a:lnTo>
                      <a:pt x="1" y="22"/>
                    </a:lnTo>
                    <a:lnTo>
                      <a:pt x="1" y="16"/>
                    </a:lnTo>
                    <a:lnTo>
                      <a:pt x="1" y="11"/>
                    </a:lnTo>
                    <a:lnTo>
                      <a:pt x="1" y="5"/>
                    </a:lnTo>
                    <a:lnTo>
                      <a:pt x="0" y="0"/>
                    </a:lnTo>
                    <a:lnTo>
                      <a:pt x="3" y="0"/>
                    </a:lnTo>
                    <a:lnTo>
                      <a:pt x="5" y="0"/>
                    </a:lnTo>
                    <a:lnTo>
                      <a:pt x="7" y="0"/>
                    </a:lnTo>
                    <a:lnTo>
                      <a:pt x="10" y="0"/>
                    </a:lnTo>
                    <a:lnTo>
                      <a:pt x="10" y="2"/>
                    </a:lnTo>
                    <a:lnTo>
                      <a:pt x="10" y="4"/>
                    </a:lnTo>
                    <a:lnTo>
                      <a:pt x="10" y="6"/>
                    </a:lnTo>
                    <a:lnTo>
                      <a:pt x="10" y="8"/>
                    </a:lnTo>
                    <a:lnTo>
                      <a:pt x="10" y="10"/>
                    </a:lnTo>
                    <a:lnTo>
                      <a:pt x="10" y="12"/>
                    </a:lnTo>
                    <a:lnTo>
                      <a:pt x="10" y="14"/>
                    </a:lnTo>
                    <a:lnTo>
                      <a:pt x="10" y="16"/>
                    </a:lnTo>
                    <a:lnTo>
                      <a:pt x="12" y="16"/>
                    </a:lnTo>
                    <a:lnTo>
                      <a:pt x="14" y="16"/>
                    </a:lnTo>
                    <a:lnTo>
                      <a:pt x="16" y="16"/>
                    </a:lnTo>
                    <a:lnTo>
                      <a:pt x="18" y="16"/>
                    </a:lnTo>
                    <a:lnTo>
                      <a:pt x="20" y="16"/>
                    </a:lnTo>
                    <a:lnTo>
                      <a:pt x="22" y="16"/>
                    </a:lnTo>
                    <a:lnTo>
                      <a:pt x="23" y="16"/>
                    </a:lnTo>
                    <a:lnTo>
                      <a:pt x="25" y="16"/>
                    </a:lnTo>
                    <a:lnTo>
                      <a:pt x="26" y="14"/>
                    </a:lnTo>
                    <a:lnTo>
                      <a:pt x="26" y="12"/>
                    </a:lnTo>
                    <a:lnTo>
                      <a:pt x="26" y="10"/>
                    </a:lnTo>
                    <a:lnTo>
                      <a:pt x="26" y="8"/>
                    </a:lnTo>
                    <a:lnTo>
                      <a:pt x="26" y="6"/>
                    </a:lnTo>
                    <a:lnTo>
                      <a:pt x="26" y="4"/>
                    </a:lnTo>
                    <a:lnTo>
                      <a:pt x="26" y="2"/>
                    </a:lnTo>
                    <a:lnTo>
                      <a:pt x="26" y="0"/>
                    </a:lnTo>
                    <a:lnTo>
                      <a:pt x="28" y="0"/>
                    </a:lnTo>
                    <a:lnTo>
                      <a:pt x="30" y="0"/>
                    </a:lnTo>
                    <a:lnTo>
                      <a:pt x="33" y="0"/>
                    </a:lnTo>
                    <a:lnTo>
                      <a:pt x="35" y="0"/>
                    </a:lnTo>
                    <a:lnTo>
                      <a:pt x="35" y="5"/>
                    </a:lnTo>
                    <a:lnTo>
                      <a:pt x="35" y="10"/>
                    </a:lnTo>
                    <a:lnTo>
                      <a:pt x="35" y="16"/>
                    </a:lnTo>
                    <a:lnTo>
                      <a:pt x="35" y="21"/>
                    </a:lnTo>
                    <a:lnTo>
                      <a:pt x="35" y="27"/>
                    </a:lnTo>
                    <a:lnTo>
                      <a:pt x="35" y="32"/>
                    </a:lnTo>
                    <a:lnTo>
                      <a:pt x="35" y="38"/>
                    </a:lnTo>
                    <a:lnTo>
                      <a:pt x="35" y="43"/>
                    </a:lnTo>
                    <a:lnTo>
                      <a:pt x="33" y="43"/>
                    </a:lnTo>
                    <a:lnTo>
                      <a:pt x="31" y="43"/>
                    </a:lnTo>
                    <a:lnTo>
                      <a:pt x="29" y="43"/>
                    </a:lnTo>
                    <a:lnTo>
                      <a:pt x="27" y="43"/>
                    </a:lnTo>
                    <a:lnTo>
                      <a:pt x="27" y="41"/>
                    </a:lnTo>
                    <a:lnTo>
                      <a:pt x="27" y="39"/>
                    </a:lnTo>
                    <a:lnTo>
                      <a:pt x="27" y="36"/>
                    </a:lnTo>
                    <a:lnTo>
                      <a:pt x="26" y="34"/>
                    </a:lnTo>
                    <a:lnTo>
                      <a:pt x="26" y="31"/>
                    </a:lnTo>
                    <a:lnTo>
                      <a:pt x="26" y="29"/>
                    </a:lnTo>
                    <a:lnTo>
                      <a:pt x="26" y="27"/>
                    </a:lnTo>
                    <a:lnTo>
                      <a:pt x="26" y="24"/>
                    </a:lnTo>
                    <a:lnTo>
                      <a:pt x="24" y="24"/>
                    </a:lnTo>
                    <a:lnTo>
                      <a:pt x="22" y="24"/>
                    </a:lnTo>
                    <a:lnTo>
                      <a:pt x="20" y="24"/>
                    </a:lnTo>
                    <a:lnTo>
                      <a:pt x="18" y="24"/>
                    </a:lnTo>
                    <a:lnTo>
                      <a:pt x="16" y="24"/>
                    </a:lnTo>
                    <a:lnTo>
                      <a:pt x="14" y="24"/>
                    </a:lnTo>
                    <a:lnTo>
                      <a:pt x="12" y="24"/>
                    </a:lnTo>
                    <a:lnTo>
                      <a:pt x="10" y="24"/>
                    </a:lnTo>
                    <a:lnTo>
                      <a:pt x="10" y="27"/>
                    </a:lnTo>
                    <a:lnTo>
                      <a:pt x="10" y="29"/>
                    </a:lnTo>
                    <a:lnTo>
                      <a:pt x="10" y="32"/>
                    </a:lnTo>
                    <a:lnTo>
                      <a:pt x="10" y="34"/>
                    </a:lnTo>
                    <a:lnTo>
                      <a:pt x="10" y="37"/>
                    </a:lnTo>
                    <a:lnTo>
                      <a:pt x="10" y="39"/>
                    </a:lnTo>
                    <a:lnTo>
                      <a:pt x="10" y="42"/>
                    </a:lnTo>
                    <a:lnTo>
                      <a:pt x="10" y="44"/>
                    </a:lnTo>
                    <a:lnTo>
                      <a:pt x="8" y="44"/>
                    </a:lnTo>
                    <a:lnTo>
                      <a:pt x="6" y="44"/>
                    </a:lnTo>
                    <a:lnTo>
                      <a:pt x="3" y="44"/>
                    </a:lnTo>
                    <a:lnTo>
                      <a:pt x="1" y="44"/>
                    </a:lnTo>
                    <a:close/>
                  </a:path>
                </a:pathLst>
              </a:custGeom>
              <a:solidFill>
                <a:srgbClr val="F8C400"/>
              </a:solidFill>
              <a:ln w="9525">
                <a:noFill/>
                <a:round/>
                <a:headEnd/>
                <a:tailEnd/>
              </a:ln>
            </p:spPr>
            <p:txBody>
              <a:bodyPr/>
              <a:lstStyle/>
              <a:p>
                <a:endParaRPr lang="en-US"/>
              </a:p>
            </p:txBody>
          </p:sp>
          <p:sp>
            <p:nvSpPr>
              <p:cNvPr id="27193" name="Freeform 208"/>
              <p:cNvSpPr>
                <a:spLocks/>
              </p:cNvSpPr>
              <p:nvPr/>
            </p:nvSpPr>
            <p:spPr bwMode="auto">
              <a:xfrm>
                <a:off x="1050" y="1480"/>
                <a:ext cx="28" cy="4"/>
              </a:xfrm>
              <a:custGeom>
                <a:avLst/>
                <a:gdLst>
                  <a:gd name="T0" fmla="*/ 28 w 28"/>
                  <a:gd name="T1" fmla="*/ 4 h 4"/>
                  <a:gd name="T2" fmla="*/ 24 w 28"/>
                  <a:gd name="T3" fmla="*/ 4 h 4"/>
                  <a:gd name="T4" fmla="*/ 21 w 28"/>
                  <a:gd name="T5" fmla="*/ 4 h 4"/>
                  <a:gd name="T6" fmla="*/ 18 w 28"/>
                  <a:gd name="T7" fmla="*/ 4 h 4"/>
                  <a:gd name="T8" fmla="*/ 14 w 28"/>
                  <a:gd name="T9" fmla="*/ 4 h 4"/>
                  <a:gd name="T10" fmla="*/ 11 w 28"/>
                  <a:gd name="T11" fmla="*/ 3 h 4"/>
                  <a:gd name="T12" fmla="*/ 7 w 28"/>
                  <a:gd name="T13" fmla="*/ 3 h 4"/>
                  <a:gd name="T14" fmla="*/ 4 w 28"/>
                  <a:gd name="T15" fmla="*/ 3 h 4"/>
                  <a:gd name="T16" fmla="*/ 1 w 28"/>
                  <a:gd name="T17" fmla="*/ 3 h 4"/>
                  <a:gd name="T18" fmla="*/ 0 w 28"/>
                  <a:gd name="T19" fmla="*/ 2 h 4"/>
                  <a:gd name="T20" fmla="*/ 0 w 28"/>
                  <a:gd name="T21" fmla="*/ 2 h 4"/>
                  <a:gd name="T22" fmla="*/ 0 w 28"/>
                  <a:gd name="T23" fmla="*/ 1 h 4"/>
                  <a:gd name="T24" fmla="*/ 0 w 28"/>
                  <a:gd name="T25" fmla="*/ 0 h 4"/>
                  <a:gd name="T26" fmla="*/ 3 w 28"/>
                  <a:gd name="T27" fmla="*/ 0 h 4"/>
                  <a:gd name="T28" fmla="*/ 7 w 28"/>
                  <a:gd name="T29" fmla="*/ 0 h 4"/>
                  <a:gd name="T30" fmla="*/ 11 w 28"/>
                  <a:gd name="T31" fmla="*/ 0 h 4"/>
                  <a:gd name="T32" fmla="*/ 15 w 28"/>
                  <a:gd name="T33" fmla="*/ 0 h 4"/>
                  <a:gd name="T34" fmla="*/ 16 w 28"/>
                  <a:gd name="T35" fmla="*/ 0 h 4"/>
                  <a:gd name="T36" fmla="*/ 18 w 28"/>
                  <a:gd name="T37" fmla="*/ 0 h 4"/>
                  <a:gd name="T38" fmla="*/ 20 w 28"/>
                  <a:gd name="T39" fmla="*/ 1 h 4"/>
                  <a:gd name="T40" fmla="*/ 22 w 28"/>
                  <a:gd name="T41" fmla="*/ 1 h 4"/>
                  <a:gd name="T42" fmla="*/ 24 w 28"/>
                  <a:gd name="T43" fmla="*/ 1 h 4"/>
                  <a:gd name="T44" fmla="*/ 25 w 28"/>
                  <a:gd name="T45" fmla="*/ 2 h 4"/>
                  <a:gd name="T46" fmla="*/ 27 w 28"/>
                  <a:gd name="T47" fmla="*/ 3 h 4"/>
                  <a:gd name="T48" fmla="*/ 28 w 28"/>
                  <a:gd name="T49" fmla="*/ 3 h 4"/>
                  <a:gd name="T50" fmla="*/ 28 w 28"/>
                  <a:gd name="T51" fmla="*/ 4 h 4"/>
                  <a:gd name="T52" fmla="*/ 28 w 28"/>
                  <a:gd name="T53" fmla="*/ 4 h 4"/>
                  <a:gd name="T54" fmla="*/ 28 w 28"/>
                  <a:gd name="T55" fmla="*/ 4 h 4"/>
                  <a:gd name="T56" fmla="*/ 28 w 28"/>
                  <a:gd name="T57" fmla="*/ 4 h 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4"/>
                  <a:gd name="T89" fmla="*/ 28 w 28"/>
                  <a:gd name="T90" fmla="*/ 4 h 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4">
                    <a:moveTo>
                      <a:pt x="28" y="4"/>
                    </a:moveTo>
                    <a:lnTo>
                      <a:pt x="24" y="4"/>
                    </a:lnTo>
                    <a:lnTo>
                      <a:pt x="21" y="4"/>
                    </a:lnTo>
                    <a:lnTo>
                      <a:pt x="18" y="4"/>
                    </a:lnTo>
                    <a:lnTo>
                      <a:pt x="14" y="4"/>
                    </a:lnTo>
                    <a:lnTo>
                      <a:pt x="11" y="3"/>
                    </a:lnTo>
                    <a:lnTo>
                      <a:pt x="7" y="3"/>
                    </a:lnTo>
                    <a:lnTo>
                      <a:pt x="4" y="3"/>
                    </a:lnTo>
                    <a:lnTo>
                      <a:pt x="1" y="3"/>
                    </a:lnTo>
                    <a:lnTo>
                      <a:pt x="0" y="2"/>
                    </a:lnTo>
                    <a:lnTo>
                      <a:pt x="0" y="1"/>
                    </a:lnTo>
                    <a:lnTo>
                      <a:pt x="0" y="0"/>
                    </a:lnTo>
                    <a:lnTo>
                      <a:pt x="3" y="0"/>
                    </a:lnTo>
                    <a:lnTo>
                      <a:pt x="7" y="0"/>
                    </a:lnTo>
                    <a:lnTo>
                      <a:pt x="11" y="0"/>
                    </a:lnTo>
                    <a:lnTo>
                      <a:pt x="15" y="0"/>
                    </a:lnTo>
                    <a:lnTo>
                      <a:pt x="16" y="0"/>
                    </a:lnTo>
                    <a:lnTo>
                      <a:pt x="18" y="0"/>
                    </a:lnTo>
                    <a:lnTo>
                      <a:pt x="20" y="1"/>
                    </a:lnTo>
                    <a:lnTo>
                      <a:pt x="22" y="1"/>
                    </a:lnTo>
                    <a:lnTo>
                      <a:pt x="24" y="1"/>
                    </a:lnTo>
                    <a:lnTo>
                      <a:pt x="25" y="2"/>
                    </a:lnTo>
                    <a:lnTo>
                      <a:pt x="27" y="3"/>
                    </a:lnTo>
                    <a:lnTo>
                      <a:pt x="28" y="3"/>
                    </a:lnTo>
                    <a:lnTo>
                      <a:pt x="28" y="4"/>
                    </a:lnTo>
                    <a:close/>
                  </a:path>
                </a:pathLst>
              </a:custGeom>
              <a:solidFill>
                <a:srgbClr val="A98F00"/>
              </a:solidFill>
              <a:ln w="9525">
                <a:noFill/>
                <a:round/>
                <a:headEnd/>
                <a:tailEnd/>
              </a:ln>
            </p:spPr>
            <p:txBody>
              <a:bodyPr/>
              <a:lstStyle/>
              <a:p>
                <a:endParaRPr lang="en-US"/>
              </a:p>
            </p:txBody>
          </p:sp>
          <p:sp>
            <p:nvSpPr>
              <p:cNvPr id="27194" name="Freeform 209"/>
              <p:cNvSpPr>
                <a:spLocks/>
              </p:cNvSpPr>
              <p:nvPr/>
            </p:nvSpPr>
            <p:spPr bwMode="auto">
              <a:xfrm>
                <a:off x="760" y="1462"/>
                <a:ext cx="10" cy="22"/>
              </a:xfrm>
              <a:custGeom>
                <a:avLst/>
                <a:gdLst>
                  <a:gd name="T0" fmla="*/ 0 w 10"/>
                  <a:gd name="T1" fmla="*/ 22 h 22"/>
                  <a:gd name="T2" fmla="*/ 0 w 10"/>
                  <a:gd name="T3" fmla="*/ 19 h 22"/>
                  <a:gd name="T4" fmla="*/ 0 w 10"/>
                  <a:gd name="T5" fmla="*/ 16 h 22"/>
                  <a:gd name="T6" fmla="*/ 0 w 10"/>
                  <a:gd name="T7" fmla="*/ 14 h 22"/>
                  <a:gd name="T8" fmla="*/ 0 w 10"/>
                  <a:gd name="T9" fmla="*/ 11 h 22"/>
                  <a:gd name="T10" fmla="*/ 0 w 10"/>
                  <a:gd name="T11" fmla="*/ 8 h 22"/>
                  <a:gd name="T12" fmla="*/ 0 w 10"/>
                  <a:gd name="T13" fmla="*/ 5 h 22"/>
                  <a:gd name="T14" fmla="*/ 0 w 10"/>
                  <a:gd name="T15" fmla="*/ 3 h 22"/>
                  <a:gd name="T16" fmla="*/ 0 w 10"/>
                  <a:gd name="T17" fmla="*/ 0 h 22"/>
                  <a:gd name="T18" fmla="*/ 2 w 10"/>
                  <a:gd name="T19" fmla="*/ 1 h 22"/>
                  <a:gd name="T20" fmla="*/ 5 w 10"/>
                  <a:gd name="T21" fmla="*/ 2 h 22"/>
                  <a:gd name="T22" fmla="*/ 7 w 10"/>
                  <a:gd name="T23" fmla="*/ 3 h 22"/>
                  <a:gd name="T24" fmla="*/ 10 w 10"/>
                  <a:gd name="T25" fmla="*/ 4 h 22"/>
                  <a:gd name="T26" fmla="*/ 10 w 10"/>
                  <a:gd name="T27" fmla="*/ 6 h 22"/>
                  <a:gd name="T28" fmla="*/ 10 w 10"/>
                  <a:gd name="T29" fmla="*/ 7 h 22"/>
                  <a:gd name="T30" fmla="*/ 9 w 10"/>
                  <a:gd name="T31" fmla="*/ 9 h 22"/>
                  <a:gd name="T32" fmla="*/ 9 w 10"/>
                  <a:gd name="T33" fmla="*/ 11 h 22"/>
                  <a:gd name="T34" fmla="*/ 9 w 10"/>
                  <a:gd name="T35" fmla="*/ 13 h 22"/>
                  <a:gd name="T36" fmla="*/ 9 w 10"/>
                  <a:gd name="T37" fmla="*/ 14 h 22"/>
                  <a:gd name="T38" fmla="*/ 9 w 10"/>
                  <a:gd name="T39" fmla="*/ 16 h 22"/>
                  <a:gd name="T40" fmla="*/ 9 w 10"/>
                  <a:gd name="T41" fmla="*/ 18 h 22"/>
                  <a:gd name="T42" fmla="*/ 5 w 10"/>
                  <a:gd name="T43" fmla="*/ 20 h 22"/>
                  <a:gd name="T44" fmla="*/ 3 w 10"/>
                  <a:gd name="T45" fmla="*/ 21 h 22"/>
                  <a:gd name="T46" fmla="*/ 3 w 10"/>
                  <a:gd name="T47" fmla="*/ 21 h 22"/>
                  <a:gd name="T48" fmla="*/ 2 w 10"/>
                  <a:gd name="T49" fmla="*/ 21 h 22"/>
                  <a:gd name="T50" fmla="*/ 1 w 10"/>
                  <a:gd name="T51" fmla="*/ 21 h 22"/>
                  <a:gd name="T52" fmla="*/ 0 w 10"/>
                  <a:gd name="T53" fmla="*/ 22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
                  <a:gd name="T82" fmla="*/ 0 h 22"/>
                  <a:gd name="T83" fmla="*/ 10 w 10"/>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 h="22">
                    <a:moveTo>
                      <a:pt x="0" y="22"/>
                    </a:moveTo>
                    <a:lnTo>
                      <a:pt x="0" y="19"/>
                    </a:lnTo>
                    <a:lnTo>
                      <a:pt x="0" y="16"/>
                    </a:lnTo>
                    <a:lnTo>
                      <a:pt x="0" y="14"/>
                    </a:lnTo>
                    <a:lnTo>
                      <a:pt x="0" y="11"/>
                    </a:lnTo>
                    <a:lnTo>
                      <a:pt x="0" y="8"/>
                    </a:lnTo>
                    <a:lnTo>
                      <a:pt x="0" y="5"/>
                    </a:lnTo>
                    <a:lnTo>
                      <a:pt x="0" y="3"/>
                    </a:lnTo>
                    <a:lnTo>
                      <a:pt x="0" y="0"/>
                    </a:lnTo>
                    <a:lnTo>
                      <a:pt x="2" y="1"/>
                    </a:lnTo>
                    <a:lnTo>
                      <a:pt x="5" y="2"/>
                    </a:lnTo>
                    <a:lnTo>
                      <a:pt x="7" y="3"/>
                    </a:lnTo>
                    <a:lnTo>
                      <a:pt x="10" y="4"/>
                    </a:lnTo>
                    <a:lnTo>
                      <a:pt x="10" y="6"/>
                    </a:lnTo>
                    <a:lnTo>
                      <a:pt x="10" y="7"/>
                    </a:lnTo>
                    <a:lnTo>
                      <a:pt x="9" y="9"/>
                    </a:lnTo>
                    <a:lnTo>
                      <a:pt x="9" y="11"/>
                    </a:lnTo>
                    <a:lnTo>
                      <a:pt x="9" y="13"/>
                    </a:lnTo>
                    <a:lnTo>
                      <a:pt x="9" y="14"/>
                    </a:lnTo>
                    <a:lnTo>
                      <a:pt x="9" y="16"/>
                    </a:lnTo>
                    <a:lnTo>
                      <a:pt x="9" y="18"/>
                    </a:lnTo>
                    <a:lnTo>
                      <a:pt x="5" y="20"/>
                    </a:lnTo>
                    <a:lnTo>
                      <a:pt x="3" y="21"/>
                    </a:lnTo>
                    <a:lnTo>
                      <a:pt x="2" y="21"/>
                    </a:lnTo>
                    <a:lnTo>
                      <a:pt x="1" y="21"/>
                    </a:lnTo>
                    <a:lnTo>
                      <a:pt x="0" y="22"/>
                    </a:lnTo>
                    <a:close/>
                  </a:path>
                </a:pathLst>
              </a:custGeom>
              <a:solidFill>
                <a:srgbClr val="A98F00"/>
              </a:solidFill>
              <a:ln w="9525">
                <a:noFill/>
                <a:round/>
                <a:headEnd/>
                <a:tailEnd/>
              </a:ln>
            </p:spPr>
            <p:txBody>
              <a:bodyPr/>
              <a:lstStyle/>
              <a:p>
                <a:endParaRPr lang="en-US"/>
              </a:p>
            </p:txBody>
          </p:sp>
          <p:sp>
            <p:nvSpPr>
              <p:cNvPr id="27195" name="Freeform 210"/>
              <p:cNvSpPr>
                <a:spLocks/>
              </p:cNvSpPr>
              <p:nvPr/>
            </p:nvSpPr>
            <p:spPr bwMode="auto">
              <a:xfrm>
                <a:off x="1128" y="1433"/>
                <a:ext cx="24" cy="48"/>
              </a:xfrm>
              <a:custGeom>
                <a:avLst/>
                <a:gdLst>
                  <a:gd name="T0" fmla="*/ 8 w 24"/>
                  <a:gd name="T1" fmla="*/ 48 h 48"/>
                  <a:gd name="T2" fmla="*/ 8 w 24"/>
                  <a:gd name="T3" fmla="*/ 47 h 48"/>
                  <a:gd name="T4" fmla="*/ 8 w 24"/>
                  <a:gd name="T5" fmla="*/ 47 h 48"/>
                  <a:gd name="T6" fmla="*/ 7 w 24"/>
                  <a:gd name="T7" fmla="*/ 47 h 48"/>
                  <a:gd name="T8" fmla="*/ 6 w 24"/>
                  <a:gd name="T9" fmla="*/ 47 h 48"/>
                  <a:gd name="T10" fmla="*/ 4 w 24"/>
                  <a:gd name="T11" fmla="*/ 46 h 48"/>
                  <a:gd name="T12" fmla="*/ 0 w 24"/>
                  <a:gd name="T13" fmla="*/ 45 h 48"/>
                  <a:gd name="T14" fmla="*/ 2 w 24"/>
                  <a:gd name="T15" fmla="*/ 39 h 48"/>
                  <a:gd name="T16" fmla="*/ 4 w 24"/>
                  <a:gd name="T17" fmla="*/ 34 h 48"/>
                  <a:gd name="T18" fmla="*/ 6 w 24"/>
                  <a:gd name="T19" fmla="*/ 28 h 48"/>
                  <a:gd name="T20" fmla="*/ 8 w 24"/>
                  <a:gd name="T21" fmla="*/ 22 h 48"/>
                  <a:gd name="T22" fmla="*/ 10 w 24"/>
                  <a:gd name="T23" fmla="*/ 16 h 48"/>
                  <a:gd name="T24" fmla="*/ 12 w 24"/>
                  <a:gd name="T25" fmla="*/ 11 h 48"/>
                  <a:gd name="T26" fmla="*/ 14 w 24"/>
                  <a:gd name="T27" fmla="*/ 5 h 48"/>
                  <a:gd name="T28" fmla="*/ 16 w 24"/>
                  <a:gd name="T29" fmla="*/ 0 h 48"/>
                  <a:gd name="T30" fmla="*/ 18 w 24"/>
                  <a:gd name="T31" fmla="*/ 0 h 48"/>
                  <a:gd name="T32" fmla="*/ 20 w 24"/>
                  <a:gd name="T33" fmla="*/ 0 h 48"/>
                  <a:gd name="T34" fmla="*/ 22 w 24"/>
                  <a:gd name="T35" fmla="*/ 1 h 48"/>
                  <a:gd name="T36" fmla="*/ 24 w 24"/>
                  <a:gd name="T37" fmla="*/ 1 h 48"/>
                  <a:gd name="T38" fmla="*/ 23 w 24"/>
                  <a:gd name="T39" fmla="*/ 3 h 48"/>
                  <a:gd name="T40" fmla="*/ 23 w 24"/>
                  <a:gd name="T41" fmla="*/ 4 h 48"/>
                  <a:gd name="T42" fmla="*/ 23 w 24"/>
                  <a:gd name="T43" fmla="*/ 5 h 48"/>
                  <a:gd name="T44" fmla="*/ 23 w 24"/>
                  <a:gd name="T45" fmla="*/ 7 h 48"/>
                  <a:gd name="T46" fmla="*/ 22 w 24"/>
                  <a:gd name="T47" fmla="*/ 12 h 48"/>
                  <a:gd name="T48" fmla="*/ 20 w 24"/>
                  <a:gd name="T49" fmla="*/ 17 h 48"/>
                  <a:gd name="T50" fmla="*/ 18 w 24"/>
                  <a:gd name="T51" fmla="*/ 21 h 48"/>
                  <a:gd name="T52" fmla="*/ 16 w 24"/>
                  <a:gd name="T53" fmla="*/ 26 h 48"/>
                  <a:gd name="T54" fmla="*/ 15 w 24"/>
                  <a:gd name="T55" fmla="*/ 31 h 48"/>
                  <a:gd name="T56" fmla="*/ 13 w 24"/>
                  <a:gd name="T57" fmla="*/ 36 h 48"/>
                  <a:gd name="T58" fmla="*/ 12 w 24"/>
                  <a:gd name="T59" fmla="*/ 41 h 48"/>
                  <a:gd name="T60" fmla="*/ 10 w 24"/>
                  <a:gd name="T61" fmla="*/ 46 h 48"/>
                  <a:gd name="T62" fmla="*/ 10 w 24"/>
                  <a:gd name="T63" fmla="*/ 46 h 48"/>
                  <a:gd name="T64" fmla="*/ 9 w 24"/>
                  <a:gd name="T65" fmla="*/ 47 h 48"/>
                  <a:gd name="T66" fmla="*/ 9 w 24"/>
                  <a:gd name="T67" fmla="*/ 47 h 48"/>
                  <a:gd name="T68" fmla="*/ 8 w 24"/>
                  <a:gd name="T69" fmla="*/ 48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48"/>
                  <a:gd name="T107" fmla="*/ 24 w 2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48">
                    <a:moveTo>
                      <a:pt x="8" y="48"/>
                    </a:moveTo>
                    <a:lnTo>
                      <a:pt x="8" y="47"/>
                    </a:lnTo>
                    <a:lnTo>
                      <a:pt x="7" y="47"/>
                    </a:lnTo>
                    <a:lnTo>
                      <a:pt x="6" y="47"/>
                    </a:lnTo>
                    <a:lnTo>
                      <a:pt x="4" y="46"/>
                    </a:lnTo>
                    <a:lnTo>
                      <a:pt x="0" y="45"/>
                    </a:lnTo>
                    <a:lnTo>
                      <a:pt x="2" y="39"/>
                    </a:lnTo>
                    <a:lnTo>
                      <a:pt x="4" y="34"/>
                    </a:lnTo>
                    <a:lnTo>
                      <a:pt x="6" y="28"/>
                    </a:lnTo>
                    <a:lnTo>
                      <a:pt x="8" y="22"/>
                    </a:lnTo>
                    <a:lnTo>
                      <a:pt x="10" y="16"/>
                    </a:lnTo>
                    <a:lnTo>
                      <a:pt x="12" y="11"/>
                    </a:lnTo>
                    <a:lnTo>
                      <a:pt x="14" y="5"/>
                    </a:lnTo>
                    <a:lnTo>
                      <a:pt x="16" y="0"/>
                    </a:lnTo>
                    <a:lnTo>
                      <a:pt x="18" y="0"/>
                    </a:lnTo>
                    <a:lnTo>
                      <a:pt x="20" y="0"/>
                    </a:lnTo>
                    <a:lnTo>
                      <a:pt x="22" y="1"/>
                    </a:lnTo>
                    <a:lnTo>
                      <a:pt x="24" y="1"/>
                    </a:lnTo>
                    <a:lnTo>
                      <a:pt x="23" y="3"/>
                    </a:lnTo>
                    <a:lnTo>
                      <a:pt x="23" y="4"/>
                    </a:lnTo>
                    <a:lnTo>
                      <a:pt x="23" y="5"/>
                    </a:lnTo>
                    <a:lnTo>
                      <a:pt x="23" y="7"/>
                    </a:lnTo>
                    <a:lnTo>
                      <a:pt x="22" y="12"/>
                    </a:lnTo>
                    <a:lnTo>
                      <a:pt x="20" y="17"/>
                    </a:lnTo>
                    <a:lnTo>
                      <a:pt x="18" y="21"/>
                    </a:lnTo>
                    <a:lnTo>
                      <a:pt x="16" y="26"/>
                    </a:lnTo>
                    <a:lnTo>
                      <a:pt x="15" y="31"/>
                    </a:lnTo>
                    <a:lnTo>
                      <a:pt x="13" y="36"/>
                    </a:lnTo>
                    <a:lnTo>
                      <a:pt x="12" y="41"/>
                    </a:lnTo>
                    <a:lnTo>
                      <a:pt x="10" y="46"/>
                    </a:lnTo>
                    <a:lnTo>
                      <a:pt x="9" y="47"/>
                    </a:lnTo>
                    <a:lnTo>
                      <a:pt x="8" y="48"/>
                    </a:lnTo>
                    <a:close/>
                  </a:path>
                </a:pathLst>
              </a:custGeom>
              <a:solidFill>
                <a:srgbClr val="F8C400"/>
              </a:solidFill>
              <a:ln w="9525">
                <a:noFill/>
                <a:round/>
                <a:headEnd/>
                <a:tailEnd/>
              </a:ln>
            </p:spPr>
            <p:txBody>
              <a:bodyPr/>
              <a:lstStyle/>
              <a:p>
                <a:endParaRPr lang="en-US"/>
              </a:p>
            </p:txBody>
          </p:sp>
          <p:sp>
            <p:nvSpPr>
              <p:cNvPr id="27196" name="Freeform 211"/>
              <p:cNvSpPr>
                <a:spLocks/>
              </p:cNvSpPr>
              <p:nvPr/>
            </p:nvSpPr>
            <p:spPr bwMode="auto">
              <a:xfrm>
                <a:off x="775" y="1469"/>
                <a:ext cx="12" cy="10"/>
              </a:xfrm>
              <a:custGeom>
                <a:avLst/>
                <a:gdLst>
                  <a:gd name="T0" fmla="*/ 1 w 12"/>
                  <a:gd name="T1" fmla="*/ 10 h 10"/>
                  <a:gd name="T2" fmla="*/ 1 w 12"/>
                  <a:gd name="T3" fmla="*/ 8 h 10"/>
                  <a:gd name="T4" fmla="*/ 1 w 12"/>
                  <a:gd name="T5" fmla="*/ 5 h 10"/>
                  <a:gd name="T6" fmla="*/ 0 w 12"/>
                  <a:gd name="T7" fmla="*/ 3 h 10"/>
                  <a:gd name="T8" fmla="*/ 0 w 12"/>
                  <a:gd name="T9" fmla="*/ 0 h 10"/>
                  <a:gd name="T10" fmla="*/ 1 w 12"/>
                  <a:gd name="T11" fmla="*/ 0 h 10"/>
                  <a:gd name="T12" fmla="*/ 2 w 12"/>
                  <a:gd name="T13" fmla="*/ 0 h 10"/>
                  <a:gd name="T14" fmla="*/ 2 w 12"/>
                  <a:gd name="T15" fmla="*/ 1 h 10"/>
                  <a:gd name="T16" fmla="*/ 2 w 12"/>
                  <a:gd name="T17" fmla="*/ 2 h 10"/>
                  <a:gd name="T18" fmla="*/ 4 w 12"/>
                  <a:gd name="T19" fmla="*/ 3 h 10"/>
                  <a:gd name="T20" fmla="*/ 6 w 12"/>
                  <a:gd name="T21" fmla="*/ 4 h 10"/>
                  <a:gd name="T22" fmla="*/ 7 w 12"/>
                  <a:gd name="T23" fmla="*/ 5 h 10"/>
                  <a:gd name="T24" fmla="*/ 8 w 12"/>
                  <a:gd name="T25" fmla="*/ 5 h 10"/>
                  <a:gd name="T26" fmla="*/ 9 w 12"/>
                  <a:gd name="T27" fmla="*/ 6 h 10"/>
                  <a:gd name="T28" fmla="*/ 9 w 12"/>
                  <a:gd name="T29" fmla="*/ 6 h 10"/>
                  <a:gd name="T30" fmla="*/ 9 w 12"/>
                  <a:gd name="T31" fmla="*/ 7 h 10"/>
                  <a:gd name="T32" fmla="*/ 10 w 12"/>
                  <a:gd name="T33" fmla="*/ 7 h 10"/>
                  <a:gd name="T34" fmla="*/ 10 w 12"/>
                  <a:gd name="T35" fmla="*/ 7 h 10"/>
                  <a:gd name="T36" fmla="*/ 12 w 12"/>
                  <a:gd name="T37" fmla="*/ 8 h 10"/>
                  <a:gd name="T38" fmla="*/ 12 w 12"/>
                  <a:gd name="T39" fmla="*/ 9 h 10"/>
                  <a:gd name="T40" fmla="*/ 12 w 12"/>
                  <a:gd name="T41" fmla="*/ 10 h 10"/>
                  <a:gd name="T42" fmla="*/ 9 w 12"/>
                  <a:gd name="T43" fmla="*/ 10 h 10"/>
                  <a:gd name="T44" fmla="*/ 7 w 12"/>
                  <a:gd name="T45" fmla="*/ 10 h 10"/>
                  <a:gd name="T46" fmla="*/ 4 w 12"/>
                  <a:gd name="T47" fmla="*/ 10 h 10"/>
                  <a:gd name="T48" fmla="*/ 1 w 12"/>
                  <a:gd name="T49" fmla="*/ 1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10"/>
                  <a:gd name="T77" fmla="*/ 12 w 12"/>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10">
                    <a:moveTo>
                      <a:pt x="1" y="10"/>
                    </a:moveTo>
                    <a:lnTo>
                      <a:pt x="1" y="8"/>
                    </a:lnTo>
                    <a:lnTo>
                      <a:pt x="1" y="5"/>
                    </a:lnTo>
                    <a:lnTo>
                      <a:pt x="0" y="3"/>
                    </a:lnTo>
                    <a:lnTo>
                      <a:pt x="0" y="0"/>
                    </a:lnTo>
                    <a:lnTo>
                      <a:pt x="1" y="0"/>
                    </a:lnTo>
                    <a:lnTo>
                      <a:pt x="2" y="0"/>
                    </a:lnTo>
                    <a:lnTo>
                      <a:pt x="2" y="1"/>
                    </a:lnTo>
                    <a:lnTo>
                      <a:pt x="2" y="2"/>
                    </a:lnTo>
                    <a:lnTo>
                      <a:pt x="4" y="3"/>
                    </a:lnTo>
                    <a:lnTo>
                      <a:pt x="6" y="4"/>
                    </a:lnTo>
                    <a:lnTo>
                      <a:pt x="7" y="5"/>
                    </a:lnTo>
                    <a:lnTo>
                      <a:pt x="8" y="5"/>
                    </a:lnTo>
                    <a:lnTo>
                      <a:pt x="9" y="6"/>
                    </a:lnTo>
                    <a:lnTo>
                      <a:pt x="9" y="7"/>
                    </a:lnTo>
                    <a:lnTo>
                      <a:pt x="10" y="7"/>
                    </a:lnTo>
                    <a:lnTo>
                      <a:pt x="12" y="8"/>
                    </a:lnTo>
                    <a:lnTo>
                      <a:pt x="12" y="9"/>
                    </a:lnTo>
                    <a:lnTo>
                      <a:pt x="12" y="10"/>
                    </a:lnTo>
                    <a:lnTo>
                      <a:pt x="9" y="10"/>
                    </a:lnTo>
                    <a:lnTo>
                      <a:pt x="7" y="10"/>
                    </a:lnTo>
                    <a:lnTo>
                      <a:pt x="4" y="10"/>
                    </a:lnTo>
                    <a:lnTo>
                      <a:pt x="1" y="10"/>
                    </a:lnTo>
                    <a:close/>
                  </a:path>
                </a:pathLst>
              </a:custGeom>
              <a:solidFill>
                <a:srgbClr val="A98F00"/>
              </a:solidFill>
              <a:ln w="9525">
                <a:noFill/>
                <a:round/>
                <a:headEnd/>
                <a:tailEnd/>
              </a:ln>
            </p:spPr>
            <p:txBody>
              <a:bodyPr/>
              <a:lstStyle/>
              <a:p>
                <a:endParaRPr lang="en-US"/>
              </a:p>
            </p:txBody>
          </p:sp>
          <p:sp>
            <p:nvSpPr>
              <p:cNvPr id="27197" name="Freeform 212"/>
              <p:cNvSpPr>
                <a:spLocks/>
              </p:cNvSpPr>
              <p:nvPr/>
            </p:nvSpPr>
            <p:spPr bwMode="auto">
              <a:xfrm>
                <a:off x="422" y="1458"/>
                <a:ext cx="21" cy="21"/>
              </a:xfrm>
              <a:custGeom>
                <a:avLst/>
                <a:gdLst>
                  <a:gd name="T0" fmla="*/ 7 w 21"/>
                  <a:gd name="T1" fmla="*/ 21 h 21"/>
                  <a:gd name="T2" fmla="*/ 5 w 21"/>
                  <a:gd name="T3" fmla="*/ 20 h 21"/>
                  <a:gd name="T4" fmla="*/ 4 w 21"/>
                  <a:gd name="T5" fmla="*/ 18 h 21"/>
                  <a:gd name="T6" fmla="*/ 3 w 21"/>
                  <a:gd name="T7" fmla="*/ 17 h 21"/>
                  <a:gd name="T8" fmla="*/ 2 w 21"/>
                  <a:gd name="T9" fmla="*/ 16 h 21"/>
                  <a:gd name="T10" fmla="*/ 1 w 21"/>
                  <a:gd name="T11" fmla="*/ 15 h 21"/>
                  <a:gd name="T12" fmla="*/ 1 w 21"/>
                  <a:gd name="T13" fmla="*/ 14 h 21"/>
                  <a:gd name="T14" fmla="*/ 1 w 21"/>
                  <a:gd name="T15" fmla="*/ 13 h 21"/>
                  <a:gd name="T16" fmla="*/ 0 w 21"/>
                  <a:gd name="T17" fmla="*/ 12 h 21"/>
                  <a:gd name="T18" fmla="*/ 0 w 21"/>
                  <a:gd name="T19" fmla="*/ 11 h 21"/>
                  <a:gd name="T20" fmla="*/ 0 w 21"/>
                  <a:gd name="T21" fmla="*/ 10 h 21"/>
                  <a:gd name="T22" fmla="*/ 0 w 21"/>
                  <a:gd name="T23" fmla="*/ 9 h 21"/>
                  <a:gd name="T24" fmla="*/ 1 w 21"/>
                  <a:gd name="T25" fmla="*/ 8 h 21"/>
                  <a:gd name="T26" fmla="*/ 1 w 21"/>
                  <a:gd name="T27" fmla="*/ 6 h 21"/>
                  <a:gd name="T28" fmla="*/ 2 w 21"/>
                  <a:gd name="T29" fmla="*/ 5 h 21"/>
                  <a:gd name="T30" fmla="*/ 3 w 21"/>
                  <a:gd name="T31" fmla="*/ 4 h 21"/>
                  <a:gd name="T32" fmla="*/ 3 w 21"/>
                  <a:gd name="T33" fmla="*/ 2 h 21"/>
                  <a:gd name="T34" fmla="*/ 5 w 21"/>
                  <a:gd name="T35" fmla="*/ 2 h 21"/>
                  <a:gd name="T36" fmla="*/ 6 w 21"/>
                  <a:gd name="T37" fmla="*/ 1 h 21"/>
                  <a:gd name="T38" fmla="*/ 7 w 21"/>
                  <a:gd name="T39" fmla="*/ 1 h 21"/>
                  <a:gd name="T40" fmla="*/ 9 w 21"/>
                  <a:gd name="T41" fmla="*/ 0 h 21"/>
                  <a:gd name="T42" fmla="*/ 10 w 21"/>
                  <a:gd name="T43" fmla="*/ 0 h 21"/>
                  <a:gd name="T44" fmla="*/ 11 w 21"/>
                  <a:gd name="T45" fmla="*/ 0 h 21"/>
                  <a:gd name="T46" fmla="*/ 13 w 21"/>
                  <a:gd name="T47" fmla="*/ 0 h 21"/>
                  <a:gd name="T48" fmla="*/ 14 w 21"/>
                  <a:gd name="T49" fmla="*/ 0 h 21"/>
                  <a:gd name="T50" fmla="*/ 15 w 21"/>
                  <a:gd name="T51" fmla="*/ 1 h 21"/>
                  <a:gd name="T52" fmla="*/ 16 w 21"/>
                  <a:gd name="T53" fmla="*/ 1 h 21"/>
                  <a:gd name="T54" fmla="*/ 17 w 21"/>
                  <a:gd name="T55" fmla="*/ 2 h 21"/>
                  <a:gd name="T56" fmla="*/ 18 w 21"/>
                  <a:gd name="T57" fmla="*/ 2 h 21"/>
                  <a:gd name="T58" fmla="*/ 18 w 21"/>
                  <a:gd name="T59" fmla="*/ 3 h 21"/>
                  <a:gd name="T60" fmla="*/ 19 w 21"/>
                  <a:gd name="T61" fmla="*/ 4 h 21"/>
                  <a:gd name="T62" fmla="*/ 20 w 21"/>
                  <a:gd name="T63" fmla="*/ 5 h 21"/>
                  <a:gd name="T64" fmla="*/ 20 w 21"/>
                  <a:gd name="T65" fmla="*/ 5 h 21"/>
                  <a:gd name="T66" fmla="*/ 21 w 21"/>
                  <a:gd name="T67" fmla="*/ 6 h 21"/>
                  <a:gd name="T68" fmla="*/ 21 w 21"/>
                  <a:gd name="T69" fmla="*/ 7 h 21"/>
                  <a:gd name="T70" fmla="*/ 21 w 21"/>
                  <a:gd name="T71" fmla="*/ 8 h 21"/>
                  <a:gd name="T72" fmla="*/ 21 w 21"/>
                  <a:gd name="T73" fmla="*/ 9 h 21"/>
                  <a:gd name="T74" fmla="*/ 21 w 21"/>
                  <a:gd name="T75" fmla="*/ 10 h 21"/>
                  <a:gd name="T76" fmla="*/ 21 w 21"/>
                  <a:gd name="T77" fmla="*/ 11 h 21"/>
                  <a:gd name="T78" fmla="*/ 21 w 21"/>
                  <a:gd name="T79" fmla="*/ 12 h 21"/>
                  <a:gd name="T80" fmla="*/ 21 w 21"/>
                  <a:gd name="T81" fmla="*/ 13 h 21"/>
                  <a:gd name="T82" fmla="*/ 20 w 21"/>
                  <a:gd name="T83" fmla="*/ 14 h 21"/>
                  <a:gd name="T84" fmla="*/ 20 w 21"/>
                  <a:gd name="T85" fmla="*/ 14 h 21"/>
                  <a:gd name="T86" fmla="*/ 19 w 21"/>
                  <a:gd name="T87" fmla="*/ 15 h 21"/>
                  <a:gd name="T88" fmla="*/ 18 w 21"/>
                  <a:gd name="T89" fmla="*/ 16 h 21"/>
                  <a:gd name="T90" fmla="*/ 18 w 21"/>
                  <a:gd name="T91" fmla="*/ 17 h 21"/>
                  <a:gd name="T92" fmla="*/ 17 w 21"/>
                  <a:gd name="T93" fmla="*/ 17 h 21"/>
                  <a:gd name="T94" fmla="*/ 15 w 21"/>
                  <a:gd name="T95" fmla="*/ 18 h 21"/>
                  <a:gd name="T96" fmla="*/ 14 w 21"/>
                  <a:gd name="T97" fmla="*/ 18 h 21"/>
                  <a:gd name="T98" fmla="*/ 14 w 21"/>
                  <a:gd name="T99" fmla="*/ 19 h 21"/>
                  <a:gd name="T100" fmla="*/ 14 w 21"/>
                  <a:gd name="T101" fmla="*/ 19 h 21"/>
                  <a:gd name="T102" fmla="*/ 12 w 21"/>
                  <a:gd name="T103" fmla="*/ 20 h 21"/>
                  <a:gd name="T104" fmla="*/ 11 w 21"/>
                  <a:gd name="T105" fmla="*/ 20 h 21"/>
                  <a:gd name="T106" fmla="*/ 9 w 21"/>
                  <a:gd name="T107" fmla="*/ 20 h 21"/>
                  <a:gd name="T108" fmla="*/ 7 w 21"/>
                  <a:gd name="T109" fmla="*/ 21 h 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
                  <a:gd name="T166" fmla="*/ 0 h 21"/>
                  <a:gd name="T167" fmla="*/ 21 w 21"/>
                  <a:gd name="T168" fmla="*/ 21 h 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 h="21">
                    <a:moveTo>
                      <a:pt x="7" y="21"/>
                    </a:moveTo>
                    <a:lnTo>
                      <a:pt x="5" y="20"/>
                    </a:lnTo>
                    <a:lnTo>
                      <a:pt x="4" y="18"/>
                    </a:lnTo>
                    <a:lnTo>
                      <a:pt x="3" y="17"/>
                    </a:lnTo>
                    <a:lnTo>
                      <a:pt x="2" y="16"/>
                    </a:lnTo>
                    <a:lnTo>
                      <a:pt x="1" y="15"/>
                    </a:lnTo>
                    <a:lnTo>
                      <a:pt x="1" y="14"/>
                    </a:lnTo>
                    <a:lnTo>
                      <a:pt x="1" y="13"/>
                    </a:lnTo>
                    <a:lnTo>
                      <a:pt x="0" y="12"/>
                    </a:lnTo>
                    <a:lnTo>
                      <a:pt x="0" y="11"/>
                    </a:lnTo>
                    <a:lnTo>
                      <a:pt x="0" y="10"/>
                    </a:lnTo>
                    <a:lnTo>
                      <a:pt x="0" y="9"/>
                    </a:lnTo>
                    <a:lnTo>
                      <a:pt x="1" y="8"/>
                    </a:lnTo>
                    <a:lnTo>
                      <a:pt x="1" y="6"/>
                    </a:lnTo>
                    <a:lnTo>
                      <a:pt x="2" y="5"/>
                    </a:lnTo>
                    <a:lnTo>
                      <a:pt x="3" y="4"/>
                    </a:lnTo>
                    <a:lnTo>
                      <a:pt x="3" y="2"/>
                    </a:lnTo>
                    <a:lnTo>
                      <a:pt x="5" y="2"/>
                    </a:lnTo>
                    <a:lnTo>
                      <a:pt x="6" y="1"/>
                    </a:lnTo>
                    <a:lnTo>
                      <a:pt x="7" y="1"/>
                    </a:lnTo>
                    <a:lnTo>
                      <a:pt x="9" y="0"/>
                    </a:lnTo>
                    <a:lnTo>
                      <a:pt x="10" y="0"/>
                    </a:lnTo>
                    <a:lnTo>
                      <a:pt x="11" y="0"/>
                    </a:lnTo>
                    <a:lnTo>
                      <a:pt x="13" y="0"/>
                    </a:lnTo>
                    <a:lnTo>
                      <a:pt x="14" y="0"/>
                    </a:lnTo>
                    <a:lnTo>
                      <a:pt x="15" y="1"/>
                    </a:lnTo>
                    <a:lnTo>
                      <a:pt x="16" y="1"/>
                    </a:lnTo>
                    <a:lnTo>
                      <a:pt x="17" y="2"/>
                    </a:lnTo>
                    <a:lnTo>
                      <a:pt x="18" y="2"/>
                    </a:lnTo>
                    <a:lnTo>
                      <a:pt x="18" y="3"/>
                    </a:lnTo>
                    <a:lnTo>
                      <a:pt x="19" y="4"/>
                    </a:lnTo>
                    <a:lnTo>
                      <a:pt x="20" y="5"/>
                    </a:lnTo>
                    <a:lnTo>
                      <a:pt x="21" y="6"/>
                    </a:lnTo>
                    <a:lnTo>
                      <a:pt x="21" y="7"/>
                    </a:lnTo>
                    <a:lnTo>
                      <a:pt x="21" y="8"/>
                    </a:lnTo>
                    <a:lnTo>
                      <a:pt x="21" y="9"/>
                    </a:lnTo>
                    <a:lnTo>
                      <a:pt x="21" y="10"/>
                    </a:lnTo>
                    <a:lnTo>
                      <a:pt x="21" y="11"/>
                    </a:lnTo>
                    <a:lnTo>
                      <a:pt x="21" y="12"/>
                    </a:lnTo>
                    <a:lnTo>
                      <a:pt x="21" y="13"/>
                    </a:lnTo>
                    <a:lnTo>
                      <a:pt x="20" y="14"/>
                    </a:lnTo>
                    <a:lnTo>
                      <a:pt x="19" y="15"/>
                    </a:lnTo>
                    <a:lnTo>
                      <a:pt x="18" y="16"/>
                    </a:lnTo>
                    <a:lnTo>
                      <a:pt x="18" y="17"/>
                    </a:lnTo>
                    <a:lnTo>
                      <a:pt x="17" y="17"/>
                    </a:lnTo>
                    <a:lnTo>
                      <a:pt x="15" y="18"/>
                    </a:lnTo>
                    <a:lnTo>
                      <a:pt x="14" y="18"/>
                    </a:lnTo>
                    <a:lnTo>
                      <a:pt x="14" y="19"/>
                    </a:lnTo>
                    <a:lnTo>
                      <a:pt x="12" y="20"/>
                    </a:lnTo>
                    <a:lnTo>
                      <a:pt x="11" y="20"/>
                    </a:lnTo>
                    <a:lnTo>
                      <a:pt x="9" y="20"/>
                    </a:lnTo>
                    <a:lnTo>
                      <a:pt x="7" y="21"/>
                    </a:lnTo>
                    <a:close/>
                  </a:path>
                </a:pathLst>
              </a:custGeom>
              <a:solidFill>
                <a:srgbClr val="F8C400"/>
              </a:solidFill>
              <a:ln w="9525">
                <a:noFill/>
                <a:round/>
                <a:headEnd/>
                <a:tailEnd/>
              </a:ln>
            </p:spPr>
            <p:txBody>
              <a:bodyPr/>
              <a:lstStyle/>
              <a:p>
                <a:endParaRPr lang="en-US"/>
              </a:p>
            </p:txBody>
          </p:sp>
          <p:sp>
            <p:nvSpPr>
              <p:cNvPr id="27198" name="Freeform 213"/>
              <p:cNvSpPr>
                <a:spLocks/>
              </p:cNvSpPr>
              <p:nvPr/>
            </p:nvSpPr>
            <p:spPr bwMode="auto">
              <a:xfrm>
                <a:off x="684" y="1452"/>
                <a:ext cx="17" cy="27"/>
              </a:xfrm>
              <a:custGeom>
                <a:avLst/>
                <a:gdLst>
                  <a:gd name="T0" fmla="*/ 15 w 17"/>
                  <a:gd name="T1" fmla="*/ 27 h 27"/>
                  <a:gd name="T2" fmla="*/ 14 w 17"/>
                  <a:gd name="T3" fmla="*/ 26 h 27"/>
                  <a:gd name="T4" fmla="*/ 12 w 17"/>
                  <a:gd name="T5" fmla="*/ 24 h 27"/>
                  <a:gd name="T6" fmla="*/ 10 w 17"/>
                  <a:gd name="T7" fmla="*/ 23 h 27"/>
                  <a:gd name="T8" fmla="*/ 9 w 17"/>
                  <a:gd name="T9" fmla="*/ 22 h 27"/>
                  <a:gd name="T10" fmla="*/ 8 w 17"/>
                  <a:gd name="T11" fmla="*/ 21 h 27"/>
                  <a:gd name="T12" fmla="*/ 6 w 17"/>
                  <a:gd name="T13" fmla="*/ 19 h 27"/>
                  <a:gd name="T14" fmla="*/ 5 w 17"/>
                  <a:gd name="T15" fmla="*/ 18 h 27"/>
                  <a:gd name="T16" fmla="*/ 4 w 17"/>
                  <a:gd name="T17" fmla="*/ 16 h 27"/>
                  <a:gd name="T18" fmla="*/ 3 w 17"/>
                  <a:gd name="T19" fmla="*/ 15 h 27"/>
                  <a:gd name="T20" fmla="*/ 2 w 17"/>
                  <a:gd name="T21" fmla="*/ 13 h 27"/>
                  <a:gd name="T22" fmla="*/ 2 w 17"/>
                  <a:gd name="T23" fmla="*/ 11 h 27"/>
                  <a:gd name="T24" fmla="*/ 1 w 17"/>
                  <a:gd name="T25" fmla="*/ 9 h 27"/>
                  <a:gd name="T26" fmla="*/ 0 w 17"/>
                  <a:gd name="T27" fmla="*/ 7 h 27"/>
                  <a:gd name="T28" fmla="*/ 0 w 17"/>
                  <a:gd name="T29" fmla="*/ 5 h 27"/>
                  <a:gd name="T30" fmla="*/ 0 w 17"/>
                  <a:gd name="T31" fmla="*/ 3 h 27"/>
                  <a:gd name="T32" fmla="*/ 0 w 17"/>
                  <a:gd name="T33" fmla="*/ 1 h 27"/>
                  <a:gd name="T34" fmla="*/ 2 w 17"/>
                  <a:gd name="T35" fmla="*/ 1 h 27"/>
                  <a:gd name="T36" fmla="*/ 4 w 17"/>
                  <a:gd name="T37" fmla="*/ 1 h 27"/>
                  <a:gd name="T38" fmla="*/ 6 w 17"/>
                  <a:gd name="T39" fmla="*/ 1 h 27"/>
                  <a:gd name="T40" fmla="*/ 8 w 17"/>
                  <a:gd name="T41" fmla="*/ 1 h 27"/>
                  <a:gd name="T42" fmla="*/ 10 w 17"/>
                  <a:gd name="T43" fmla="*/ 1 h 27"/>
                  <a:gd name="T44" fmla="*/ 12 w 17"/>
                  <a:gd name="T45" fmla="*/ 1 h 27"/>
                  <a:gd name="T46" fmla="*/ 14 w 17"/>
                  <a:gd name="T47" fmla="*/ 0 h 27"/>
                  <a:gd name="T48" fmla="*/ 17 w 17"/>
                  <a:gd name="T49" fmla="*/ 0 h 27"/>
                  <a:gd name="T50" fmla="*/ 16 w 17"/>
                  <a:gd name="T51" fmla="*/ 3 h 27"/>
                  <a:gd name="T52" fmla="*/ 16 w 17"/>
                  <a:gd name="T53" fmla="*/ 7 h 27"/>
                  <a:gd name="T54" fmla="*/ 16 w 17"/>
                  <a:gd name="T55" fmla="*/ 10 h 27"/>
                  <a:gd name="T56" fmla="*/ 16 w 17"/>
                  <a:gd name="T57" fmla="*/ 13 h 27"/>
                  <a:gd name="T58" fmla="*/ 16 w 17"/>
                  <a:gd name="T59" fmla="*/ 17 h 27"/>
                  <a:gd name="T60" fmla="*/ 16 w 17"/>
                  <a:gd name="T61" fmla="*/ 20 h 27"/>
                  <a:gd name="T62" fmla="*/ 16 w 17"/>
                  <a:gd name="T63" fmla="*/ 23 h 27"/>
                  <a:gd name="T64" fmla="*/ 15 w 17"/>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7"/>
                  <a:gd name="T101" fmla="*/ 17 w 1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7">
                    <a:moveTo>
                      <a:pt x="15" y="27"/>
                    </a:moveTo>
                    <a:lnTo>
                      <a:pt x="14" y="26"/>
                    </a:lnTo>
                    <a:lnTo>
                      <a:pt x="12" y="24"/>
                    </a:lnTo>
                    <a:lnTo>
                      <a:pt x="10" y="23"/>
                    </a:lnTo>
                    <a:lnTo>
                      <a:pt x="9" y="22"/>
                    </a:lnTo>
                    <a:lnTo>
                      <a:pt x="8" y="21"/>
                    </a:lnTo>
                    <a:lnTo>
                      <a:pt x="6" y="19"/>
                    </a:lnTo>
                    <a:lnTo>
                      <a:pt x="5" y="18"/>
                    </a:lnTo>
                    <a:lnTo>
                      <a:pt x="4" y="16"/>
                    </a:lnTo>
                    <a:lnTo>
                      <a:pt x="3" y="15"/>
                    </a:lnTo>
                    <a:lnTo>
                      <a:pt x="2" y="13"/>
                    </a:lnTo>
                    <a:lnTo>
                      <a:pt x="2" y="11"/>
                    </a:lnTo>
                    <a:lnTo>
                      <a:pt x="1" y="9"/>
                    </a:lnTo>
                    <a:lnTo>
                      <a:pt x="0" y="7"/>
                    </a:lnTo>
                    <a:lnTo>
                      <a:pt x="0" y="5"/>
                    </a:lnTo>
                    <a:lnTo>
                      <a:pt x="0" y="3"/>
                    </a:lnTo>
                    <a:lnTo>
                      <a:pt x="0" y="1"/>
                    </a:lnTo>
                    <a:lnTo>
                      <a:pt x="2" y="1"/>
                    </a:lnTo>
                    <a:lnTo>
                      <a:pt x="4" y="1"/>
                    </a:lnTo>
                    <a:lnTo>
                      <a:pt x="6" y="1"/>
                    </a:lnTo>
                    <a:lnTo>
                      <a:pt x="8" y="1"/>
                    </a:lnTo>
                    <a:lnTo>
                      <a:pt x="10" y="1"/>
                    </a:lnTo>
                    <a:lnTo>
                      <a:pt x="12" y="1"/>
                    </a:lnTo>
                    <a:lnTo>
                      <a:pt x="14" y="0"/>
                    </a:lnTo>
                    <a:lnTo>
                      <a:pt x="17" y="0"/>
                    </a:lnTo>
                    <a:lnTo>
                      <a:pt x="16" y="3"/>
                    </a:lnTo>
                    <a:lnTo>
                      <a:pt x="16" y="7"/>
                    </a:lnTo>
                    <a:lnTo>
                      <a:pt x="16" y="10"/>
                    </a:lnTo>
                    <a:lnTo>
                      <a:pt x="16" y="13"/>
                    </a:lnTo>
                    <a:lnTo>
                      <a:pt x="16" y="17"/>
                    </a:lnTo>
                    <a:lnTo>
                      <a:pt x="16" y="20"/>
                    </a:lnTo>
                    <a:lnTo>
                      <a:pt x="16" y="23"/>
                    </a:lnTo>
                    <a:lnTo>
                      <a:pt x="15" y="27"/>
                    </a:lnTo>
                    <a:close/>
                  </a:path>
                </a:pathLst>
              </a:custGeom>
              <a:solidFill>
                <a:srgbClr val="007CC3"/>
              </a:solidFill>
              <a:ln w="9525">
                <a:noFill/>
                <a:round/>
                <a:headEnd/>
                <a:tailEnd/>
              </a:ln>
            </p:spPr>
            <p:txBody>
              <a:bodyPr/>
              <a:lstStyle/>
              <a:p>
                <a:endParaRPr lang="en-US"/>
              </a:p>
            </p:txBody>
          </p:sp>
          <p:sp>
            <p:nvSpPr>
              <p:cNvPr id="27199" name="Freeform 214"/>
              <p:cNvSpPr>
                <a:spLocks/>
              </p:cNvSpPr>
              <p:nvPr/>
            </p:nvSpPr>
            <p:spPr bwMode="auto">
              <a:xfrm>
                <a:off x="1243" y="1435"/>
                <a:ext cx="36" cy="43"/>
              </a:xfrm>
              <a:custGeom>
                <a:avLst/>
                <a:gdLst>
                  <a:gd name="T0" fmla="*/ 23 w 36"/>
                  <a:gd name="T1" fmla="*/ 43 h 43"/>
                  <a:gd name="T2" fmla="*/ 22 w 36"/>
                  <a:gd name="T3" fmla="*/ 39 h 43"/>
                  <a:gd name="T4" fmla="*/ 21 w 36"/>
                  <a:gd name="T5" fmla="*/ 35 h 43"/>
                  <a:gd name="T6" fmla="*/ 20 w 36"/>
                  <a:gd name="T7" fmla="*/ 31 h 43"/>
                  <a:gd name="T8" fmla="*/ 19 w 36"/>
                  <a:gd name="T9" fmla="*/ 27 h 43"/>
                  <a:gd name="T10" fmla="*/ 18 w 36"/>
                  <a:gd name="T11" fmla="*/ 23 h 43"/>
                  <a:gd name="T12" fmla="*/ 17 w 36"/>
                  <a:gd name="T13" fmla="*/ 20 h 43"/>
                  <a:gd name="T14" fmla="*/ 16 w 36"/>
                  <a:gd name="T15" fmla="*/ 16 h 43"/>
                  <a:gd name="T16" fmla="*/ 15 w 36"/>
                  <a:gd name="T17" fmla="*/ 12 h 43"/>
                  <a:gd name="T18" fmla="*/ 13 w 36"/>
                  <a:gd name="T19" fmla="*/ 12 h 43"/>
                  <a:gd name="T20" fmla="*/ 11 w 36"/>
                  <a:gd name="T21" fmla="*/ 12 h 43"/>
                  <a:gd name="T22" fmla="*/ 10 w 36"/>
                  <a:gd name="T23" fmla="*/ 12 h 43"/>
                  <a:gd name="T24" fmla="*/ 8 w 36"/>
                  <a:gd name="T25" fmla="*/ 13 h 43"/>
                  <a:gd name="T26" fmla="*/ 7 w 36"/>
                  <a:gd name="T27" fmla="*/ 13 h 43"/>
                  <a:gd name="T28" fmla="*/ 6 w 36"/>
                  <a:gd name="T29" fmla="*/ 13 h 43"/>
                  <a:gd name="T30" fmla="*/ 4 w 36"/>
                  <a:gd name="T31" fmla="*/ 14 h 43"/>
                  <a:gd name="T32" fmla="*/ 2 w 36"/>
                  <a:gd name="T33" fmla="*/ 14 h 43"/>
                  <a:gd name="T34" fmla="*/ 2 w 36"/>
                  <a:gd name="T35" fmla="*/ 12 h 43"/>
                  <a:gd name="T36" fmla="*/ 1 w 36"/>
                  <a:gd name="T37" fmla="*/ 10 h 43"/>
                  <a:gd name="T38" fmla="*/ 1 w 36"/>
                  <a:gd name="T39" fmla="*/ 9 h 43"/>
                  <a:gd name="T40" fmla="*/ 0 w 36"/>
                  <a:gd name="T41" fmla="*/ 7 h 43"/>
                  <a:gd name="T42" fmla="*/ 7 w 36"/>
                  <a:gd name="T43" fmla="*/ 5 h 43"/>
                  <a:gd name="T44" fmla="*/ 12 w 36"/>
                  <a:gd name="T45" fmla="*/ 4 h 43"/>
                  <a:gd name="T46" fmla="*/ 16 w 36"/>
                  <a:gd name="T47" fmla="*/ 3 h 43"/>
                  <a:gd name="T48" fmla="*/ 19 w 36"/>
                  <a:gd name="T49" fmla="*/ 2 h 43"/>
                  <a:gd name="T50" fmla="*/ 23 w 36"/>
                  <a:gd name="T51" fmla="*/ 2 h 43"/>
                  <a:gd name="T52" fmla="*/ 26 w 36"/>
                  <a:gd name="T53" fmla="*/ 1 h 43"/>
                  <a:gd name="T54" fmla="*/ 29 w 36"/>
                  <a:gd name="T55" fmla="*/ 1 h 43"/>
                  <a:gd name="T56" fmla="*/ 34 w 36"/>
                  <a:gd name="T57" fmla="*/ 0 h 43"/>
                  <a:gd name="T58" fmla="*/ 35 w 36"/>
                  <a:gd name="T59" fmla="*/ 1 h 43"/>
                  <a:gd name="T60" fmla="*/ 35 w 36"/>
                  <a:gd name="T61" fmla="*/ 3 h 43"/>
                  <a:gd name="T62" fmla="*/ 36 w 36"/>
                  <a:gd name="T63" fmla="*/ 5 h 43"/>
                  <a:gd name="T64" fmla="*/ 36 w 36"/>
                  <a:gd name="T65" fmla="*/ 7 h 43"/>
                  <a:gd name="T66" fmla="*/ 35 w 36"/>
                  <a:gd name="T67" fmla="*/ 7 h 43"/>
                  <a:gd name="T68" fmla="*/ 34 w 36"/>
                  <a:gd name="T69" fmla="*/ 7 h 43"/>
                  <a:gd name="T70" fmla="*/ 33 w 36"/>
                  <a:gd name="T71" fmla="*/ 7 h 43"/>
                  <a:gd name="T72" fmla="*/ 32 w 36"/>
                  <a:gd name="T73" fmla="*/ 7 h 43"/>
                  <a:gd name="T74" fmla="*/ 29 w 36"/>
                  <a:gd name="T75" fmla="*/ 8 h 43"/>
                  <a:gd name="T76" fmla="*/ 24 w 36"/>
                  <a:gd name="T77" fmla="*/ 9 h 43"/>
                  <a:gd name="T78" fmla="*/ 26 w 36"/>
                  <a:gd name="T79" fmla="*/ 16 h 43"/>
                  <a:gd name="T80" fmla="*/ 27 w 36"/>
                  <a:gd name="T81" fmla="*/ 22 h 43"/>
                  <a:gd name="T82" fmla="*/ 28 w 36"/>
                  <a:gd name="T83" fmla="*/ 27 h 43"/>
                  <a:gd name="T84" fmla="*/ 29 w 36"/>
                  <a:gd name="T85" fmla="*/ 31 h 43"/>
                  <a:gd name="T86" fmla="*/ 30 w 36"/>
                  <a:gd name="T87" fmla="*/ 34 h 43"/>
                  <a:gd name="T88" fmla="*/ 31 w 36"/>
                  <a:gd name="T89" fmla="*/ 36 h 43"/>
                  <a:gd name="T90" fmla="*/ 31 w 36"/>
                  <a:gd name="T91" fmla="*/ 39 h 43"/>
                  <a:gd name="T92" fmla="*/ 31 w 36"/>
                  <a:gd name="T93" fmla="*/ 41 h 43"/>
                  <a:gd name="T94" fmla="*/ 29 w 36"/>
                  <a:gd name="T95" fmla="*/ 42 h 43"/>
                  <a:gd name="T96" fmla="*/ 27 w 36"/>
                  <a:gd name="T97" fmla="*/ 42 h 43"/>
                  <a:gd name="T98" fmla="*/ 25 w 36"/>
                  <a:gd name="T99" fmla="*/ 43 h 43"/>
                  <a:gd name="T100" fmla="*/ 23 w 36"/>
                  <a:gd name="T101" fmla="*/ 43 h 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43"/>
                  <a:gd name="T155" fmla="*/ 36 w 36"/>
                  <a:gd name="T156" fmla="*/ 43 h 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43">
                    <a:moveTo>
                      <a:pt x="23" y="43"/>
                    </a:moveTo>
                    <a:lnTo>
                      <a:pt x="22" y="39"/>
                    </a:lnTo>
                    <a:lnTo>
                      <a:pt x="21" y="35"/>
                    </a:lnTo>
                    <a:lnTo>
                      <a:pt x="20" y="31"/>
                    </a:lnTo>
                    <a:lnTo>
                      <a:pt x="19" y="27"/>
                    </a:lnTo>
                    <a:lnTo>
                      <a:pt x="18" y="23"/>
                    </a:lnTo>
                    <a:lnTo>
                      <a:pt x="17" y="20"/>
                    </a:lnTo>
                    <a:lnTo>
                      <a:pt x="16" y="16"/>
                    </a:lnTo>
                    <a:lnTo>
                      <a:pt x="15" y="12"/>
                    </a:lnTo>
                    <a:lnTo>
                      <a:pt x="13" y="12"/>
                    </a:lnTo>
                    <a:lnTo>
                      <a:pt x="11" y="12"/>
                    </a:lnTo>
                    <a:lnTo>
                      <a:pt x="10" y="12"/>
                    </a:lnTo>
                    <a:lnTo>
                      <a:pt x="8" y="13"/>
                    </a:lnTo>
                    <a:lnTo>
                      <a:pt x="7" y="13"/>
                    </a:lnTo>
                    <a:lnTo>
                      <a:pt x="6" y="13"/>
                    </a:lnTo>
                    <a:lnTo>
                      <a:pt x="4" y="14"/>
                    </a:lnTo>
                    <a:lnTo>
                      <a:pt x="2" y="14"/>
                    </a:lnTo>
                    <a:lnTo>
                      <a:pt x="2" y="12"/>
                    </a:lnTo>
                    <a:lnTo>
                      <a:pt x="1" y="10"/>
                    </a:lnTo>
                    <a:lnTo>
                      <a:pt x="1" y="9"/>
                    </a:lnTo>
                    <a:lnTo>
                      <a:pt x="0" y="7"/>
                    </a:lnTo>
                    <a:lnTo>
                      <a:pt x="7" y="5"/>
                    </a:lnTo>
                    <a:lnTo>
                      <a:pt x="12" y="4"/>
                    </a:lnTo>
                    <a:lnTo>
                      <a:pt x="16" y="3"/>
                    </a:lnTo>
                    <a:lnTo>
                      <a:pt x="19" y="2"/>
                    </a:lnTo>
                    <a:lnTo>
                      <a:pt x="23" y="2"/>
                    </a:lnTo>
                    <a:lnTo>
                      <a:pt x="26" y="1"/>
                    </a:lnTo>
                    <a:lnTo>
                      <a:pt x="29" y="1"/>
                    </a:lnTo>
                    <a:lnTo>
                      <a:pt x="34" y="0"/>
                    </a:lnTo>
                    <a:lnTo>
                      <a:pt x="35" y="1"/>
                    </a:lnTo>
                    <a:lnTo>
                      <a:pt x="35" y="3"/>
                    </a:lnTo>
                    <a:lnTo>
                      <a:pt x="36" y="5"/>
                    </a:lnTo>
                    <a:lnTo>
                      <a:pt x="36" y="7"/>
                    </a:lnTo>
                    <a:lnTo>
                      <a:pt x="35" y="7"/>
                    </a:lnTo>
                    <a:lnTo>
                      <a:pt x="34" y="7"/>
                    </a:lnTo>
                    <a:lnTo>
                      <a:pt x="33" y="7"/>
                    </a:lnTo>
                    <a:lnTo>
                      <a:pt x="32" y="7"/>
                    </a:lnTo>
                    <a:lnTo>
                      <a:pt x="29" y="8"/>
                    </a:lnTo>
                    <a:lnTo>
                      <a:pt x="24" y="9"/>
                    </a:lnTo>
                    <a:lnTo>
                      <a:pt x="26" y="16"/>
                    </a:lnTo>
                    <a:lnTo>
                      <a:pt x="27" y="22"/>
                    </a:lnTo>
                    <a:lnTo>
                      <a:pt x="28" y="27"/>
                    </a:lnTo>
                    <a:lnTo>
                      <a:pt x="29" y="31"/>
                    </a:lnTo>
                    <a:lnTo>
                      <a:pt x="30" y="34"/>
                    </a:lnTo>
                    <a:lnTo>
                      <a:pt x="31" y="36"/>
                    </a:lnTo>
                    <a:lnTo>
                      <a:pt x="31" y="39"/>
                    </a:lnTo>
                    <a:lnTo>
                      <a:pt x="31" y="41"/>
                    </a:lnTo>
                    <a:lnTo>
                      <a:pt x="29" y="42"/>
                    </a:lnTo>
                    <a:lnTo>
                      <a:pt x="27" y="42"/>
                    </a:lnTo>
                    <a:lnTo>
                      <a:pt x="25" y="43"/>
                    </a:lnTo>
                    <a:lnTo>
                      <a:pt x="23" y="43"/>
                    </a:lnTo>
                    <a:close/>
                  </a:path>
                </a:pathLst>
              </a:custGeom>
              <a:solidFill>
                <a:srgbClr val="F8C400"/>
              </a:solidFill>
              <a:ln w="9525">
                <a:noFill/>
                <a:round/>
                <a:headEnd/>
                <a:tailEnd/>
              </a:ln>
            </p:spPr>
            <p:txBody>
              <a:bodyPr/>
              <a:lstStyle/>
              <a:p>
                <a:endParaRPr lang="en-US"/>
              </a:p>
            </p:txBody>
          </p:sp>
          <p:sp>
            <p:nvSpPr>
              <p:cNvPr id="27200" name="Freeform 215"/>
              <p:cNvSpPr>
                <a:spLocks/>
              </p:cNvSpPr>
              <p:nvPr/>
            </p:nvSpPr>
            <p:spPr bwMode="auto">
              <a:xfrm>
                <a:off x="926" y="1460"/>
                <a:ext cx="35" cy="16"/>
              </a:xfrm>
              <a:custGeom>
                <a:avLst/>
                <a:gdLst>
                  <a:gd name="T0" fmla="*/ 30 w 35"/>
                  <a:gd name="T1" fmla="*/ 16 h 16"/>
                  <a:gd name="T2" fmla="*/ 28 w 35"/>
                  <a:gd name="T3" fmla="*/ 15 h 16"/>
                  <a:gd name="T4" fmla="*/ 26 w 35"/>
                  <a:gd name="T5" fmla="*/ 14 h 16"/>
                  <a:gd name="T6" fmla="*/ 24 w 35"/>
                  <a:gd name="T7" fmla="*/ 13 h 16"/>
                  <a:gd name="T8" fmla="*/ 23 w 35"/>
                  <a:gd name="T9" fmla="*/ 12 h 16"/>
                  <a:gd name="T10" fmla="*/ 21 w 35"/>
                  <a:gd name="T11" fmla="*/ 12 h 16"/>
                  <a:gd name="T12" fmla="*/ 19 w 35"/>
                  <a:gd name="T13" fmla="*/ 11 h 16"/>
                  <a:gd name="T14" fmla="*/ 17 w 35"/>
                  <a:gd name="T15" fmla="*/ 10 h 16"/>
                  <a:gd name="T16" fmla="*/ 15 w 35"/>
                  <a:gd name="T17" fmla="*/ 10 h 16"/>
                  <a:gd name="T18" fmla="*/ 14 w 35"/>
                  <a:gd name="T19" fmla="*/ 9 h 16"/>
                  <a:gd name="T20" fmla="*/ 12 w 35"/>
                  <a:gd name="T21" fmla="*/ 9 h 16"/>
                  <a:gd name="T22" fmla="*/ 10 w 35"/>
                  <a:gd name="T23" fmla="*/ 9 h 16"/>
                  <a:gd name="T24" fmla="*/ 8 w 35"/>
                  <a:gd name="T25" fmla="*/ 8 h 16"/>
                  <a:gd name="T26" fmla="*/ 4 w 35"/>
                  <a:gd name="T27" fmla="*/ 8 h 16"/>
                  <a:gd name="T28" fmla="*/ 0 w 35"/>
                  <a:gd name="T29" fmla="*/ 7 h 16"/>
                  <a:gd name="T30" fmla="*/ 0 w 35"/>
                  <a:gd name="T31" fmla="*/ 5 h 16"/>
                  <a:gd name="T32" fmla="*/ 0 w 35"/>
                  <a:gd name="T33" fmla="*/ 3 h 16"/>
                  <a:gd name="T34" fmla="*/ 1 w 35"/>
                  <a:gd name="T35" fmla="*/ 1 h 16"/>
                  <a:gd name="T36" fmla="*/ 1 w 35"/>
                  <a:gd name="T37" fmla="*/ 0 h 16"/>
                  <a:gd name="T38" fmla="*/ 6 w 35"/>
                  <a:gd name="T39" fmla="*/ 0 h 16"/>
                  <a:gd name="T40" fmla="*/ 10 w 35"/>
                  <a:gd name="T41" fmla="*/ 1 h 16"/>
                  <a:gd name="T42" fmla="*/ 12 w 35"/>
                  <a:gd name="T43" fmla="*/ 2 h 16"/>
                  <a:gd name="T44" fmla="*/ 15 w 35"/>
                  <a:gd name="T45" fmla="*/ 2 h 16"/>
                  <a:gd name="T46" fmla="*/ 17 w 35"/>
                  <a:gd name="T47" fmla="*/ 3 h 16"/>
                  <a:gd name="T48" fmla="*/ 19 w 35"/>
                  <a:gd name="T49" fmla="*/ 4 h 16"/>
                  <a:gd name="T50" fmla="*/ 21 w 35"/>
                  <a:gd name="T51" fmla="*/ 4 h 16"/>
                  <a:gd name="T52" fmla="*/ 23 w 35"/>
                  <a:gd name="T53" fmla="*/ 5 h 16"/>
                  <a:gd name="T54" fmla="*/ 25 w 35"/>
                  <a:gd name="T55" fmla="*/ 6 h 16"/>
                  <a:gd name="T56" fmla="*/ 27 w 35"/>
                  <a:gd name="T57" fmla="*/ 7 h 16"/>
                  <a:gd name="T58" fmla="*/ 29 w 35"/>
                  <a:gd name="T59" fmla="*/ 8 h 16"/>
                  <a:gd name="T60" fmla="*/ 31 w 35"/>
                  <a:gd name="T61" fmla="*/ 9 h 16"/>
                  <a:gd name="T62" fmla="*/ 33 w 35"/>
                  <a:gd name="T63" fmla="*/ 10 h 16"/>
                  <a:gd name="T64" fmla="*/ 35 w 35"/>
                  <a:gd name="T65" fmla="*/ 11 h 16"/>
                  <a:gd name="T66" fmla="*/ 33 w 35"/>
                  <a:gd name="T67" fmla="*/ 12 h 16"/>
                  <a:gd name="T68" fmla="*/ 32 w 35"/>
                  <a:gd name="T69" fmla="*/ 13 h 16"/>
                  <a:gd name="T70" fmla="*/ 31 w 35"/>
                  <a:gd name="T71" fmla="*/ 15 h 16"/>
                  <a:gd name="T72" fmla="*/ 30 w 35"/>
                  <a:gd name="T73" fmla="*/ 16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
                  <a:gd name="T112" fmla="*/ 0 h 16"/>
                  <a:gd name="T113" fmla="*/ 35 w 35"/>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 h="16">
                    <a:moveTo>
                      <a:pt x="30" y="16"/>
                    </a:moveTo>
                    <a:lnTo>
                      <a:pt x="28" y="15"/>
                    </a:lnTo>
                    <a:lnTo>
                      <a:pt x="26" y="14"/>
                    </a:lnTo>
                    <a:lnTo>
                      <a:pt x="24" y="13"/>
                    </a:lnTo>
                    <a:lnTo>
                      <a:pt x="23" y="12"/>
                    </a:lnTo>
                    <a:lnTo>
                      <a:pt x="21" y="12"/>
                    </a:lnTo>
                    <a:lnTo>
                      <a:pt x="19" y="11"/>
                    </a:lnTo>
                    <a:lnTo>
                      <a:pt x="17" y="10"/>
                    </a:lnTo>
                    <a:lnTo>
                      <a:pt x="15" y="10"/>
                    </a:lnTo>
                    <a:lnTo>
                      <a:pt x="14" y="9"/>
                    </a:lnTo>
                    <a:lnTo>
                      <a:pt x="12" y="9"/>
                    </a:lnTo>
                    <a:lnTo>
                      <a:pt x="10" y="9"/>
                    </a:lnTo>
                    <a:lnTo>
                      <a:pt x="8" y="8"/>
                    </a:lnTo>
                    <a:lnTo>
                      <a:pt x="4" y="8"/>
                    </a:lnTo>
                    <a:lnTo>
                      <a:pt x="0" y="7"/>
                    </a:lnTo>
                    <a:lnTo>
                      <a:pt x="0" y="5"/>
                    </a:lnTo>
                    <a:lnTo>
                      <a:pt x="0" y="3"/>
                    </a:lnTo>
                    <a:lnTo>
                      <a:pt x="1" y="1"/>
                    </a:lnTo>
                    <a:lnTo>
                      <a:pt x="1" y="0"/>
                    </a:lnTo>
                    <a:lnTo>
                      <a:pt x="6" y="0"/>
                    </a:lnTo>
                    <a:lnTo>
                      <a:pt x="10" y="1"/>
                    </a:lnTo>
                    <a:lnTo>
                      <a:pt x="12" y="2"/>
                    </a:lnTo>
                    <a:lnTo>
                      <a:pt x="15" y="2"/>
                    </a:lnTo>
                    <a:lnTo>
                      <a:pt x="17" y="3"/>
                    </a:lnTo>
                    <a:lnTo>
                      <a:pt x="19" y="4"/>
                    </a:lnTo>
                    <a:lnTo>
                      <a:pt x="21" y="4"/>
                    </a:lnTo>
                    <a:lnTo>
                      <a:pt x="23" y="5"/>
                    </a:lnTo>
                    <a:lnTo>
                      <a:pt x="25" y="6"/>
                    </a:lnTo>
                    <a:lnTo>
                      <a:pt x="27" y="7"/>
                    </a:lnTo>
                    <a:lnTo>
                      <a:pt x="29" y="8"/>
                    </a:lnTo>
                    <a:lnTo>
                      <a:pt x="31" y="9"/>
                    </a:lnTo>
                    <a:lnTo>
                      <a:pt x="33" y="10"/>
                    </a:lnTo>
                    <a:lnTo>
                      <a:pt x="35" y="11"/>
                    </a:lnTo>
                    <a:lnTo>
                      <a:pt x="33" y="12"/>
                    </a:lnTo>
                    <a:lnTo>
                      <a:pt x="32" y="13"/>
                    </a:lnTo>
                    <a:lnTo>
                      <a:pt x="31" y="15"/>
                    </a:lnTo>
                    <a:lnTo>
                      <a:pt x="30" y="16"/>
                    </a:lnTo>
                    <a:close/>
                  </a:path>
                </a:pathLst>
              </a:custGeom>
              <a:solidFill>
                <a:srgbClr val="A98F00"/>
              </a:solidFill>
              <a:ln w="9525">
                <a:noFill/>
                <a:round/>
                <a:headEnd/>
                <a:tailEnd/>
              </a:ln>
            </p:spPr>
            <p:txBody>
              <a:bodyPr/>
              <a:lstStyle/>
              <a:p>
                <a:endParaRPr lang="en-US"/>
              </a:p>
            </p:txBody>
          </p:sp>
          <p:sp>
            <p:nvSpPr>
              <p:cNvPr id="27201" name="Freeform 216"/>
              <p:cNvSpPr>
                <a:spLocks/>
              </p:cNvSpPr>
              <p:nvPr/>
            </p:nvSpPr>
            <p:spPr bwMode="auto">
              <a:xfrm>
                <a:off x="1053" y="1473"/>
                <a:ext cx="7" cy="2"/>
              </a:xfrm>
              <a:custGeom>
                <a:avLst/>
                <a:gdLst>
                  <a:gd name="T0" fmla="*/ 2 w 7"/>
                  <a:gd name="T1" fmla="*/ 2 h 2"/>
                  <a:gd name="T2" fmla="*/ 1 w 7"/>
                  <a:gd name="T3" fmla="*/ 1 h 2"/>
                  <a:gd name="T4" fmla="*/ 0 w 7"/>
                  <a:gd name="T5" fmla="*/ 1 h 2"/>
                  <a:gd name="T6" fmla="*/ 1 w 7"/>
                  <a:gd name="T7" fmla="*/ 0 h 2"/>
                  <a:gd name="T8" fmla="*/ 2 w 7"/>
                  <a:gd name="T9" fmla="*/ 0 h 2"/>
                  <a:gd name="T10" fmla="*/ 2 w 7"/>
                  <a:gd name="T11" fmla="*/ 0 h 2"/>
                  <a:gd name="T12" fmla="*/ 3 w 7"/>
                  <a:gd name="T13" fmla="*/ 0 h 2"/>
                  <a:gd name="T14" fmla="*/ 3 w 7"/>
                  <a:gd name="T15" fmla="*/ 0 h 2"/>
                  <a:gd name="T16" fmla="*/ 4 w 7"/>
                  <a:gd name="T17" fmla="*/ 0 h 2"/>
                  <a:gd name="T18" fmla="*/ 4 w 7"/>
                  <a:gd name="T19" fmla="*/ 0 h 2"/>
                  <a:gd name="T20" fmla="*/ 4 w 7"/>
                  <a:gd name="T21" fmla="*/ 0 h 2"/>
                  <a:gd name="T22" fmla="*/ 5 w 7"/>
                  <a:gd name="T23" fmla="*/ 0 h 2"/>
                  <a:gd name="T24" fmla="*/ 5 w 7"/>
                  <a:gd name="T25" fmla="*/ 0 h 2"/>
                  <a:gd name="T26" fmla="*/ 6 w 7"/>
                  <a:gd name="T27" fmla="*/ 1 h 2"/>
                  <a:gd name="T28" fmla="*/ 7 w 7"/>
                  <a:gd name="T29" fmla="*/ 1 h 2"/>
                  <a:gd name="T30" fmla="*/ 6 w 7"/>
                  <a:gd name="T31" fmla="*/ 1 h 2"/>
                  <a:gd name="T32" fmla="*/ 5 w 7"/>
                  <a:gd name="T33" fmla="*/ 2 h 2"/>
                  <a:gd name="T34" fmla="*/ 3 w 7"/>
                  <a:gd name="T35" fmla="*/ 2 h 2"/>
                  <a:gd name="T36" fmla="*/ 2 w 7"/>
                  <a:gd name="T37" fmla="*/ 2 h 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2"/>
                  <a:gd name="T59" fmla="*/ 7 w 7"/>
                  <a:gd name="T60" fmla="*/ 2 h 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2">
                    <a:moveTo>
                      <a:pt x="2" y="2"/>
                    </a:moveTo>
                    <a:lnTo>
                      <a:pt x="1" y="1"/>
                    </a:lnTo>
                    <a:lnTo>
                      <a:pt x="0" y="1"/>
                    </a:lnTo>
                    <a:lnTo>
                      <a:pt x="1" y="0"/>
                    </a:lnTo>
                    <a:lnTo>
                      <a:pt x="2" y="0"/>
                    </a:lnTo>
                    <a:lnTo>
                      <a:pt x="3" y="0"/>
                    </a:lnTo>
                    <a:lnTo>
                      <a:pt x="4" y="0"/>
                    </a:lnTo>
                    <a:lnTo>
                      <a:pt x="5" y="0"/>
                    </a:lnTo>
                    <a:lnTo>
                      <a:pt x="6" y="1"/>
                    </a:lnTo>
                    <a:lnTo>
                      <a:pt x="7" y="1"/>
                    </a:lnTo>
                    <a:lnTo>
                      <a:pt x="6" y="1"/>
                    </a:lnTo>
                    <a:lnTo>
                      <a:pt x="5" y="2"/>
                    </a:lnTo>
                    <a:lnTo>
                      <a:pt x="3" y="2"/>
                    </a:lnTo>
                    <a:lnTo>
                      <a:pt x="2" y="2"/>
                    </a:lnTo>
                    <a:close/>
                  </a:path>
                </a:pathLst>
              </a:custGeom>
              <a:solidFill>
                <a:srgbClr val="F8C400"/>
              </a:solidFill>
              <a:ln w="9525">
                <a:noFill/>
                <a:round/>
                <a:headEnd/>
                <a:tailEnd/>
              </a:ln>
            </p:spPr>
            <p:txBody>
              <a:bodyPr/>
              <a:lstStyle/>
              <a:p>
                <a:endParaRPr lang="en-US"/>
              </a:p>
            </p:txBody>
          </p:sp>
          <p:sp>
            <p:nvSpPr>
              <p:cNvPr id="27202" name="Freeform 217"/>
              <p:cNvSpPr>
                <a:spLocks/>
              </p:cNvSpPr>
              <p:nvPr/>
            </p:nvSpPr>
            <p:spPr bwMode="auto">
              <a:xfrm>
                <a:off x="803" y="1426"/>
                <a:ext cx="52" cy="48"/>
              </a:xfrm>
              <a:custGeom>
                <a:avLst/>
                <a:gdLst>
                  <a:gd name="T0" fmla="*/ 6 w 52"/>
                  <a:gd name="T1" fmla="*/ 47 h 48"/>
                  <a:gd name="T2" fmla="*/ 5 w 52"/>
                  <a:gd name="T3" fmla="*/ 46 h 48"/>
                  <a:gd name="T4" fmla="*/ 4 w 52"/>
                  <a:gd name="T5" fmla="*/ 45 h 48"/>
                  <a:gd name="T6" fmla="*/ 2 w 52"/>
                  <a:gd name="T7" fmla="*/ 44 h 48"/>
                  <a:gd name="T8" fmla="*/ 1 w 52"/>
                  <a:gd name="T9" fmla="*/ 42 h 48"/>
                  <a:gd name="T10" fmla="*/ 0 w 52"/>
                  <a:gd name="T11" fmla="*/ 42 h 48"/>
                  <a:gd name="T12" fmla="*/ 2 w 52"/>
                  <a:gd name="T13" fmla="*/ 39 h 48"/>
                  <a:gd name="T14" fmla="*/ 5 w 52"/>
                  <a:gd name="T15" fmla="*/ 36 h 48"/>
                  <a:gd name="T16" fmla="*/ 11 w 52"/>
                  <a:gd name="T17" fmla="*/ 31 h 48"/>
                  <a:gd name="T18" fmla="*/ 18 w 52"/>
                  <a:gd name="T19" fmla="*/ 25 h 48"/>
                  <a:gd name="T20" fmla="*/ 26 w 52"/>
                  <a:gd name="T21" fmla="*/ 18 h 48"/>
                  <a:gd name="T22" fmla="*/ 30 w 52"/>
                  <a:gd name="T23" fmla="*/ 14 h 48"/>
                  <a:gd name="T24" fmla="*/ 29 w 52"/>
                  <a:gd name="T25" fmla="*/ 13 h 48"/>
                  <a:gd name="T26" fmla="*/ 27 w 52"/>
                  <a:gd name="T27" fmla="*/ 11 h 48"/>
                  <a:gd name="T28" fmla="*/ 25 w 52"/>
                  <a:gd name="T29" fmla="*/ 9 h 48"/>
                  <a:gd name="T30" fmla="*/ 24 w 52"/>
                  <a:gd name="T31" fmla="*/ 8 h 48"/>
                  <a:gd name="T32" fmla="*/ 23 w 52"/>
                  <a:gd name="T33" fmla="*/ 6 h 48"/>
                  <a:gd name="T34" fmla="*/ 23 w 52"/>
                  <a:gd name="T35" fmla="*/ 5 h 48"/>
                  <a:gd name="T36" fmla="*/ 24 w 52"/>
                  <a:gd name="T37" fmla="*/ 3 h 48"/>
                  <a:gd name="T38" fmla="*/ 26 w 52"/>
                  <a:gd name="T39" fmla="*/ 2 h 48"/>
                  <a:gd name="T40" fmla="*/ 28 w 52"/>
                  <a:gd name="T41" fmla="*/ 1 h 48"/>
                  <a:gd name="T42" fmla="*/ 31 w 52"/>
                  <a:gd name="T43" fmla="*/ 2 h 48"/>
                  <a:gd name="T44" fmla="*/ 38 w 52"/>
                  <a:gd name="T45" fmla="*/ 8 h 48"/>
                  <a:gd name="T46" fmla="*/ 43 w 52"/>
                  <a:gd name="T47" fmla="*/ 13 h 48"/>
                  <a:gd name="T48" fmla="*/ 46 w 52"/>
                  <a:gd name="T49" fmla="*/ 16 h 48"/>
                  <a:gd name="T50" fmla="*/ 49 w 52"/>
                  <a:gd name="T51" fmla="*/ 19 h 48"/>
                  <a:gd name="T52" fmla="*/ 51 w 52"/>
                  <a:gd name="T53" fmla="*/ 21 h 48"/>
                  <a:gd name="T54" fmla="*/ 51 w 52"/>
                  <a:gd name="T55" fmla="*/ 23 h 48"/>
                  <a:gd name="T56" fmla="*/ 51 w 52"/>
                  <a:gd name="T57" fmla="*/ 25 h 48"/>
                  <a:gd name="T58" fmla="*/ 50 w 52"/>
                  <a:gd name="T59" fmla="*/ 26 h 48"/>
                  <a:gd name="T60" fmla="*/ 49 w 52"/>
                  <a:gd name="T61" fmla="*/ 27 h 48"/>
                  <a:gd name="T62" fmla="*/ 48 w 52"/>
                  <a:gd name="T63" fmla="*/ 27 h 48"/>
                  <a:gd name="T64" fmla="*/ 47 w 52"/>
                  <a:gd name="T65" fmla="*/ 28 h 48"/>
                  <a:gd name="T66" fmla="*/ 45 w 52"/>
                  <a:gd name="T67" fmla="*/ 28 h 48"/>
                  <a:gd name="T68" fmla="*/ 43 w 52"/>
                  <a:gd name="T69" fmla="*/ 27 h 48"/>
                  <a:gd name="T70" fmla="*/ 42 w 52"/>
                  <a:gd name="T71" fmla="*/ 26 h 48"/>
                  <a:gd name="T72" fmla="*/ 40 w 52"/>
                  <a:gd name="T73" fmla="*/ 24 h 48"/>
                  <a:gd name="T74" fmla="*/ 39 w 52"/>
                  <a:gd name="T75" fmla="*/ 22 h 48"/>
                  <a:gd name="T76" fmla="*/ 38 w 52"/>
                  <a:gd name="T77" fmla="*/ 21 h 48"/>
                  <a:gd name="T78" fmla="*/ 37 w 52"/>
                  <a:gd name="T79" fmla="*/ 21 h 48"/>
                  <a:gd name="T80" fmla="*/ 36 w 52"/>
                  <a:gd name="T81" fmla="*/ 22 h 48"/>
                  <a:gd name="T82" fmla="*/ 36 w 52"/>
                  <a:gd name="T83" fmla="*/ 23 h 48"/>
                  <a:gd name="T84" fmla="*/ 35 w 52"/>
                  <a:gd name="T85" fmla="*/ 23 h 48"/>
                  <a:gd name="T86" fmla="*/ 33 w 52"/>
                  <a:gd name="T87" fmla="*/ 24 h 48"/>
                  <a:gd name="T88" fmla="*/ 31 w 52"/>
                  <a:gd name="T89" fmla="*/ 26 h 48"/>
                  <a:gd name="T90" fmla="*/ 29 w 52"/>
                  <a:gd name="T91" fmla="*/ 28 h 48"/>
                  <a:gd name="T92" fmla="*/ 27 w 52"/>
                  <a:gd name="T93" fmla="*/ 30 h 48"/>
                  <a:gd name="T94" fmla="*/ 26 w 52"/>
                  <a:gd name="T95" fmla="*/ 30 h 48"/>
                  <a:gd name="T96" fmla="*/ 26 w 52"/>
                  <a:gd name="T97" fmla="*/ 31 h 48"/>
                  <a:gd name="T98" fmla="*/ 25 w 52"/>
                  <a:gd name="T99" fmla="*/ 32 h 48"/>
                  <a:gd name="T100" fmla="*/ 24 w 52"/>
                  <a:gd name="T101" fmla="*/ 32 h 48"/>
                  <a:gd name="T102" fmla="*/ 22 w 52"/>
                  <a:gd name="T103" fmla="*/ 34 h 48"/>
                  <a:gd name="T104" fmla="*/ 18 w 52"/>
                  <a:gd name="T105" fmla="*/ 38 h 48"/>
                  <a:gd name="T106" fmla="*/ 15 w 52"/>
                  <a:gd name="T107" fmla="*/ 40 h 48"/>
                  <a:gd name="T108" fmla="*/ 15 w 52"/>
                  <a:gd name="T109" fmla="*/ 41 h 48"/>
                  <a:gd name="T110" fmla="*/ 13 w 52"/>
                  <a:gd name="T111" fmla="*/ 42 h 48"/>
                  <a:gd name="T112" fmla="*/ 11 w 52"/>
                  <a:gd name="T113" fmla="*/ 43 h 48"/>
                  <a:gd name="T114" fmla="*/ 8 w 52"/>
                  <a:gd name="T115" fmla="*/ 46 h 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48"/>
                  <a:gd name="T176" fmla="*/ 52 w 52"/>
                  <a:gd name="T177" fmla="*/ 48 h 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48">
                    <a:moveTo>
                      <a:pt x="6" y="48"/>
                    </a:moveTo>
                    <a:lnTo>
                      <a:pt x="6" y="47"/>
                    </a:lnTo>
                    <a:lnTo>
                      <a:pt x="5" y="47"/>
                    </a:lnTo>
                    <a:lnTo>
                      <a:pt x="5" y="46"/>
                    </a:lnTo>
                    <a:lnTo>
                      <a:pt x="4" y="45"/>
                    </a:lnTo>
                    <a:lnTo>
                      <a:pt x="3" y="44"/>
                    </a:lnTo>
                    <a:lnTo>
                      <a:pt x="2" y="44"/>
                    </a:lnTo>
                    <a:lnTo>
                      <a:pt x="1" y="43"/>
                    </a:lnTo>
                    <a:lnTo>
                      <a:pt x="1" y="42"/>
                    </a:lnTo>
                    <a:lnTo>
                      <a:pt x="0" y="42"/>
                    </a:lnTo>
                    <a:lnTo>
                      <a:pt x="0" y="41"/>
                    </a:lnTo>
                    <a:lnTo>
                      <a:pt x="2" y="39"/>
                    </a:lnTo>
                    <a:lnTo>
                      <a:pt x="4" y="38"/>
                    </a:lnTo>
                    <a:lnTo>
                      <a:pt x="5" y="36"/>
                    </a:lnTo>
                    <a:lnTo>
                      <a:pt x="7" y="34"/>
                    </a:lnTo>
                    <a:lnTo>
                      <a:pt x="11" y="31"/>
                    </a:lnTo>
                    <a:lnTo>
                      <a:pt x="15" y="28"/>
                    </a:lnTo>
                    <a:lnTo>
                      <a:pt x="18" y="25"/>
                    </a:lnTo>
                    <a:lnTo>
                      <a:pt x="22" y="21"/>
                    </a:lnTo>
                    <a:lnTo>
                      <a:pt x="26" y="18"/>
                    </a:lnTo>
                    <a:lnTo>
                      <a:pt x="30" y="15"/>
                    </a:lnTo>
                    <a:lnTo>
                      <a:pt x="30" y="14"/>
                    </a:lnTo>
                    <a:lnTo>
                      <a:pt x="30" y="13"/>
                    </a:lnTo>
                    <a:lnTo>
                      <a:pt x="29" y="13"/>
                    </a:lnTo>
                    <a:lnTo>
                      <a:pt x="28" y="12"/>
                    </a:lnTo>
                    <a:lnTo>
                      <a:pt x="27" y="11"/>
                    </a:lnTo>
                    <a:lnTo>
                      <a:pt x="26" y="10"/>
                    </a:lnTo>
                    <a:lnTo>
                      <a:pt x="25" y="9"/>
                    </a:lnTo>
                    <a:lnTo>
                      <a:pt x="24" y="8"/>
                    </a:lnTo>
                    <a:lnTo>
                      <a:pt x="24" y="7"/>
                    </a:lnTo>
                    <a:lnTo>
                      <a:pt x="23" y="6"/>
                    </a:lnTo>
                    <a:lnTo>
                      <a:pt x="23" y="5"/>
                    </a:lnTo>
                    <a:lnTo>
                      <a:pt x="23" y="4"/>
                    </a:lnTo>
                    <a:lnTo>
                      <a:pt x="24" y="3"/>
                    </a:lnTo>
                    <a:lnTo>
                      <a:pt x="26" y="2"/>
                    </a:lnTo>
                    <a:lnTo>
                      <a:pt x="27" y="1"/>
                    </a:lnTo>
                    <a:lnTo>
                      <a:pt x="28" y="1"/>
                    </a:lnTo>
                    <a:lnTo>
                      <a:pt x="29" y="0"/>
                    </a:lnTo>
                    <a:lnTo>
                      <a:pt x="31" y="2"/>
                    </a:lnTo>
                    <a:lnTo>
                      <a:pt x="34" y="5"/>
                    </a:lnTo>
                    <a:lnTo>
                      <a:pt x="38" y="8"/>
                    </a:lnTo>
                    <a:lnTo>
                      <a:pt x="41" y="11"/>
                    </a:lnTo>
                    <a:lnTo>
                      <a:pt x="43" y="13"/>
                    </a:lnTo>
                    <a:lnTo>
                      <a:pt x="45" y="14"/>
                    </a:lnTo>
                    <a:lnTo>
                      <a:pt x="46" y="16"/>
                    </a:lnTo>
                    <a:lnTo>
                      <a:pt x="48" y="18"/>
                    </a:lnTo>
                    <a:lnTo>
                      <a:pt x="49" y="19"/>
                    </a:lnTo>
                    <a:lnTo>
                      <a:pt x="50" y="21"/>
                    </a:lnTo>
                    <a:lnTo>
                      <a:pt x="51" y="21"/>
                    </a:lnTo>
                    <a:lnTo>
                      <a:pt x="51" y="22"/>
                    </a:lnTo>
                    <a:lnTo>
                      <a:pt x="51" y="23"/>
                    </a:lnTo>
                    <a:lnTo>
                      <a:pt x="52" y="24"/>
                    </a:lnTo>
                    <a:lnTo>
                      <a:pt x="51" y="25"/>
                    </a:lnTo>
                    <a:lnTo>
                      <a:pt x="50" y="26"/>
                    </a:lnTo>
                    <a:lnTo>
                      <a:pt x="49" y="27"/>
                    </a:lnTo>
                    <a:lnTo>
                      <a:pt x="48" y="27"/>
                    </a:lnTo>
                    <a:lnTo>
                      <a:pt x="47" y="27"/>
                    </a:lnTo>
                    <a:lnTo>
                      <a:pt x="47" y="28"/>
                    </a:lnTo>
                    <a:lnTo>
                      <a:pt x="46" y="28"/>
                    </a:lnTo>
                    <a:lnTo>
                      <a:pt x="45" y="28"/>
                    </a:lnTo>
                    <a:lnTo>
                      <a:pt x="44" y="28"/>
                    </a:lnTo>
                    <a:lnTo>
                      <a:pt x="43" y="27"/>
                    </a:lnTo>
                    <a:lnTo>
                      <a:pt x="42" y="26"/>
                    </a:lnTo>
                    <a:lnTo>
                      <a:pt x="41" y="25"/>
                    </a:lnTo>
                    <a:lnTo>
                      <a:pt x="40" y="24"/>
                    </a:lnTo>
                    <a:lnTo>
                      <a:pt x="39" y="23"/>
                    </a:lnTo>
                    <a:lnTo>
                      <a:pt x="39" y="22"/>
                    </a:lnTo>
                    <a:lnTo>
                      <a:pt x="38" y="21"/>
                    </a:lnTo>
                    <a:lnTo>
                      <a:pt x="37" y="21"/>
                    </a:lnTo>
                    <a:lnTo>
                      <a:pt x="36" y="22"/>
                    </a:lnTo>
                    <a:lnTo>
                      <a:pt x="36" y="23"/>
                    </a:lnTo>
                    <a:lnTo>
                      <a:pt x="35" y="23"/>
                    </a:lnTo>
                    <a:lnTo>
                      <a:pt x="34" y="23"/>
                    </a:lnTo>
                    <a:lnTo>
                      <a:pt x="33" y="24"/>
                    </a:lnTo>
                    <a:lnTo>
                      <a:pt x="32" y="25"/>
                    </a:lnTo>
                    <a:lnTo>
                      <a:pt x="31" y="26"/>
                    </a:lnTo>
                    <a:lnTo>
                      <a:pt x="30" y="27"/>
                    </a:lnTo>
                    <a:lnTo>
                      <a:pt x="29" y="28"/>
                    </a:lnTo>
                    <a:lnTo>
                      <a:pt x="28" y="29"/>
                    </a:lnTo>
                    <a:lnTo>
                      <a:pt x="27" y="30"/>
                    </a:lnTo>
                    <a:lnTo>
                      <a:pt x="26" y="30"/>
                    </a:lnTo>
                    <a:lnTo>
                      <a:pt x="26" y="31"/>
                    </a:lnTo>
                    <a:lnTo>
                      <a:pt x="26" y="32"/>
                    </a:lnTo>
                    <a:lnTo>
                      <a:pt x="25" y="32"/>
                    </a:lnTo>
                    <a:lnTo>
                      <a:pt x="24" y="32"/>
                    </a:lnTo>
                    <a:lnTo>
                      <a:pt x="23" y="33"/>
                    </a:lnTo>
                    <a:lnTo>
                      <a:pt x="22" y="34"/>
                    </a:lnTo>
                    <a:lnTo>
                      <a:pt x="20" y="35"/>
                    </a:lnTo>
                    <a:lnTo>
                      <a:pt x="18" y="38"/>
                    </a:lnTo>
                    <a:lnTo>
                      <a:pt x="15" y="40"/>
                    </a:lnTo>
                    <a:lnTo>
                      <a:pt x="15" y="41"/>
                    </a:lnTo>
                    <a:lnTo>
                      <a:pt x="14" y="41"/>
                    </a:lnTo>
                    <a:lnTo>
                      <a:pt x="13" y="42"/>
                    </a:lnTo>
                    <a:lnTo>
                      <a:pt x="11" y="43"/>
                    </a:lnTo>
                    <a:lnTo>
                      <a:pt x="10" y="44"/>
                    </a:lnTo>
                    <a:lnTo>
                      <a:pt x="8" y="46"/>
                    </a:lnTo>
                    <a:lnTo>
                      <a:pt x="6" y="48"/>
                    </a:lnTo>
                    <a:close/>
                  </a:path>
                </a:pathLst>
              </a:custGeom>
              <a:solidFill>
                <a:srgbClr val="F8C400"/>
              </a:solidFill>
              <a:ln w="9525">
                <a:noFill/>
                <a:round/>
                <a:headEnd/>
                <a:tailEnd/>
              </a:ln>
            </p:spPr>
            <p:txBody>
              <a:bodyPr/>
              <a:lstStyle/>
              <a:p>
                <a:endParaRPr lang="en-US"/>
              </a:p>
            </p:txBody>
          </p:sp>
          <p:sp>
            <p:nvSpPr>
              <p:cNvPr id="27203" name="Freeform 218"/>
              <p:cNvSpPr>
                <a:spLocks/>
              </p:cNvSpPr>
              <p:nvPr/>
            </p:nvSpPr>
            <p:spPr bwMode="auto">
              <a:xfrm>
                <a:off x="1088" y="1419"/>
                <a:ext cx="30" cy="55"/>
              </a:xfrm>
              <a:custGeom>
                <a:avLst/>
                <a:gdLst>
                  <a:gd name="T0" fmla="*/ 25 w 30"/>
                  <a:gd name="T1" fmla="*/ 55 h 55"/>
                  <a:gd name="T2" fmla="*/ 21 w 30"/>
                  <a:gd name="T3" fmla="*/ 53 h 55"/>
                  <a:gd name="T4" fmla="*/ 17 w 30"/>
                  <a:gd name="T5" fmla="*/ 51 h 55"/>
                  <a:gd name="T6" fmla="*/ 14 w 30"/>
                  <a:gd name="T7" fmla="*/ 50 h 55"/>
                  <a:gd name="T8" fmla="*/ 11 w 30"/>
                  <a:gd name="T9" fmla="*/ 49 h 55"/>
                  <a:gd name="T10" fmla="*/ 9 w 30"/>
                  <a:gd name="T11" fmla="*/ 48 h 55"/>
                  <a:gd name="T12" fmla="*/ 7 w 30"/>
                  <a:gd name="T13" fmla="*/ 47 h 55"/>
                  <a:gd name="T14" fmla="*/ 3 w 30"/>
                  <a:gd name="T15" fmla="*/ 46 h 55"/>
                  <a:gd name="T16" fmla="*/ 0 w 30"/>
                  <a:gd name="T17" fmla="*/ 44 h 55"/>
                  <a:gd name="T18" fmla="*/ 1 w 30"/>
                  <a:gd name="T19" fmla="*/ 42 h 55"/>
                  <a:gd name="T20" fmla="*/ 2 w 30"/>
                  <a:gd name="T21" fmla="*/ 39 h 55"/>
                  <a:gd name="T22" fmla="*/ 3 w 30"/>
                  <a:gd name="T23" fmla="*/ 36 h 55"/>
                  <a:gd name="T24" fmla="*/ 4 w 30"/>
                  <a:gd name="T25" fmla="*/ 33 h 55"/>
                  <a:gd name="T26" fmla="*/ 6 w 30"/>
                  <a:gd name="T27" fmla="*/ 28 h 55"/>
                  <a:gd name="T28" fmla="*/ 9 w 30"/>
                  <a:gd name="T29" fmla="*/ 22 h 55"/>
                  <a:gd name="T30" fmla="*/ 11 w 30"/>
                  <a:gd name="T31" fmla="*/ 17 h 55"/>
                  <a:gd name="T32" fmla="*/ 14 w 30"/>
                  <a:gd name="T33" fmla="*/ 11 h 55"/>
                  <a:gd name="T34" fmla="*/ 17 w 30"/>
                  <a:gd name="T35" fmla="*/ 6 h 55"/>
                  <a:gd name="T36" fmla="*/ 19 w 30"/>
                  <a:gd name="T37" fmla="*/ 0 h 55"/>
                  <a:gd name="T38" fmla="*/ 21 w 30"/>
                  <a:gd name="T39" fmla="*/ 1 h 55"/>
                  <a:gd name="T40" fmla="*/ 23 w 30"/>
                  <a:gd name="T41" fmla="*/ 1 h 55"/>
                  <a:gd name="T42" fmla="*/ 25 w 30"/>
                  <a:gd name="T43" fmla="*/ 2 h 55"/>
                  <a:gd name="T44" fmla="*/ 27 w 30"/>
                  <a:gd name="T45" fmla="*/ 2 h 55"/>
                  <a:gd name="T46" fmla="*/ 27 w 30"/>
                  <a:gd name="T47" fmla="*/ 3 h 55"/>
                  <a:gd name="T48" fmla="*/ 27 w 30"/>
                  <a:gd name="T49" fmla="*/ 4 h 55"/>
                  <a:gd name="T50" fmla="*/ 27 w 30"/>
                  <a:gd name="T51" fmla="*/ 5 h 55"/>
                  <a:gd name="T52" fmla="*/ 27 w 30"/>
                  <a:gd name="T53" fmla="*/ 6 h 55"/>
                  <a:gd name="T54" fmla="*/ 22 w 30"/>
                  <a:gd name="T55" fmla="*/ 17 h 55"/>
                  <a:gd name="T56" fmla="*/ 18 w 30"/>
                  <a:gd name="T57" fmla="*/ 24 h 55"/>
                  <a:gd name="T58" fmla="*/ 16 w 30"/>
                  <a:gd name="T59" fmla="*/ 30 h 55"/>
                  <a:gd name="T60" fmla="*/ 14 w 30"/>
                  <a:gd name="T61" fmla="*/ 34 h 55"/>
                  <a:gd name="T62" fmla="*/ 13 w 30"/>
                  <a:gd name="T63" fmla="*/ 36 h 55"/>
                  <a:gd name="T64" fmla="*/ 13 w 30"/>
                  <a:gd name="T65" fmla="*/ 38 h 55"/>
                  <a:gd name="T66" fmla="*/ 12 w 30"/>
                  <a:gd name="T67" fmla="*/ 38 h 55"/>
                  <a:gd name="T68" fmla="*/ 13 w 30"/>
                  <a:gd name="T69" fmla="*/ 39 h 55"/>
                  <a:gd name="T70" fmla="*/ 15 w 30"/>
                  <a:gd name="T71" fmla="*/ 40 h 55"/>
                  <a:gd name="T72" fmla="*/ 17 w 30"/>
                  <a:gd name="T73" fmla="*/ 41 h 55"/>
                  <a:gd name="T74" fmla="*/ 18 w 30"/>
                  <a:gd name="T75" fmla="*/ 42 h 55"/>
                  <a:gd name="T76" fmla="*/ 20 w 30"/>
                  <a:gd name="T77" fmla="*/ 42 h 55"/>
                  <a:gd name="T78" fmla="*/ 22 w 30"/>
                  <a:gd name="T79" fmla="*/ 43 h 55"/>
                  <a:gd name="T80" fmla="*/ 24 w 30"/>
                  <a:gd name="T81" fmla="*/ 44 h 55"/>
                  <a:gd name="T82" fmla="*/ 26 w 30"/>
                  <a:gd name="T83" fmla="*/ 45 h 55"/>
                  <a:gd name="T84" fmla="*/ 30 w 30"/>
                  <a:gd name="T85" fmla="*/ 46 h 55"/>
                  <a:gd name="T86" fmla="*/ 30 w 30"/>
                  <a:gd name="T87" fmla="*/ 47 h 55"/>
                  <a:gd name="T88" fmla="*/ 30 w 30"/>
                  <a:gd name="T89" fmla="*/ 48 h 55"/>
                  <a:gd name="T90" fmla="*/ 29 w 30"/>
                  <a:gd name="T91" fmla="*/ 49 h 55"/>
                  <a:gd name="T92" fmla="*/ 29 w 30"/>
                  <a:gd name="T93" fmla="*/ 50 h 55"/>
                  <a:gd name="T94" fmla="*/ 29 w 30"/>
                  <a:gd name="T95" fmla="*/ 52 h 55"/>
                  <a:gd name="T96" fmla="*/ 28 w 30"/>
                  <a:gd name="T97" fmla="*/ 53 h 55"/>
                  <a:gd name="T98" fmla="*/ 28 w 30"/>
                  <a:gd name="T99" fmla="*/ 54 h 55"/>
                  <a:gd name="T100" fmla="*/ 27 w 30"/>
                  <a:gd name="T101" fmla="*/ 55 h 55"/>
                  <a:gd name="T102" fmla="*/ 26 w 30"/>
                  <a:gd name="T103" fmla="*/ 55 h 55"/>
                  <a:gd name="T104" fmla="*/ 25 w 30"/>
                  <a:gd name="T105" fmla="*/ 55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
                  <a:gd name="T160" fmla="*/ 0 h 55"/>
                  <a:gd name="T161" fmla="*/ 30 w 30"/>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 h="55">
                    <a:moveTo>
                      <a:pt x="25" y="55"/>
                    </a:moveTo>
                    <a:lnTo>
                      <a:pt x="21" y="53"/>
                    </a:lnTo>
                    <a:lnTo>
                      <a:pt x="17" y="51"/>
                    </a:lnTo>
                    <a:lnTo>
                      <a:pt x="14" y="50"/>
                    </a:lnTo>
                    <a:lnTo>
                      <a:pt x="11" y="49"/>
                    </a:lnTo>
                    <a:lnTo>
                      <a:pt x="9" y="48"/>
                    </a:lnTo>
                    <a:lnTo>
                      <a:pt x="7" y="47"/>
                    </a:lnTo>
                    <a:lnTo>
                      <a:pt x="3" y="46"/>
                    </a:lnTo>
                    <a:lnTo>
                      <a:pt x="0" y="44"/>
                    </a:lnTo>
                    <a:lnTo>
                      <a:pt x="1" y="42"/>
                    </a:lnTo>
                    <a:lnTo>
                      <a:pt x="2" y="39"/>
                    </a:lnTo>
                    <a:lnTo>
                      <a:pt x="3" y="36"/>
                    </a:lnTo>
                    <a:lnTo>
                      <a:pt x="4" y="33"/>
                    </a:lnTo>
                    <a:lnTo>
                      <a:pt x="6" y="28"/>
                    </a:lnTo>
                    <a:lnTo>
                      <a:pt x="9" y="22"/>
                    </a:lnTo>
                    <a:lnTo>
                      <a:pt x="11" y="17"/>
                    </a:lnTo>
                    <a:lnTo>
                      <a:pt x="14" y="11"/>
                    </a:lnTo>
                    <a:lnTo>
                      <a:pt x="17" y="6"/>
                    </a:lnTo>
                    <a:lnTo>
                      <a:pt x="19" y="0"/>
                    </a:lnTo>
                    <a:lnTo>
                      <a:pt x="21" y="1"/>
                    </a:lnTo>
                    <a:lnTo>
                      <a:pt x="23" y="1"/>
                    </a:lnTo>
                    <a:lnTo>
                      <a:pt x="25" y="2"/>
                    </a:lnTo>
                    <a:lnTo>
                      <a:pt x="27" y="2"/>
                    </a:lnTo>
                    <a:lnTo>
                      <a:pt x="27" y="3"/>
                    </a:lnTo>
                    <a:lnTo>
                      <a:pt x="27" y="4"/>
                    </a:lnTo>
                    <a:lnTo>
                      <a:pt x="27" y="5"/>
                    </a:lnTo>
                    <a:lnTo>
                      <a:pt x="27" y="6"/>
                    </a:lnTo>
                    <a:lnTo>
                      <a:pt x="22" y="17"/>
                    </a:lnTo>
                    <a:lnTo>
                      <a:pt x="18" y="24"/>
                    </a:lnTo>
                    <a:lnTo>
                      <a:pt x="16" y="30"/>
                    </a:lnTo>
                    <a:lnTo>
                      <a:pt x="14" y="34"/>
                    </a:lnTo>
                    <a:lnTo>
                      <a:pt x="13" y="36"/>
                    </a:lnTo>
                    <a:lnTo>
                      <a:pt x="13" y="38"/>
                    </a:lnTo>
                    <a:lnTo>
                      <a:pt x="12" y="38"/>
                    </a:lnTo>
                    <a:lnTo>
                      <a:pt x="13" y="39"/>
                    </a:lnTo>
                    <a:lnTo>
                      <a:pt x="15" y="40"/>
                    </a:lnTo>
                    <a:lnTo>
                      <a:pt x="17" y="41"/>
                    </a:lnTo>
                    <a:lnTo>
                      <a:pt x="18" y="42"/>
                    </a:lnTo>
                    <a:lnTo>
                      <a:pt x="20" y="42"/>
                    </a:lnTo>
                    <a:lnTo>
                      <a:pt x="22" y="43"/>
                    </a:lnTo>
                    <a:lnTo>
                      <a:pt x="24" y="44"/>
                    </a:lnTo>
                    <a:lnTo>
                      <a:pt x="26" y="45"/>
                    </a:lnTo>
                    <a:lnTo>
                      <a:pt x="30" y="46"/>
                    </a:lnTo>
                    <a:lnTo>
                      <a:pt x="30" y="47"/>
                    </a:lnTo>
                    <a:lnTo>
                      <a:pt x="30" y="48"/>
                    </a:lnTo>
                    <a:lnTo>
                      <a:pt x="29" y="49"/>
                    </a:lnTo>
                    <a:lnTo>
                      <a:pt x="29" y="50"/>
                    </a:lnTo>
                    <a:lnTo>
                      <a:pt x="29" y="52"/>
                    </a:lnTo>
                    <a:lnTo>
                      <a:pt x="28" y="53"/>
                    </a:lnTo>
                    <a:lnTo>
                      <a:pt x="28" y="54"/>
                    </a:lnTo>
                    <a:lnTo>
                      <a:pt x="27" y="55"/>
                    </a:lnTo>
                    <a:lnTo>
                      <a:pt x="26" y="55"/>
                    </a:lnTo>
                    <a:lnTo>
                      <a:pt x="25" y="55"/>
                    </a:lnTo>
                    <a:close/>
                  </a:path>
                </a:pathLst>
              </a:custGeom>
              <a:solidFill>
                <a:srgbClr val="F8C400"/>
              </a:solidFill>
              <a:ln w="9525">
                <a:noFill/>
                <a:round/>
                <a:headEnd/>
                <a:tailEnd/>
              </a:ln>
            </p:spPr>
            <p:txBody>
              <a:bodyPr/>
              <a:lstStyle/>
              <a:p>
                <a:endParaRPr lang="en-US"/>
              </a:p>
            </p:txBody>
          </p:sp>
          <p:sp>
            <p:nvSpPr>
              <p:cNvPr id="27204" name="Freeform 219"/>
              <p:cNvSpPr>
                <a:spLocks/>
              </p:cNvSpPr>
              <p:nvPr/>
            </p:nvSpPr>
            <p:spPr bwMode="auto">
              <a:xfrm>
                <a:off x="1519" y="1453"/>
                <a:ext cx="22" cy="20"/>
              </a:xfrm>
              <a:custGeom>
                <a:avLst/>
                <a:gdLst>
                  <a:gd name="T0" fmla="*/ 10 w 22"/>
                  <a:gd name="T1" fmla="*/ 20 h 20"/>
                  <a:gd name="T2" fmla="*/ 8 w 22"/>
                  <a:gd name="T3" fmla="*/ 19 h 20"/>
                  <a:gd name="T4" fmla="*/ 6 w 22"/>
                  <a:gd name="T5" fmla="*/ 19 h 20"/>
                  <a:gd name="T6" fmla="*/ 5 w 22"/>
                  <a:gd name="T7" fmla="*/ 18 h 20"/>
                  <a:gd name="T8" fmla="*/ 4 w 22"/>
                  <a:gd name="T9" fmla="*/ 17 h 20"/>
                  <a:gd name="T10" fmla="*/ 3 w 22"/>
                  <a:gd name="T11" fmla="*/ 17 h 20"/>
                  <a:gd name="T12" fmla="*/ 2 w 22"/>
                  <a:gd name="T13" fmla="*/ 16 h 20"/>
                  <a:gd name="T14" fmla="*/ 2 w 22"/>
                  <a:gd name="T15" fmla="*/ 15 h 20"/>
                  <a:gd name="T16" fmla="*/ 1 w 22"/>
                  <a:gd name="T17" fmla="*/ 15 h 20"/>
                  <a:gd name="T18" fmla="*/ 1 w 22"/>
                  <a:gd name="T19" fmla="*/ 15 h 20"/>
                  <a:gd name="T20" fmla="*/ 1 w 22"/>
                  <a:gd name="T21" fmla="*/ 14 h 20"/>
                  <a:gd name="T22" fmla="*/ 0 w 22"/>
                  <a:gd name="T23" fmla="*/ 13 h 20"/>
                  <a:gd name="T24" fmla="*/ 0 w 22"/>
                  <a:gd name="T25" fmla="*/ 12 h 20"/>
                  <a:gd name="T26" fmla="*/ 0 w 22"/>
                  <a:gd name="T27" fmla="*/ 11 h 20"/>
                  <a:gd name="T28" fmla="*/ 0 w 22"/>
                  <a:gd name="T29" fmla="*/ 10 h 20"/>
                  <a:gd name="T30" fmla="*/ 0 w 22"/>
                  <a:gd name="T31" fmla="*/ 8 h 20"/>
                  <a:gd name="T32" fmla="*/ 1 w 22"/>
                  <a:gd name="T33" fmla="*/ 7 h 20"/>
                  <a:gd name="T34" fmla="*/ 1 w 22"/>
                  <a:gd name="T35" fmla="*/ 5 h 20"/>
                  <a:gd name="T36" fmla="*/ 2 w 22"/>
                  <a:gd name="T37" fmla="*/ 3 h 20"/>
                  <a:gd name="T38" fmla="*/ 3 w 22"/>
                  <a:gd name="T39" fmla="*/ 3 h 20"/>
                  <a:gd name="T40" fmla="*/ 5 w 22"/>
                  <a:gd name="T41" fmla="*/ 2 h 20"/>
                  <a:gd name="T42" fmla="*/ 6 w 22"/>
                  <a:gd name="T43" fmla="*/ 1 h 20"/>
                  <a:gd name="T44" fmla="*/ 8 w 22"/>
                  <a:gd name="T45" fmla="*/ 1 h 20"/>
                  <a:gd name="T46" fmla="*/ 9 w 22"/>
                  <a:gd name="T47" fmla="*/ 0 h 20"/>
                  <a:gd name="T48" fmla="*/ 10 w 22"/>
                  <a:gd name="T49" fmla="*/ 0 h 20"/>
                  <a:gd name="T50" fmla="*/ 12 w 22"/>
                  <a:gd name="T51" fmla="*/ 0 h 20"/>
                  <a:gd name="T52" fmla="*/ 13 w 22"/>
                  <a:gd name="T53" fmla="*/ 0 h 20"/>
                  <a:gd name="T54" fmla="*/ 13 w 22"/>
                  <a:gd name="T55" fmla="*/ 0 h 20"/>
                  <a:gd name="T56" fmla="*/ 14 w 22"/>
                  <a:gd name="T57" fmla="*/ 0 h 20"/>
                  <a:gd name="T58" fmla="*/ 15 w 22"/>
                  <a:gd name="T59" fmla="*/ 0 h 20"/>
                  <a:gd name="T60" fmla="*/ 15 w 22"/>
                  <a:gd name="T61" fmla="*/ 0 h 20"/>
                  <a:gd name="T62" fmla="*/ 16 w 22"/>
                  <a:gd name="T63" fmla="*/ 0 h 20"/>
                  <a:gd name="T64" fmla="*/ 16 w 22"/>
                  <a:gd name="T65" fmla="*/ 0 h 20"/>
                  <a:gd name="T66" fmla="*/ 17 w 22"/>
                  <a:gd name="T67" fmla="*/ 1 h 20"/>
                  <a:gd name="T68" fmla="*/ 18 w 22"/>
                  <a:gd name="T69" fmla="*/ 1 h 20"/>
                  <a:gd name="T70" fmla="*/ 18 w 22"/>
                  <a:gd name="T71" fmla="*/ 2 h 20"/>
                  <a:gd name="T72" fmla="*/ 19 w 22"/>
                  <a:gd name="T73" fmla="*/ 2 h 20"/>
                  <a:gd name="T74" fmla="*/ 19 w 22"/>
                  <a:gd name="T75" fmla="*/ 2 h 20"/>
                  <a:gd name="T76" fmla="*/ 20 w 22"/>
                  <a:gd name="T77" fmla="*/ 3 h 20"/>
                  <a:gd name="T78" fmla="*/ 20 w 22"/>
                  <a:gd name="T79" fmla="*/ 4 h 20"/>
                  <a:gd name="T80" fmla="*/ 21 w 22"/>
                  <a:gd name="T81" fmla="*/ 4 h 20"/>
                  <a:gd name="T82" fmla="*/ 21 w 22"/>
                  <a:gd name="T83" fmla="*/ 5 h 20"/>
                  <a:gd name="T84" fmla="*/ 22 w 22"/>
                  <a:gd name="T85" fmla="*/ 6 h 20"/>
                  <a:gd name="T86" fmla="*/ 22 w 22"/>
                  <a:gd name="T87" fmla="*/ 7 h 20"/>
                  <a:gd name="T88" fmla="*/ 22 w 22"/>
                  <a:gd name="T89" fmla="*/ 9 h 20"/>
                  <a:gd name="T90" fmla="*/ 22 w 22"/>
                  <a:gd name="T91" fmla="*/ 11 h 20"/>
                  <a:gd name="T92" fmla="*/ 21 w 22"/>
                  <a:gd name="T93" fmla="*/ 12 h 20"/>
                  <a:gd name="T94" fmla="*/ 21 w 22"/>
                  <a:gd name="T95" fmla="*/ 13 h 20"/>
                  <a:gd name="T96" fmla="*/ 21 w 22"/>
                  <a:gd name="T97" fmla="*/ 14 h 20"/>
                  <a:gd name="T98" fmla="*/ 20 w 22"/>
                  <a:gd name="T99" fmla="*/ 15 h 20"/>
                  <a:gd name="T100" fmla="*/ 20 w 22"/>
                  <a:gd name="T101" fmla="*/ 15 h 20"/>
                  <a:gd name="T102" fmla="*/ 19 w 22"/>
                  <a:gd name="T103" fmla="*/ 16 h 20"/>
                  <a:gd name="T104" fmla="*/ 19 w 22"/>
                  <a:gd name="T105" fmla="*/ 16 h 20"/>
                  <a:gd name="T106" fmla="*/ 18 w 22"/>
                  <a:gd name="T107" fmla="*/ 17 h 20"/>
                  <a:gd name="T108" fmla="*/ 17 w 22"/>
                  <a:gd name="T109" fmla="*/ 17 h 20"/>
                  <a:gd name="T110" fmla="*/ 17 w 22"/>
                  <a:gd name="T111" fmla="*/ 18 h 20"/>
                  <a:gd name="T112" fmla="*/ 17 w 22"/>
                  <a:gd name="T113" fmla="*/ 18 h 20"/>
                  <a:gd name="T114" fmla="*/ 15 w 22"/>
                  <a:gd name="T115" fmla="*/ 19 h 20"/>
                  <a:gd name="T116" fmla="*/ 13 w 22"/>
                  <a:gd name="T117" fmla="*/ 19 h 20"/>
                  <a:gd name="T118" fmla="*/ 11 w 22"/>
                  <a:gd name="T119" fmla="*/ 20 h 20"/>
                  <a:gd name="T120" fmla="*/ 10 w 22"/>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
                  <a:gd name="T184" fmla="*/ 0 h 20"/>
                  <a:gd name="T185" fmla="*/ 22 w 22"/>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 h="20">
                    <a:moveTo>
                      <a:pt x="10" y="20"/>
                    </a:moveTo>
                    <a:lnTo>
                      <a:pt x="8" y="19"/>
                    </a:lnTo>
                    <a:lnTo>
                      <a:pt x="6" y="19"/>
                    </a:lnTo>
                    <a:lnTo>
                      <a:pt x="5" y="18"/>
                    </a:lnTo>
                    <a:lnTo>
                      <a:pt x="4" y="17"/>
                    </a:lnTo>
                    <a:lnTo>
                      <a:pt x="3" y="17"/>
                    </a:lnTo>
                    <a:lnTo>
                      <a:pt x="2" y="16"/>
                    </a:lnTo>
                    <a:lnTo>
                      <a:pt x="2" y="15"/>
                    </a:lnTo>
                    <a:lnTo>
                      <a:pt x="1" y="15"/>
                    </a:lnTo>
                    <a:lnTo>
                      <a:pt x="1" y="14"/>
                    </a:lnTo>
                    <a:lnTo>
                      <a:pt x="0" y="13"/>
                    </a:lnTo>
                    <a:lnTo>
                      <a:pt x="0" y="12"/>
                    </a:lnTo>
                    <a:lnTo>
                      <a:pt x="0" y="11"/>
                    </a:lnTo>
                    <a:lnTo>
                      <a:pt x="0" y="10"/>
                    </a:lnTo>
                    <a:lnTo>
                      <a:pt x="0" y="8"/>
                    </a:lnTo>
                    <a:lnTo>
                      <a:pt x="1" y="7"/>
                    </a:lnTo>
                    <a:lnTo>
                      <a:pt x="1" y="5"/>
                    </a:lnTo>
                    <a:lnTo>
                      <a:pt x="2" y="3"/>
                    </a:lnTo>
                    <a:lnTo>
                      <a:pt x="3" y="3"/>
                    </a:lnTo>
                    <a:lnTo>
                      <a:pt x="5" y="2"/>
                    </a:lnTo>
                    <a:lnTo>
                      <a:pt x="6" y="1"/>
                    </a:lnTo>
                    <a:lnTo>
                      <a:pt x="8" y="1"/>
                    </a:lnTo>
                    <a:lnTo>
                      <a:pt x="9" y="0"/>
                    </a:lnTo>
                    <a:lnTo>
                      <a:pt x="10" y="0"/>
                    </a:lnTo>
                    <a:lnTo>
                      <a:pt x="12" y="0"/>
                    </a:lnTo>
                    <a:lnTo>
                      <a:pt x="13" y="0"/>
                    </a:lnTo>
                    <a:lnTo>
                      <a:pt x="14" y="0"/>
                    </a:lnTo>
                    <a:lnTo>
                      <a:pt x="15" y="0"/>
                    </a:lnTo>
                    <a:lnTo>
                      <a:pt x="16" y="0"/>
                    </a:lnTo>
                    <a:lnTo>
                      <a:pt x="17" y="1"/>
                    </a:lnTo>
                    <a:lnTo>
                      <a:pt x="18" y="1"/>
                    </a:lnTo>
                    <a:lnTo>
                      <a:pt x="18" y="2"/>
                    </a:lnTo>
                    <a:lnTo>
                      <a:pt x="19" y="2"/>
                    </a:lnTo>
                    <a:lnTo>
                      <a:pt x="20" y="3"/>
                    </a:lnTo>
                    <a:lnTo>
                      <a:pt x="20" y="4"/>
                    </a:lnTo>
                    <a:lnTo>
                      <a:pt x="21" y="4"/>
                    </a:lnTo>
                    <a:lnTo>
                      <a:pt x="21" y="5"/>
                    </a:lnTo>
                    <a:lnTo>
                      <a:pt x="22" y="6"/>
                    </a:lnTo>
                    <a:lnTo>
                      <a:pt x="22" y="7"/>
                    </a:lnTo>
                    <a:lnTo>
                      <a:pt x="22" y="9"/>
                    </a:lnTo>
                    <a:lnTo>
                      <a:pt x="22" y="11"/>
                    </a:lnTo>
                    <a:lnTo>
                      <a:pt x="21" y="12"/>
                    </a:lnTo>
                    <a:lnTo>
                      <a:pt x="21" y="13"/>
                    </a:lnTo>
                    <a:lnTo>
                      <a:pt x="21" y="14"/>
                    </a:lnTo>
                    <a:lnTo>
                      <a:pt x="20" y="15"/>
                    </a:lnTo>
                    <a:lnTo>
                      <a:pt x="19" y="16"/>
                    </a:lnTo>
                    <a:lnTo>
                      <a:pt x="18" y="17"/>
                    </a:lnTo>
                    <a:lnTo>
                      <a:pt x="17" y="17"/>
                    </a:lnTo>
                    <a:lnTo>
                      <a:pt x="17" y="18"/>
                    </a:lnTo>
                    <a:lnTo>
                      <a:pt x="15" y="19"/>
                    </a:lnTo>
                    <a:lnTo>
                      <a:pt x="13" y="19"/>
                    </a:lnTo>
                    <a:lnTo>
                      <a:pt x="11" y="20"/>
                    </a:lnTo>
                    <a:lnTo>
                      <a:pt x="10" y="20"/>
                    </a:lnTo>
                    <a:close/>
                  </a:path>
                </a:pathLst>
              </a:custGeom>
              <a:solidFill>
                <a:srgbClr val="F8C400"/>
              </a:solidFill>
              <a:ln w="9525">
                <a:noFill/>
                <a:round/>
                <a:headEnd/>
                <a:tailEnd/>
              </a:ln>
            </p:spPr>
            <p:txBody>
              <a:bodyPr/>
              <a:lstStyle/>
              <a:p>
                <a:endParaRPr lang="en-US"/>
              </a:p>
            </p:txBody>
          </p:sp>
          <p:sp>
            <p:nvSpPr>
              <p:cNvPr id="27205" name="Freeform 220"/>
              <p:cNvSpPr>
                <a:spLocks/>
              </p:cNvSpPr>
              <p:nvPr/>
            </p:nvSpPr>
            <p:spPr bwMode="auto">
              <a:xfrm>
                <a:off x="493" y="1384"/>
                <a:ext cx="89" cy="80"/>
              </a:xfrm>
              <a:custGeom>
                <a:avLst/>
                <a:gdLst>
                  <a:gd name="T0" fmla="*/ 17 w 89"/>
                  <a:gd name="T1" fmla="*/ 73 h 80"/>
                  <a:gd name="T2" fmla="*/ 13 w 89"/>
                  <a:gd name="T3" fmla="*/ 62 h 80"/>
                  <a:gd name="T4" fmla="*/ 9 w 89"/>
                  <a:gd name="T5" fmla="*/ 51 h 80"/>
                  <a:gd name="T6" fmla="*/ 6 w 89"/>
                  <a:gd name="T7" fmla="*/ 40 h 80"/>
                  <a:gd name="T8" fmla="*/ 2 w 89"/>
                  <a:gd name="T9" fmla="*/ 29 h 80"/>
                  <a:gd name="T10" fmla="*/ 1 w 89"/>
                  <a:gd name="T11" fmla="*/ 21 h 80"/>
                  <a:gd name="T12" fmla="*/ 7 w 89"/>
                  <a:gd name="T13" fmla="*/ 19 h 80"/>
                  <a:gd name="T14" fmla="*/ 13 w 89"/>
                  <a:gd name="T15" fmla="*/ 18 h 80"/>
                  <a:gd name="T16" fmla="*/ 14 w 89"/>
                  <a:gd name="T17" fmla="*/ 21 h 80"/>
                  <a:gd name="T18" fmla="*/ 13 w 89"/>
                  <a:gd name="T19" fmla="*/ 27 h 80"/>
                  <a:gd name="T20" fmla="*/ 16 w 89"/>
                  <a:gd name="T21" fmla="*/ 35 h 80"/>
                  <a:gd name="T22" fmla="*/ 22 w 89"/>
                  <a:gd name="T23" fmla="*/ 51 h 80"/>
                  <a:gd name="T24" fmla="*/ 29 w 89"/>
                  <a:gd name="T25" fmla="*/ 58 h 80"/>
                  <a:gd name="T26" fmla="*/ 35 w 89"/>
                  <a:gd name="T27" fmla="*/ 56 h 80"/>
                  <a:gd name="T28" fmla="*/ 41 w 89"/>
                  <a:gd name="T29" fmla="*/ 54 h 80"/>
                  <a:gd name="T30" fmla="*/ 41 w 89"/>
                  <a:gd name="T31" fmla="*/ 49 h 80"/>
                  <a:gd name="T32" fmla="*/ 39 w 89"/>
                  <a:gd name="T33" fmla="*/ 43 h 80"/>
                  <a:gd name="T34" fmla="*/ 37 w 89"/>
                  <a:gd name="T35" fmla="*/ 36 h 80"/>
                  <a:gd name="T36" fmla="*/ 34 w 89"/>
                  <a:gd name="T37" fmla="*/ 30 h 80"/>
                  <a:gd name="T38" fmla="*/ 32 w 89"/>
                  <a:gd name="T39" fmla="*/ 26 h 80"/>
                  <a:gd name="T40" fmla="*/ 31 w 89"/>
                  <a:gd name="T41" fmla="*/ 24 h 80"/>
                  <a:gd name="T42" fmla="*/ 29 w 89"/>
                  <a:gd name="T43" fmla="*/ 24 h 80"/>
                  <a:gd name="T44" fmla="*/ 28 w 89"/>
                  <a:gd name="T45" fmla="*/ 22 h 80"/>
                  <a:gd name="T46" fmla="*/ 34 w 89"/>
                  <a:gd name="T47" fmla="*/ 20 h 80"/>
                  <a:gd name="T48" fmla="*/ 38 w 89"/>
                  <a:gd name="T49" fmla="*/ 18 h 80"/>
                  <a:gd name="T50" fmla="*/ 42 w 89"/>
                  <a:gd name="T51" fmla="*/ 17 h 80"/>
                  <a:gd name="T52" fmla="*/ 45 w 89"/>
                  <a:gd name="T53" fmla="*/ 17 h 80"/>
                  <a:gd name="T54" fmla="*/ 44 w 89"/>
                  <a:gd name="T55" fmla="*/ 21 h 80"/>
                  <a:gd name="T56" fmla="*/ 44 w 89"/>
                  <a:gd name="T57" fmla="*/ 24 h 80"/>
                  <a:gd name="T58" fmla="*/ 47 w 89"/>
                  <a:gd name="T59" fmla="*/ 34 h 80"/>
                  <a:gd name="T60" fmla="*/ 51 w 89"/>
                  <a:gd name="T61" fmla="*/ 46 h 80"/>
                  <a:gd name="T62" fmla="*/ 53 w 89"/>
                  <a:gd name="T63" fmla="*/ 50 h 80"/>
                  <a:gd name="T64" fmla="*/ 58 w 89"/>
                  <a:gd name="T65" fmla="*/ 49 h 80"/>
                  <a:gd name="T66" fmla="*/ 65 w 89"/>
                  <a:gd name="T67" fmla="*/ 47 h 80"/>
                  <a:gd name="T68" fmla="*/ 72 w 89"/>
                  <a:gd name="T69" fmla="*/ 45 h 80"/>
                  <a:gd name="T70" fmla="*/ 71 w 89"/>
                  <a:gd name="T71" fmla="*/ 38 h 80"/>
                  <a:gd name="T72" fmla="*/ 69 w 89"/>
                  <a:gd name="T73" fmla="*/ 31 h 80"/>
                  <a:gd name="T74" fmla="*/ 66 w 89"/>
                  <a:gd name="T75" fmla="*/ 23 h 80"/>
                  <a:gd name="T76" fmla="*/ 63 w 89"/>
                  <a:gd name="T77" fmla="*/ 16 h 80"/>
                  <a:gd name="T78" fmla="*/ 58 w 89"/>
                  <a:gd name="T79" fmla="*/ 7 h 80"/>
                  <a:gd name="T80" fmla="*/ 56 w 89"/>
                  <a:gd name="T81" fmla="*/ 6 h 80"/>
                  <a:gd name="T82" fmla="*/ 54 w 89"/>
                  <a:gd name="T83" fmla="*/ 5 h 80"/>
                  <a:gd name="T84" fmla="*/ 54 w 89"/>
                  <a:gd name="T85" fmla="*/ 4 h 80"/>
                  <a:gd name="T86" fmla="*/ 60 w 89"/>
                  <a:gd name="T87" fmla="*/ 3 h 80"/>
                  <a:gd name="T88" fmla="*/ 66 w 89"/>
                  <a:gd name="T89" fmla="*/ 1 h 80"/>
                  <a:gd name="T90" fmla="*/ 70 w 89"/>
                  <a:gd name="T91" fmla="*/ 2 h 80"/>
                  <a:gd name="T92" fmla="*/ 71 w 89"/>
                  <a:gd name="T93" fmla="*/ 7 h 80"/>
                  <a:gd name="T94" fmla="*/ 75 w 89"/>
                  <a:gd name="T95" fmla="*/ 18 h 80"/>
                  <a:gd name="T96" fmla="*/ 79 w 89"/>
                  <a:gd name="T97" fmla="*/ 29 h 80"/>
                  <a:gd name="T98" fmla="*/ 83 w 89"/>
                  <a:gd name="T99" fmla="*/ 40 h 80"/>
                  <a:gd name="T100" fmla="*/ 87 w 89"/>
                  <a:gd name="T101" fmla="*/ 50 h 80"/>
                  <a:gd name="T102" fmla="*/ 88 w 89"/>
                  <a:gd name="T103" fmla="*/ 58 h 80"/>
                  <a:gd name="T104" fmla="*/ 86 w 89"/>
                  <a:gd name="T105" fmla="*/ 57 h 80"/>
                  <a:gd name="T106" fmla="*/ 84 w 89"/>
                  <a:gd name="T107" fmla="*/ 56 h 80"/>
                  <a:gd name="T108" fmla="*/ 78 w 89"/>
                  <a:gd name="T109" fmla="*/ 56 h 80"/>
                  <a:gd name="T110" fmla="*/ 72 w 89"/>
                  <a:gd name="T111" fmla="*/ 57 h 80"/>
                  <a:gd name="T112" fmla="*/ 62 w 89"/>
                  <a:gd name="T113" fmla="*/ 59 h 80"/>
                  <a:gd name="T114" fmla="*/ 51 w 89"/>
                  <a:gd name="T115" fmla="*/ 63 h 80"/>
                  <a:gd name="T116" fmla="*/ 39 w 89"/>
                  <a:gd name="T117" fmla="*/ 67 h 80"/>
                  <a:gd name="T118" fmla="*/ 28 w 89"/>
                  <a:gd name="T119" fmla="*/ 72 h 80"/>
                  <a:gd name="T120" fmla="*/ 23 w 89"/>
                  <a:gd name="T121" fmla="*/ 74 h 80"/>
                  <a:gd name="T122" fmla="*/ 22 w 89"/>
                  <a:gd name="T123" fmla="*/ 77 h 80"/>
                  <a:gd name="T124" fmla="*/ 20 w 89"/>
                  <a:gd name="T125" fmla="*/ 80 h 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0"/>
                  <a:gd name="T191" fmla="*/ 89 w 89"/>
                  <a:gd name="T192" fmla="*/ 80 h 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0">
                    <a:moveTo>
                      <a:pt x="20" y="80"/>
                    </a:moveTo>
                    <a:lnTo>
                      <a:pt x="19" y="76"/>
                    </a:lnTo>
                    <a:lnTo>
                      <a:pt x="17" y="73"/>
                    </a:lnTo>
                    <a:lnTo>
                      <a:pt x="16" y="69"/>
                    </a:lnTo>
                    <a:lnTo>
                      <a:pt x="15" y="65"/>
                    </a:lnTo>
                    <a:lnTo>
                      <a:pt x="13" y="62"/>
                    </a:lnTo>
                    <a:lnTo>
                      <a:pt x="12" y="58"/>
                    </a:lnTo>
                    <a:lnTo>
                      <a:pt x="11" y="54"/>
                    </a:lnTo>
                    <a:lnTo>
                      <a:pt x="9" y="51"/>
                    </a:lnTo>
                    <a:lnTo>
                      <a:pt x="8" y="47"/>
                    </a:lnTo>
                    <a:lnTo>
                      <a:pt x="7" y="43"/>
                    </a:lnTo>
                    <a:lnTo>
                      <a:pt x="6" y="40"/>
                    </a:lnTo>
                    <a:lnTo>
                      <a:pt x="4" y="36"/>
                    </a:lnTo>
                    <a:lnTo>
                      <a:pt x="3" y="32"/>
                    </a:lnTo>
                    <a:lnTo>
                      <a:pt x="2" y="29"/>
                    </a:lnTo>
                    <a:lnTo>
                      <a:pt x="1" y="25"/>
                    </a:lnTo>
                    <a:lnTo>
                      <a:pt x="0" y="21"/>
                    </a:lnTo>
                    <a:lnTo>
                      <a:pt x="1" y="21"/>
                    </a:lnTo>
                    <a:lnTo>
                      <a:pt x="3" y="20"/>
                    </a:lnTo>
                    <a:lnTo>
                      <a:pt x="5" y="20"/>
                    </a:lnTo>
                    <a:lnTo>
                      <a:pt x="7" y="19"/>
                    </a:lnTo>
                    <a:lnTo>
                      <a:pt x="9" y="19"/>
                    </a:lnTo>
                    <a:lnTo>
                      <a:pt x="11" y="18"/>
                    </a:lnTo>
                    <a:lnTo>
                      <a:pt x="13" y="18"/>
                    </a:lnTo>
                    <a:lnTo>
                      <a:pt x="15" y="17"/>
                    </a:lnTo>
                    <a:lnTo>
                      <a:pt x="14" y="20"/>
                    </a:lnTo>
                    <a:lnTo>
                      <a:pt x="14" y="21"/>
                    </a:lnTo>
                    <a:lnTo>
                      <a:pt x="13" y="22"/>
                    </a:lnTo>
                    <a:lnTo>
                      <a:pt x="12" y="24"/>
                    </a:lnTo>
                    <a:lnTo>
                      <a:pt x="13" y="27"/>
                    </a:lnTo>
                    <a:lnTo>
                      <a:pt x="14" y="30"/>
                    </a:lnTo>
                    <a:lnTo>
                      <a:pt x="15" y="32"/>
                    </a:lnTo>
                    <a:lnTo>
                      <a:pt x="16" y="35"/>
                    </a:lnTo>
                    <a:lnTo>
                      <a:pt x="17" y="39"/>
                    </a:lnTo>
                    <a:lnTo>
                      <a:pt x="19" y="44"/>
                    </a:lnTo>
                    <a:lnTo>
                      <a:pt x="22" y="51"/>
                    </a:lnTo>
                    <a:lnTo>
                      <a:pt x="25" y="59"/>
                    </a:lnTo>
                    <a:lnTo>
                      <a:pt x="27" y="58"/>
                    </a:lnTo>
                    <a:lnTo>
                      <a:pt x="29" y="58"/>
                    </a:lnTo>
                    <a:lnTo>
                      <a:pt x="31" y="57"/>
                    </a:lnTo>
                    <a:lnTo>
                      <a:pt x="33" y="57"/>
                    </a:lnTo>
                    <a:lnTo>
                      <a:pt x="35" y="56"/>
                    </a:lnTo>
                    <a:lnTo>
                      <a:pt x="37" y="55"/>
                    </a:lnTo>
                    <a:lnTo>
                      <a:pt x="39" y="55"/>
                    </a:lnTo>
                    <a:lnTo>
                      <a:pt x="41" y="54"/>
                    </a:lnTo>
                    <a:lnTo>
                      <a:pt x="41" y="53"/>
                    </a:lnTo>
                    <a:lnTo>
                      <a:pt x="41" y="51"/>
                    </a:lnTo>
                    <a:lnTo>
                      <a:pt x="41" y="49"/>
                    </a:lnTo>
                    <a:lnTo>
                      <a:pt x="40" y="47"/>
                    </a:lnTo>
                    <a:lnTo>
                      <a:pt x="40" y="45"/>
                    </a:lnTo>
                    <a:lnTo>
                      <a:pt x="39" y="43"/>
                    </a:lnTo>
                    <a:lnTo>
                      <a:pt x="39" y="41"/>
                    </a:lnTo>
                    <a:lnTo>
                      <a:pt x="38" y="38"/>
                    </a:lnTo>
                    <a:lnTo>
                      <a:pt x="37" y="36"/>
                    </a:lnTo>
                    <a:lnTo>
                      <a:pt x="36" y="34"/>
                    </a:lnTo>
                    <a:lnTo>
                      <a:pt x="35" y="32"/>
                    </a:lnTo>
                    <a:lnTo>
                      <a:pt x="34" y="30"/>
                    </a:lnTo>
                    <a:lnTo>
                      <a:pt x="33" y="28"/>
                    </a:lnTo>
                    <a:lnTo>
                      <a:pt x="32" y="27"/>
                    </a:lnTo>
                    <a:lnTo>
                      <a:pt x="32" y="26"/>
                    </a:lnTo>
                    <a:lnTo>
                      <a:pt x="32" y="25"/>
                    </a:lnTo>
                    <a:lnTo>
                      <a:pt x="31" y="25"/>
                    </a:lnTo>
                    <a:lnTo>
                      <a:pt x="31" y="24"/>
                    </a:lnTo>
                    <a:lnTo>
                      <a:pt x="30" y="24"/>
                    </a:lnTo>
                    <a:lnTo>
                      <a:pt x="29" y="24"/>
                    </a:lnTo>
                    <a:lnTo>
                      <a:pt x="28" y="24"/>
                    </a:lnTo>
                    <a:lnTo>
                      <a:pt x="28" y="23"/>
                    </a:lnTo>
                    <a:lnTo>
                      <a:pt x="28" y="22"/>
                    </a:lnTo>
                    <a:lnTo>
                      <a:pt x="30" y="21"/>
                    </a:lnTo>
                    <a:lnTo>
                      <a:pt x="32" y="20"/>
                    </a:lnTo>
                    <a:lnTo>
                      <a:pt x="34" y="20"/>
                    </a:lnTo>
                    <a:lnTo>
                      <a:pt x="36" y="19"/>
                    </a:lnTo>
                    <a:lnTo>
                      <a:pt x="37" y="18"/>
                    </a:lnTo>
                    <a:lnTo>
                      <a:pt x="38" y="18"/>
                    </a:lnTo>
                    <a:lnTo>
                      <a:pt x="39" y="18"/>
                    </a:lnTo>
                    <a:lnTo>
                      <a:pt x="40" y="18"/>
                    </a:lnTo>
                    <a:lnTo>
                      <a:pt x="42" y="17"/>
                    </a:lnTo>
                    <a:lnTo>
                      <a:pt x="43" y="17"/>
                    </a:lnTo>
                    <a:lnTo>
                      <a:pt x="44" y="17"/>
                    </a:lnTo>
                    <a:lnTo>
                      <a:pt x="45" y="17"/>
                    </a:lnTo>
                    <a:lnTo>
                      <a:pt x="45" y="19"/>
                    </a:lnTo>
                    <a:lnTo>
                      <a:pt x="44" y="20"/>
                    </a:lnTo>
                    <a:lnTo>
                      <a:pt x="44" y="21"/>
                    </a:lnTo>
                    <a:lnTo>
                      <a:pt x="44" y="22"/>
                    </a:lnTo>
                    <a:lnTo>
                      <a:pt x="44" y="23"/>
                    </a:lnTo>
                    <a:lnTo>
                      <a:pt x="44" y="24"/>
                    </a:lnTo>
                    <a:lnTo>
                      <a:pt x="44" y="25"/>
                    </a:lnTo>
                    <a:lnTo>
                      <a:pt x="44" y="26"/>
                    </a:lnTo>
                    <a:lnTo>
                      <a:pt x="47" y="34"/>
                    </a:lnTo>
                    <a:lnTo>
                      <a:pt x="49" y="39"/>
                    </a:lnTo>
                    <a:lnTo>
                      <a:pt x="50" y="43"/>
                    </a:lnTo>
                    <a:lnTo>
                      <a:pt x="51" y="46"/>
                    </a:lnTo>
                    <a:lnTo>
                      <a:pt x="52" y="48"/>
                    </a:lnTo>
                    <a:lnTo>
                      <a:pt x="53" y="49"/>
                    </a:lnTo>
                    <a:lnTo>
                      <a:pt x="53" y="50"/>
                    </a:lnTo>
                    <a:lnTo>
                      <a:pt x="54" y="51"/>
                    </a:lnTo>
                    <a:lnTo>
                      <a:pt x="56" y="50"/>
                    </a:lnTo>
                    <a:lnTo>
                      <a:pt x="58" y="49"/>
                    </a:lnTo>
                    <a:lnTo>
                      <a:pt x="60" y="48"/>
                    </a:lnTo>
                    <a:lnTo>
                      <a:pt x="63" y="48"/>
                    </a:lnTo>
                    <a:lnTo>
                      <a:pt x="65" y="47"/>
                    </a:lnTo>
                    <a:lnTo>
                      <a:pt x="67" y="46"/>
                    </a:lnTo>
                    <a:lnTo>
                      <a:pt x="69" y="46"/>
                    </a:lnTo>
                    <a:lnTo>
                      <a:pt x="72" y="45"/>
                    </a:lnTo>
                    <a:lnTo>
                      <a:pt x="72" y="43"/>
                    </a:lnTo>
                    <a:lnTo>
                      <a:pt x="71" y="40"/>
                    </a:lnTo>
                    <a:lnTo>
                      <a:pt x="71" y="38"/>
                    </a:lnTo>
                    <a:lnTo>
                      <a:pt x="70" y="36"/>
                    </a:lnTo>
                    <a:lnTo>
                      <a:pt x="70" y="33"/>
                    </a:lnTo>
                    <a:lnTo>
                      <a:pt x="69" y="31"/>
                    </a:lnTo>
                    <a:lnTo>
                      <a:pt x="68" y="28"/>
                    </a:lnTo>
                    <a:lnTo>
                      <a:pt x="67" y="26"/>
                    </a:lnTo>
                    <a:lnTo>
                      <a:pt x="66" y="23"/>
                    </a:lnTo>
                    <a:lnTo>
                      <a:pt x="65" y="21"/>
                    </a:lnTo>
                    <a:lnTo>
                      <a:pt x="64" y="18"/>
                    </a:lnTo>
                    <a:lnTo>
                      <a:pt x="63" y="16"/>
                    </a:lnTo>
                    <a:lnTo>
                      <a:pt x="61" y="11"/>
                    </a:lnTo>
                    <a:lnTo>
                      <a:pt x="59" y="7"/>
                    </a:lnTo>
                    <a:lnTo>
                      <a:pt x="58" y="7"/>
                    </a:lnTo>
                    <a:lnTo>
                      <a:pt x="57" y="7"/>
                    </a:lnTo>
                    <a:lnTo>
                      <a:pt x="56" y="6"/>
                    </a:lnTo>
                    <a:lnTo>
                      <a:pt x="55" y="6"/>
                    </a:lnTo>
                    <a:lnTo>
                      <a:pt x="55" y="5"/>
                    </a:lnTo>
                    <a:lnTo>
                      <a:pt x="54" y="5"/>
                    </a:lnTo>
                    <a:lnTo>
                      <a:pt x="54" y="4"/>
                    </a:lnTo>
                    <a:lnTo>
                      <a:pt x="56" y="4"/>
                    </a:lnTo>
                    <a:lnTo>
                      <a:pt x="58" y="3"/>
                    </a:lnTo>
                    <a:lnTo>
                      <a:pt x="60" y="3"/>
                    </a:lnTo>
                    <a:lnTo>
                      <a:pt x="62" y="2"/>
                    </a:lnTo>
                    <a:lnTo>
                      <a:pt x="64" y="1"/>
                    </a:lnTo>
                    <a:lnTo>
                      <a:pt x="66" y="1"/>
                    </a:lnTo>
                    <a:lnTo>
                      <a:pt x="68" y="0"/>
                    </a:lnTo>
                    <a:lnTo>
                      <a:pt x="70" y="0"/>
                    </a:lnTo>
                    <a:lnTo>
                      <a:pt x="70" y="2"/>
                    </a:lnTo>
                    <a:lnTo>
                      <a:pt x="70" y="4"/>
                    </a:lnTo>
                    <a:lnTo>
                      <a:pt x="71" y="5"/>
                    </a:lnTo>
                    <a:lnTo>
                      <a:pt x="71" y="7"/>
                    </a:lnTo>
                    <a:lnTo>
                      <a:pt x="72" y="11"/>
                    </a:lnTo>
                    <a:lnTo>
                      <a:pt x="74" y="14"/>
                    </a:lnTo>
                    <a:lnTo>
                      <a:pt x="75" y="18"/>
                    </a:lnTo>
                    <a:lnTo>
                      <a:pt x="76" y="22"/>
                    </a:lnTo>
                    <a:lnTo>
                      <a:pt x="78" y="25"/>
                    </a:lnTo>
                    <a:lnTo>
                      <a:pt x="79" y="29"/>
                    </a:lnTo>
                    <a:lnTo>
                      <a:pt x="80" y="32"/>
                    </a:lnTo>
                    <a:lnTo>
                      <a:pt x="82" y="36"/>
                    </a:lnTo>
                    <a:lnTo>
                      <a:pt x="83" y="40"/>
                    </a:lnTo>
                    <a:lnTo>
                      <a:pt x="85" y="43"/>
                    </a:lnTo>
                    <a:lnTo>
                      <a:pt x="86" y="47"/>
                    </a:lnTo>
                    <a:lnTo>
                      <a:pt x="87" y="50"/>
                    </a:lnTo>
                    <a:lnTo>
                      <a:pt x="88" y="54"/>
                    </a:lnTo>
                    <a:lnTo>
                      <a:pt x="89" y="58"/>
                    </a:lnTo>
                    <a:lnTo>
                      <a:pt x="88" y="58"/>
                    </a:lnTo>
                    <a:lnTo>
                      <a:pt x="87" y="57"/>
                    </a:lnTo>
                    <a:lnTo>
                      <a:pt x="86" y="57"/>
                    </a:lnTo>
                    <a:lnTo>
                      <a:pt x="86" y="56"/>
                    </a:lnTo>
                    <a:lnTo>
                      <a:pt x="84" y="56"/>
                    </a:lnTo>
                    <a:lnTo>
                      <a:pt x="82" y="56"/>
                    </a:lnTo>
                    <a:lnTo>
                      <a:pt x="80" y="56"/>
                    </a:lnTo>
                    <a:lnTo>
                      <a:pt x="78" y="56"/>
                    </a:lnTo>
                    <a:lnTo>
                      <a:pt x="76" y="57"/>
                    </a:lnTo>
                    <a:lnTo>
                      <a:pt x="74" y="57"/>
                    </a:lnTo>
                    <a:lnTo>
                      <a:pt x="72" y="57"/>
                    </a:lnTo>
                    <a:lnTo>
                      <a:pt x="70" y="58"/>
                    </a:lnTo>
                    <a:lnTo>
                      <a:pt x="66" y="58"/>
                    </a:lnTo>
                    <a:lnTo>
                      <a:pt x="62" y="59"/>
                    </a:lnTo>
                    <a:lnTo>
                      <a:pt x="58" y="60"/>
                    </a:lnTo>
                    <a:lnTo>
                      <a:pt x="54" y="62"/>
                    </a:lnTo>
                    <a:lnTo>
                      <a:pt x="51" y="63"/>
                    </a:lnTo>
                    <a:lnTo>
                      <a:pt x="47" y="64"/>
                    </a:lnTo>
                    <a:lnTo>
                      <a:pt x="43" y="66"/>
                    </a:lnTo>
                    <a:lnTo>
                      <a:pt x="39" y="67"/>
                    </a:lnTo>
                    <a:lnTo>
                      <a:pt x="35" y="69"/>
                    </a:lnTo>
                    <a:lnTo>
                      <a:pt x="32" y="70"/>
                    </a:lnTo>
                    <a:lnTo>
                      <a:pt x="28" y="72"/>
                    </a:lnTo>
                    <a:lnTo>
                      <a:pt x="24" y="73"/>
                    </a:lnTo>
                    <a:lnTo>
                      <a:pt x="24" y="74"/>
                    </a:lnTo>
                    <a:lnTo>
                      <a:pt x="23" y="74"/>
                    </a:lnTo>
                    <a:lnTo>
                      <a:pt x="23" y="75"/>
                    </a:lnTo>
                    <a:lnTo>
                      <a:pt x="22" y="76"/>
                    </a:lnTo>
                    <a:lnTo>
                      <a:pt x="22" y="77"/>
                    </a:lnTo>
                    <a:lnTo>
                      <a:pt x="21" y="78"/>
                    </a:lnTo>
                    <a:lnTo>
                      <a:pt x="21" y="79"/>
                    </a:lnTo>
                    <a:lnTo>
                      <a:pt x="20" y="80"/>
                    </a:lnTo>
                    <a:close/>
                  </a:path>
                </a:pathLst>
              </a:custGeom>
              <a:solidFill>
                <a:srgbClr val="F8C400"/>
              </a:solidFill>
              <a:ln w="9525">
                <a:noFill/>
                <a:round/>
                <a:headEnd/>
                <a:tailEnd/>
              </a:ln>
            </p:spPr>
            <p:txBody>
              <a:bodyPr/>
              <a:lstStyle/>
              <a:p>
                <a:endParaRPr lang="en-US"/>
              </a:p>
            </p:txBody>
          </p:sp>
          <p:sp>
            <p:nvSpPr>
              <p:cNvPr id="27206" name="Freeform 221"/>
              <p:cNvSpPr>
                <a:spLocks/>
              </p:cNvSpPr>
              <p:nvPr/>
            </p:nvSpPr>
            <p:spPr bwMode="auto">
              <a:xfrm>
                <a:off x="770" y="1406"/>
                <a:ext cx="52" cy="56"/>
              </a:xfrm>
              <a:custGeom>
                <a:avLst/>
                <a:gdLst>
                  <a:gd name="T0" fmla="*/ 14 w 52"/>
                  <a:gd name="T1" fmla="*/ 49 h 56"/>
                  <a:gd name="T2" fmla="*/ 4 w 52"/>
                  <a:gd name="T3" fmla="*/ 44 h 56"/>
                  <a:gd name="T4" fmla="*/ 0 w 52"/>
                  <a:gd name="T5" fmla="*/ 42 h 56"/>
                  <a:gd name="T6" fmla="*/ 1 w 52"/>
                  <a:gd name="T7" fmla="*/ 41 h 56"/>
                  <a:gd name="T8" fmla="*/ 3 w 52"/>
                  <a:gd name="T9" fmla="*/ 36 h 56"/>
                  <a:gd name="T10" fmla="*/ 4 w 52"/>
                  <a:gd name="T11" fmla="*/ 35 h 56"/>
                  <a:gd name="T12" fmla="*/ 5 w 52"/>
                  <a:gd name="T13" fmla="*/ 31 h 56"/>
                  <a:gd name="T14" fmla="*/ 7 w 52"/>
                  <a:gd name="T15" fmla="*/ 27 h 56"/>
                  <a:gd name="T16" fmla="*/ 11 w 52"/>
                  <a:gd name="T17" fmla="*/ 21 h 56"/>
                  <a:gd name="T18" fmla="*/ 15 w 52"/>
                  <a:gd name="T19" fmla="*/ 15 h 56"/>
                  <a:gd name="T20" fmla="*/ 19 w 52"/>
                  <a:gd name="T21" fmla="*/ 7 h 56"/>
                  <a:gd name="T22" fmla="*/ 22 w 52"/>
                  <a:gd name="T23" fmla="*/ 4 h 56"/>
                  <a:gd name="T24" fmla="*/ 24 w 52"/>
                  <a:gd name="T25" fmla="*/ 1 h 56"/>
                  <a:gd name="T26" fmla="*/ 31 w 52"/>
                  <a:gd name="T27" fmla="*/ 3 h 56"/>
                  <a:gd name="T28" fmla="*/ 43 w 52"/>
                  <a:gd name="T29" fmla="*/ 8 h 56"/>
                  <a:gd name="T30" fmla="*/ 50 w 52"/>
                  <a:gd name="T31" fmla="*/ 12 h 56"/>
                  <a:gd name="T32" fmla="*/ 50 w 52"/>
                  <a:gd name="T33" fmla="*/ 18 h 56"/>
                  <a:gd name="T34" fmla="*/ 48 w 52"/>
                  <a:gd name="T35" fmla="*/ 20 h 56"/>
                  <a:gd name="T36" fmla="*/ 44 w 52"/>
                  <a:gd name="T37" fmla="*/ 19 h 56"/>
                  <a:gd name="T38" fmla="*/ 36 w 52"/>
                  <a:gd name="T39" fmla="*/ 15 h 56"/>
                  <a:gd name="T40" fmla="*/ 32 w 52"/>
                  <a:gd name="T41" fmla="*/ 13 h 56"/>
                  <a:gd name="T42" fmla="*/ 29 w 52"/>
                  <a:gd name="T43" fmla="*/ 12 h 56"/>
                  <a:gd name="T44" fmla="*/ 27 w 52"/>
                  <a:gd name="T45" fmla="*/ 12 h 56"/>
                  <a:gd name="T46" fmla="*/ 24 w 52"/>
                  <a:gd name="T47" fmla="*/ 17 h 56"/>
                  <a:gd name="T48" fmla="*/ 25 w 52"/>
                  <a:gd name="T49" fmla="*/ 20 h 56"/>
                  <a:gd name="T50" fmla="*/ 30 w 52"/>
                  <a:gd name="T51" fmla="*/ 23 h 56"/>
                  <a:gd name="T52" fmla="*/ 35 w 52"/>
                  <a:gd name="T53" fmla="*/ 27 h 56"/>
                  <a:gd name="T54" fmla="*/ 37 w 52"/>
                  <a:gd name="T55" fmla="*/ 27 h 56"/>
                  <a:gd name="T56" fmla="*/ 40 w 52"/>
                  <a:gd name="T57" fmla="*/ 28 h 56"/>
                  <a:gd name="T58" fmla="*/ 39 w 52"/>
                  <a:gd name="T59" fmla="*/ 31 h 56"/>
                  <a:gd name="T60" fmla="*/ 37 w 52"/>
                  <a:gd name="T61" fmla="*/ 36 h 56"/>
                  <a:gd name="T62" fmla="*/ 33 w 52"/>
                  <a:gd name="T63" fmla="*/ 35 h 56"/>
                  <a:gd name="T64" fmla="*/ 30 w 52"/>
                  <a:gd name="T65" fmla="*/ 34 h 56"/>
                  <a:gd name="T66" fmla="*/ 25 w 52"/>
                  <a:gd name="T67" fmla="*/ 31 h 56"/>
                  <a:gd name="T68" fmla="*/ 20 w 52"/>
                  <a:gd name="T69" fmla="*/ 29 h 56"/>
                  <a:gd name="T70" fmla="*/ 16 w 52"/>
                  <a:gd name="T71" fmla="*/ 33 h 56"/>
                  <a:gd name="T72" fmla="*/ 14 w 52"/>
                  <a:gd name="T73" fmla="*/ 37 h 56"/>
                  <a:gd name="T74" fmla="*/ 16 w 52"/>
                  <a:gd name="T75" fmla="*/ 39 h 56"/>
                  <a:gd name="T76" fmla="*/ 23 w 52"/>
                  <a:gd name="T77" fmla="*/ 43 h 56"/>
                  <a:gd name="T78" fmla="*/ 30 w 52"/>
                  <a:gd name="T79" fmla="*/ 47 h 56"/>
                  <a:gd name="T80" fmla="*/ 32 w 52"/>
                  <a:gd name="T81" fmla="*/ 51 h 56"/>
                  <a:gd name="T82" fmla="*/ 30 w 52"/>
                  <a:gd name="T83" fmla="*/ 53 h 56"/>
                  <a:gd name="T84" fmla="*/ 30 w 52"/>
                  <a:gd name="T85" fmla="*/ 54 h 56"/>
                  <a:gd name="T86" fmla="*/ 29 w 52"/>
                  <a:gd name="T87" fmla="*/ 56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56"/>
                  <a:gd name="T134" fmla="*/ 52 w 52"/>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56">
                    <a:moveTo>
                      <a:pt x="28" y="56"/>
                    </a:moveTo>
                    <a:lnTo>
                      <a:pt x="20" y="52"/>
                    </a:lnTo>
                    <a:lnTo>
                      <a:pt x="14" y="49"/>
                    </a:lnTo>
                    <a:lnTo>
                      <a:pt x="9" y="46"/>
                    </a:lnTo>
                    <a:lnTo>
                      <a:pt x="6" y="45"/>
                    </a:lnTo>
                    <a:lnTo>
                      <a:pt x="4" y="44"/>
                    </a:lnTo>
                    <a:lnTo>
                      <a:pt x="3" y="43"/>
                    </a:lnTo>
                    <a:lnTo>
                      <a:pt x="2" y="42"/>
                    </a:lnTo>
                    <a:lnTo>
                      <a:pt x="0" y="42"/>
                    </a:lnTo>
                    <a:lnTo>
                      <a:pt x="0" y="41"/>
                    </a:lnTo>
                    <a:lnTo>
                      <a:pt x="1" y="41"/>
                    </a:lnTo>
                    <a:lnTo>
                      <a:pt x="1" y="40"/>
                    </a:lnTo>
                    <a:lnTo>
                      <a:pt x="1" y="38"/>
                    </a:lnTo>
                    <a:lnTo>
                      <a:pt x="3" y="36"/>
                    </a:lnTo>
                    <a:lnTo>
                      <a:pt x="4" y="36"/>
                    </a:lnTo>
                    <a:lnTo>
                      <a:pt x="4" y="35"/>
                    </a:lnTo>
                    <a:lnTo>
                      <a:pt x="4" y="33"/>
                    </a:lnTo>
                    <a:lnTo>
                      <a:pt x="5" y="32"/>
                    </a:lnTo>
                    <a:lnTo>
                      <a:pt x="5" y="31"/>
                    </a:lnTo>
                    <a:lnTo>
                      <a:pt x="6" y="30"/>
                    </a:lnTo>
                    <a:lnTo>
                      <a:pt x="6" y="28"/>
                    </a:lnTo>
                    <a:lnTo>
                      <a:pt x="7" y="27"/>
                    </a:lnTo>
                    <a:lnTo>
                      <a:pt x="8" y="26"/>
                    </a:lnTo>
                    <a:lnTo>
                      <a:pt x="9" y="24"/>
                    </a:lnTo>
                    <a:lnTo>
                      <a:pt x="11" y="21"/>
                    </a:lnTo>
                    <a:lnTo>
                      <a:pt x="12" y="19"/>
                    </a:lnTo>
                    <a:lnTo>
                      <a:pt x="14" y="17"/>
                    </a:lnTo>
                    <a:lnTo>
                      <a:pt x="15" y="15"/>
                    </a:lnTo>
                    <a:lnTo>
                      <a:pt x="17" y="12"/>
                    </a:lnTo>
                    <a:lnTo>
                      <a:pt x="18" y="9"/>
                    </a:lnTo>
                    <a:lnTo>
                      <a:pt x="19" y="7"/>
                    </a:lnTo>
                    <a:lnTo>
                      <a:pt x="20" y="7"/>
                    </a:lnTo>
                    <a:lnTo>
                      <a:pt x="22" y="4"/>
                    </a:lnTo>
                    <a:lnTo>
                      <a:pt x="23" y="2"/>
                    </a:lnTo>
                    <a:lnTo>
                      <a:pt x="23" y="1"/>
                    </a:lnTo>
                    <a:lnTo>
                      <a:pt x="24" y="1"/>
                    </a:lnTo>
                    <a:lnTo>
                      <a:pt x="24" y="0"/>
                    </a:lnTo>
                    <a:lnTo>
                      <a:pt x="25" y="0"/>
                    </a:lnTo>
                    <a:lnTo>
                      <a:pt x="31" y="3"/>
                    </a:lnTo>
                    <a:lnTo>
                      <a:pt x="36" y="5"/>
                    </a:lnTo>
                    <a:lnTo>
                      <a:pt x="40" y="7"/>
                    </a:lnTo>
                    <a:lnTo>
                      <a:pt x="43" y="8"/>
                    </a:lnTo>
                    <a:lnTo>
                      <a:pt x="45" y="10"/>
                    </a:lnTo>
                    <a:lnTo>
                      <a:pt x="48" y="11"/>
                    </a:lnTo>
                    <a:lnTo>
                      <a:pt x="50" y="12"/>
                    </a:lnTo>
                    <a:lnTo>
                      <a:pt x="52" y="13"/>
                    </a:lnTo>
                    <a:lnTo>
                      <a:pt x="51" y="16"/>
                    </a:lnTo>
                    <a:lnTo>
                      <a:pt x="50" y="18"/>
                    </a:lnTo>
                    <a:lnTo>
                      <a:pt x="49" y="18"/>
                    </a:lnTo>
                    <a:lnTo>
                      <a:pt x="49" y="19"/>
                    </a:lnTo>
                    <a:lnTo>
                      <a:pt x="48" y="20"/>
                    </a:lnTo>
                    <a:lnTo>
                      <a:pt x="48" y="21"/>
                    </a:lnTo>
                    <a:lnTo>
                      <a:pt x="47" y="20"/>
                    </a:lnTo>
                    <a:lnTo>
                      <a:pt x="44" y="19"/>
                    </a:lnTo>
                    <a:lnTo>
                      <a:pt x="41" y="17"/>
                    </a:lnTo>
                    <a:lnTo>
                      <a:pt x="38" y="16"/>
                    </a:lnTo>
                    <a:lnTo>
                      <a:pt x="36" y="15"/>
                    </a:lnTo>
                    <a:lnTo>
                      <a:pt x="35" y="14"/>
                    </a:lnTo>
                    <a:lnTo>
                      <a:pt x="33" y="14"/>
                    </a:lnTo>
                    <a:lnTo>
                      <a:pt x="32" y="13"/>
                    </a:lnTo>
                    <a:lnTo>
                      <a:pt x="30" y="13"/>
                    </a:lnTo>
                    <a:lnTo>
                      <a:pt x="29" y="12"/>
                    </a:lnTo>
                    <a:lnTo>
                      <a:pt x="28" y="12"/>
                    </a:lnTo>
                    <a:lnTo>
                      <a:pt x="27" y="12"/>
                    </a:lnTo>
                    <a:lnTo>
                      <a:pt x="26" y="14"/>
                    </a:lnTo>
                    <a:lnTo>
                      <a:pt x="25" y="16"/>
                    </a:lnTo>
                    <a:lnTo>
                      <a:pt x="24" y="17"/>
                    </a:lnTo>
                    <a:lnTo>
                      <a:pt x="23" y="19"/>
                    </a:lnTo>
                    <a:lnTo>
                      <a:pt x="24" y="20"/>
                    </a:lnTo>
                    <a:lnTo>
                      <a:pt x="25" y="20"/>
                    </a:lnTo>
                    <a:lnTo>
                      <a:pt x="26" y="21"/>
                    </a:lnTo>
                    <a:lnTo>
                      <a:pt x="30" y="23"/>
                    </a:lnTo>
                    <a:lnTo>
                      <a:pt x="35" y="25"/>
                    </a:lnTo>
                    <a:lnTo>
                      <a:pt x="35" y="26"/>
                    </a:lnTo>
                    <a:lnTo>
                      <a:pt x="35" y="27"/>
                    </a:lnTo>
                    <a:lnTo>
                      <a:pt x="36" y="27"/>
                    </a:lnTo>
                    <a:lnTo>
                      <a:pt x="37" y="27"/>
                    </a:lnTo>
                    <a:lnTo>
                      <a:pt x="38" y="27"/>
                    </a:lnTo>
                    <a:lnTo>
                      <a:pt x="39" y="27"/>
                    </a:lnTo>
                    <a:lnTo>
                      <a:pt x="40" y="28"/>
                    </a:lnTo>
                    <a:lnTo>
                      <a:pt x="40" y="29"/>
                    </a:lnTo>
                    <a:lnTo>
                      <a:pt x="40" y="30"/>
                    </a:lnTo>
                    <a:lnTo>
                      <a:pt x="39" y="31"/>
                    </a:lnTo>
                    <a:lnTo>
                      <a:pt x="39" y="32"/>
                    </a:lnTo>
                    <a:lnTo>
                      <a:pt x="38" y="34"/>
                    </a:lnTo>
                    <a:lnTo>
                      <a:pt x="37" y="36"/>
                    </a:lnTo>
                    <a:lnTo>
                      <a:pt x="36" y="36"/>
                    </a:lnTo>
                    <a:lnTo>
                      <a:pt x="35" y="36"/>
                    </a:lnTo>
                    <a:lnTo>
                      <a:pt x="33" y="35"/>
                    </a:lnTo>
                    <a:lnTo>
                      <a:pt x="32" y="35"/>
                    </a:lnTo>
                    <a:lnTo>
                      <a:pt x="31" y="34"/>
                    </a:lnTo>
                    <a:lnTo>
                      <a:pt x="30" y="34"/>
                    </a:lnTo>
                    <a:lnTo>
                      <a:pt x="29" y="33"/>
                    </a:lnTo>
                    <a:lnTo>
                      <a:pt x="27" y="33"/>
                    </a:lnTo>
                    <a:lnTo>
                      <a:pt x="25" y="31"/>
                    </a:lnTo>
                    <a:lnTo>
                      <a:pt x="23" y="30"/>
                    </a:lnTo>
                    <a:lnTo>
                      <a:pt x="22" y="30"/>
                    </a:lnTo>
                    <a:lnTo>
                      <a:pt x="20" y="29"/>
                    </a:lnTo>
                    <a:lnTo>
                      <a:pt x="19" y="29"/>
                    </a:lnTo>
                    <a:lnTo>
                      <a:pt x="18" y="28"/>
                    </a:lnTo>
                    <a:lnTo>
                      <a:pt x="16" y="33"/>
                    </a:lnTo>
                    <a:lnTo>
                      <a:pt x="14" y="35"/>
                    </a:lnTo>
                    <a:lnTo>
                      <a:pt x="14" y="36"/>
                    </a:lnTo>
                    <a:lnTo>
                      <a:pt x="14" y="37"/>
                    </a:lnTo>
                    <a:lnTo>
                      <a:pt x="13" y="37"/>
                    </a:lnTo>
                    <a:lnTo>
                      <a:pt x="13" y="38"/>
                    </a:lnTo>
                    <a:lnTo>
                      <a:pt x="16" y="39"/>
                    </a:lnTo>
                    <a:lnTo>
                      <a:pt x="18" y="41"/>
                    </a:lnTo>
                    <a:lnTo>
                      <a:pt x="20" y="42"/>
                    </a:lnTo>
                    <a:lnTo>
                      <a:pt x="23" y="43"/>
                    </a:lnTo>
                    <a:lnTo>
                      <a:pt x="25" y="45"/>
                    </a:lnTo>
                    <a:lnTo>
                      <a:pt x="28" y="46"/>
                    </a:lnTo>
                    <a:lnTo>
                      <a:pt x="30" y="47"/>
                    </a:lnTo>
                    <a:lnTo>
                      <a:pt x="33" y="49"/>
                    </a:lnTo>
                    <a:lnTo>
                      <a:pt x="32" y="50"/>
                    </a:lnTo>
                    <a:lnTo>
                      <a:pt x="32" y="51"/>
                    </a:lnTo>
                    <a:lnTo>
                      <a:pt x="31" y="52"/>
                    </a:lnTo>
                    <a:lnTo>
                      <a:pt x="31" y="53"/>
                    </a:lnTo>
                    <a:lnTo>
                      <a:pt x="30" y="53"/>
                    </a:lnTo>
                    <a:lnTo>
                      <a:pt x="30" y="54"/>
                    </a:lnTo>
                    <a:lnTo>
                      <a:pt x="30" y="55"/>
                    </a:lnTo>
                    <a:lnTo>
                      <a:pt x="30" y="56"/>
                    </a:lnTo>
                    <a:lnTo>
                      <a:pt x="29" y="56"/>
                    </a:lnTo>
                    <a:lnTo>
                      <a:pt x="28" y="56"/>
                    </a:lnTo>
                    <a:close/>
                  </a:path>
                </a:pathLst>
              </a:custGeom>
              <a:solidFill>
                <a:srgbClr val="F8C400"/>
              </a:solidFill>
              <a:ln w="9525">
                <a:noFill/>
                <a:round/>
                <a:headEnd/>
                <a:tailEnd/>
              </a:ln>
            </p:spPr>
            <p:txBody>
              <a:bodyPr/>
              <a:lstStyle/>
              <a:p>
                <a:endParaRPr lang="en-US"/>
              </a:p>
            </p:txBody>
          </p:sp>
          <p:sp>
            <p:nvSpPr>
              <p:cNvPr id="27207" name="Freeform 222"/>
              <p:cNvSpPr>
                <a:spLocks/>
              </p:cNvSpPr>
              <p:nvPr/>
            </p:nvSpPr>
            <p:spPr bwMode="auto">
              <a:xfrm>
                <a:off x="975" y="1443"/>
                <a:ext cx="33" cy="16"/>
              </a:xfrm>
              <a:custGeom>
                <a:avLst/>
                <a:gdLst>
                  <a:gd name="T0" fmla="*/ 3 w 33"/>
                  <a:gd name="T1" fmla="*/ 16 h 16"/>
                  <a:gd name="T2" fmla="*/ 2 w 33"/>
                  <a:gd name="T3" fmla="*/ 15 h 16"/>
                  <a:gd name="T4" fmla="*/ 1 w 33"/>
                  <a:gd name="T5" fmla="*/ 13 h 16"/>
                  <a:gd name="T6" fmla="*/ 1 w 33"/>
                  <a:gd name="T7" fmla="*/ 12 h 16"/>
                  <a:gd name="T8" fmla="*/ 0 w 33"/>
                  <a:gd name="T9" fmla="*/ 11 h 16"/>
                  <a:gd name="T10" fmla="*/ 1 w 33"/>
                  <a:gd name="T11" fmla="*/ 10 h 16"/>
                  <a:gd name="T12" fmla="*/ 3 w 33"/>
                  <a:gd name="T13" fmla="*/ 9 h 16"/>
                  <a:gd name="T14" fmla="*/ 4 w 33"/>
                  <a:gd name="T15" fmla="*/ 8 h 16"/>
                  <a:gd name="T16" fmla="*/ 6 w 33"/>
                  <a:gd name="T17" fmla="*/ 7 h 16"/>
                  <a:gd name="T18" fmla="*/ 8 w 33"/>
                  <a:gd name="T19" fmla="*/ 6 h 16"/>
                  <a:gd name="T20" fmla="*/ 10 w 33"/>
                  <a:gd name="T21" fmla="*/ 5 h 16"/>
                  <a:gd name="T22" fmla="*/ 13 w 33"/>
                  <a:gd name="T23" fmla="*/ 4 h 16"/>
                  <a:gd name="T24" fmla="*/ 15 w 33"/>
                  <a:gd name="T25" fmla="*/ 3 h 16"/>
                  <a:gd name="T26" fmla="*/ 17 w 33"/>
                  <a:gd name="T27" fmla="*/ 2 h 16"/>
                  <a:gd name="T28" fmla="*/ 19 w 33"/>
                  <a:gd name="T29" fmla="*/ 2 h 16"/>
                  <a:gd name="T30" fmla="*/ 22 w 33"/>
                  <a:gd name="T31" fmla="*/ 1 h 16"/>
                  <a:gd name="T32" fmla="*/ 24 w 33"/>
                  <a:gd name="T33" fmla="*/ 0 h 16"/>
                  <a:gd name="T34" fmla="*/ 26 w 33"/>
                  <a:gd name="T35" fmla="*/ 0 h 16"/>
                  <a:gd name="T36" fmla="*/ 28 w 33"/>
                  <a:gd name="T37" fmla="*/ 0 h 16"/>
                  <a:gd name="T38" fmla="*/ 29 w 33"/>
                  <a:gd name="T39" fmla="*/ 0 h 16"/>
                  <a:gd name="T40" fmla="*/ 30 w 33"/>
                  <a:gd name="T41" fmla="*/ 0 h 16"/>
                  <a:gd name="T42" fmla="*/ 31 w 33"/>
                  <a:gd name="T43" fmla="*/ 0 h 16"/>
                  <a:gd name="T44" fmla="*/ 31 w 33"/>
                  <a:gd name="T45" fmla="*/ 0 h 16"/>
                  <a:gd name="T46" fmla="*/ 32 w 33"/>
                  <a:gd name="T47" fmla="*/ 1 h 16"/>
                  <a:gd name="T48" fmla="*/ 32 w 33"/>
                  <a:gd name="T49" fmla="*/ 3 h 16"/>
                  <a:gd name="T50" fmla="*/ 32 w 33"/>
                  <a:gd name="T51" fmla="*/ 4 h 16"/>
                  <a:gd name="T52" fmla="*/ 33 w 33"/>
                  <a:gd name="T53" fmla="*/ 6 h 16"/>
                  <a:gd name="T54" fmla="*/ 29 w 33"/>
                  <a:gd name="T55" fmla="*/ 7 h 16"/>
                  <a:gd name="T56" fmla="*/ 25 w 33"/>
                  <a:gd name="T57" fmla="*/ 8 h 16"/>
                  <a:gd name="T58" fmla="*/ 21 w 33"/>
                  <a:gd name="T59" fmla="*/ 9 h 16"/>
                  <a:gd name="T60" fmla="*/ 18 w 33"/>
                  <a:gd name="T61" fmla="*/ 10 h 16"/>
                  <a:gd name="T62" fmla="*/ 14 w 33"/>
                  <a:gd name="T63" fmla="*/ 12 h 16"/>
                  <a:gd name="T64" fmla="*/ 10 w 33"/>
                  <a:gd name="T65" fmla="*/ 13 h 16"/>
                  <a:gd name="T66" fmla="*/ 7 w 33"/>
                  <a:gd name="T67" fmla="*/ 14 h 16"/>
                  <a:gd name="T68" fmla="*/ 3 w 33"/>
                  <a:gd name="T69" fmla="*/ 16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
                  <a:gd name="T106" fmla="*/ 0 h 16"/>
                  <a:gd name="T107" fmla="*/ 33 w 33"/>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 h="16">
                    <a:moveTo>
                      <a:pt x="3" y="16"/>
                    </a:moveTo>
                    <a:lnTo>
                      <a:pt x="2" y="15"/>
                    </a:lnTo>
                    <a:lnTo>
                      <a:pt x="1" y="13"/>
                    </a:lnTo>
                    <a:lnTo>
                      <a:pt x="1" y="12"/>
                    </a:lnTo>
                    <a:lnTo>
                      <a:pt x="0" y="11"/>
                    </a:lnTo>
                    <a:lnTo>
                      <a:pt x="1" y="10"/>
                    </a:lnTo>
                    <a:lnTo>
                      <a:pt x="3" y="9"/>
                    </a:lnTo>
                    <a:lnTo>
                      <a:pt x="4" y="8"/>
                    </a:lnTo>
                    <a:lnTo>
                      <a:pt x="6" y="7"/>
                    </a:lnTo>
                    <a:lnTo>
                      <a:pt x="8" y="6"/>
                    </a:lnTo>
                    <a:lnTo>
                      <a:pt x="10" y="5"/>
                    </a:lnTo>
                    <a:lnTo>
                      <a:pt x="13" y="4"/>
                    </a:lnTo>
                    <a:lnTo>
                      <a:pt x="15" y="3"/>
                    </a:lnTo>
                    <a:lnTo>
                      <a:pt x="17" y="2"/>
                    </a:lnTo>
                    <a:lnTo>
                      <a:pt x="19" y="2"/>
                    </a:lnTo>
                    <a:lnTo>
                      <a:pt x="22" y="1"/>
                    </a:lnTo>
                    <a:lnTo>
                      <a:pt x="24" y="0"/>
                    </a:lnTo>
                    <a:lnTo>
                      <a:pt x="26" y="0"/>
                    </a:lnTo>
                    <a:lnTo>
                      <a:pt x="28" y="0"/>
                    </a:lnTo>
                    <a:lnTo>
                      <a:pt x="29" y="0"/>
                    </a:lnTo>
                    <a:lnTo>
                      <a:pt x="30" y="0"/>
                    </a:lnTo>
                    <a:lnTo>
                      <a:pt x="31" y="0"/>
                    </a:lnTo>
                    <a:lnTo>
                      <a:pt x="32" y="1"/>
                    </a:lnTo>
                    <a:lnTo>
                      <a:pt x="32" y="3"/>
                    </a:lnTo>
                    <a:lnTo>
                      <a:pt x="32" y="4"/>
                    </a:lnTo>
                    <a:lnTo>
                      <a:pt x="33" y="6"/>
                    </a:lnTo>
                    <a:lnTo>
                      <a:pt x="29" y="7"/>
                    </a:lnTo>
                    <a:lnTo>
                      <a:pt x="25" y="8"/>
                    </a:lnTo>
                    <a:lnTo>
                      <a:pt x="21" y="9"/>
                    </a:lnTo>
                    <a:lnTo>
                      <a:pt x="18" y="10"/>
                    </a:lnTo>
                    <a:lnTo>
                      <a:pt x="14" y="12"/>
                    </a:lnTo>
                    <a:lnTo>
                      <a:pt x="10" y="13"/>
                    </a:lnTo>
                    <a:lnTo>
                      <a:pt x="7" y="14"/>
                    </a:lnTo>
                    <a:lnTo>
                      <a:pt x="3" y="16"/>
                    </a:lnTo>
                    <a:close/>
                  </a:path>
                </a:pathLst>
              </a:custGeom>
              <a:solidFill>
                <a:srgbClr val="A98F00"/>
              </a:solidFill>
              <a:ln w="9525">
                <a:noFill/>
                <a:round/>
                <a:headEnd/>
                <a:tailEnd/>
              </a:ln>
            </p:spPr>
            <p:txBody>
              <a:bodyPr/>
              <a:lstStyle/>
              <a:p>
                <a:endParaRPr lang="en-US"/>
              </a:p>
            </p:txBody>
          </p:sp>
          <p:sp>
            <p:nvSpPr>
              <p:cNvPr id="27208" name="Freeform 223"/>
              <p:cNvSpPr>
                <a:spLocks/>
              </p:cNvSpPr>
              <p:nvPr/>
            </p:nvSpPr>
            <p:spPr bwMode="auto">
              <a:xfrm>
                <a:off x="930" y="1442"/>
                <a:ext cx="22" cy="14"/>
              </a:xfrm>
              <a:custGeom>
                <a:avLst/>
                <a:gdLst>
                  <a:gd name="T0" fmla="*/ 18 w 22"/>
                  <a:gd name="T1" fmla="*/ 14 h 14"/>
                  <a:gd name="T2" fmla="*/ 17 w 22"/>
                  <a:gd name="T3" fmla="*/ 13 h 14"/>
                  <a:gd name="T4" fmla="*/ 16 w 22"/>
                  <a:gd name="T5" fmla="*/ 13 h 14"/>
                  <a:gd name="T6" fmla="*/ 15 w 22"/>
                  <a:gd name="T7" fmla="*/ 12 h 14"/>
                  <a:gd name="T8" fmla="*/ 14 w 22"/>
                  <a:gd name="T9" fmla="*/ 11 h 14"/>
                  <a:gd name="T10" fmla="*/ 13 w 22"/>
                  <a:gd name="T11" fmla="*/ 11 h 14"/>
                  <a:gd name="T12" fmla="*/ 12 w 22"/>
                  <a:gd name="T13" fmla="*/ 10 h 14"/>
                  <a:gd name="T14" fmla="*/ 11 w 22"/>
                  <a:gd name="T15" fmla="*/ 10 h 14"/>
                  <a:gd name="T16" fmla="*/ 9 w 22"/>
                  <a:gd name="T17" fmla="*/ 10 h 14"/>
                  <a:gd name="T18" fmla="*/ 7 w 22"/>
                  <a:gd name="T19" fmla="*/ 9 h 14"/>
                  <a:gd name="T20" fmla="*/ 4 w 22"/>
                  <a:gd name="T21" fmla="*/ 8 h 14"/>
                  <a:gd name="T22" fmla="*/ 2 w 22"/>
                  <a:gd name="T23" fmla="*/ 8 h 14"/>
                  <a:gd name="T24" fmla="*/ 0 w 22"/>
                  <a:gd name="T25" fmla="*/ 7 h 14"/>
                  <a:gd name="T26" fmla="*/ 0 w 22"/>
                  <a:gd name="T27" fmla="*/ 5 h 14"/>
                  <a:gd name="T28" fmla="*/ 0 w 22"/>
                  <a:gd name="T29" fmla="*/ 3 h 14"/>
                  <a:gd name="T30" fmla="*/ 1 w 22"/>
                  <a:gd name="T31" fmla="*/ 2 h 14"/>
                  <a:gd name="T32" fmla="*/ 1 w 22"/>
                  <a:gd name="T33" fmla="*/ 0 h 14"/>
                  <a:gd name="T34" fmla="*/ 6 w 22"/>
                  <a:gd name="T35" fmla="*/ 1 h 14"/>
                  <a:gd name="T36" fmla="*/ 10 w 22"/>
                  <a:gd name="T37" fmla="*/ 2 h 14"/>
                  <a:gd name="T38" fmla="*/ 13 w 22"/>
                  <a:gd name="T39" fmla="*/ 3 h 14"/>
                  <a:gd name="T40" fmla="*/ 16 w 22"/>
                  <a:gd name="T41" fmla="*/ 4 h 14"/>
                  <a:gd name="T42" fmla="*/ 17 w 22"/>
                  <a:gd name="T43" fmla="*/ 5 h 14"/>
                  <a:gd name="T44" fmla="*/ 19 w 22"/>
                  <a:gd name="T45" fmla="*/ 5 h 14"/>
                  <a:gd name="T46" fmla="*/ 20 w 22"/>
                  <a:gd name="T47" fmla="*/ 6 h 14"/>
                  <a:gd name="T48" fmla="*/ 22 w 22"/>
                  <a:gd name="T49" fmla="*/ 7 h 14"/>
                  <a:gd name="T50" fmla="*/ 21 w 22"/>
                  <a:gd name="T51" fmla="*/ 9 h 14"/>
                  <a:gd name="T52" fmla="*/ 20 w 22"/>
                  <a:gd name="T53" fmla="*/ 11 h 14"/>
                  <a:gd name="T54" fmla="*/ 20 w 22"/>
                  <a:gd name="T55" fmla="*/ 12 h 14"/>
                  <a:gd name="T56" fmla="*/ 18 w 22"/>
                  <a:gd name="T57" fmla="*/ 14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14"/>
                  <a:gd name="T89" fmla="*/ 22 w 22"/>
                  <a:gd name="T90" fmla="*/ 14 h 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14">
                    <a:moveTo>
                      <a:pt x="18" y="14"/>
                    </a:moveTo>
                    <a:lnTo>
                      <a:pt x="17" y="13"/>
                    </a:lnTo>
                    <a:lnTo>
                      <a:pt x="16" y="13"/>
                    </a:lnTo>
                    <a:lnTo>
                      <a:pt x="15" y="12"/>
                    </a:lnTo>
                    <a:lnTo>
                      <a:pt x="14" y="11"/>
                    </a:lnTo>
                    <a:lnTo>
                      <a:pt x="13" y="11"/>
                    </a:lnTo>
                    <a:lnTo>
                      <a:pt x="12" y="10"/>
                    </a:lnTo>
                    <a:lnTo>
                      <a:pt x="11" y="10"/>
                    </a:lnTo>
                    <a:lnTo>
                      <a:pt x="9" y="10"/>
                    </a:lnTo>
                    <a:lnTo>
                      <a:pt x="7" y="9"/>
                    </a:lnTo>
                    <a:lnTo>
                      <a:pt x="4" y="8"/>
                    </a:lnTo>
                    <a:lnTo>
                      <a:pt x="2" y="8"/>
                    </a:lnTo>
                    <a:lnTo>
                      <a:pt x="0" y="7"/>
                    </a:lnTo>
                    <a:lnTo>
                      <a:pt x="0" y="5"/>
                    </a:lnTo>
                    <a:lnTo>
                      <a:pt x="0" y="3"/>
                    </a:lnTo>
                    <a:lnTo>
                      <a:pt x="1" y="2"/>
                    </a:lnTo>
                    <a:lnTo>
                      <a:pt x="1" y="0"/>
                    </a:lnTo>
                    <a:lnTo>
                      <a:pt x="6" y="1"/>
                    </a:lnTo>
                    <a:lnTo>
                      <a:pt x="10" y="2"/>
                    </a:lnTo>
                    <a:lnTo>
                      <a:pt x="13" y="3"/>
                    </a:lnTo>
                    <a:lnTo>
                      <a:pt x="16" y="4"/>
                    </a:lnTo>
                    <a:lnTo>
                      <a:pt x="17" y="5"/>
                    </a:lnTo>
                    <a:lnTo>
                      <a:pt x="19" y="5"/>
                    </a:lnTo>
                    <a:lnTo>
                      <a:pt x="20" y="6"/>
                    </a:lnTo>
                    <a:lnTo>
                      <a:pt x="22" y="7"/>
                    </a:lnTo>
                    <a:lnTo>
                      <a:pt x="21" y="9"/>
                    </a:lnTo>
                    <a:lnTo>
                      <a:pt x="20" y="11"/>
                    </a:lnTo>
                    <a:lnTo>
                      <a:pt x="20" y="12"/>
                    </a:lnTo>
                    <a:lnTo>
                      <a:pt x="18" y="14"/>
                    </a:lnTo>
                    <a:close/>
                  </a:path>
                </a:pathLst>
              </a:custGeom>
              <a:solidFill>
                <a:srgbClr val="A98F00"/>
              </a:solidFill>
              <a:ln w="9525">
                <a:noFill/>
                <a:round/>
                <a:headEnd/>
                <a:tailEnd/>
              </a:ln>
            </p:spPr>
            <p:txBody>
              <a:bodyPr/>
              <a:lstStyle/>
              <a:p>
                <a:endParaRPr lang="en-US"/>
              </a:p>
            </p:txBody>
          </p:sp>
          <p:sp>
            <p:nvSpPr>
              <p:cNvPr id="27209" name="Freeform 224"/>
              <p:cNvSpPr>
                <a:spLocks/>
              </p:cNvSpPr>
              <p:nvPr/>
            </p:nvSpPr>
            <p:spPr bwMode="auto">
              <a:xfrm>
                <a:off x="888" y="1442"/>
                <a:ext cx="27" cy="7"/>
              </a:xfrm>
              <a:custGeom>
                <a:avLst/>
                <a:gdLst>
                  <a:gd name="T0" fmla="*/ 0 w 27"/>
                  <a:gd name="T1" fmla="*/ 7 h 7"/>
                  <a:gd name="T2" fmla="*/ 0 w 27"/>
                  <a:gd name="T3" fmla="*/ 5 h 7"/>
                  <a:gd name="T4" fmla="*/ 0 w 27"/>
                  <a:gd name="T5" fmla="*/ 3 h 7"/>
                  <a:gd name="T6" fmla="*/ 0 w 27"/>
                  <a:gd name="T7" fmla="*/ 2 h 7"/>
                  <a:gd name="T8" fmla="*/ 0 w 27"/>
                  <a:gd name="T9" fmla="*/ 0 h 7"/>
                  <a:gd name="T10" fmla="*/ 4 w 27"/>
                  <a:gd name="T11" fmla="*/ 0 h 7"/>
                  <a:gd name="T12" fmla="*/ 7 w 27"/>
                  <a:gd name="T13" fmla="*/ 0 h 7"/>
                  <a:gd name="T14" fmla="*/ 10 w 27"/>
                  <a:gd name="T15" fmla="*/ 0 h 7"/>
                  <a:gd name="T16" fmla="*/ 14 w 27"/>
                  <a:gd name="T17" fmla="*/ 0 h 7"/>
                  <a:gd name="T18" fmla="*/ 17 w 27"/>
                  <a:gd name="T19" fmla="*/ 0 h 7"/>
                  <a:gd name="T20" fmla="*/ 20 w 27"/>
                  <a:gd name="T21" fmla="*/ 0 h 7"/>
                  <a:gd name="T22" fmla="*/ 24 w 27"/>
                  <a:gd name="T23" fmla="*/ 0 h 7"/>
                  <a:gd name="T24" fmla="*/ 27 w 27"/>
                  <a:gd name="T25" fmla="*/ 0 h 7"/>
                  <a:gd name="T26" fmla="*/ 27 w 27"/>
                  <a:gd name="T27" fmla="*/ 2 h 7"/>
                  <a:gd name="T28" fmla="*/ 27 w 27"/>
                  <a:gd name="T29" fmla="*/ 4 h 7"/>
                  <a:gd name="T30" fmla="*/ 27 w 27"/>
                  <a:gd name="T31" fmla="*/ 5 h 7"/>
                  <a:gd name="T32" fmla="*/ 27 w 27"/>
                  <a:gd name="T33" fmla="*/ 7 h 7"/>
                  <a:gd name="T34" fmla="*/ 24 w 27"/>
                  <a:gd name="T35" fmla="*/ 7 h 7"/>
                  <a:gd name="T36" fmla="*/ 20 w 27"/>
                  <a:gd name="T37" fmla="*/ 7 h 7"/>
                  <a:gd name="T38" fmla="*/ 17 w 27"/>
                  <a:gd name="T39" fmla="*/ 7 h 7"/>
                  <a:gd name="T40" fmla="*/ 14 w 27"/>
                  <a:gd name="T41" fmla="*/ 7 h 7"/>
                  <a:gd name="T42" fmla="*/ 10 w 27"/>
                  <a:gd name="T43" fmla="*/ 7 h 7"/>
                  <a:gd name="T44" fmla="*/ 7 w 27"/>
                  <a:gd name="T45" fmla="*/ 7 h 7"/>
                  <a:gd name="T46" fmla="*/ 4 w 27"/>
                  <a:gd name="T47" fmla="*/ 7 h 7"/>
                  <a:gd name="T48" fmla="*/ 0 w 2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7"/>
                  <a:gd name="T77" fmla="*/ 27 w 2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7">
                    <a:moveTo>
                      <a:pt x="0" y="7"/>
                    </a:moveTo>
                    <a:lnTo>
                      <a:pt x="0" y="5"/>
                    </a:lnTo>
                    <a:lnTo>
                      <a:pt x="0" y="3"/>
                    </a:lnTo>
                    <a:lnTo>
                      <a:pt x="0" y="2"/>
                    </a:lnTo>
                    <a:lnTo>
                      <a:pt x="0" y="0"/>
                    </a:lnTo>
                    <a:lnTo>
                      <a:pt x="4" y="0"/>
                    </a:lnTo>
                    <a:lnTo>
                      <a:pt x="7" y="0"/>
                    </a:lnTo>
                    <a:lnTo>
                      <a:pt x="10" y="0"/>
                    </a:lnTo>
                    <a:lnTo>
                      <a:pt x="14" y="0"/>
                    </a:lnTo>
                    <a:lnTo>
                      <a:pt x="17" y="0"/>
                    </a:lnTo>
                    <a:lnTo>
                      <a:pt x="20" y="0"/>
                    </a:lnTo>
                    <a:lnTo>
                      <a:pt x="24" y="0"/>
                    </a:lnTo>
                    <a:lnTo>
                      <a:pt x="27" y="0"/>
                    </a:lnTo>
                    <a:lnTo>
                      <a:pt x="27" y="2"/>
                    </a:lnTo>
                    <a:lnTo>
                      <a:pt x="27" y="4"/>
                    </a:lnTo>
                    <a:lnTo>
                      <a:pt x="27" y="5"/>
                    </a:lnTo>
                    <a:lnTo>
                      <a:pt x="27" y="7"/>
                    </a:lnTo>
                    <a:lnTo>
                      <a:pt x="24" y="7"/>
                    </a:lnTo>
                    <a:lnTo>
                      <a:pt x="20" y="7"/>
                    </a:lnTo>
                    <a:lnTo>
                      <a:pt x="17" y="7"/>
                    </a:lnTo>
                    <a:lnTo>
                      <a:pt x="14" y="7"/>
                    </a:lnTo>
                    <a:lnTo>
                      <a:pt x="10" y="7"/>
                    </a:lnTo>
                    <a:lnTo>
                      <a:pt x="7" y="7"/>
                    </a:lnTo>
                    <a:lnTo>
                      <a:pt x="4" y="7"/>
                    </a:lnTo>
                    <a:lnTo>
                      <a:pt x="0" y="7"/>
                    </a:lnTo>
                    <a:close/>
                  </a:path>
                </a:pathLst>
              </a:custGeom>
              <a:solidFill>
                <a:srgbClr val="A98F00"/>
              </a:solidFill>
              <a:ln w="9525">
                <a:noFill/>
                <a:round/>
                <a:headEnd/>
                <a:tailEnd/>
              </a:ln>
            </p:spPr>
            <p:txBody>
              <a:bodyPr/>
              <a:lstStyle/>
              <a:p>
                <a:endParaRPr lang="en-US"/>
              </a:p>
            </p:txBody>
          </p:sp>
          <p:sp>
            <p:nvSpPr>
              <p:cNvPr id="27210" name="Freeform 225"/>
              <p:cNvSpPr>
                <a:spLocks/>
              </p:cNvSpPr>
              <p:nvPr/>
            </p:nvSpPr>
            <p:spPr bwMode="auto">
              <a:xfrm>
                <a:off x="413" y="1428"/>
                <a:ext cx="21" cy="21"/>
              </a:xfrm>
              <a:custGeom>
                <a:avLst/>
                <a:gdLst>
                  <a:gd name="T0" fmla="*/ 7 w 21"/>
                  <a:gd name="T1" fmla="*/ 21 h 21"/>
                  <a:gd name="T2" fmla="*/ 5 w 21"/>
                  <a:gd name="T3" fmla="*/ 19 h 21"/>
                  <a:gd name="T4" fmla="*/ 4 w 21"/>
                  <a:gd name="T5" fmla="*/ 18 h 21"/>
                  <a:gd name="T6" fmla="*/ 3 w 21"/>
                  <a:gd name="T7" fmla="*/ 17 h 21"/>
                  <a:gd name="T8" fmla="*/ 2 w 21"/>
                  <a:gd name="T9" fmla="*/ 16 h 21"/>
                  <a:gd name="T10" fmla="*/ 1 w 21"/>
                  <a:gd name="T11" fmla="*/ 15 h 21"/>
                  <a:gd name="T12" fmla="*/ 0 w 21"/>
                  <a:gd name="T13" fmla="*/ 14 h 21"/>
                  <a:gd name="T14" fmla="*/ 0 w 21"/>
                  <a:gd name="T15" fmla="*/ 13 h 21"/>
                  <a:gd name="T16" fmla="*/ 0 w 21"/>
                  <a:gd name="T17" fmla="*/ 11 h 21"/>
                  <a:gd name="T18" fmla="*/ 0 w 21"/>
                  <a:gd name="T19" fmla="*/ 10 h 21"/>
                  <a:gd name="T20" fmla="*/ 0 w 21"/>
                  <a:gd name="T21" fmla="*/ 9 h 21"/>
                  <a:gd name="T22" fmla="*/ 0 w 21"/>
                  <a:gd name="T23" fmla="*/ 8 h 21"/>
                  <a:gd name="T24" fmla="*/ 1 w 21"/>
                  <a:gd name="T25" fmla="*/ 7 h 21"/>
                  <a:gd name="T26" fmla="*/ 1 w 21"/>
                  <a:gd name="T27" fmla="*/ 6 h 21"/>
                  <a:gd name="T28" fmla="*/ 2 w 21"/>
                  <a:gd name="T29" fmla="*/ 5 h 21"/>
                  <a:gd name="T30" fmla="*/ 3 w 21"/>
                  <a:gd name="T31" fmla="*/ 4 h 21"/>
                  <a:gd name="T32" fmla="*/ 3 w 21"/>
                  <a:gd name="T33" fmla="*/ 3 h 21"/>
                  <a:gd name="T34" fmla="*/ 4 w 21"/>
                  <a:gd name="T35" fmla="*/ 3 h 21"/>
                  <a:gd name="T36" fmla="*/ 5 w 21"/>
                  <a:gd name="T37" fmla="*/ 2 h 21"/>
                  <a:gd name="T38" fmla="*/ 6 w 21"/>
                  <a:gd name="T39" fmla="*/ 1 h 21"/>
                  <a:gd name="T40" fmla="*/ 7 w 21"/>
                  <a:gd name="T41" fmla="*/ 1 h 21"/>
                  <a:gd name="T42" fmla="*/ 9 w 21"/>
                  <a:gd name="T43" fmla="*/ 1 h 21"/>
                  <a:gd name="T44" fmla="*/ 10 w 21"/>
                  <a:gd name="T45" fmla="*/ 0 h 21"/>
                  <a:gd name="T46" fmla="*/ 11 w 21"/>
                  <a:gd name="T47" fmla="*/ 0 h 21"/>
                  <a:gd name="T48" fmla="*/ 12 w 21"/>
                  <a:gd name="T49" fmla="*/ 0 h 21"/>
                  <a:gd name="T50" fmla="*/ 13 w 21"/>
                  <a:gd name="T51" fmla="*/ 0 h 21"/>
                  <a:gd name="T52" fmla="*/ 15 w 21"/>
                  <a:gd name="T53" fmla="*/ 1 h 21"/>
                  <a:gd name="T54" fmla="*/ 16 w 21"/>
                  <a:gd name="T55" fmla="*/ 1 h 21"/>
                  <a:gd name="T56" fmla="*/ 17 w 21"/>
                  <a:gd name="T57" fmla="*/ 2 h 21"/>
                  <a:gd name="T58" fmla="*/ 18 w 21"/>
                  <a:gd name="T59" fmla="*/ 3 h 21"/>
                  <a:gd name="T60" fmla="*/ 19 w 21"/>
                  <a:gd name="T61" fmla="*/ 4 h 21"/>
                  <a:gd name="T62" fmla="*/ 20 w 21"/>
                  <a:gd name="T63" fmla="*/ 5 h 21"/>
                  <a:gd name="T64" fmla="*/ 21 w 21"/>
                  <a:gd name="T65" fmla="*/ 6 h 21"/>
                  <a:gd name="T66" fmla="*/ 21 w 21"/>
                  <a:gd name="T67" fmla="*/ 8 h 21"/>
                  <a:gd name="T68" fmla="*/ 20 w 21"/>
                  <a:gd name="T69" fmla="*/ 10 h 21"/>
                  <a:gd name="T70" fmla="*/ 20 w 21"/>
                  <a:gd name="T71" fmla="*/ 10 h 21"/>
                  <a:gd name="T72" fmla="*/ 20 w 21"/>
                  <a:gd name="T73" fmla="*/ 11 h 21"/>
                  <a:gd name="T74" fmla="*/ 20 w 21"/>
                  <a:gd name="T75" fmla="*/ 12 h 21"/>
                  <a:gd name="T76" fmla="*/ 20 w 21"/>
                  <a:gd name="T77" fmla="*/ 13 h 21"/>
                  <a:gd name="T78" fmla="*/ 19 w 21"/>
                  <a:gd name="T79" fmla="*/ 13 h 21"/>
                  <a:gd name="T80" fmla="*/ 19 w 21"/>
                  <a:gd name="T81" fmla="*/ 14 h 21"/>
                  <a:gd name="T82" fmla="*/ 19 w 21"/>
                  <a:gd name="T83" fmla="*/ 15 h 21"/>
                  <a:gd name="T84" fmla="*/ 18 w 21"/>
                  <a:gd name="T85" fmla="*/ 15 h 21"/>
                  <a:gd name="T86" fmla="*/ 18 w 21"/>
                  <a:gd name="T87" fmla="*/ 16 h 21"/>
                  <a:gd name="T88" fmla="*/ 17 w 21"/>
                  <a:gd name="T89" fmla="*/ 16 h 21"/>
                  <a:gd name="T90" fmla="*/ 16 w 21"/>
                  <a:gd name="T91" fmla="*/ 17 h 21"/>
                  <a:gd name="T92" fmla="*/ 15 w 21"/>
                  <a:gd name="T93" fmla="*/ 17 h 21"/>
                  <a:gd name="T94" fmla="*/ 15 w 21"/>
                  <a:gd name="T95" fmla="*/ 18 h 21"/>
                  <a:gd name="T96" fmla="*/ 15 w 21"/>
                  <a:gd name="T97" fmla="*/ 18 h 21"/>
                  <a:gd name="T98" fmla="*/ 15 w 21"/>
                  <a:gd name="T99" fmla="*/ 18 h 21"/>
                  <a:gd name="T100" fmla="*/ 15 w 21"/>
                  <a:gd name="T101" fmla="*/ 19 h 21"/>
                  <a:gd name="T102" fmla="*/ 13 w 21"/>
                  <a:gd name="T103" fmla="*/ 19 h 21"/>
                  <a:gd name="T104" fmla="*/ 12 w 21"/>
                  <a:gd name="T105" fmla="*/ 20 h 21"/>
                  <a:gd name="T106" fmla="*/ 11 w 21"/>
                  <a:gd name="T107" fmla="*/ 20 h 21"/>
                  <a:gd name="T108" fmla="*/ 10 w 21"/>
                  <a:gd name="T109" fmla="*/ 20 h 21"/>
                  <a:gd name="T110" fmla="*/ 8 w 21"/>
                  <a:gd name="T111" fmla="*/ 20 h 21"/>
                  <a:gd name="T112" fmla="*/ 7 w 21"/>
                  <a:gd name="T113" fmla="*/ 21 h 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21"/>
                  <a:gd name="T173" fmla="*/ 21 w 21"/>
                  <a:gd name="T174" fmla="*/ 21 h 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21">
                    <a:moveTo>
                      <a:pt x="7" y="21"/>
                    </a:moveTo>
                    <a:lnTo>
                      <a:pt x="5" y="19"/>
                    </a:lnTo>
                    <a:lnTo>
                      <a:pt x="4" y="18"/>
                    </a:lnTo>
                    <a:lnTo>
                      <a:pt x="3" y="17"/>
                    </a:lnTo>
                    <a:lnTo>
                      <a:pt x="2" y="16"/>
                    </a:lnTo>
                    <a:lnTo>
                      <a:pt x="1" y="15"/>
                    </a:lnTo>
                    <a:lnTo>
                      <a:pt x="0" y="14"/>
                    </a:lnTo>
                    <a:lnTo>
                      <a:pt x="0" y="13"/>
                    </a:lnTo>
                    <a:lnTo>
                      <a:pt x="0" y="11"/>
                    </a:lnTo>
                    <a:lnTo>
                      <a:pt x="0" y="10"/>
                    </a:lnTo>
                    <a:lnTo>
                      <a:pt x="0" y="9"/>
                    </a:lnTo>
                    <a:lnTo>
                      <a:pt x="0" y="8"/>
                    </a:lnTo>
                    <a:lnTo>
                      <a:pt x="1" y="7"/>
                    </a:lnTo>
                    <a:lnTo>
                      <a:pt x="1" y="6"/>
                    </a:lnTo>
                    <a:lnTo>
                      <a:pt x="2" y="5"/>
                    </a:lnTo>
                    <a:lnTo>
                      <a:pt x="3" y="4"/>
                    </a:lnTo>
                    <a:lnTo>
                      <a:pt x="3" y="3"/>
                    </a:lnTo>
                    <a:lnTo>
                      <a:pt x="4" y="3"/>
                    </a:lnTo>
                    <a:lnTo>
                      <a:pt x="5" y="2"/>
                    </a:lnTo>
                    <a:lnTo>
                      <a:pt x="6" y="1"/>
                    </a:lnTo>
                    <a:lnTo>
                      <a:pt x="7" y="1"/>
                    </a:lnTo>
                    <a:lnTo>
                      <a:pt x="9" y="1"/>
                    </a:lnTo>
                    <a:lnTo>
                      <a:pt x="10" y="0"/>
                    </a:lnTo>
                    <a:lnTo>
                      <a:pt x="11" y="0"/>
                    </a:lnTo>
                    <a:lnTo>
                      <a:pt x="12" y="0"/>
                    </a:lnTo>
                    <a:lnTo>
                      <a:pt x="13" y="0"/>
                    </a:lnTo>
                    <a:lnTo>
                      <a:pt x="15" y="1"/>
                    </a:lnTo>
                    <a:lnTo>
                      <a:pt x="16" y="1"/>
                    </a:lnTo>
                    <a:lnTo>
                      <a:pt x="17" y="2"/>
                    </a:lnTo>
                    <a:lnTo>
                      <a:pt x="18" y="3"/>
                    </a:lnTo>
                    <a:lnTo>
                      <a:pt x="19" y="4"/>
                    </a:lnTo>
                    <a:lnTo>
                      <a:pt x="20" y="5"/>
                    </a:lnTo>
                    <a:lnTo>
                      <a:pt x="21" y="6"/>
                    </a:lnTo>
                    <a:lnTo>
                      <a:pt x="21" y="8"/>
                    </a:lnTo>
                    <a:lnTo>
                      <a:pt x="20" y="10"/>
                    </a:lnTo>
                    <a:lnTo>
                      <a:pt x="20" y="11"/>
                    </a:lnTo>
                    <a:lnTo>
                      <a:pt x="20" y="12"/>
                    </a:lnTo>
                    <a:lnTo>
                      <a:pt x="20" y="13"/>
                    </a:lnTo>
                    <a:lnTo>
                      <a:pt x="19" y="13"/>
                    </a:lnTo>
                    <a:lnTo>
                      <a:pt x="19" y="14"/>
                    </a:lnTo>
                    <a:lnTo>
                      <a:pt x="19" y="15"/>
                    </a:lnTo>
                    <a:lnTo>
                      <a:pt x="18" y="15"/>
                    </a:lnTo>
                    <a:lnTo>
                      <a:pt x="18" y="16"/>
                    </a:lnTo>
                    <a:lnTo>
                      <a:pt x="17" y="16"/>
                    </a:lnTo>
                    <a:lnTo>
                      <a:pt x="16" y="17"/>
                    </a:lnTo>
                    <a:lnTo>
                      <a:pt x="15" y="17"/>
                    </a:lnTo>
                    <a:lnTo>
                      <a:pt x="15" y="18"/>
                    </a:lnTo>
                    <a:lnTo>
                      <a:pt x="15" y="19"/>
                    </a:lnTo>
                    <a:lnTo>
                      <a:pt x="13" y="19"/>
                    </a:lnTo>
                    <a:lnTo>
                      <a:pt x="12" y="20"/>
                    </a:lnTo>
                    <a:lnTo>
                      <a:pt x="11" y="20"/>
                    </a:lnTo>
                    <a:lnTo>
                      <a:pt x="10" y="20"/>
                    </a:lnTo>
                    <a:lnTo>
                      <a:pt x="8" y="20"/>
                    </a:lnTo>
                    <a:lnTo>
                      <a:pt x="7" y="21"/>
                    </a:lnTo>
                    <a:close/>
                  </a:path>
                </a:pathLst>
              </a:custGeom>
              <a:solidFill>
                <a:srgbClr val="F8C400"/>
              </a:solidFill>
              <a:ln w="9525">
                <a:noFill/>
                <a:round/>
                <a:headEnd/>
                <a:tailEnd/>
              </a:ln>
            </p:spPr>
            <p:txBody>
              <a:bodyPr/>
              <a:lstStyle/>
              <a:p>
                <a:endParaRPr lang="en-US"/>
              </a:p>
            </p:txBody>
          </p:sp>
        </p:grpSp>
        <p:grpSp>
          <p:nvGrpSpPr>
            <p:cNvPr id="4" name="Group 427"/>
            <p:cNvGrpSpPr>
              <a:grpSpLocks/>
            </p:cNvGrpSpPr>
            <p:nvPr/>
          </p:nvGrpSpPr>
          <p:grpSpPr bwMode="auto">
            <a:xfrm>
              <a:off x="391" y="1032"/>
              <a:ext cx="1181" cy="414"/>
              <a:chOff x="391" y="1032"/>
              <a:chExt cx="1181" cy="414"/>
            </a:xfrm>
          </p:grpSpPr>
          <p:sp>
            <p:nvSpPr>
              <p:cNvPr id="26811" name="Freeform 227"/>
              <p:cNvSpPr>
                <a:spLocks/>
              </p:cNvSpPr>
              <p:nvPr/>
            </p:nvSpPr>
            <p:spPr bwMode="auto">
              <a:xfrm>
                <a:off x="736" y="1394"/>
                <a:ext cx="31" cy="52"/>
              </a:xfrm>
              <a:custGeom>
                <a:avLst/>
                <a:gdLst>
                  <a:gd name="T0" fmla="*/ 27 w 31"/>
                  <a:gd name="T1" fmla="*/ 52 h 52"/>
                  <a:gd name="T2" fmla="*/ 26 w 31"/>
                  <a:gd name="T3" fmla="*/ 52 h 52"/>
                  <a:gd name="T4" fmla="*/ 25 w 31"/>
                  <a:gd name="T5" fmla="*/ 51 h 52"/>
                  <a:gd name="T6" fmla="*/ 24 w 31"/>
                  <a:gd name="T7" fmla="*/ 51 h 52"/>
                  <a:gd name="T8" fmla="*/ 22 w 31"/>
                  <a:gd name="T9" fmla="*/ 50 h 52"/>
                  <a:gd name="T10" fmla="*/ 19 w 31"/>
                  <a:gd name="T11" fmla="*/ 50 h 52"/>
                  <a:gd name="T12" fmla="*/ 14 w 31"/>
                  <a:gd name="T13" fmla="*/ 49 h 52"/>
                  <a:gd name="T14" fmla="*/ 8 w 31"/>
                  <a:gd name="T15" fmla="*/ 47 h 52"/>
                  <a:gd name="T16" fmla="*/ 0 w 31"/>
                  <a:gd name="T17" fmla="*/ 45 h 52"/>
                  <a:gd name="T18" fmla="*/ 1 w 31"/>
                  <a:gd name="T19" fmla="*/ 40 h 52"/>
                  <a:gd name="T20" fmla="*/ 3 w 31"/>
                  <a:gd name="T21" fmla="*/ 34 h 52"/>
                  <a:gd name="T22" fmla="*/ 4 w 31"/>
                  <a:gd name="T23" fmla="*/ 28 h 52"/>
                  <a:gd name="T24" fmla="*/ 6 w 31"/>
                  <a:gd name="T25" fmla="*/ 22 h 52"/>
                  <a:gd name="T26" fmla="*/ 7 w 31"/>
                  <a:gd name="T27" fmla="*/ 17 h 52"/>
                  <a:gd name="T28" fmla="*/ 9 w 31"/>
                  <a:gd name="T29" fmla="*/ 11 h 52"/>
                  <a:gd name="T30" fmla="*/ 10 w 31"/>
                  <a:gd name="T31" fmla="*/ 5 h 52"/>
                  <a:gd name="T32" fmla="*/ 12 w 31"/>
                  <a:gd name="T33" fmla="*/ 0 h 52"/>
                  <a:gd name="T34" fmla="*/ 14 w 31"/>
                  <a:gd name="T35" fmla="*/ 0 h 52"/>
                  <a:gd name="T36" fmla="*/ 15 w 31"/>
                  <a:gd name="T37" fmla="*/ 0 h 52"/>
                  <a:gd name="T38" fmla="*/ 17 w 31"/>
                  <a:gd name="T39" fmla="*/ 0 h 52"/>
                  <a:gd name="T40" fmla="*/ 19 w 31"/>
                  <a:gd name="T41" fmla="*/ 0 h 52"/>
                  <a:gd name="T42" fmla="*/ 19 w 31"/>
                  <a:gd name="T43" fmla="*/ 0 h 52"/>
                  <a:gd name="T44" fmla="*/ 19 w 31"/>
                  <a:gd name="T45" fmla="*/ 1 h 52"/>
                  <a:gd name="T46" fmla="*/ 20 w 31"/>
                  <a:gd name="T47" fmla="*/ 1 h 52"/>
                  <a:gd name="T48" fmla="*/ 20 w 31"/>
                  <a:gd name="T49" fmla="*/ 2 h 52"/>
                  <a:gd name="T50" fmla="*/ 20 w 31"/>
                  <a:gd name="T51" fmla="*/ 3 h 52"/>
                  <a:gd name="T52" fmla="*/ 20 w 31"/>
                  <a:gd name="T53" fmla="*/ 3 h 52"/>
                  <a:gd name="T54" fmla="*/ 20 w 31"/>
                  <a:gd name="T55" fmla="*/ 5 h 52"/>
                  <a:gd name="T56" fmla="*/ 20 w 31"/>
                  <a:gd name="T57" fmla="*/ 6 h 52"/>
                  <a:gd name="T58" fmla="*/ 19 w 31"/>
                  <a:gd name="T59" fmla="*/ 8 h 52"/>
                  <a:gd name="T60" fmla="*/ 19 w 31"/>
                  <a:gd name="T61" fmla="*/ 11 h 52"/>
                  <a:gd name="T62" fmla="*/ 18 w 31"/>
                  <a:gd name="T63" fmla="*/ 14 h 52"/>
                  <a:gd name="T64" fmla="*/ 17 w 31"/>
                  <a:gd name="T65" fmla="*/ 17 h 52"/>
                  <a:gd name="T66" fmla="*/ 15 w 31"/>
                  <a:gd name="T67" fmla="*/ 24 h 52"/>
                  <a:gd name="T68" fmla="*/ 14 w 31"/>
                  <a:gd name="T69" fmla="*/ 30 h 52"/>
                  <a:gd name="T70" fmla="*/ 13 w 31"/>
                  <a:gd name="T71" fmla="*/ 32 h 52"/>
                  <a:gd name="T72" fmla="*/ 12 w 31"/>
                  <a:gd name="T73" fmla="*/ 35 h 52"/>
                  <a:gd name="T74" fmla="*/ 12 w 31"/>
                  <a:gd name="T75" fmla="*/ 37 h 52"/>
                  <a:gd name="T76" fmla="*/ 11 w 31"/>
                  <a:gd name="T77" fmla="*/ 39 h 52"/>
                  <a:gd name="T78" fmla="*/ 14 w 31"/>
                  <a:gd name="T79" fmla="*/ 39 h 52"/>
                  <a:gd name="T80" fmla="*/ 16 w 31"/>
                  <a:gd name="T81" fmla="*/ 40 h 52"/>
                  <a:gd name="T82" fmla="*/ 19 w 31"/>
                  <a:gd name="T83" fmla="*/ 40 h 52"/>
                  <a:gd name="T84" fmla="*/ 21 w 31"/>
                  <a:gd name="T85" fmla="*/ 41 h 52"/>
                  <a:gd name="T86" fmla="*/ 24 w 31"/>
                  <a:gd name="T87" fmla="*/ 41 h 52"/>
                  <a:gd name="T88" fmla="*/ 26 w 31"/>
                  <a:gd name="T89" fmla="*/ 42 h 52"/>
                  <a:gd name="T90" fmla="*/ 28 w 31"/>
                  <a:gd name="T91" fmla="*/ 43 h 52"/>
                  <a:gd name="T92" fmla="*/ 31 w 31"/>
                  <a:gd name="T93" fmla="*/ 43 h 52"/>
                  <a:gd name="T94" fmla="*/ 31 w 31"/>
                  <a:gd name="T95" fmla="*/ 46 h 52"/>
                  <a:gd name="T96" fmla="*/ 30 w 31"/>
                  <a:gd name="T97" fmla="*/ 49 h 52"/>
                  <a:gd name="T98" fmla="*/ 30 w 31"/>
                  <a:gd name="T99" fmla="*/ 49 h 52"/>
                  <a:gd name="T100" fmla="*/ 29 w 31"/>
                  <a:gd name="T101" fmla="*/ 50 h 52"/>
                  <a:gd name="T102" fmla="*/ 29 w 31"/>
                  <a:gd name="T103" fmla="*/ 50 h 52"/>
                  <a:gd name="T104" fmla="*/ 29 w 31"/>
                  <a:gd name="T105" fmla="*/ 51 h 52"/>
                  <a:gd name="T106" fmla="*/ 28 w 31"/>
                  <a:gd name="T107" fmla="*/ 51 h 52"/>
                  <a:gd name="T108" fmla="*/ 28 w 31"/>
                  <a:gd name="T109" fmla="*/ 52 h 52"/>
                  <a:gd name="T110" fmla="*/ 27 w 31"/>
                  <a:gd name="T111" fmla="*/ 52 h 52"/>
                  <a:gd name="T112" fmla="*/ 27 w 31"/>
                  <a:gd name="T113" fmla="*/ 52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
                  <a:gd name="T172" fmla="*/ 0 h 52"/>
                  <a:gd name="T173" fmla="*/ 31 w 31"/>
                  <a:gd name="T174" fmla="*/ 52 h 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 h="52">
                    <a:moveTo>
                      <a:pt x="27" y="52"/>
                    </a:moveTo>
                    <a:lnTo>
                      <a:pt x="26" y="52"/>
                    </a:lnTo>
                    <a:lnTo>
                      <a:pt x="25" y="51"/>
                    </a:lnTo>
                    <a:lnTo>
                      <a:pt x="24" y="51"/>
                    </a:lnTo>
                    <a:lnTo>
                      <a:pt x="22" y="50"/>
                    </a:lnTo>
                    <a:lnTo>
                      <a:pt x="19" y="50"/>
                    </a:lnTo>
                    <a:lnTo>
                      <a:pt x="14" y="49"/>
                    </a:lnTo>
                    <a:lnTo>
                      <a:pt x="8" y="47"/>
                    </a:lnTo>
                    <a:lnTo>
                      <a:pt x="0" y="45"/>
                    </a:lnTo>
                    <a:lnTo>
                      <a:pt x="1" y="40"/>
                    </a:lnTo>
                    <a:lnTo>
                      <a:pt x="3" y="34"/>
                    </a:lnTo>
                    <a:lnTo>
                      <a:pt x="4" y="28"/>
                    </a:lnTo>
                    <a:lnTo>
                      <a:pt x="6" y="22"/>
                    </a:lnTo>
                    <a:lnTo>
                      <a:pt x="7" y="17"/>
                    </a:lnTo>
                    <a:lnTo>
                      <a:pt x="9" y="11"/>
                    </a:lnTo>
                    <a:lnTo>
                      <a:pt x="10" y="5"/>
                    </a:lnTo>
                    <a:lnTo>
                      <a:pt x="12" y="0"/>
                    </a:lnTo>
                    <a:lnTo>
                      <a:pt x="14" y="0"/>
                    </a:lnTo>
                    <a:lnTo>
                      <a:pt x="15" y="0"/>
                    </a:lnTo>
                    <a:lnTo>
                      <a:pt x="17" y="0"/>
                    </a:lnTo>
                    <a:lnTo>
                      <a:pt x="19" y="0"/>
                    </a:lnTo>
                    <a:lnTo>
                      <a:pt x="19" y="1"/>
                    </a:lnTo>
                    <a:lnTo>
                      <a:pt x="20" y="1"/>
                    </a:lnTo>
                    <a:lnTo>
                      <a:pt x="20" y="2"/>
                    </a:lnTo>
                    <a:lnTo>
                      <a:pt x="20" y="3"/>
                    </a:lnTo>
                    <a:lnTo>
                      <a:pt x="20" y="5"/>
                    </a:lnTo>
                    <a:lnTo>
                      <a:pt x="20" y="6"/>
                    </a:lnTo>
                    <a:lnTo>
                      <a:pt x="19" y="8"/>
                    </a:lnTo>
                    <a:lnTo>
                      <a:pt x="19" y="11"/>
                    </a:lnTo>
                    <a:lnTo>
                      <a:pt x="18" y="14"/>
                    </a:lnTo>
                    <a:lnTo>
                      <a:pt x="17" y="17"/>
                    </a:lnTo>
                    <a:lnTo>
                      <a:pt x="15" y="24"/>
                    </a:lnTo>
                    <a:lnTo>
                      <a:pt x="14" y="30"/>
                    </a:lnTo>
                    <a:lnTo>
                      <a:pt x="13" y="32"/>
                    </a:lnTo>
                    <a:lnTo>
                      <a:pt x="12" y="35"/>
                    </a:lnTo>
                    <a:lnTo>
                      <a:pt x="12" y="37"/>
                    </a:lnTo>
                    <a:lnTo>
                      <a:pt x="11" y="39"/>
                    </a:lnTo>
                    <a:lnTo>
                      <a:pt x="14" y="39"/>
                    </a:lnTo>
                    <a:lnTo>
                      <a:pt x="16" y="40"/>
                    </a:lnTo>
                    <a:lnTo>
                      <a:pt x="19" y="40"/>
                    </a:lnTo>
                    <a:lnTo>
                      <a:pt x="21" y="41"/>
                    </a:lnTo>
                    <a:lnTo>
                      <a:pt x="24" y="41"/>
                    </a:lnTo>
                    <a:lnTo>
                      <a:pt x="26" y="42"/>
                    </a:lnTo>
                    <a:lnTo>
                      <a:pt x="28" y="43"/>
                    </a:lnTo>
                    <a:lnTo>
                      <a:pt x="31" y="43"/>
                    </a:lnTo>
                    <a:lnTo>
                      <a:pt x="31" y="46"/>
                    </a:lnTo>
                    <a:lnTo>
                      <a:pt x="30" y="49"/>
                    </a:lnTo>
                    <a:lnTo>
                      <a:pt x="29" y="50"/>
                    </a:lnTo>
                    <a:lnTo>
                      <a:pt x="29" y="51"/>
                    </a:lnTo>
                    <a:lnTo>
                      <a:pt x="28" y="51"/>
                    </a:lnTo>
                    <a:lnTo>
                      <a:pt x="28" y="52"/>
                    </a:lnTo>
                    <a:lnTo>
                      <a:pt x="27" y="52"/>
                    </a:lnTo>
                    <a:close/>
                  </a:path>
                </a:pathLst>
              </a:custGeom>
              <a:solidFill>
                <a:srgbClr val="F8C400"/>
              </a:solidFill>
              <a:ln w="9525">
                <a:noFill/>
                <a:round/>
                <a:headEnd/>
                <a:tailEnd/>
              </a:ln>
            </p:spPr>
            <p:txBody>
              <a:bodyPr/>
              <a:lstStyle/>
              <a:p>
                <a:endParaRPr lang="en-US"/>
              </a:p>
            </p:txBody>
          </p:sp>
          <p:sp>
            <p:nvSpPr>
              <p:cNvPr id="26812" name="Freeform 228"/>
              <p:cNvSpPr>
                <a:spLocks/>
              </p:cNvSpPr>
              <p:nvPr/>
            </p:nvSpPr>
            <p:spPr bwMode="auto">
              <a:xfrm>
                <a:off x="1528" y="1425"/>
                <a:ext cx="21" cy="20"/>
              </a:xfrm>
              <a:custGeom>
                <a:avLst/>
                <a:gdLst>
                  <a:gd name="T0" fmla="*/ 7 w 21"/>
                  <a:gd name="T1" fmla="*/ 20 h 20"/>
                  <a:gd name="T2" fmla="*/ 6 w 21"/>
                  <a:gd name="T3" fmla="*/ 20 h 20"/>
                  <a:gd name="T4" fmla="*/ 5 w 21"/>
                  <a:gd name="T5" fmla="*/ 19 h 20"/>
                  <a:gd name="T6" fmla="*/ 5 w 21"/>
                  <a:gd name="T7" fmla="*/ 19 h 20"/>
                  <a:gd name="T8" fmla="*/ 4 w 21"/>
                  <a:gd name="T9" fmla="*/ 18 h 20"/>
                  <a:gd name="T10" fmla="*/ 3 w 21"/>
                  <a:gd name="T11" fmla="*/ 18 h 20"/>
                  <a:gd name="T12" fmla="*/ 3 w 21"/>
                  <a:gd name="T13" fmla="*/ 17 h 20"/>
                  <a:gd name="T14" fmla="*/ 2 w 21"/>
                  <a:gd name="T15" fmla="*/ 17 h 20"/>
                  <a:gd name="T16" fmla="*/ 2 w 21"/>
                  <a:gd name="T17" fmla="*/ 16 h 20"/>
                  <a:gd name="T18" fmla="*/ 1 w 21"/>
                  <a:gd name="T19" fmla="*/ 16 h 20"/>
                  <a:gd name="T20" fmla="*/ 1 w 21"/>
                  <a:gd name="T21" fmla="*/ 15 h 20"/>
                  <a:gd name="T22" fmla="*/ 1 w 21"/>
                  <a:gd name="T23" fmla="*/ 14 h 20"/>
                  <a:gd name="T24" fmla="*/ 0 w 21"/>
                  <a:gd name="T25" fmla="*/ 14 h 20"/>
                  <a:gd name="T26" fmla="*/ 0 w 21"/>
                  <a:gd name="T27" fmla="*/ 13 h 20"/>
                  <a:gd name="T28" fmla="*/ 0 w 21"/>
                  <a:gd name="T29" fmla="*/ 13 h 20"/>
                  <a:gd name="T30" fmla="*/ 0 w 21"/>
                  <a:gd name="T31" fmla="*/ 12 h 20"/>
                  <a:gd name="T32" fmla="*/ 0 w 21"/>
                  <a:gd name="T33" fmla="*/ 11 h 20"/>
                  <a:gd name="T34" fmla="*/ 0 w 21"/>
                  <a:gd name="T35" fmla="*/ 10 h 20"/>
                  <a:gd name="T36" fmla="*/ 0 w 21"/>
                  <a:gd name="T37" fmla="*/ 10 h 20"/>
                  <a:gd name="T38" fmla="*/ 0 w 21"/>
                  <a:gd name="T39" fmla="*/ 9 h 20"/>
                  <a:gd name="T40" fmla="*/ 0 w 21"/>
                  <a:gd name="T41" fmla="*/ 8 h 20"/>
                  <a:gd name="T42" fmla="*/ 0 w 21"/>
                  <a:gd name="T43" fmla="*/ 8 h 20"/>
                  <a:gd name="T44" fmla="*/ 1 w 21"/>
                  <a:gd name="T45" fmla="*/ 7 h 20"/>
                  <a:gd name="T46" fmla="*/ 1 w 21"/>
                  <a:gd name="T47" fmla="*/ 6 h 20"/>
                  <a:gd name="T48" fmla="*/ 1 w 21"/>
                  <a:gd name="T49" fmla="*/ 5 h 20"/>
                  <a:gd name="T50" fmla="*/ 2 w 21"/>
                  <a:gd name="T51" fmla="*/ 5 h 20"/>
                  <a:gd name="T52" fmla="*/ 2 w 21"/>
                  <a:gd name="T53" fmla="*/ 4 h 20"/>
                  <a:gd name="T54" fmla="*/ 3 w 21"/>
                  <a:gd name="T55" fmla="*/ 4 h 20"/>
                  <a:gd name="T56" fmla="*/ 3 w 21"/>
                  <a:gd name="T57" fmla="*/ 3 h 20"/>
                  <a:gd name="T58" fmla="*/ 4 w 21"/>
                  <a:gd name="T59" fmla="*/ 2 h 20"/>
                  <a:gd name="T60" fmla="*/ 4 w 21"/>
                  <a:gd name="T61" fmla="*/ 2 h 20"/>
                  <a:gd name="T62" fmla="*/ 5 w 21"/>
                  <a:gd name="T63" fmla="*/ 1 h 20"/>
                  <a:gd name="T64" fmla="*/ 5 w 21"/>
                  <a:gd name="T65" fmla="*/ 1 h 20"/>
                  <a:gd name="T66" fmla="*/ 8 w 21"/>
                  <a:gd name="T67" fmla="*/ 1 h 20"/>
                  <a:gd name="T68" fmla="*/ 10 w 21"/>
                  <a:gd name="T69" fmla="*/ 0 h 20"/>
                  <a:gd name="T70" fmla="*/ 13 w 21"/>
                  <a:gd name="T71" fmla="*/ 0 h 20"/>
                  <a:gd name="T72" fmla="*/ 15 w 21"/>
                  <a:gd name="T73" fmla="*/ 0 h 20"/>
                  <a:gd name="T74" fmla="*/ 17 w 21"/>
                  <a:gd name="T75" fmla="*/ 2 h 20"/>
                  <a:gd name="T76" fmla="*/ 18 w 21"/>
                  <a:gd name="T77" fmla="*/ 3 h 20"/>
                  <a:gd name="T78" fmla="*/ 19 w 21"/>
                  <a:gd name="T79" fmla="*/ 4 h 20"/>
                  <a:gd name="T80" fmla="*/ 19 w 21"/>
                  <a:gd name="T81" fmla="*/ 4 h 20"/>
                  <a:gd name="T82" fmla="*/ 20 w 21"/>
                  <a:gd name="T83" fmla="*/ 5 h 20"/>
                  <a:gd name="T84" fmla="*/ 20 w 21"/>
                  <a:gd name="T85" fmla="*/ 6 h 20"/>
                  <a:gd name="T86" fmla="*/ 21 w 21"/>
                  <a:gd name="T87" fmla="*/ 6 h 20"/>
                  <a:gd name="T88" fmla="*/ 21 w 21"/>
                  <a:gd name="T89" fmla="*/ 7 h 20"/>
                  <a:gd name="T90" fmla="*/ 21 w 21"/>
                  <a:gd name="T91" fmla="*/ 8 h 20"/>
                  <a:gd name="T92" fmla="*/ 21 w 21"/>
                  <a:gd name="T93" fmla="*/ 8 h 20"/>
                  <a:gd name="T94" fmla="*/ 21 w 21"/>
                  <a:gd name="T95" fmla="*/ 10 h 20"/>
                  <a:gd name="T96" fmla="*/ 21 w 21"/>
                  <a:gd name="T97" fmla="*/ 13 h 20"/>
                  <a:gd name="T98" fmla="*/ 20 w 21"/>
                  <a:gd name="T99" fmla="*/ 15 h 20"/>
                  <a:gd name="T100" fmla="*/ 19 w 21"/>
                  <a:gd name="T101" fmla="*/ 16 h 20"/>
                  <a:gd name="T102" fmla="*/ 18 w 21"/>
                  <a:gd name="T103" fmla="*/ 17 h 20"/>
                  <a:gd name="T104" fmla="*/ 17 w 21"/>
                  <a:gd name="T105" fmla="*/ 18 h 20"/>
                  <a:gd name="T106" fmla="*/ 17 w 21"/>
                  <a:gd name="T107" fmla="*/ 18 h 20"/>
                  <a:gd name="T108" fmla="*/ 16 w 21"/>
                  <a:gd name="T109" fmla="*/ 18 h 20"/>
                  <a:gd name="T110" fmla="*/ 15 w 21"/>
                  <a:gd name="T111" fmla="*/ 19 h 20"/>
                  <a:gd name="T112" fmla="*/ 15 w 21"/>
                  <a:gd name="T113" fmla="*/ 19 h 20"/>
                  <a:gd name="T114" fmla="*/ 14 w 21"/>
                  <a:gd name="T115" fmla="*/ 19 h 20"/>
                  <a:gd name="T116" fmla="*/ 13 w 21"/>
                  <a:gd name="T117" fmla="*/ 19 h 20"/>
                  <a:gd name="T118" fmla="*/ 10 w 21"/>
                  <a:gd name="T119" fmla="*/ 20 h 20"/>
                  <a:gd name="T120" fmla="*/ 7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7" y="20"/>
                    </a:moveTo>
                    <a:lnTo>
                      <a:pt x="6" y="20"/>
                    </a:lnTo>
                    <a:lnTo>
                      <a:pt x="5" y="19"/>
                    </a:lnTo>
                    <a:lnTo>
                      <a:pt x="4" y="18"/>
                    </a:lnTo>
                    <a:lnTo>
                      <a:pt x="3" y="18"/>
                    </a:lnTo>
                    <a:lnTo>
                      <a:pt x="3" y="17"/>
                    </a:lnTo>
                    <a:lnTo>
                      <a:pt x="2" y="17"/>
                    </a:lnTo>
                    <a:lnTo>
                      <a:pt x="2" y="16"/>
                    </a:lnTo>
                    <a:lnTo>
                      <a:pt x="1" y="16"/>
                    </a:lnTo>
                    <a:lnTo>
                      <a:pt x="1" y="15"/>
                    </a:lnTo>
                    <a:lnTo>
                      <a:pt x="1" y="14"/>
                    </a:lnTo>
                    <a:lnTo>
                      <a:pt x="0" y="14"/>
                    </a:lnTo>
                    <a:lnTo>
                      <a:pt x="0" y="13"/>
                    </a:lnTo>
                    <a:lnTo>
                      <a:pt x="0" y="12"/>
                    </a:lnTo>
                    <a:lnTo>
                      <a:pt x="0" y="11"/>
                    </a:lnTo>
                    <a:lnTo>
                      <a:pt x="0" y="10"/>
                    </a:lnTo>
                    <a:lnTo>
                      <a:pt x="0" y="9"/>
                    </a:lnTo>
                    <a:lnTo>
                      <a:pt x="0" y="8"/>
                    </a:lnTo>
                    <a:lnTo>
                      <a:pt x="1" y="7"/>
                    </a:lnTo>
                    <a:lnTo>
                      <a:pt x="1" y="6"/>
                    </a:lnTo>
                    <a:lnTo>
                      <a:pt x="1" y="5"/>
                    </a:lnTo>
                    <a:lnTo>
                      <a:pt x="2" y="5"/>
                    </a:lnTo>
                    <a:lnTo>
                      <a:pt x="2" y="4"/>
                    </a:lnTo>
                    <a:lnTo>
                      <a:pt x="3" y="4"/>
                    </a:lnTo>
                    <a:lnTo>
                      <a:pt x="3" y="3"/>
                    </a:lnTo>
                    <a:lnTo>
                      <a:pt x="4" y="2"/>
                    </a:lnTo>
                    <a:lnTo>
                      <a:pt x="5" y="1"/>
                    </a:lnTo>
                    <a:lnTo>
                      <a:pt x="8" y="1"/>
                    </a:lnTo>
                    <a:lnTo>
                      <a:pt x="10" y="0"/>
                    </a:lnTo>
                    <a:lnTo>
                      <a:pt x="13" y="0"/>
                    </a:lnTo>
                    <a:lnTo>
                      <a:pt x="15" y="0"/>
                    </a:lnTo>
                    <a:lnTo>
                      <a:pt x="17" y="2"/>
                    </a:lnTo>
                    <a:lnTo>
                      <a:pt x="18" y="3"/>
                    </a:lnTo>
                    <a:lnTo>
                      <a:pt x="19" y="4"/>
                    </a:lnTo>
                    <a:lnTo>
                      <a:pt x="20" y="5"/>
                    </a:lnTo>
                    <a:lnTo>
                      <a:pt x="20" y="6"/>
                    </a:lnTo>
                    <a:lnTo>
                      <a:pt x="21" y="6"/>
                    </a:lnTo>
                    <a:lnTo>
                      <a:pt x="21" y="7"/>
                    </a:lnTo>
                    <a:lnTo>
                      <a:pt x="21" y="8"/>
                    </a:lnTo>
                    <a:lnTo>
                      <a:pt x="21" y="10"/>
                    </a:lnTo>
                    <a:lnTo>
                      <a:pt x="21" y="13"/>
                    </a:lnTo>
                    <a:lnTo>
                      <a:pt x="20" y="15"/>
                    </a:lnTo>
                    <a:lnTo>
                      <a:pt x="19" y="16"/>
                    </a:lnTo>
                    <a:lnTo>
                      <a:pt x="18" y="17"/>
                    </a:lnTo>
                    <a:lnTo>
                      <a:pt x="17" y="18"/>
                    </a:lnTo>
                    <a:lnTo>
                      <a:pt x="16" y="18"/>
                    </a:lnTo>
                    <a:lnTo>
                      <a:pt x="15" y="19"/>
                    </a:lnTo>
                    <a:lnTo>
                      <a:pt x="14" y="19"/>
                    </a:lnTo>
                    <a:lnTo>
                      <a:pt x="13" y="19"/>
                    </a:lnTo>
                    <a:lnTo>
                      <a:pt x="10" y="20"/>
                    </a:lnTo>
                    <a:lnTo>
                      <a:pt x="7" y="20"/>
                    </a:lnTo>
                    <a:close/>
                  </a:path>
                </a:pathLst>
              </a:custGeom>
              <a:solidFill>
                <a:srgbClr val="F8C400"/>
              </a:solidFill>
              <a:ln w="9525">
                <a:noFill/>
                <a:round/>
                <a:headEnd/>
                <a:tailEnd/>
              </a:ln>
            </p:spPr>
            <p:txBody>
              <a:bodyPr/>
              <a:lstStyle/>
              <a:p>
                <a:endParaRPr lang="en-US"/>
              </a:p>
            </p:txBody>
          </p:sp>
          <p:sp>
            <p:nvSpPr>
              <p:cNvPr id="26813" name="Freeform 229"/>
              <p:cNvSpPr>
                <a:spLocks/>
              </p:cNvSpPr>
              <p:nvPr/>
            </p:nvSpPr>
            <p:spPr bwMode="auto">
              <a:xfrm>
                <a:off x="975" y="1435"/>
                <a:ext cx="10" cy="9"/>
              </a:xfrm>
              <a:custGeom>
                <a:avLst/>
                <a:gdLst>
                  <a:gd name="T0" fmla="*/ 3 w 10"/>
                  <a:gd name="T1" fmla="*/ 9 h 9"/>
                  <a:gd name="T2" fmla="*/ 1 w 10"/>
                  <a:gd name="T3" fmla="*/ 7 h 9"/>
                  <a:gd name="T4" fmla="*/ 0 w 10"/>
                  <a:gd name="T5" fmla="*/ 6 h 9"/>
                  <a:gd name="T6" fmla="*/ 0 w 10"/>
                  <a:gd name="T7" fmla="*/ 5 h 9"/>
                  <a:gd name="T8" fmla="*/ 0 w 10"/>
                  <a:gd name="T9" fmla="*/ 5 h 9"/>
                  <a:gd name="T10" fmla="*/ 0 w 10"/>
                  <a:gd name="T11" fmla="*/ 4 h 9"/>
                  <a:gd name="T12" fmla="*/ 0 w 10"/>
                  <a:gd name="T13" fmla="*/ 3 h 9"/>
                  <a:gd name="T14" fmla="*/ 2 w 10"/>
                  <a:gd name="T15" fmla="*/ 2 h 9"/>
                  <a:gd name="T16" fmla="*/ 4 w 10"/>
                  <a:gd name="T17" fmla="*/ 1 h 9"/>
                  <a:gd name="T18" fmla="*/ 4 w 10"/>
                  <a:gd name="T19" fmla="*/ 1 h 9"/>
                  <a:gd name="T20" fmla="*/ 5 w 10"/>
                  <a:gd name="T21" fmla="*/ 0 h 9"/>
                  <a:gd name="T22" fmla="*/ 6 w 10"/>
                  <a:gd name="T23" fmla="*/ 0 h 9"/>
                  <a:gd name="T24" fmla="*/ 8 w 10"/>
                  <a:gd name="T25" fmla="*/ 0 h 9"/>
                  <a:gd name="T26" fmla="*/ 8 w 10"/>
                  <a:gd name="T27" fmla="*/ 1 h 9"/>
                  <a:gd name="T28" fmla="*/ 9 w 10"/>
                  <a:gd name="T29" fmla="*/ 3 h 9"/>
                  <a:gd name="T30" fmla="*/ 9 w 10"/>
                  <a:gd name="T31" fmla="*/ 4 h 9"/>
                  <a:gd name="T32" fmla="*/ 10 w 10"/>
                  <a:gd name="T33" fmla="*/ 6 h 9"/>
                  <a:gd name="T34" fmla="*/ 8 w 10"/>
                  <a:gd name="T35" fmla="*/ 6 h 9"/>
                  <a:gd name="T36" fmla="*/ 6 w 10"/>
                  <a:gd name="T37" fmla="*/ 7 h 9"/>
                  <a:gd name="T38" fmla="*/ 4 w 10"/>
                  <a:gd name="T39" fmla="*/ 8 h 9"/>
                  <a:gd name="T40" fmla="*/ 3 w 10"/>
                  <a:gd name="T41" fmla="*/ 9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9"/>
                  <a:gd name="T65" fmla="*/ 10 w 10"/>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9">
                    <a:moveTo>
                      <a:pt x="3" y="9"/>
                    </a:moveTo>
                    <a:lnTo>
                      <a:pt x="1" y="7"/>
                    </a:lnTo>
                    <a:lnTo>
                      <a:pt x="0" y="6"/>
                    </a:lnTo>
                    <a:lnTo>
                      <a:pt x="0" y="5"/>
                    </a:lnTo>
                    <a:lnTo>
                      <a:pt x="0" y="4"/>
                    </a:lnTo>
                    <a:lnTo>
                      <a:pt x="0" y="3"/>
                    </a:lnTo>
                    <a:lnTo>
                      <a:pt x="2" y="2"/>
                    </a:lnTo>
                    <a:lnTo>
                      <a:pt x="4" y="1"/>
                    </a:lnTo>
                    <a:lnTo>
                      <a:pt x="5" y="0"/>
                    </a:lnTo>
                    <a:lnTo>
                      <a:pt x="6" y="0"/>
                    </a:lnTo>
                    <a:lnTo>
                      <a:pt x="8" y="0"/>
                    </a:lnTo>
                    <a:lnTo>
                      <a:pt x="8" y="1"/>
                    </a:lnTo>
                    <a:lnTo>
                      <a:pt x="9" y="3"/>
                    </a:lnTo>
                    <a:lnTo>
                      <a:pt x="9" y="4"/>
                    </a:lnTo>
                    <a:lnTo>
                      <a:pt x="10" y="6"/>
                    </a:lnTo>
                    <a:lnTo>
                      <a:pt x="8" y="6"/>
                    </a:lnTo>
                    <a:lnTo>
                      <a:pt x="6" y="7"/>
                    </a:lnTo>
                    <a:lnTo>
                      <a:pt x="4" y="8"/>
                    </a:lnTo>
                    <a:lnTo>
                      <a:pt x="3" y="9"/>
                    </a:lnTo>
                    <a:close/>
                  </a:path>
                </a:pathLst>
              </a:custGeom>
              <a:solidFill>
                <a:srgbClr val="A98F00"/>
              </a:solidFill>
              <a:ln w="9525">
                <a:noFill/>
                <a:round/>
                <a:headEnd/>
                <a:tailEnd/>
              </a:ln>
            </p:spPr>
            <p:txBody>
              <a:bodyPr/>
              <a:lstStyle/>
              <a:p>
                <a:endParaRPr lang="en-US"/>
              </a:p>
            </p:txBody>
          </p:sp>
          <p:sp>
            <p:nvSpPr>
              <p:cNvPr id="26814" name="Freeform 230"/>
              <p:cNvSpPr>
                <a:spLocks/>
              </p:cNvSpPr>
              <p:nvPr/>
            </p:nvSpPr>
            <p:spPr bwMode="auto">
              <a:xfrm>
                <a:off x="588" y="1250"/>
                <a:ext cx="113" cy="188"/>
              </a:xfrm>
              <a:custGeom>
                <a:avLst/>
                <a:gdLst>
                  <a:gd name="T0" fmla="*/ 16 w 113"/>
                  <a:gd name="T1" fmla="*/ 171 h 188"/>
                  <a:gd name="T2" fmla="*/ 8 w 113"/>
                  <a:gd name="T3" fmla="*/ 150 h 188"/>
                  <a:gd name="T4" fmla="*/ 2 w 113"/>
                  <a:gd name="T5" fmla="*/ 131 h 188"/>
                  <a:gd name="T6" fmla="*/ 0 w 113"/>
                  <a:gd name="T7" fmla="*/ 122 h 188"/>
                  <a:gd name="T8" fmla="*/ 1 w 113"/>
                  <a:gd name="T9" fmla="*/ 119 h 188"/>
                  <a:gd name="T10" fmla="*/ 3 w 113"/>
                  <a:gd name="T11" fmla="*/ 117 h 188"/>
                  <a:gd name="T12" fmla="*/ 6 w 113"/>
                  <a:gd name="T13" fmla="*/ 115 h 188"/>
                  <a:gd name="T14" fmla="*/ 9 w 113"/>
                  <a:gd name="T15" fmla="*/ 110 h 188"/>
                  <a:gd name="T16" fmla="*/ 13 w 113"/>
                  <a:gd name="T17" fmla="*/ 106 h 188"/>
                  <a:gd name="T18" fmla="*/ 17 w 113"/>
                  <a:gd name="T19" fmla="*/ 104 h 188"/>
                  <a:gd name="T20" fmla="*/ 20 w 113"/>
                  <a:gd name="T21" fmla="*/ 99 h 188"/>
                  <a:gd name="T22" fmla="*/ 25 w 113"/>
                  <a:gd name="T23" fmla="*/ 93 h 188"/>
                  <a:gd name="T24" fmla="*/ 29 w 113"/>
                  <a:gd name="T25" fmla="*/ 90 h 188"/>
                  <a:gd name="T26" fmla="*/ 31 w 113"/>
                  <a:gd name="T27" fmla="*/ 87 h 188"/>
                  <a:gd name="T28" fmla="*/ 35 w 113"/>
                  <a:gd name="T29" fmla="*/ 83 h 188"/>
                  <a:gd name="T30" fmla="*/ 40 w 113"/>
                  <a:gd name="T31" fmla="*/ 77 h 188"/>
                  <a:gd name="T32" fmla="*/ 45 w 113"/>
                  <a:gd name="T33" fmla="*/ 72 h 188"/>
                  <a:gd name="T34" fmla="*/ 48 w 113"/>
                  <a:gd name="T35" fmla="*/ 70 h 188"/>
                  <a:gd name="T36" fmla="*/ 49 w 113"/>
                  <a:gd name="T37" fmla="*/ 67 h 188"/>
                  <a:gd name="T38" fmla="*/ 53 w 113"/>
                  <a:gd name="T39" fmla="*/ 65 h 188"/>
                  <a:gd name="T40" fmla="*/ 54 w 113"/>
                  <a:gd name="T41" fmla="*/ 62 h 188"/>
                  <a:gd name="T42" fmla="*/ 59 w 113"/>
                  <a:gd name="T43" fmla="*/ 56 h 188"/>
                  <a:gd name="T44" fmla="*/ 64 w 113"/>
                  <a:gd name="T45" fmla="*/ 52 h 188"/>
                  <a:gd name="T46" fmla="*/ 66 w 113"/>
                  <a:gd name="T47" fmla="*/ 50 h 188"/>
                  <a:gd name="T48" fmla="*/ 71 w 113"/>
                  <a:gd name="T49" fmla="*/ 44 h 188"/>
                  <a:gd name="T50" fmla="*/ 80 w 113"/>
                  <a:gd name="T51" fmla="*/ 35 h 188"/>
                  <a:gd name="T52" fmla="*/ 82 w 113"/>
                  <a:gd name="T53" fmla="*/ 33 h 188"/>
                  <a:gd name="T54" fmla="*/ 86 w 113"/>
                  <a:gd name="T55" fmla="*/ 28 h 188"/>
                  <a:gd name="T56" fmla="*/ 91 w 113"/>
                  <a:gd name="T57" fmla="*/ 24 h 188"/>
                  <a:gd name="T58" fmla="*/ 98 w 113"/>
                  <a:gd name="T59" fmla="*/ 16 h 188"/>
                  <a:gd name="T60" fmla="*/ 100 w 113"/>
                  <a:gd name="T61" fmla="*/ 13 h 188"/>
                  <a:gd name="T62" fmla="*/ 103 w 113"/>
                  <a:gd name="T63" fmla="*/ 11 h 188"/>
                  <a:gd name="T64" fmla="*/ 110 w 113"/>
                  <a:gd name="T65" fmla="*/ 2 h 188"/>
                  <a:gd name="T66" fmla="*/ 112 w 113"/>
                  <a:gd name="T67" fmla="*/ 1 h 188"/>
                  <a:gd name="T68" fmla="*/ 113 w 113"/>
                  <a:gd name="T69" fmla="*/ 22 h 188"/>
                  <a:gd name="T70" fmla="*/ 113 w 113"/>
                  <a:gd name="T71" fmla="*/ 57 h 188"/>
                  <a:gd name="T72" fmla="*/ 113 w 113"/>
                  <a:gd name="T73" fmla="*/ 76 h 188"/>
                  <a:gd name="T74" fmla="*/ 111 w 113"/>
                  <a:gd name="T75" fmla="*/ 93 h 188"/>
                  <a:gd name="T76" fmla="*/ 104 w 113"/>
                  <a:gd name="T77" fmla="*/ 99 h 188"/>
                  <a:gd name="T78" fmla="*/ 102 w 113"/>
                  <a:gd name="T79" fmla="*/ 104 h 188"/>
                  <a:gd name="T80" fmla="*/ 96 w 113"/>
                  <a:gd name="T81" fmla="*/ 110 h 188"/>
                  <a:gd name="T82" fmla="*/ 94 w 113"/>
                  <a:gd name="T83" fmla="*/ 112 h 188"/>
                  <a:gd name="T84" fmla="*/ 89 w 113"/>
                  <a:gd name="T85" fmla="*/ 118 h 188"/>
                  <a:gd name="T86" fmla="*/ 83 w 113"/>
                  <a:gd name="T87" fmla="*/ 124 h 188"/>
                  <a:gd name="T88" fmla="*/ 82 w 113"/>
                  <a:gd name="T89" fmla="*/ 126 h 188"/>
                  <a:gd name="T90" fmla="*/ 78 w 113"/>
                  <a:gd name="T91" fmla="*/ 129 h 188"/>
                  <a:gd name="T92" fmla="*/ 70 w 113"/>
                  <a:gd name="T93" fmla="*/ 137 h 188"/>
                  <a:gd name="T94" fmla="*/ 66 w 113"/>
                  <a:gd name="T95" fmla="*/ 143 h 188"/>
                  <a:gd name="T96" fmla="*/ 64 w 113"/>
                  <a:gd name="T97" fmla="*/ 144 h 188"/>
                  <a:gd name="T98" fmla="*/ 61 w 113"/>
                  <a:gd name="T99" fmla="*/ 147 h 188"/>
                  <a:gd name="T100" fmla="*/ 57 w 113"/>
                  <a:gd name="T101" fmla="*/ 153 h 188"/>
                  <a:gd name="T102" fmla="*/ 54 w 113"/>
                  <a:gd name="T103" fmla="*/ 156 h 188"/>
                  <a:gd name="T104" fmla="*/ 52 w 113"/>
                  <a:gd name="T105" fmla="*/ 159 h 188"/>
                  <a:gd name="T106" fmla="*/ 48 w 113"/>
                  <a:gd name="T107" fmla="*/ 162 h 188"/>
                  <a:gd name="T108" fmla="*/ 41 w 113"/>
                  <a:gd name="T109" fmla="*/ 169 h 188"/>
                  <a:gd name="T110" fmla="*/ 38 w 113"/>
                  <a:gd name="T111" fmla="*/ 174 h 188"/>
                  <a:gd name="T112" fmla="*/ 32 w 113"/>
                  <a:gd name="T113" fmla="*/ 179 h 188"/>
                  <a:gd name="T114" fmla="*/ 29 w 113"/>
                  <a:gd name="T115" fmla="*/ 183 h 188"/>
                  <a:gd name="T116" fmla="*/ 27 w 113"/>
                  <a:gd name="T117" fmla="*/ 185 h 188"/>
                  <a:gd name="T118" fmla="*/ 24 w 113"/>
                  <a:gd name="T119" fmla="*/ 187 h 1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
                  <a:gd name="T181" fmla="*/ 0 h 188"/>
                  <a:gd name="T182" fmla="*/ 113 w 113"/>
                  <a:gd name="T183" fmla="*/ 188 h 1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 h="188">
                    <a:moveTo>
                      <a:pt x="23" y="188"/>
                    </a:moveTo>
                    <a:lnTo>
                      <a:pt x="22" y="183"/>
                    </a:lnTo>
                    <a:lnTo>
                      <a:pt x="20" y="179"/>
                    </a:lnTo>
                    <a:lnTo>
                      <a:pt x="18" y="175"/>
                    </a:lnTo>
                    <a:lnTo>
                      <a:pt x="16" y="171"/>
                    </a:lnTo>
                    <a:lnTo>
                      <a:pt x="15" y="167"/>
                    </a:lnTo>
                    <a:lnTo>
                      <a:pt x="13" y="163"/>
                    </a:lnTo>
                    <a:lnTo>
                      <a:pt x="11" y="158"/>
                    </a:lnTo>
                    <a:lnTo>
                      <a:pt x="9" y="154"/>
                    </a:lnTo>
                    <a:lnTo>
                      <a:pt x="8" y="150"/>
                    </a:lnTo>
                    <a:lnTo>
                      <a:pt x="7" y="147"/>
                    </a:lnTo>
                    <a:lnTo>
                      <a:pt x="6" y="143"/>
                    </a:lnTo>
                    <a:lnTo>
                      <a:pt x="5" y="139"/>
                    </a:lnTo>
                    <a:lnTo>
                      <a:pt x="3" y="135"/>
                    </a:lnTo>
                    <a:lnTo>
                      <a:pt x="2" y="131"/>
                    </a:lnTo>
                    <a:lnTo>
                      <a:pt x="1" y="127"/>
                    </a:lnTo>
                    <a:lnTo>
                      <a:pt x="0" y="123"/>
                    </a:lnTo>
                    <a:lnTo>
                      <a:pt x="0" y="122"/>
                    </a:lnTo>
                    <a:lnTo>
                      <a:pt x="0" y="121"/>
                    </a:lnTo>
                    <a:lnTo>
                      <a:pt x="1" y="121"/>
                    </a:lnTo>
                    <a:lnTo>
                      <a:pt x="1" y="120"/>
                    </a:lnTo>
                    <a:lnTo>
                      <a:pt x="1" y="119"/>
                    </a:lnTo>
                    <a:lnTo>
                      <a:pt x="2" y="119"/>
                    </a:lnTo>
                    <a:lnTo>
                      <a:pt x="2" y="118"/>
                    </a:lnTo>
                    <a:lnTo>
                      <a:pt x="3" y="118"/>
                    </a:lnTo>
                    <a:lnTo>
                      <a:pt x="3" y="117"/>
                    </a:lnTo>
                    <a:lnTo>
                      <a:pt x="4" y="117"/>
                    </a:lnTo>
                    <a:lnTo>
                      <a:pt x="5" y="117"/>
                    </a:lnTo>
                    <a:lnTo>
                      <a:pt x="5" y="116"/>
                    </a:lnTo>
                    <a:lnTo>
                      <a:pt x="6" y="115"/>
                    </a:lnTo>
                    <a:lnTo>
                      <a:pt x="6" y="114"/>
                    </a:lnTo>
                    <a:lnTo>
                      <a:pt x="7" y="113"/>
                    </a:lnTo>
                    <a:lnTo>
                      <a:pt x="7" y="112"/>
                    </a:lnTo>
                    <a:lnTo>
                      <a:pt x="8" y="111"/>
                    </a:lnTo>
                    <a:lnTo>
                      <a:pt x="9" y="110"/>
                    </a:lnTo>
                    <a:lnTo>
                      <a:pt x="10" y="109"/>
                    </a:lnTo>
                    <a:lnTo>
                      <a:pt x="11" y="109"/>
                    </a:lnTo>
                    <a:lnTo>
                      <a:pt x="11" y="108"/>
                    </a:lnTo>
                    <a:lnTo>
                      <a:pt x="12" y="107"/>
                    </a:lnTo>
                    <a:lnTo>
                      <a:pt x="13" y="106"/>
                    </a:lnTo>
                    <a:lnTo>
                      <a:pt x="14" y="106"/>
                    </a:lnTo>
                    <a:lnTo>
                      <a:pt x="15" y="105"/>
                    </a:lnTo>
                    <a:lnTo>
                      <a:pt x="16" y="105"/>
                    </a:lnTo>
                    <a:lnTo>
                      <a:pt x="16" y="104"/>
                    </a:lnTo>
                    <a:lnTo>
                      <a:pt x="17" y="104"/>
                    </a:lnTo>
                    <a:lnTo>
                      <a:pt x="17" y="103"/>
                    </a:lnTo>
                    <a:lnTo>
                      <a:pt x="17" y="102"/>
                    </a:lnTo>
                    <a:lnTo>
                      <a:pt x="18" y="101"/>
                    </a:lnTo>
                    <a:lnTo>
                      <a:pt x="19" y="100"/>
                    </a:lnTo>
                    <a:lnTo>
                      <a:pt x="20" y="99"/>
                    </a:lnTo>
                    <a:lnTo>
                      <a:pt x="21" y="97"/>
                    </a:lnTo>
                    <a:lnTo>
                      <a:pt x="22" y="96"/>
                    </a:lnTo>
                    <a:lnTo>
                      <a:pt x="23" y="95"/>
                    </a:lnTo>
                    <a:lnTo>
                      <a:pt x="24" y="94"/>
                    </a:lnTo>
                    <a:lnTo>
                      <a:pt x="25" y="93"/>
                    </a:lnTo>
                    <a:lnTo>
                      <a:pt x="26" y="92"/>
                    </a:lnTo>
                    <a:lnTo>
                      <a:pt x="27" y="92"/>
                    </a:lnTo>
                    <a:lnTo>
                      <a:pt x="28" y="91"/>
                    </a:lnTo>
                    <a:lnTo>
                      <a:pt x="29" y="90"/>
                    </a:lnTo>
                    <a:lnTo>
                      <a:pt x="30" y="90"/>
                    </a:lnTo>
                    <a:lnTo>
                      <a:pt x="30" y="89"/>
                    </a:lnTo>
                    <a:lnTo>
                      <a:pt x="30" y="88"/>
                    </a:lnTo>
                    <a:lnTo>
                      <a:pt x="31" y="87"/>
                    </a:lnTo>
                    <a:lnTo>
                      <a:pt x="32" y="86"/>
                    </a:lnTo>
                    <a:lnTo>
                      <a:pt x="33" y="85"/>
                    </a:lnTo>
                    <a:lnTo>
                      <a:pt x="34" y="84"/>
                    </a:lnTo>
                    <a:lnTo>
                      <a:pt x="34" y="83"/>
                    </a:lnTo>
                    <a:lnTo>
                      <a:pt x="35" y="83"/>
                    </a:lnTo>
                    <a:lnTo>
                      <a:pt x="36" y="82"/>
                    </a:lnTo>
                    <a:lnTo>
                      <a:pt x="37" y="81"/>
                    </a:lnTo>
                    <a:lnTo>
                      <a:pt x="39" y="79"/>
                    </a:lnTo>
                    <a:lnTo>
                      <a:pt x="40" y="77"/>
                    </a:lnTo>
                    <a:lnTo>
                      <a:pt x="41" y="76"/>
                    </a:lnTo>
                    <a:lnTo>
                      <a:pt x="42" y="75"/>
                    </a:lnTo>
                    <a:lnTo>
                      <a:pt x="43" y="74"/>
                    </a:lnTo>
                    <a:lnTo>
                      <a:pt x="44" y="73"/>
                    </a:lnTo>
                    <a:lnTo>
                      <a:pt x="45" y="72"/>
                    </a:lnTo>
                    <a:lnTo>
                      <a:pt x="46" y="71"/>
                    </a:lnTo>
                    <a:lnTo>
                      <a:pt x="47" y="71"/>
                    </a:lnTo>
                    <a:lnTo>
                      <a:pt x="48" y="70"/>
                    </a:lnTo>
                    <a:lnTo>
                      <a:pt x="48" y="69"/>
                    </a:lnTo>
                    <a:lnTo>
                      <a:pt x="49" y="68"/>
                    </a:lnTo>
                    <a:lnTo>
                      <a:pt x="49" y="67"/>
                    </a:lnTo>
                    <a:lnTo>
                      <a:pt x="50" y="67"/>
                    </a:lnTo>
                    <a:lnTo>
                      <a:pt x="51" y="66"/>
                    </a:lnTo>
                    <a:lnTo>
                      <a:pt x="52" y="66"/>
                    </a:lnTo>
                    <a:lnTo>
                      <a:pt x="53" y="66"/>
                    </a:lnTo>
                    <a:lnTo>
                      <a:pt x="53" y="65"/>
                    </a:lnTo>
                    <a:lnTo>
                      <a:pt x="53" y="64"/>
                    </a:lnTo>
                    <a:lnTo>
                      <a:pt x="54" y="63"/>
                    </a:lnTo>
                    <a:lnTo>
                      <a:pt x="54" y="62"/>
                    </a:lnTo>
                    <a:lnTo>
                      <a:pt x="55" y="61"/>
                    </a:lnTo>
                    <a:lnTo>
                      <a:pt x="56" y="60"/>
                    </a:lnTo>
                    <a:lnTo>
                      <a:pt x="57" y="59"/>
                    </a:lnTo>
                    <a:lnTo>
                      <a:pt x="58" y="58"/>
                    </a:lnTo>
                    <a:lnTo>
                      <a:pt x="59" y="56"/>
                    </a:lnTo>
                    <a:lnTo>
                      <a:pt x="60" y="55"/>
                    </a:lnTo>
                    <a:lnTo>
                      <a:pt x="61" y="54"/>
                    </a:lnTo>
                    <a:lnTo>
                      <a:pt x="62" y="54"/>
                    </a:lnTo>
                    <a:lnTo>
                      <a:pt x="63" y="53"/>
                    </a:lnTo>
                    <a:lnTo>
                      <a:pt x="64" y="52"/>
                    </a:lnTo>
                    <a:lnTo>
                      <a:pt x="65" y="52"/>
                    </a:lnTo>
                    <a:lnTo>
                      <a:pt x="66" y="51"/>
                    </a:lnTo>
                    <a:lnTo>
                      <a:pt x="66" y="50"/>
                    </a:lnTo>
                    <a:lnTo>
                      <a:pt x="66" y="49"/>
                    </a:lnTo>
                    <a:lnTo>
                      <a:pt x="67" y="48"/>
                    </a:lnTo>
                    <a:lnTo>
                      <a:pt x="68" y="47"/>
                    </a:lnTo>
                    <a:lnTo>
                      <a:pt x="69" y="45"/>
                    </a:lnTo>
                    <a:lnTo>
                      <a:pt x="71" y="44"/>
                    </a:lnTo>
                    <a:lnTo>
                      <a:pt x="72" y="43"/>
                    </a:lnTo>
                    <a:lnTo>
                      <a:pt x="73" y="41"/>
                    </a:lnTo>
                    <a:lnTo>
                      <a:pt x="76" y="39"/>
                    </a:lnTo>
                    <a:lnTo>
                      <a:pt x="79" y="36"/>
                    </a:lnTo>
                    <a:lnTo>
                      <a:pt x="80" y="35"/>
                    </a:lnTo>
                    <a:lnTo>
                      <a:pt x="81" y="35"/>
                    </a:lnTo>
                    <a:lnTo>
                      <a:pt x="81" y="34"/>
                    </a:lnTo>
                    <a:lnTo>
                      <a:pt x="82" y="34"/>
                    </a:lnTo>
                    <a:lnTo>
                      <a:pt x="82" y="33"/>
                    </a:lnTo>
                    <a:lnTo>
                      <a:pt x="83" y="32"/>
                    </a:lnTo>
                    <a:lnTo>
                      <a:pt x="84" y="30"/>
                    </a:lnTo>
                    <a:lnTo>
                      <a:pt x="85" y="29"/>
                    </a:lnTo>
                    <a:lnTo>
                      <a:pt x="86" y="28"/>
                    </a:lnTo>
                    <a:lnTo>
                      <a:pt x="87" y="27"/>
                    </a:lnTo>
                    <a:lnTo>
                      <a:pt x="89" y="25"/>
                    </a:lnTo>
                    <a:lnTo>
                      <a:pt x="90" y="24"/>
                    </a:lnTo>
                    <a:lnTo>
                      <a:pt x="91" y="24"/>
                    </a:lnTo>
                    <a:lnTo>
                      <a:pt x="93" y="22"/>
                    </a:lnTo>
                    <a:lnTo>
                      <a:pt x="95" y="19"/>
                    </a:lnTo>
                    <a:lnTo>
                      <a:pt x="96" y="18"/>
                    </a:lnTo>
                    <a:lnTo>
                      <a:pt x="97" y="16"/>
                    </a:lnTo>
                    <a:lnTo>
                      <a:pt x="98" y="16"/>
                    </a:lnTo>
                    <a:lnTo>
                      <a:pt x="99" y="15"/>
                    </a:lnTo>
                    <a:lnTo>
                      <a:pt x="100" y="14"/>
                    </a:lnTo>
                    <a:lnTo>
                      <a:pt x="100" y="13"/>
                    </a:lnTo>
                    <a:lnTo>
                      <a:pt x="101" y="13"/>
                    </a:lnTo>
                    <a:lnTo>
                      <a:pt x="101" y="12"/>
                    </a:lnTo>
                    <a:lnTo>
                      <a:pt x="102" y="12"/>
                    </a:lnTo>
                    <a:lnTo>
                      <a:pt x="103" y="11"/>
                    </a:lnTo>
                    <a:lnTo>
                      <a:pt x="103" y="10"/>
                    </a:lnTo>
                    <a:lnTo>
                      <a:pt x="104" y="9"/>
                    </a:lnTo>
                    <a:lnTo>
                      <a:pt x="106" y="6"/>
                    </a:lnTo>
                    <a:lnTo>
                      <a:pt x="110" y="2"/>
                    </a:lnTo>
                    <a:lnTo>
                      <a:pt x="111" y="2"/>
                    </a:lnTo>
                    <a:lnTo>
                      <a:pt x="112" y="2"/>
                    </a:lnTo>
                    <a:lnTo>
                      <a:pt x="112" y="1"/>
                    </a:lnTo>
                    <a:lnTo>
                      <a:pt x="113" y="0"/>
                    </a:lnTo>
                    <a:lnTo>
                      <a:pt x="113" y="12"/>
                    </a:lnTo>
                    <a:lnTo>
                      <a:pt x="113" y="22"/>
                    </a:lnTo>
                    <a:lnTo>
                      <a:pt x="113" y="31"/>
                    </a:lnTo>
                    <a:lnTo>
                      <a:pt x="113" y="39"/>
                    </a:lnTo>
                    <a:lnTo>
                      <a:pt x="113" y="46"/>
                    </a:lnTo>
                    <a:lnTo>
                      <a:pt x="113" y="52"/>
                    </a:lnTo>
                    <a:lnTo>
                      <a:pt x="113" y="57"/>
                    </a:lnTo>
                    <a:lnTo>
                      <a:pt x="113" y="62"/>
                    </a:lnTo>
                    <a:lnTo>
                      <a:pt x="113" y="66"/>
                    </a:lnTo>
                    <a:lnTo>
                      <a:pt x="113" y="69"/>
                    </a:lnTo>
                    <a:lnTo>
                      <a:pt x="113" y="73"/>
                    </a:lnTo>
                    <a:lnTo>
                      <a:pt x="113" y="76"/>
                    </a:lnTo>
                    <a:lnTo>
                      <a:pt x="112" y="80"/>
                    </a:lnTo>
                    <a:lnTo>
                      <a:pt x="112" y="84"/>
                    </a:lnTo>
                    <a:lnTo>
                      <a:pt x="112" y="88"/>
                    </a:lnTo>
                    <a:lnTo>
                      <a:pt x="112" y="92"/>
                    </a:lnTo>
                    <a:lnTo>
                      <a:pt x="111" y="93"/>
                    </a:lnTo>
                    <a:lnTo>
                      <a:pt x="109" y="95"/>
                    </a:lnTo>
                    <a:lnTo>
                      <a:pt x="108" y="96"/>
                    </a:lnTo>
                    <a:lnTo>
                      <a:pt x="106" y="98"/>
                    </a:lnTo>
                    <a:lnTo>
                      <a:pt x="105" y="99"/>
                    </a:lnTo>
                    <a:lnTo>
                      <a:pt x="104" y="99"/>
                    </a:lnTo>
                    <a:lnTo>
                      <a:pt x="104" y="100"/>
                    </a:lnTo>
                    <a:lnTo>
                      <a:pt x="103" y="101"/>
                    </a:lnTo>
                    <a:lnTo>
                      <a:pt x="102" y="102"/>
                    </a:lnTo>
                    <a:lnTo>
                      <a:pt x="102" y="103"/>
                    </a:lnTo>
                    <a:lnTo>
                      <a:pt x="102" y="104"/>
                    </a:lnTo>
                    <a:lnTo>
                      <a:pt x="101" y="104"/>
                    </a:lnTo>
                    <a:lnTo>
                      <a:pt x="100" y="104"/>
                    </a:lnTo>
                    <a:lnTo>
                      <a:pt x="97" y="108"/>
                    </a:lnTo>
                    <a:lnTo>
                      <a:pt x="96" y="110"/>
                    </a:lnTo>
                    <a:lnTo>
                      <a:pt x="95" y="110"/>
                    </a:lnTo>
                    <a:lnTo>
                      <a:pt x="95" y="111"/>
                    </a:lnTo>
                    <a:lnTo>
                      <a:pt x="95" y="112"/>
                    </a:lnTo>
                    <a:lnTo>
                      <a:pt x="94" y="112"/>
                    </a:lnTo>
                    <a:lnTo>
                      <a:pt x="93" y="113"/>
                    </a:lnTo>
                    <a:lnTo>
                      <a:pt x="92" y="114"/>
                    </a:lnTo>
                    <a:lnTo>
                      <a:pt x="90" y="116"/>
                    </a:lnTo>
                    <a:lnTo>
                      <a:pt x="89" y="118"/>
                    </a:lnTo>
                    <a:lnTo>
                      <a:pt x="87" y="120"/>
                    </a:lnTo>
                    <a:lnTo>
                      <a:pt x="85" y="122"/>
                    </a:lnTo>
                    <a:lnTo>
                      <a:pt x="84" y="123"/>
                    </a:lnTo>
                    <a:lnTo>
                      <a:pt x="83" y="124"/>
                    </a:lnTo>
                    <a:lnTo>
                      <a:pt x="82" y="124"/>
                    </a:lnTo>
                    <a:lnTo>
                      <a:pt x="82" y="125"/>
                    </a:lnTo>
                    <a:lnTo>
                      <a:pt x="82" y="126"/>
                    </a:lnTo>
                    <a:lnTo>
                      <a:pt x="81" y="126"/>
                    </a:lnTo>
                    <a:lnTo>
                      <a:pt x="81" y="127"/>
                    </a:lnTo>
                    <a:lnTo>
                      <a:pt x="80" y="127"/>
                    </a:lnTo>
                    <a:lnTo>
                      <a:pt x="78" y="129"/>
                    </a:lnTo>
                    <a:lnTo>
                      <a:pt x="76" y="131"/>
                    </a:lnTo>
                    <a:lnTo>
                      <a:pt x="74" y="133"/>
                    </a:lnTo>
                    <a:lnTo>
                      <a:pt x="72" y="135"/>
                    </a:lnTo>
                    <a:lnTo>
                      <a:pt x="71" y="136"/>
                    </a:lnTo>
                    <a:lnTo>
                      <a:pt x="70" y="137"/>
                    </a:lnTo>
                    <a:lnTo>
                      <a:pt x="69" y="138"/>
                    </a:lnTo>
                    <a:lnTo>
                      <a:pt x="68" y="139"/>
                    </a:lnTo>
                    <a:lnTo>
                      <a:pt x="67" y="141"/>
                    </a:lnTo>
                    <a:lnTo>
                      <a:pt x="67" y="142"/>
                    </a:lnTo>
                    <a:lnTo>
                      <a:pt x="66" y="143"/>
                    </a:lnTo>
                    <a:lnTo>
                      <a:pt x="66" y="144"/>
                    </a:lnTo>
                    <a:lnTo>
                      <a:pt x="65" y="144"/>
                    </a:lnTo>
                    <a:lnTo>
                      <a:pt x="64" y="144"/>
                    </a:lnTo>
                    <a:lnTo>
                      <a:pt x="63" y="145"/>
                    </a:lnTo>
                    <a:lnTo>
                      <a:pt x="62" y="146"/>
                    </a:lnTo>
                    <a:lnTo>
                      <a:pt x="61" y="147"/>
                    </a:lnTo>
                    <a:lnTo>
                      <a:pt x="61" y="148"/>
                    </a:lnTo>
                    <a:lnTo>
                      <a:pt x="59" y="150"/>
                    </a:lnTo>
                    <a:lnTo>
                      <a:pt x="58" y="151"/>
                    </a:lnTo>
                    <a:lnTo>
                      <a:pt x="57" y="152"/>
                    </a:lnTo>
                    <a:lnTo>
                      <a:pt x="57" y="153"/>
                    </a:lnTo>
                    <a:lnTo>
                      <a:pt x="56" y="153"/>
                    </a:lnTo>
                    <a:lnTo>
                      <a:pt x="55" y="154"/>
                    </a:lnTo>
                    <a:lnTo>
                      <a:pt x="55" y="155"/>
                    </a:lnTo>
                    <a:lnTo>
                      <a:pt x="54" y="156"/>
                    </a:lnTo>
                    <a:lnTo>
                      <a:pt x="53" y="157"/>
                    </a:lnTo>
                    <a:lnTo>
                      <a:pt x="52" y="158"/>
                    </a:lnTo>
                    <a:lnTo>
                      <a:pt x="52" y="159"/>
                    </a:lnTo>
                    <a:lnTo>
                      <a:pt x="51" y="160"/>
                    </a:lnTo>
                    <a:lnTo>
                      <a:pt x="50" y="160"/>
                    </a:lnTo>
                    <a:lnTo>
                      <a:pt x="49" y="160"/>
                    </a:lnTo>
                    <a:lnTo>
                      <a:pt x="48" y="162"/>
                    </a:lnTo>
                    <a:lnTo>
                      <a:pt x="46" y="164"/>
                    </a:lnTo>
                    <a:lnTo>
                      <a:pt x="45" y="165"/>
                    </a:lnTo>
                    <a:lnTo>
                      <a:pt x="43" y="167"/>
                    </a:lnTo>
                    <a:lnTo>
                      <a:pt x="42" y="168"/>
                    </a:lnTo>
                    <a:lnTo>
                      <a:pt x="41" y="169"/>
                    </a:lnTo>
                    <a:lnTo>
                      <a:pt x="40" y="170"/>
                    </a:lnTo>
                    <a:lnTo>
                      <a:pt x="39" y="171"/>
                    </a:lnTo>
                    <a:lnTo>
                      <a:pt x="39" y="172"/>
                    </a:lnTo>
                    <a:lnTo>
                      <a:pt x="38" y="173"/>
                    </a:lnTo>
                    <a:lnTo>
                      <a:pt x="38" y="174"/>
                    </a:lnTo>
                    <a:lnTo>
                      <a:pt x="37" y="175"/>
                    </a:lnTo>
                    <a:lnTo>
                      <a:pt x="36" y="176"/>
                    </a:lnTo>
                    <a:lnTo>
                      <a:pt x="34" y="177"/>
                    </a:lnTo>
                    <a:lnTo>
                      <a:pt x="33" y="178"/>
                    </a:lnTo>
                    <a:lnTo>
                      <a:pt x="32" y="179"/>
                    </a:lnTo>
                    <a:lnTo>
                      <a:pt x="31" y="180"/>
                    </a:lnTo>
                    <a:lnTo>
                      <a:pt x="31" y="181"/>
                    </a:lnTo>
                    <a:lnTo>
                      <a:pt x="30" y="181"/>
                    </a:lnTo>
                    <a:lnTo>
                      <a:pt x="30" y="182"/>
                    </a:lnTo>
                    <a:lnTo>
                      <a:pt x="29" y="183"/>
                    </a:lnTo>
                    <a:lnTo>
                      <a:pt x="28" y="184"/>
                    </a:lnTo>
                    <a:lnTo>
                      <a:pt x="28" y="185"/>
                    </a:lnTo>
                    <a:lnTo>
                      <a:pt x="27" y="185"/>
                    </a:lnTo>
                    <a:lnTo>
                      <a:pt x="26" y="186"/>
                    </a:lnTo>
                    <a:lnTo>
                      <a:pt x="25" y="186"/>
                    </a:lnTo>
                    <a:lnTo>
                      <a:pt x="25" y="187"/>
                    </a:lnTo>
                    <a:lnTo>
                      <a:pt x="24" y="187"/>
                    </a:lnTo>
                    <a:lnTo>
                      <a:pt x="23" y="188"/>
                    </a:lnTo>
                    <a:close/>
                  </a:path>
                </a:pathLst>
              </a:custGeom>
              <a:solidFill>
                <a:srgbClr val="007CC3"/>
              </a:solidFill>
              <a:ln w="9525">
                <a:noFill/>
                <a:round/>
                <a:headEnd/>
                <a:tailEnd/>
              </a:ln>
            </p:spPr>
            <p:txBody>
              <a:bodyPr/>
              <a:lstStyle/>
              <a:p>
                <a:endParaRPr lang="en-US"/>
              </a:p>
            </p:txBody>
          </p:sp>
          <p:sp>
            <p:nvSpPr>
              <p:cNvPr id="26815" name="Freeform 231"/>
              <p:cNvSpPr>
                <a:spLocks/>
              </p:cNvSpPr>
              <p:nvPr/>
            </p:nvSpPr>
            <p:spPr bwMode="auto">
              <a:xfrm>
                <a:off x="989" y="1425"/>
                <a:ext cx="15" cy="11"/>
              </a:xfrm>
              <a:custGeom>
                <a:avLst/>
                <a:gdLst>
                  <a:gd name="T0" fmla="*/ 4 w 15"/>
                  <a:gd name="T1" fmla="*/ 11 h 11"/>
                  <a:gd name="T2" fmla="*/ 2 w 15"/>
                  <a:gd name="T3" fmla="*/ 10 h 11"/>
                  <a:gd name="T4" fmla="*/ 2 w 15"/>
                  <a:gd name="T5" fmla="*/ 8 h 11"/>
                  <a:gd name="T6" fmla="*/ 1 w 15"/>
                  <a:gd name="T7" fmla="*/ 7 h 11"/>
                  <a:gd name="T8" fmla="*/ 0 w 15"/>
                  <a:gd name="T9" fmla="*/ 5 h 11"/>
                  <a:gd name="T10" fmla="*/ 2 w 15"/>
                  <a:gd name="T11" fmla="*/ 4 h 11"/>
                  <a:gd name="T12" fmla="*/ 3 w 15"/>
                  <a:gd name="T13" fmla="*/ 3 h 11"/>
                  <a:gd name="T14" fmla="*/ 5 w 15"/>
                  <a:gd name="T15" fmla="*/ 3 h 11"/>
                  <a:gd name="T16" fmla="*/ 7 w 15"/>
                  <a:gd name="T17" fmla="*/ 2 h 11"/>
                  <a:gd name="T18" fmla="*/ 9 w 15"/>
                  <a:gd name="T19" fmla="*/ 1 h 11"/>
                  <a:gd name="T20" fmla="*/ 10 w 15"/>
                  <a:gd name="T21" fmla="*/ 1 h 11"/>
                  <a:gd name="T22" fmla="*/ 11 w 15"/>
                  <a:gd name="T23" fmla="*/ 1 h 11"/>
                  <a:gd name="T24" fmla="*/ 12 w 15"/>
                  <a:gd name="T25" fmla="*/ 0 h 11"/>
                  <a:gd name="T26" fmla="*/ 13 w 15"/>
                  <a:gd name="T27" fmla="*/ 0 h 11"/>
                  <a:gd name="T28" fmla="*/ 15 w 15"/>
                  <a:gd name="T29" fmla="*/ 0 h 11"/>
                  <a:gd name="T30" fmla="*/ 15 w 15"/>
                  <a:gd name="T31" fmla="*/ 2 h 11"/>
                  <a:gd name="T32" fmla="*/ 15 w 15"/>
                  <a:gd name="T33" fmla="*/ 3 h 11"/>
                  <a:gd name="T34" fmla="*/ 15 w 15"/>
                  <a:gd name="T35" fmla="*/ 5 h 11"/>
                  <a:gd name="T36" fmla="*/ 15 w 15"/>
                  <a:gd name="T37" fmla="*/ 7 h 11"/>
                  <a:gd name="T38" fmla="*/ 13 w 15"/>
                  <a:gd name="T39" fmla="*/ 7 h 11"/>
                  <a:gd name="T40" fmla="*/ 12 w 15"/>
                  <a:gd name="T41" fmla="*/ 8 h 11"/>
                  <a:gd name="T42" fmla="*/ 10 w 15"/>
                  <a:gd name="T43" fmla="*/ 8 h 11"/>
                  <a:gd name="T44" fmla="*/ 9 w 15"/>
                  <a:gd name="T45" fmla="*/ 9 h 11"/>
                  <a:gd name="T46" fmla="*/ 6 w 15"/>
                  <a:gd name="T47" fmla="*/ 10 h 11"/>
                  <a:gd name="T48" fmla="*/ 4 w 15"/>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11"/>
                  <a:gd name="T77" fmla="*/ 15 w 15"/>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11">
                    <a:moveTo>
                      <a:pt x="4" y="11"/>
                    </a:moveTo>
                    <a:lnTo>
                      <a:pt x="2" y="10"/>
                    </a:lnTo>
                    <a:lnTo>
                      <a:pt x="2" y="8"/>
                    </a:lnTo>
                    <a:lnTo>
                      <a:pt x="1" y="7"/>
                    </a:lnTo>
                    <a:lnTo>
                      <a:pt x="0" y="5"/>
                    </a:lnTo>
                    <a:lnTo>
                      <a:pt x="2" y="4"/>
                    </a:lnTo>
                    <a:lnTo>
                      <a:pt x="3" y="3"/>
                    </a:lnTo>
                    <a:lnTo>
                      <a:pt x="5" y="3"/>
                    </a:lnTo>
                    <a:lnTo>
                      <a:pt x="7" y="2"/>
                    </a:lnTo>
                    <a:lnTo>
                      <a:pt x="9" y="1"/>
                    </a:lnTo>
                    <a:lnTo>
                      <a:pt x="10" y="1"/>
                    </a:lnTo>
                    <a:lnTo>
                      <a:pt x="11" y="1"/>
                    </a:lnTo>
                    <a:lnTo>
                      <a:pt x="12" y="0"/>
                    </a:lnTo>
                    <a:lnTo>
                      <a:pt x="13" y="0"/>
                    </a:lnTo>
                    <a:lnTo>
                      <a:pt x="15" y="0"/>
                    </a:lnTo>
                    <a:lnTo>
                      <a:pt x="15" y="2"/>
                    </a:lnTo>
                    <a:lnTo>
                      <a:pt x="15" y="3"/>
                    </a:lnTo>
                    <a:lnTo>
                      <a:pt x="15" y="5"/>
                    </a:lnTo>
                    <a:lnTo>
                      <a:pt x="15" y="7"/>
                    </a:lnTo>
                    <a:lnTo>
                      <a:pt x="13" y="7"/>
                    </a:lnTo>
                    <a:lnTo>
                      <a:pt x="12" y="8"/>
                    </a:lnTo>
                    <a:lnTo>
                      <a:pt x="10" y="8"/>
                    </a:lnTo>
                    <a:lnTo>
                      <a:pt x="9" y="9"/>
                    </a:lnTo>
                    <a:lnTo>
                      <a:pt x="6" y="10"/>
                    </a:lnTo>
                    <a:lnTo>
                      <a:pt x="4" y="11"/>
                    </a:lnTo>
                    <a:close/>
                  </a:path>
                </a:pathLst>
              </a:custGeom>
              <a:solidFill>
                <a:srgbClr val="A98F00"/>
              </a:solidFill>
              <a:ln w="9525">
                <a:noFill/>
                <a:round/>
                <a:headEnd/>
                <a:tailEnd/>
              </a:ln>
            </p:spPr>
            <p:txBody>
              <a:bodyPr/>
              <a:lstStyle/>
              <a:p>
                <a:endParaRPr lang="en-US"/>
              </a:p>
            </p:txBody>
          </p:sp>
          <p:sp>
            <p:nvSpPr>
              <p:cNvPr id="26816" name="Freeform 232"/>
              <p:cNvSpPr>
                <a:spLocks/>
              </p:cNvSpPr>
              <p:nvPr/>
            </p:nvSpPr>
            <p:spPr bwMode="auto">
              <a:xfrm>
                <a:off x="934" y="1425"/>
                <a:ext cx="15" cy="11"/>
              </a:xfrm>
              <a:custGeom>
                <a:avLst/>
                <a:gdLst>
                  <a:gd name="T0" fmla="*/ 10 w 15"/>
                  <a:gd name="T1" fmla="*/ 11 h 11"/>
                  <a:gd name="T2" fmla="*/ 8 w 15"/>
                  <a:gd name="T3" fmla="*/ 9 h 11"/>
                  <a:gd name="T4" fmla="*/ 5 w 15"/>
                  <a:gd name="T5" fmla="*/ 8 h 11"/>
                  <a:gd name="T6" fmla="*/ 4 w 15"/>
                  <a:gd name="T7" fmla="*/ 8 h 11"/>
                  <a:gd name="T8" fmla="*/ 3 w 15"/>
                  <a:gd name="T9" fmla="*/ 8 h 11"/>
                  <a:gd name="T10" fmla="*/ 2 w 15"/>
                  <a:gd name="T11" fmla="*/ 7 h 11"/>
                  <a:gd name="T12" fmla="*/ 0 w 15"/>
                  <a:gd name="T13" fmla="*/ 7 h 11"/>
                  <a:gd name="T14" fmla="*/ 0 w 15"/>
                  <a:gd name="T15" fmla="*/ 5 h 11"/>
                  <a:gd name="T16" fmla="*/ 0 w 15"/>
                  <a:gd name="T17" fmla="*/ 3 h 11"/>
                  <a:gd name="T18" fmla="*/ 0 w 15"/>
                  <a:gd name="T19" fmla="*/ 1 h 11"/>
                  <a:gd name="T20" fmla="*/ 0 w 15"/>
                  <a:gd name="T21" fmla="*/ 0 h 11"/>
                  <a:gd name="T22" fmla="*/ 2 w 15"/>
                  <a:gd name="T23" fmla="*/ 0 h 11"/>
                  <a:gd name="T24" fmla="*/ 4 w 15"/>
                  <a:gd name="T25" fmla="*/ 0 h 11"/>
                  <a:gd name="T26" fmla="*/ 6 w 15"/>
                  <a:gd name="T27" fmla="*/ 1 h 11"/>
                  <a:gd name="T28" fmla="*/ 7 w 15"/>
                  <a:gd name="T29" fmla="*/ 1 h 11"/>
                  <a:gd name="T30" fmla="*/ 9 w 15"/>
                  <a:gd name="T31" fmla="*/ 2 h 11"/>
                  <a:gd name="T32" fmla="*/ 10 w 15"/>
                  <a:gd name="T33" fmla="*/ 2 h 11"/>
                  <a:gd name="T34" fmla="*/ 12 w 15"/>
                  <a:gd name="T35" fmla="*/ 3 h 11"/>
                  <a:gd name="T36" fmla="*/ 14 w 15"/>
                  <a:gd name="T37" fmla="*/ 4 h 11"/>
                  <a:gd name="T38" fmla="*/ 14 w 15"/>
                  <a:gd name="T39" fmla="*/ 4 h 11"/>
                  <a:gd name="T40" fmla="*/ 14 w 15"/>
                  <a:gd name="T41" fmla="*/ 5 h 11"/>
                  <a:gd name="T42" fmla="*/ 14 w 15"/>
                  <a:gd name="T43" fmla="*/ 5 h 11"/>
                  <a:gd name="T44" fmla="*/ 15 w 15"/>
                  <a:gd name="T45" fmla="*/ 5 h 11"/>
                  <a:gd name="T46" fmla="*/ 14 w 15"/>
                  <a:gd name="T47" fmla="*/ 6 h 11"/>
                  <a:gd name="T48" fmla="*/ 14 w 15"/>
                  <a:gd name="T49" fmla="*/ 7 h 11"/>
                  <a:gd name="T50" fmla="*/ 13 w 15"/>
                  <a:gd name="T51" fmla="*/ 9 h 11"/>
                  <a:gd name="T52" fmla="*/ 13 w 15"/>
                  <a:gd name="T53" fmla="*/ 10 h 11"/>
                  <a:gd name="T54" fmla="*/ 12 w 15"/>
                  <a:gd name="T55" fmla="*/ 10 h 11"/>
                  <a:gd name="T56" fmla="*/ 12 w 15"/>
                  <a:gd name="T57" fmla="*/ 10 h 11"/>
                  <a:gd name="T58" fmla="*/ 11 w 15"/>
                  <a:gd name="T59" fmla="*/ 10 h 11"/>
                  <a:gd name="T60" fmla="*/ 10 w 15"/>
                  <a:gd name="T61" fmla="*/ 11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
                  <a:gd name="T94" fmla="*/ 0 h 11"/>
                  <a:gd name="T95" fmla="*/ 15 w 15"/>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 h="11">
                    <a:moveTo>
                      <a:pt x="10" y="11"/>
                    </a:moveTo>
                    <a:lnTo>
                      <a:pt x="8" y="9"/>
                    </a:lnTo>
                    <a:lnTo>
                      <a:pt x="5" y="8"/>
                    </a:lnTo>
                    <a:lnTo>
                      <a:pt x="4" y="8"/>
                    </a:lnTo>
                    <a:lnTo>
                      <a:pt x="3" y="8"/>
                    </a:lnTo>
                    <a:lnTo>
                      <a:pt x="2" y="7"/>
                    </a:lnTo>
                    <a:lnTo>
                      <a:pt x="0" y="7"/>
                    </a:lnTo>
                    <a:lnTo>
                      <a:pt x="0" y="5"/>
                    </a:lnTo>
                    <a:lnTo>
                      <a:pt x="0" y="3"/>
                    </a:lnTo>
                    <a:lnTo>
                      <a:pt x="0" y="1"/>
                    </a:lnTo>
                    <a:lnTo>
                      <a:pt x="0" y="0"/>
                    </a:lnTo>
                    <a:lnTo>
                      <a:pt x="2" y="0"/>
                    </a:lnTo>
                    <a:lnTo>
                      <a:pt x="4" y="0"/>
                    </a:lnTo>
                    <a:lnTo>
                      <a:pt x="6" y="1"/>
                    </a:lnTo>
                    <a:lnTo>
                      <a:pt x="7" y="1"/>
                    </a:lnTo>
                    <a:lnTo>
                      <a:pt x="9" y="2"/>
                    </a:lnTo>
                    <a:lnTo>
                      <a:pt x="10" y="2"/>
                    </a:lnTo>
                    <a:lnTo>
                      <a:pt x="12" y="3"/>
                    </a:lnTo>
                    <a:lnTo>
                      <a:pt x="14" y="4"/>
                    </a:lnTo>
                    <a:lnTo>
                      <a:pt x="14" y="5"/>
                    </a:lnTo>
                    <a:lnTo>
                      <a:pt x="15" y="5"/>
                    </a:lnTo>
                    <a:lnTo>
                      <a:pt x="14" y="6"/>
                    </a:lnTo>
                    <a:lnTo>
                      <a:pt x="14" y="7"/>
                    </a:lnTo>
                    <a:lnTo>
                      <a:pt x="13" y="9"/>
                    </a:lnTo>
                    <a:lnTo>
                      <a:pt x="13" y="10"/>
                    </a:lnTo>
                    <a:lnTo>
                      <a:pt x="12" y="10"/>
                    </a:lnTo>
                    <a:lnTo>
                      <a:pt x="11" y="10"/>
                    </a:lnTo>
                    <a:lnTo>
                      <a:pt x="10" y="11"/>
                    </a:lnTo>
                    <a:close/>
                  </a:path>
                </a:pathLst>
              </a:custGeom>
              <a:solidFill>
                <a:srgbClr val="A98F00"/>
              </a:solidFill>
              <a:ln w="9525">
                <a:noFill/>
                <a:round/>
                <a:headEnd/>
                <a:tailEnd/>
              </a:ln>
            </p:spPr>
            <p:txBody>
              <a:bodyPr/>
              <a:lstStyle/>
              <a:p>
                <a:endParaRPr lang="en-US"/>
              </a:p>
            </p:txBody>
          </p:sp>
          <p:sp>
            <p:nvSpPr>
              <p:cNvPr id="26817" name="Freeform 233"/>
              <p:cNvSpPr>
                <a:spLocks/>
              </p:cNvSpPr>
              <p:nvPr/>
            </p:nvSpPr>
            <p:spPr bwMode="auto">
              <a:xfrm>
                <a:off x="911" y="1423"/>
                <a:ext cx="14" cy="9"/>
              </a:xfrm>
              <a:custGeom>
                <a:avLst/>
                <a:gdLst>
                  <a:gd name="T0" fmla="*/ 12 w 14"/>
                  <a:gd name="T1" fmla="*/ 9 h 9"/>
                  <a:gd name="T2" fmla="*/ 11 w 14"/>
                  <a:gd name="T3" fmla="*/ 9 h 9"/>
                  <a:gd name="T4" fmla="*/ 9 w 14"/>
                  <a:gd name="T5" fmla="*/ 8 h 9"/>
                  <a:gd name="T6" fmla="*/ 7 w 14"/>
                  <a:gd name="T7" fmla="*/ 8 h 9"/>
                  <a:gd name="T8" fmla="*/ 6 w 14"/>
                  <a:gd name="T9" fmla="*/ 8 h 9"/>
                  <a:gd name="T10" fmla="*/ 4 w 14"/>
                  <a:gd name="T11" fmla="*/ 8 h 9"/>
                  <a:gd name="T12" fmla="*/ 3 w 14"/>
                  <a:gd name="T13" fmla="*/ 7 h 9"/>
                  <a:gd name="T14" fmla="*/ 1 w 14"/>
                  <a:gd name="T15" fmla="*/ 7 h 9"/>
                  <a:gd name="T16" fmla="*/ 0 w 14"/>
                  <a:gd name="T17" fmla="*/ 7 h 9"/>
                  <a:gd name="T18" fmla="*/ 0 w 14"/>
                  <a:gd name="T19" fmla="*/ 5 h 9"/>
                  <a:gd name="T20" fmla="*/ 0 w 14"/>
                  <a:gd name="T21" fmla="*/ 4 h 9"/>
                  <a:gd name="T22" fmla="*/ 0 w 14"/>
                  <a:gd name="T23" fmla="*/ 2 h 9"/>
                  <a:gd name="T24" fmla="*/ 0 w 14"/>
                  <a:gd name="T25" fmla="*/ 0 h 9"/>
                  <a:gd name="T26" fmla="*/ 1 w 14"/>
                  <a:gd name="T27" fmla="*/ 0 h 9"/>
                  <a:gd name="T28" fmla="*/ 3 w 14"/>
                  <a:gd name="T29" fmla="*/ 1 h 9"/>
                  <a:gd name="T30" fmla="*/ 5 w 14"/>
                  <a:gd name="T31" fmla="*/ 1 h 9"/>
                  <a:gd name="T32" fmla="*/ 7 w 14"/>
                  <a:gd name="T33" fmla="*/ 1 h 9"/>
                  <a:gd name="T34" fmla="*/ 9 w 14"/>
                  <a:gd name="T35" fmla="*/ 1 h 9"/>
                  <a:gd name="T36" fmla="*/ 10 w 14"/>
                  <a:gd name="T37" fmla="*/ 2 h 9"/>
                  <a:gd name="T38" fmla="*/ 12 w 14"/>
                  <a:gd name="T39" fmla="*/ 2 h 9"/>
                  <a:gd name="T40" fmla="*/ 14 w 14"/>
                  <a:gd name="T41" fmla="*/ 2 h 9"/>
                  <a:gd name="T42" fmla="*/ 14 w 14"/>
                  <a:gd name="T43" fmla="*/ 3 h 9"/>
                  <a:gd name="T44" fmla="*/ 14 w 14"/>
                  <a:gd name="T45" fmla="*/ 5 h 9"/>
                  <a:gd name="T46" fmla="*/ 14 w 14"/>
                  <a:gd name="T47" fmla="*/ 7 h 9"/>
                  <a:gd name="T48" fmla="*/ 14 w 14"/>
                  <a:gd name="T49" fmla="*/ 8 h 9"/>
                  <a:gd name="T50" fmla="*/ 14 w 14"/>
                  <a:gd name="T51" fmla="*/ 8 h 9"/>
                  <a:gd name="T52" fmla="*/ 13 w 14"/>
                  <a:gd name="T53" fmla="*/ 8 h 9"/>
                  <a:gd name="T54" fmla="*/ 13 w 14"/>
                  <a:gd name="T55" fmla="*/ 9 h 9"/>
                  <a:gd name="T56" fmla="*/ 12 w 14"/>
                  <a:gd name="T57" fmla="*/ 9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
                  <a:gd name="T88" fmla="*/ 0 h 9"/>
                  <a:gd name="T89" fmla="*/ 14 w 14"/>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 h="9">
                    <a:moveTo>
                      <a:pt x="12" y="9"/>
                    </a:moveTo>
                    <a:lnTo>
                      <a:pt x="11" y="9"/>
                    </a:lnTo>
                    <a:lnTo>
                      <a:pt x="9" y="8"/>
                    </a:lnTo>
                    <a:lnTo>
                      <a:pt x="7" y="8"/>
                    </a:lnTo>
                    <a:lnTo>
                      <a:pt x="6" y="8"/>
                    </a:lnTo>
                    <a:lnTo>
                      <a:pt x="4" y="8"/>
                    </a:lnTo>
                    <a:lnTo>
                      <a:pt x="3" y="7"/>
                    </a:lnTo>
                    <a:lnTo>
                      <a:pt x="1" y="7"/>
                    </a:lnTo>
                    <a:lnTo>
                      <a:pt x="0" y="7"/>
                    </a:lnTo>
                    <a:lnTo>
                      <a:pt x="0" y="5"/>
                    </a:lnTo>
                    <a:lnTo>
                      <a:pt x="0" y="4"/>
                    </a:lnTo>
                    <a:lnTo>
                      <a:pt x="0" y="2"/>
                    </a:lnTo>
                    <a:lnTo>
                      <a:pt x="0" y="0"/>
                    </a:lnTo>
                    <a:lnTo>
                      <a:pt x="1" y="0"/>
                    </a:lnTo>
                    <a:lnTo>
                      <a:pt x="3" y="1"/>
                    </a:lnTo>
                    <a:lnTo>
                      <a:pt x="5" y="1"/>
                    </a:lnTo>
                    <a:lnTo>
                      <a:pt x="7" y="1"/>
                    </a:lnTo>
                    <a:lnTo>
                      <a:pt x="9" y="1"/>
                    </a:lnTo>
                    <a:lnTo>
                      <a:pt x="10" y="2"/>
                    </a:lnTo>
                    <a:lnTo>
                      <a:pt x="12" y="2"/>
                    </a:lnTo>
                    <a:lnTo>
                      <a:pt x="14" y="2"/>
                    </a:lnTo>
                    <a:lnTo>
                      <a:pt x="14" y="3"/>
                    </a:lnTo>
                    <a:lnTo>
                      <a:pt x="14" y="5"/>
                    </a:lnTo>
                    <a:lnTo>
                      <a:pt x="14" y="7"/>
                    </a:lnTo>
                    <a:lnTo>
                      <a:pt x="14" y="8"/>
                    </a:lnTo>
                    <a:lnTo>
                      <a:pt x="13" y="8"/>
                    </a:lnTo>
                    <a:lnTo>
                      <a:pt x="13" y="9"/>
                    </a:lnTo>
                    <a:lnTo>
                      <a:pt x="12" y="9"/>
                    </a:lnTo>
                    <a:close/>
                  </a:path>
                </a:pathLst>
              </a:custGeom>
              <a:solidFill>
                <a:srgbClr val="A98F00"/>
              </a:solidFill>
              <a:ln w="9525">
                <a:noFill/>
                <a:round/>
                <a:headEnd/>
                <a:tailEnd/>
              </a:ln>
            </p:spPr>
            <p:txBody>
              <a:bodyPr/>
              <a:lstStyle/>
              <a:p>
                <a:endParaRPr lang="en-US"/>
              </a:p>
            </p:txBody>
          </p:sp>
          <p:sp>
            <p:nvSpPr>
              <p:cNvPr id="26818" name="Freeform 234"/>
              <p:cNvSpPr>
                <a:spLocks/>
              </p:cNvSpPr>
              <p:nvPr/>
            </p:nvSpPr>
            <p:spPr bwMode="auto">
              <a:xfrm>
                <a:off x="880" y="1423"/>
                <a:ext cx="19" cy="7"/>
              </a:xfrm>
              <a:custGeom>
                <a:avLst/>
                <a:gdLst>
                  <a:gd name="T0" fmla="*/ 0 w 19"/>
                  <a:gd name="T1" fmla="*/ 7 h 7"/>
                  <a:gd name="T2" fmla="*/ 0 w 19"/>
                  <a:gd name="T3" fmla="*/ 5 h 7"/>
                  <a:gd name="T4" fmla="*/ 0 w 19"/>
                  <a:gd name="T5" fmla="*/ 3 h 7"/>
                  <a:gd name="T6" fmla="*/ 0 w 19"/>
                  <a:gd name="T7" fmla="*/ 2 h 7"/>
                  <a:gd name="T8" fmla="*/ 1 w 19"/>
                  <a:gd name="T9" fmla="*/ 0 h 7"/>
                  <a:gd name="T10" fmla="*/ 3 w 19"/>
                  <a:gd name="T11" fmla="*/ 0 h 7"/>
                  <a:gd name="T12" fmla="*/ 5 w 19"/>
                  <a:gd name="T13" fmla="*/ 0 h 7"/>
                  <a:gd name="T14" fmla="*/ 8 w 19"/>
                  <a:gd name="T15" fmla="*/ 0 h 7"/>
                  <a:gd name="T16" fmla="*/ 10 w 19"/>
                  <a:gd name="T17" fmla="*/ 0 h 7"/>
                  <a:gd name="T18" fmla="*/ 12 w 19"/>
                  <a:gd name="T19" fmla="*/ 0 h 7"/>
                  <a:gd name="T20" fmla="*/ 15 w 19"/>
                  <a:gd name="T21" fmla="*/ 0 h 7"/>
                  <a:gd name="T22" fmla="*/ 17 w 19"/>
                  <a:gd name="T23" fmla="*/ 0 h 7"/>
                  <a:gd name="T24" fmla="*/ 19 w 19"/>
                  <a:gd name="T25" fmla="*/ 0 h 7"/>
                  <a:gd name="T26" fmla="*/ 19 w 19"/>
                  <a:gd name="T27" fmla="*/ 2 h 7"/>
                  <a:gd name="T28" fmla="*/ 19 w 19"/>
                  <a:gd name="T29" fmla="*/ 4 h 7"/>
                  <a:gd name="T30" fmla="*/ 19 w 19"/>
                  <a:gd name="T31" fmla="*/ 5 h 7"/>
                  <a:gd name="T32" fmla="*/ 19 w 19"/>
                  <a:gd name="T33" fmla="*/ 7 h 7"/>
                  <a:gd name="T34" fmla="*/ 17 w 19"/>
                  <a:gd name="T35" fmla="*/ 7 h 7"/>
                  <a:gd name="T36" fmla="*/ 15 w 19"/>
                  <a:gd name="T37" fmla="*/ 7 h 7"/>
                  <a:gd name="T38" fmla="*/ 12 w 19"/>
                  <a:gd name="T39" fmla="*/ 7 h 7"/>
                  <a:gd name="T40" fmla="*/ 10 w 19"/>
                  <a:gd name="T41" fmla="*/ 7 h 7"/>
                  <a:gd name="T42" fmla="*/ 7 w 19"/>
                  <a:gd name="T43" fmla="*/ 7 h 7"/>
                  <a:gd name="T44" fmla="*/ 5 w 19"/>
                  <a:gd name="T45" fmla="*/ 7 h 7"/>
                  <a:gd name="T46" fmla="*/ 3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0" y="5"/>
                    </a:lnTo>
                    <a:lnTo>
                      <a:pt x="0" y="3"/>
                    </a:lnTo>
                    <a:lnTo>
                      <a:pt x="0" y="2"/>
                    </a:lnTo>
                    <a:lnTo>
                      <a:pt x="1" y="0"/>
                    </a:lnTo>
                    <a:lnTo>
                      <a:pt x="3" y="0"/>
                    </a:lnTo>
                    <a:lnTo>
                      <a:pt x="5" y="0"/>
                    </a:lnTo>
                    <a:lnTo>
                      <a:pt x="8" y="0"/>
                    </a:lnTo>
                    <a:lnTo>
                      <a:pt x="10" y="0"/>
                    </a:lnTo>
                    <a:lnTo>
                      <a:pt x="12" y="0"/>
                    </a:lnTo>
                    <a:lnTo>
                      <a:pt x="15" y="0"/>
                    </a:lnTo>
                    <a:lnTo>
                      <a:pt x="17" y="0"/>
                    </a:lnTo>
                    <a:lnTo>
                      <a:pt x="19" y="0"/>
                    </a:lnTo>
                    <a:lnTo>
                      <a:pt x="19" y="2"/>
                    </a:lnTo>
                    <a:lnTo>
                      <a:pt x="19" y="4"/>
                    </a:lnTo>
                    <a:lnTo>
                      <a:pt x="19" y="5"/>
                    </a:lnTo>
                    <a:lnTo>
                      <a:pt x="19" y="7"/>
                    </a:lnTo>
                    <a:lnTo>
                      <a:pt x="17" y="7"/>
                    </a:lnTo>
                    <a:lnTo>
                      <a:pt x="15" y="7"/>
                    </a:lnTo>
                    <a:lnTo>
                      <a:pt x="12" y="7"/>
                    </a:lnTo>
                    <a:lnTo>
                      <a:pt x="10"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819" name="Freeform 235"/>
              <p:cNvSpPr>
                <a:spLocks/>
              </p:cNvSpPr>
              <p:nvPr/>
            </p:nvSpPr>
            <p:spPr bwMode="auto">
              <a:xfrm>
                <a:off x="1237" y="1423"/>
                <a:ext cx="8" cy="6"/>
              </a:xfrm>
              <a:custGeom>
                <a:avLst/>
                <a:gdLst>
                  <a:gd name="T0" fmla="*/ 5 w 8"/>
                  <a:gd name="T1" fmla="*/ 6 h 6"/>
                  <a:gd name="T2" fmla="*/ 4 w 8"/>
                  <a:gd name="T3" fmla="*/ 6 h 6"/>
                  <a:gd name="T4" fmla="*/ 3 w 8"/>
                  <a:gd name="T5" fmla="*/ 6 h 6"/>
                  <a:gd name="T6" fmla="*/ 2 w 8"/>
                  <a:gd name="T7" fmla="*/ 5 h 6"/>
                  <a:gd name="T8" fmla="*/ 0 w 8"/>
                  <a:gd name="T9" fmla="*/ 5 h 6"/>
                  <a:gd name="T10" fmla="*/ 0 w 8"/>
                  <a:gd name="T11" fmla="*/ 4 h 6"/>
                  <a:gd name="T12" fmla="*/ 0 w 8"/>
                  <a:gd name="T13" fmla="*/ 3 h 6"/>
                  <a:gd name="T14" fmla="*/ 0 w 8"/>
                  <a:gd name="T15" fmla="*/ 1 h 6"/>
                  <a:gd name="T16" fmla="*/ 0 w 8"/>
                  <a:gd name="T17" fmla="*/ 0 h 6"/>
                  <a:gd name="T18" fmla="*/ 1 w 8"/>
                  <a:gd name="T19" fmla="*/ 0 h 6"/>
                  <a:gd name="T20" fmla="*/ 1 w 8"/>
                  <a:gd name="T21" fmla="*/ 0 h 6"/>
                  <a:gd name="T22" fmla="*/ 2 w 8"/>
                  <a:gd name="T23" fmla="*/ 0 h 6"/>
                  <a:gd name="T24" fmla="*/ 3 w 8"/>
                  <a:gd name="T25" fmla="*/ 0 h 6"/>
                  <a:gd name="T26" fmla="*/ 4 w 8"/>
                  <a:gd name="T27" fmla="*/ 1 h 6"/>
                  <a:gd name="T28" fmla="*/ 5 w 8"/>
                  <a:gd name="T29" fmla="*/ 2 h 6"/>
                  <a:gd name="T30" fmla="*/ 6 w 8"/>
                  <a:gd name="T31" fmla="*/ 3 h 6"/>
                  <a:gd name="T32" fmla="*/ 7 w 8"/>
                  <a:gd name="T33" fmla="*/ 4 h 6"/>
                  <a:gd name="T34" fmla="*/ 8 w 8"/>
                  <a:gd name="T35" fmla="*/ 5 h 6"/>
                  <a:gd name="T36" fmla="*/ 8 w 8"/>
                  <a:gd name="T37" fmla="*/ 5 h 6"/>
                  <a:gd name="T38" fmla="*/ 8 w 8"/>
                  <a:gd name="T39" fmla="*/ 5 h 6"/>
                  <a:gd name="T40" fmla="*/ 8 w 8"/>
                  <a:gd name="T41" fmla="*/ 6 h 6"/>
                  <a:gd name="T42" fmla="*/ 7 w 8"/>
                  <a:gd name="T43" fmla="*/ 6 h 6"/>
                  <a:gd name="T44" fmla="*/ 7 w 8"/>
                  <a:gd name="T45" fmla="*/ 6 h 6"/>
                  <a:gd name="T46" fmla="*/ 6 w 8"/>
                  <a:gd name="T47" fmla="*/ 6 h 6"/>
                  <a:gd name="T48" fmla="*/ 5 w 8"/>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6"/>
                  <a:gd name="T77" fmla="*/ 8 w 8"/>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6">
                    <a:moveTo>
                      <a:pt x="5" y="6"/>
                    </a:moveTo>
                    <a:lnTo>
                      <a:pt x="4" y="6"/>
                    </a:lnTo>
                    <a:lnTo>
                      <a:pt x="3" y="6"/>
                    </a:lnTo>
                    <a:lnTo>
                      <a:pt x="2" y="5"/>
                    </a:lnTo>
                    <a:lnTo>
                      <a:pt x="0" y="5"/>
                    </a:lnTo>
                    <a:lnTo>
                      <a:pt x="0" y="4"/>
                    </a:lnTo>
                    <a:lnTo>
                      <a:pt x="0" y="3"/>
                    </a:lnTo>
                    <a:lnTo>
                      <a:pt x="0" y="1"/>
                    </a:lnTo>
                    <a:lnTo>
                      <a:pt x="0" y="0"/>
                    </a:lnTo>
                    <a:lnTo>
                      <a:pt x="1" y="0"/>
                    </a:lnTo>
                    <a:lnTo>
                      <a:pt x="2" y="0"/>
                    </a:lnTo>
                    <a:lnTo>
                      <a:pt x="3" y="0"/>
                    </a:lnTo>
                    <a:lnTo>
                      <a:pt x="4" y="1"/>
                    </a:lnTo>
                    <a:lnTo>
                      <a:pt x="5" y="2"/>
                    </a:lnTo>
                    <a:lnTo>
                      <a:pt x="6" y="3"/>
                    </a:lnTo>
                    <a:lnTo>
                      <a:pt x="7" y="4"/>
                    </a:lnTo>
                    <a:lnTo>
                      <a:pt x="8" y="5"/>
                    </a:lnTo>
                    <a:lnTo>
                      <a:pt x="8" y="6"/>
                    </a:lnTo>
                    <a:lnTo>
                      <a:pt x="7" y="6"/>
                    </a:lnTo>
                    <a:lnTo>
                      <a:pt x="6" y="6"/>
                    </a:lnTo>
                    <a:lnTo>
                      <a:pt x="5" y="6"/>
                    </a:lnTo>
                    <a:close/>
                  </a:path>
                </a:pathLst>
              </a:custGeom>
              <a:solidFill>
                <a:srgbClr val="F8C400"/>
              </a:solidFill>
              <a:ln w="9525">
                <a:noFill/>
                <a:round/>
                <a:headEnd/>
                <a:tailEnd/>
              </a:ln>
            </p:spPr>
            <p:txBody>
              <a:bodyPr/>
              <a:lstStyle/>
              <a:p>
                <a:endParaRPr lang="en-US"/>
              </a:p>
            </p:txBody>
          </p:sp>
          <p:sp>
            <p:nvSpPr>
              <p:cNvPr id="26820" name="Freeform 236"/>
              <p:cNvSpPr>
                <a:spLocks/>
              </p:cNvSpPr>
              <p:nvPr/>
            </p:nvSpPr>
            <p:spPr bwMode="auto">
              <a:xfrm>
                <a:off x="1215" y="1399"/>
                <a:ext cx="15" cy="29"/>
              </a:xfrm>
              <a:custGeom>
                <a:avLst/>
                <a:gdLst>
                  <a:gd name="T0" fmla="*/ 12 w 15"/>
                  <a:gd name="T1" fmla="*/ 29 h 29"/>
                  <a:gd name="T2" fmla="*/ 9 w 15"/>
                  <a:gd name="T3" fmla="*/ 28 h 29"/>
                  <a:gd name="T4" fmla="*/ 6 w 15"/>
                  <a:gd name="T5" fmla="*/ 27 h 29"/>
                  <a:gd name="T6" fmla="*/ 3 w 15"/>
                  <a:gd name="T7" fmla="*/ 27 h 29"/>
                  <a:gd name="T8" fmla="*/ 0 w 15"/>
                  <a:gd name="T9" fmla="*/ 26 h 29"/>
                  <a:gd name="T10" fmla="*/ 0 w 15"/>
                  <a:gd name="T11" fmla="*/ 24 h 29"/>
                  <a:gd name="T12" fmla="*/ 0 w 15"/>
                  <a:gd name="T13" fmla="*/ 21 h 29"/>
                  <a:gd name="T14" fmla="*/ 0 w 15"/>
                  <a:gd name="T15" fmla="*/ 19 h 29"/>
                  <a:gd name="T16" fmla="*/ 0 w 15"/>
                  <a:gd name="T17" fmla="*/ 17 h 29"/>
                  <a:gd name="T18" fmla="*/ 0 w 15"/>
                  <a:gd name="T19" fmla="*/ 14 h 29"/>
                  <a:gd name="T20" fmla="*/ 0 w 15"/>
                  <a:gd name="T21" fmla="*/ 12 h 29"/>
                  <a:gd name="T22" fmla="*/ 0 w 15"/>
                  <a:gd name="T23" fmla="*/ 10 h 29"/>
                  <a:gd name="T24" fmla="*/ 0 w 15"/>
                  <a:gd name="T25" fmla="*/ 7 h 29"/>
                  <a:gd name="T26" fmla="*/ 3 w 15"/>
                  <a:gd name="T27" fmla="*/ 6 h 29"/>
                  <a:gd name="T28" fmla="*/ 6 w 15"/>
                  <a:gd name="T29" fmla="*/ 4 h 29"/>
                  <a:gd name="T30" fmla="*/ 9 w 15"/>
                  <a:gd name="T31" fmla="*/ 2 h 29"/>
                  <a:gd name="T32" fmla="*/ 12 w 15"/>
                  <a:gd name="T33" fmla="*/ 1 h 29"/>
                  <a:gd name="T34" fmla="*/ 12 w 15"/>
                  <a:gd name="T35" fmla="*/ 0 h 29"/>
                  <a:gd name="T36" fmla="*/ 12 w 15"/>
                  <a:gd name="T37" fmla="*/ 0 h 29"/>
                  <a:gd name="T38" fmla="*/ 13 w 15"/>
                  <a:gd name="T39" fmla="*/ 0 h 29"/>
                  <a:gd name="T40" fmla="*/ 14 w 15"/>
                  <a:gd name="T41" fmla="*/ 0 h 29"/>
                  <a:gd name="T42" fmla="*/ 14 w 15"/>
                  <a:gd name="T43" fmla="*/ 0 h 29"/>
                  <a:gd name="T44" fmla="*/ 15 w 15"/>
                  <a:gd name="T45" fmla="*/ 0 h 29"/>
                  <a:gd name="T46" fmla="*/ 15 w 15"/>
                  <a:gd name="T47" fmla="*/ 3 h 29"/>
                  <a:gd name="T48" fmla="*/ 15 w 15"/>
                  <a:gd name="T49" fmla="*/ 7 h 29"/>
                  <a:gd name="T50" fmla="*/ 15 w 15"/>
                  <a:gd name="T51" fmla="*/ 11 h 29"/>
                  <a:gd name="T52" fmla="*/ 15 w 15"/>
                  <a:gd name="T53" fmla="*/ 14 h 29"/>
                  <a:gd name="T54" fmla="*/ 15 w 15"/>
                  <a:gd name="T55" fmla="*/ 18 h 29"/>
                  <a:gd name="T56" fmla="*/ 15 w 15"/>
                  <a:gd name="T57" fmla="*/ 21 h 29"/>
                  <a:gd name="T58" fmla="*/ 15 w 15"/>
                  <a:gd name="T59" fmla="*/ 25 h 29"/>
                  <a:gd name="T60" fmla="*/ 15 w 15"/>
                  <a:gd name="T61" fmla="*/ 29 h 29"/>
                  <a:gd name="T62" fmla="*/ 14 w 15"/>
                  <a:gd name="T63" fmla="*/ 29 h 29"/>
                  <a:gd name="T64" fmla="*/ 14 w 15"/>
                  <a:gd name="T65" fmla="*/ 29 h 29"/>
                  <a:gd name="T66" fmla="*/ 13 w 15"/>
                  <a:gd name="T67" fmla="*/ 29 h 29"/>
                  <a:gd name="T68" fmla="*/ 12 w 15"/>
                  <a:gd name="T69" fmla="*/ 29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9"/>
                  <a:gd name="T107" fmla="*/ 15 w 15"/>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9">
                    <a:moveTo>
                      <a:pt x="12" y="29"/>
                    </a:moveTo>
                    <a:lnTo>
                      <a:pt x="9" y="28"/>
                    </a:lnTo>
                    <a:lnTo>
                      <a:pt x="6" y="27"/>
                    </a:lnTo>
                    <a:lnTo>
                      <a:pt x="3" y="27"/>
                    </a:lnTo>
                    <a:lnTo>
                      <a:pt x="0" y="26"/>
                    </a:lnTo>
                    <a:lnTo>
                      <a:pt x="0" y="24"/>
                    </a:lnTo>
                    <a:lnTo>
                      <a:pt x="0" y="21"/>
                    </a:lnTo>
                    <a:lnTo>
                      <a:pt x="0" y="19"/>
                    </a:lnTo>
                    <a:lnTo>
                      <a:pt x="0" y="17"/>
                    </a:lnTo>
                    <a:lnTo>
                      <a:pt x="0" y="14"/>
                    </a:lnTo>
                    <a:lnTo>
                      <a:pt x="0" y="12"/>
                    </a:lnTo>
                    <a:lnTo>
                      <a:pt x="0" y="10"/>
                    </a:lnTo>
                    <a:lnTo>
                      <a:pt x="0" y="7"/>
                    </a:lnTo>
                    <a:lnTo>
                      <a:pt x="3" y="6"/>
                    </a:lnTo>
                    <a:lnTo>
                      <a:pt x="6" y="4"/>
                    </a:lnTo>
                    <a:lnTo>
                      <a:pt x="9" y="2"/>
                    </a:lnTo>
                    <a:lnTo>
                      <a:pt x="12" y="1"/>
                    </a:lnTo>
                    <a:lnTo>
                      <a:pt x="12" y="0"/>
                    </a:lnTo>
                    <a:lnTo>
                      <a:pt x="13" y="0"/>
                    </a:lnTo>
                    <a:lnTo>
                      <a:pt x="14" y="0"/>
                    </a:lnTo>
                    <a:lnTo>
                      <a:pt x="15" y="0"/>
                    </a:lnTo>
                    <a:lnTo>
                      <a:pt x="15" y="3"/>
                    </a:lnTo>
                    <a:lnTo>
                      <a:pt x="15" y="7"/>
                    </a:lnTo>
                    <a:lnTo>
                      <a:pt x="15" y="11"/>
                    </a:lnTo>
                    <a:lnTo>
                      <a:pt x="15" y="14"/>
                    </a:lnTo>
                    <a:lnTo>
                      <a:pt x="15" y="18"/>
                    </a:lnTo>
                    <a:lnTo>
                      <a:pt x="15" y="21"/>
                    </a:lnTo>
                    <a:lnTo>
                      <a:pt x="15" y="25"/>
                    </a:lnTo>
                    <a:lnTo>
                      <a:pt x="15" y="29"/>
                    </a:lnTo>
                    <a:lnTo>
                      <a:pt x="14" y="29"/>
                    </a:lnTo>
                    <a:lnTo>
                      <a:pt x="13" y="29"/>
                    </a:lnTo>
                    <a:lnTo>
                      <a:pt x="12" y="29"/>
                    </a:lnTo>
                    <a:close/>
                  </a:path>
                </a:pathLst>
              </a:custGeom>
              <a:solidFill>
                <a:srgbClr val="A98F00"/>
              </a:solidFill>
              <a:ln w="9525">
                <a:noFill/>
                <a:round/>
                <a:headEnd/>
                <a:tailEnd/>
              </a:ln>
            </p:spPr>
            <p:txBody>
              <a:bodyPr/>
              <a:lstStyle/>
              <a:p>
                <a:endParaRPr lang="en-US"/>
              </a:p>
            </p:txBody>
          </p:sp>
          <p:sp>
            <p:nvSpPr>
              <p:cNvPr id="26821" name="Freeform 237"/>
              <p:cNvSpPr>
                <a:spLocks/>
              </p:cNvSpPr>
              <p:nvPr/>
            </p:nvSpPr>
            <p:spPr bwMode="auto">
              <a:xfrm>
                <a:off x="1238" y="1374"/>
                <a:ext cx="45" cy="53"/>
              </a:xfrm>
              <a:custGeom>
                <a:avLst/>
                <a:gdLst>
                  <a:gd name="T0" fmla="*/ 18 w 45"/>
                  <a:gd name="T1" fmla="*/ 52 h 53"/>
                  <a:gd name="T2" fmla="*/ 17 w 45"/>
                  <a:gd name="T3" fmla="*/ 51 h 53"/>
                  <a:gd name="T4" fmla="*/ 16 w 45"/>
                  <a:gd name="T5" fmla="*/ 51 h 53"/>
                  <a:gd name="T6" fmla="*/ 15 w 45"/>
                  <a:gd name="T7" fmla="*/ 50 h 53"/>
                  <a:gd name="T8" fmla="*/ 12 w 45"/>
                  <a:gd name="T9" fmla="*/ 49 h 53"/>
                  <a:gd name="T10" fmla="*/ 10 w 45"/>
                  <a:gd name="T11" fmla="*/ 47 h 53"/>
                  <a:gd name="T12" fmla="*/ 6 w 45"/>
                  <a:gd name="T13" fmla="*/ 43 h 53"/>
                  <a:gd name="T14" fmla="*/ 1 w 45"/>
                  <a:gd name="T15" fmla="*/ 39 h 53"/>
                  <a:gd name="T16" fmla="*/ 0 w 45"/>
                  <a:gd name="T17" fmla="*/ 35 h 53"/>
                  <a:gd name="T18" fmla="*/ 0 w 45"/>
                  <a:gd name="T19" fmla="*/ 31 h 53"/>
                  <a:gd name="T20" fmla="*/ 0 w 45"/>
                  <a:gd name="T21" fmla="*/ 26 h 53"/>
                  <a:gd name="T22" fmla="*/ 0 w 45"/>
                  <a:gd name="T23" fmla="*/ 21 h 53"/>
                  <a:gd name="T24" fmla="*/ 1 w 45"/>
                  <a:gd name="T25" fmla="*/ 18 h 53"/>
                  <a:gd name="T26" fmla="*/ 4 w 45"/>
                  <a:gd name="T27" fmla="*/ 17 h 53"/>
                  <a:gd name="T28" fmla="*/ 5 w 45"/>
                  <a:gd name="T29" fmla="*/ 16 h 53"/>
                  <a:gd name="T30" fmla="*/ 9 w 45"/>
                  <a:gd name="T31" fmla="*/ 13 h 53"/>
                  <a:gd name="T32" fmla="*/ 16 w 45"/>
                  <a:gd name="T33" fmla="*/ 9 h 53"/>
                  <a:gd name="T34" fmla="*/ 21 w 45"/>
                  <a:gd name="T35" fmla="*/ 6 h 53"/>
                  <a:gd name="T36" fmla="*/ 26 w 45"/>
                  <a:gd name="T37" fmla="*/ 4 h 53"/>
                  <a:gd name="T38" fmla="*/ 31 w 45"/>
                  <a:gd name="T39" fmla="*/ 2 h 53"/>
                  <a:gd name="T40" fmla="*/ 35 w 45"/>
                  <a:gd name="T41" fmla="*/ 1 h 53"/>
                  <a:gd name="T42" fmla="*/ 37 w 45"/>
                  <a:gd name="T43" fmla="*/ 0 h 53"/>
                  <a:gd name="T44" fmla="*/ 40 w 45"/>
                  <a:gd name="T45" fmla="*/ 0 h 53"/>
                  <a:gd name="T46" fmla="*/ 42 w 45"/>
                  <a:gd name="T47" fmla="*/ 0 h 53"/>
                  <a:gd name="T48" fmla="*/ 44 w 45"/>
                  <a:gd name="T49" fmla="*/ 2 h 53"/>
                  <a:gd name="T50" fmla="*/ 45 w 45"/>
                  <a:gd name="T51" fmla="*/ 6 h 53"/>
                  <a:gd name="T52" fmla="*/ 45 w 45"/>
                  <a:gd name="T53" fmla="*/ 12 h 53"/>
                  <a:gd name="T54" fmla="*/ 43 w 45"/>
                  <a:gd name="T55" fmla="*/ 19 h 53"/>
                  <a:gd name="T56" fmla="*/ 42 w 45"/>
                  <a:gd name="T57" fmla="*/ 27 h 53"/>
                  <a:gd name="T58" fmla="*/ 40 w 45"/>
                  <a:gd name="T59" fmla="*/ 34 h 53"/>
                  <a:gd name="T60" fmla="*/ 38 w 45"/>
                  <a:gd name="T61" fmla="*/ 39 h 53"/>
                  <a:gd name="T62" fmla="*/ 36 w 45"/>
                  <a:gd name="T63" fmla="*/ 42 h 53"/>
                  <a:gd name="T64" fmla="*/ 34 w 45"/>
                  <a:gd name="T65" fmla="*/ 45 h 53"/>
                  <a:gd name="T66" fmla="*/ 32 w 45"/>
                  <a:gd name="T67" fmla="*/ 47 h 53"/>
                  <a:gd name="T68" fmla="*/ 30 w 45"/>
                  <a:gd name="T69" fmla="*/ 49 h 53"/>
                  <a:gd name="T70" fmla="*/ 27 w 45"/>
                  <a:gd name="T71" fmla="*/ 50 h 53"/>
                  <a:gd name="T72" fmla="*/ 24 w 45"/>
                  <a:gd name="T73" fmla="*/ 52 h 53"/>
                  <a:gd name="T74" fmla="*/ 20 w 45"/>
                  <a:gd name="T75" fmla="*/ 52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53"/>
                  <a:gd name="T116" fmla="*/ 45 w 45"/>
                  <a:gd name="T117" fmla="*/ 53 h 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53">
                    <a:moveTo>
                      <a:pt x="18" y="53"/>
                    </a:moveTo>
                    <a:lnTo>
                      <a:pt x="18" y="52"/>
                    </a:lnTo>
                    <a:lnTo>
                      <a:pt x="17" y="52"/>
                    </a:lnTo>
                    <a:lnTo>
                      <a:pt x="17" y="51"/>
                    </a:lnTo>
                    <a:lnTo>
                      <a:pt x="16" y="51"/>
                    </a:lnTo>
                    <a:lnTo>
                      <a:pt x="15" y="50"/>
                    </a:lnTo>
                    <a:lnTo>
                      <a:pt x="14" y="50"/>
                    </a:lnTo>
                    <a:lnTo>
                      <a:pt x="12" y="49"/>
                    </a:lnTo>
                    <a:lnTo>
                      <a:pt x="11" y="48"/>
                    </a:lnTo>
                    <a:lnTo>
                      <a:pt x="10" y="47"/>
                    </a:lnTo>
                    <a:lnTo>
                      <a:pt x="8" y="45"/>
                    </a:lnTo>
                    <a:lnTo>
                      <a:pt x="6" y="43"/>
                    </a:lnTo>
                    <a:lnTo>
                      <a:pt x="3" y="41"/>
                    </a:lnTo>
                    <a:lnTo>
                      <a:pt x="1" y="39"/>
                    </a:lnTo>
                    <a:lnTo>
                      <a:pt x="0" y="38"/>
                    </a:lnTo>
                    <a:lnTo>
                      <a:pt x="0" y="35"/>
                    </a:lnTo>
                    <a:lnTo>
                      <a:pt x="0" y="33"/>
                    </a:lnTo>
                    <a:lnTo>
                      <a:pt x="0" y="31"/>
                    </a:lnTo>
                    <a:lnTo>
                      <a:pt x="0" y="28"/>
                    </a:lnTo>
                    <a:lnTo>
                      <a:pt x="0" y="26"/>
                    </a:lnTo>
                    <a:lnTo>
                      <a:pt x="0" y="24"/>
                    </a:lnTo>
                    <a:lnTo>
                      <a:pt x="0" y="21"/>
                    </a:lnTo>
                    <a:lnTo>
                      <a:pt x="0" y="19"/>
                    </a:lnTo>
                    <a:lnTo>
                      <a:pt x="1" y="18"/>
                    </a:lnTo>
                    <a:lnTo>
                      <a:pt x="2" y="18"/>
                    </a:lnTo>
                    <a:lnTo>
                      <a:pt x="4" y="17"/>
                    </a:lnTo>
                    <a:lnTo>
                      <a:pt x="5" y="17"/>
                    </a:lnTo>
                    <a:lnTo>
                      <a:pt x="5" y="16"/>
                    </a:lnTo>
                    <a:lnTo>
                      <a:pt x="5" y="15"/>
                    </a:lnTo>
                    <a:lnTo>
                      <a:pt x="9" y="13"/>
                    </a:lnTo>
                    <a:lnTo>
                      <a:pt x="14" y="10"/>
                    </a:lnTo>
                    <a:lnTo>
                      <a:pt x="16" y="9"/>
                    </a:lnTo>
                    <a:lnTo>
                      <a:pt x="18" y="7"/>
                    </a:lnTo>
                    <a:lnTo>
                      <a:pt x="21" y="6"/>
                    </a:lnTo>
                    <a:lnTo>
                      <a:pt x="23" y="5"/>
                    </a:lnTo>
                    <a:lnTo>
                      <a:pt x="26" y="4"/>
                    </a:lnTo>
                    <a:lnTo>
                      <a:pt x="28" y="3"/>
                    </a:lnTo>
                    <a:lnTo>
                      <a:pt x="31" y="2"/>
                    </a:lnTo>
                    <a:lnTo>
                      <a:pt x="33" y="1"/>
                    </a:lnTo>
                    <a:lnTo>
                      <a:pt x="35" y="1"/>
                    </a:lnTo>
                    <a:lnTo>
                      <a:pt x="36" y="0"/>
                    </a:lnTo>
                    <a:lnTo>
                      <a:pt x="37" y="0"/>
                    </a:lnTo>
                    <a:lnTo>
                      <a:pt x="39" y="0"/>
                    </a:lnTo>
                    <a:lnTo>
                      <a:pt x="40" y="0"/>
                    </a:lnTo>
                    <a:lnTo>
                      <a:pt x="41" y="0"/>
                    </a:lnTo>
                    <a:lnTo>
                      <a:pt x="42" y="0"/>
                    </a:lnTo>
                    <a:lnTo>
                      <a:pt x="44" y="0"/>
                    </a:lnTo>
                    <a:lnTo>
                      <a:pt x="44" y="2"/>
                    </a:lnTo>
                    <a:lnTo>
                      <a:pt x="44" y="4"/>
                    </a:lnTo>
                    <a:lnTo>
                      <a:pt x="45" y="6"/>
                    </a:lnTo>
                    <a:lnTo>
                      <a:pt x="45" y="8"/>
                    </a:lnTo>
                    <a:lnTo>
                      <a:pt x="45" y="12"/>
                    </a:lnTo>
                    <a:lnTo>
                      <a:pt x="44" y="16"/>
                    </a:lnTo>
                    <a:lnTo>
                      <a:pt x="43" y="19"/>
                    </a:lnTo>
                    <a:lnTo>
                      <a:pt x="42" y="23"/>
                    </a:lnTo>
                    <a:lnTo>
                      <a:pt x="42" y="27"/>
                    </a:lnTo>
                    <a:lnTo>
                      <a:pt x="41" y="30"/>
                    </a:lnTo>
                    <a:lnTo>
                      <a:pt x="40" y="34"/>
                    </a:lnTo>
                    <a:lnTo>
                      <a:pt x="39" y="38"/>
                    </a:lnTo>
                    <a:lnTo>
                      <a:pt x="38" y="39"/>
                    </a:lnTo>
                    <a:lnTo>
                      <a:pt x="37" y="41"/>
                    </a:lnTo>
                    <a:lnTo>
                      <a:pt x="36" y="42"/>
                    </a:lnTo>
                    <a:lnTo>
                      <a:pt x="35" y="44"/>
                    </a:lnTo>
                    <a:lnTo>
                      <a:pt x="34" y="45"/>
                    </a:lnTo>
                    <a:lnTo>
                      <a:pt x="33" y="46"/>
                    </a:lnTo>
                    <a:lnTo>
                      <a:pt x="32" y="47"/>
                    </a:lnTo>
                    <a:lnTo>
                      <a:pt x="31" y="48"/>
                    </a:lnTo>
                    <a:lnTo>
                      <a:pt x="30" y="49"/>
                    </a:lnTo>
                    <a:lnTo>
                      <a:pt x="28" y="50"/>
                    </a:lnTo>
                    <a:lnTo>
                      <a:pt x="27" y="50"/>
                    </a:lnTo>
                    <a:lnTo>
                      <a:pt x="25" y="51"/>
                    </a:lnTo>
                    <a:lnTo>
                      <a:pt x="24" y="52"/>
                    </a:lnTo>
                    <a:lnTo>
                      <a:pt x="22" y="52"/>
                    </a:lnTo>
                    <a:lnTo>
                      <a:pt x="20" y="52"/>
                    </a:lnTo>
                    <a:lnTo>
                      <a:pt x="18" y="53"/>
                    </a:lnTo>
                    <a:close/>
                  </a:path>
                </a:pathLst>
              </a:custGeom>
              <a:solidFill>
                <a:srgbClr val="007CC3"/>
              </a:solidFill>
              <a:ln w="9525">
                <a:noFill/>
                <a:round/>
                <a:headEnd/>
                <a:tailEnd/>
              </a:ln>
            </p:spPr>
            <p:txBody>
              <a:bodyPr/>
              <a:lstStyle/>
              <a:p>
                <a:endParaRPr lang="en-US"/>
              </a:p>
            </p:txBody>
          </p:sp>
          <p:sp>
            <p:nvSpPr>
              <p:cNvPr id="26822" name="Freeform 238"/>
              <p:cNvSpPr>
                <a:spLocks/>
              </p:cNvSpPr>
              <p:nvPr/>
            </p:nvSpPr>
            <p:spPr bwMode="auto">
              <a:xfrm>
                <a:off x="974" y="1417"/>
                <a:ext cx="11" cy="9"/>
              </a:xfrm>
              <a:custGeom>
                <a:avLst/>
                <a:gdLst>
                  <a:gd name="T0" fmla="*/ 4 w 11"/>
                  <a:gd name="T1" fmla="*/ 9 h 9"/>
                  <a:gd name="T2" fmla="*/ 3 w 11"/>
                  <a:gd name="T3" fmla="*/ 8 h 9"/>
                  <a:gd name="T4" fmla="*/ 3 w 11"/>
                  <a:gd name="T5" fmla="*/ 8 h 9"/>
                  <a:gd name="T6" fmla="*/ 2 w 11"/>
                  <a:gd name="T7" fmla="*/ 8 h 9"/>
                  <a:gd name="T8" fmla="*/ 2 w 11"/>
                  <a:gd name="T9" fmla="*/ 7 h 9"/>
                  <a:gd name="T10" fmla="*/ 1 w 11"/>
                  <a:gd name="T11" fmla="*/ 7 h 9"/>
                  <a:gd name="T12" fmla="*/ 1 w 11"/>
                  <a:gd name="T13" fmla="*/ 6 h 9"/>
                  <a:gd name="T14" fmla="*/ 0 w 11"/>
                  <a:gd name="T15" fmla="*/ 6 h 9"/>
                  <a:gd name="T16" fmla="*/ 0 w 11"/>
                  <a:gd name="T17" fmla="*/ 6 h 9"/>
                  <a:gd name="T18" fmla="*/ 0 w 11"/>
                  <a:gd name="T19" fmla="*/ 5 h 9"/>
                  <a:gd name="T20" fmla="*/ 0 w 11"/>
                  <a:gd name="T21" fmla="*/ 4 h 9"/>
                  <a:gd name="T22" fmla="*/ 0 w 11"/>
                  <a:gd name="T23" fmla="*/ 4 h 9"/>
                  <a:gd name="T24" fmla="*/ 0 w 11"/>
                  <a:gd name="T25" fmla="*/ 3 h 9"/>
                  <a:gd name="T26" fmla="*/ 1 w 11"/>
                  <a:gd name="T27" fmla="*/ 3 h 9"/>
                  <a:gd name="T28" fmla="*/ 2 w 11"/>
                  <a:gd name="T29" fmla="*/ 3 h 9"/>
                  <a:gd name="T30" fmla="*/ 2 w 11"/>
                  <a:gd name="T31" fmla="*/ 2 h 9"/>
                  <a:gd name="T32" fmla="*/ 3 w 11"/>
                  <a:gd name="T33" fmla="*/ 1 h 9"/>
                  <a:gd name="T34" fmla="*/ 5 w 11"/>
                  <a:gd name="T35" fmla="*/ 1 h 9"/>
                  <a:gd name="T36" fmla="*/ 6 w 11"/>
                  <a:gd name="T37" fmla="*/ 1 h 9"/>
                  <a:gd name="T38" fmla="*/ 6 w 11"/>
                  <a:gd name="T39" fmla="*/ 0 h 9"/>
                  <a:gd name="T40" fmla="*/ 7 w 11"/>
                  <a:gd name="T41" fmla="*/ 1 h 9"/>
                  <a:gd name="T42" fmla="*/ 8 w 11"/>
                  <a:gd name="T43" fmla="*/ 1 h 9"/>
                  <a:gd name="T44" fmla="*/ 8 w 11"/>
                  <a:gd name="T45" fmla="*/ 2 h 9"/>
                  <a:gd name="T46" fmla="*/ 8 w 11"/>
                  <a:gd name="T47" fmla="*/ 2 h 9"/>
                  <a:gd name="T48" fmla="*/ 9 w 11"/>
                  <a:gd name="T49" fmla="*/ 3 h 9"/>
                  <a:gd name="T50" fmla="*/ 9 w 11"/>
                  <a:gd name="T51" fmla="*/ 3 h 9"/>
                  <a:gd name="T52" fmla="*/ 10 w 11"/>
                  <a:gd name="T53" fmla="*/ 3 h 9"/>
                  <a:gd name="T54" fmla="*/ 10 w 11"/>
                  <a:gd name="T55" fmla="*/ 4 h 9"/>
                  <a:gd name="T56" fmla="*/ 10 w 11"/>
                  <a:gd name="T57" fmla="*/ 5 h 9"/>
                  <a:gd name="T58" fmla="*/ 10 w 11"/>
                  <a:gd name="T59" fmla="*/ 5 h 9"/>
                  <a:gd name="T60" fmla="*/ 11 w 11"/>
                  <a:gd name="T61" fmla="*/ 6 h 9"/>
                  <a:gd name="T62" fmla="*/ 9 w 11"/>
                  <a:gd name="T63" fmla="*/ 7 h 9"/>
                  <a:gd name="T64" fmla="*/ 7 w 11"/>
                  <a:gd name="T65" fmla="*/ 7 h 9"/>
                  <a:gd name="T66" fmla="*/ 5 w 11"/>
                  <a:gd name="T67" fmla="*/ 8 h 9"/>
                  <a:gd name="T68" fmla="*/ 4 w 11"/>
                  <a:gd name="T69" fmla="*/ 9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
                  <a:gd name="T106" fmla="*/ 0 h 9"/>
                  <a:gd name="T107" fmla="*/ 11 w 11"/>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 h="9">
                    <a:moveTo>
                      <a:pt x="4" y="9"/>
                    </a:moveTo>
                    <a:lnTo>
                      <a:pt x="3" y="8"/>
                    </a:lnTo>
                    <a:lnTo>
                      <a:pt x="2" y="8"/>
                    </a:lnTo>
                    <a:lnTo>
                      <a:pt x="2" y="7"/>
                    </a:lnTo>
                    <a:lnTo>
                      <a:pt x="1" y="7"/>
                    </a:lnTo>
                    <a:lnTo>
                      <a:pt x="1" y="6"/>
                    </a:lnTo>
                    <a:lnTo>
                      <a:pt x="0" y="6"/>
                    </a:lnTo>
                    <a:lnTo>
                      <a:pt x="0" y="5"/>
                    </a:lnTo>
                    <a:lnTo>
                      <a:pt x="0" y="4"/>
                    </a:lnTo>
                    <a:lnTo>
                      <a:pt x="0" y="3"/>
                    </a:lnTo>
                    <a:lnTo>
                      <a:pt x="1" y="3"/>
                    </a:lnTo>
                    <a:lnTo>
                      <a:pt x="2" y="3"/>
                    </a:lnTo>
                    <a:lnTo>
                      <a:pt x="2" y="2"/>
                    </a:lnTo>
                    <a:lnTo>
                      <a:pt x="3" y="1"/>
                    </a:lnTo>
                    <a:lnTo>
                      <a:pt x="5" y="1"/>
                    </a:lnTo>
                    <a:lnTo>
                      <a:pt x="6" y="1"/>
                    </a:lnTo>
                    <a:lnTo>
                      <a:pt x="6" y="0"/>
                    </a:lnTo>
                    <a:lnTo>
                      <a:pt x="7" y="1"/>
                    </a:lnTo>
                    <a:lnTo>
                      <a:pt x="8" y="1"/>
                    </a:lnTo>
                    <a:lnTo>
                      <a:pt x="8" y="2"/>
                    </a:lnTo>
                    <a:lnTo>
                      <a:pt x="9" y="3"/>
                    </a:lnTo>
                    <a:lnTo>
                      <a:pt x="10" y="3"/>
                    </a:lnTo>
                    <a:lnTo>
                      <a:pt x="10" y="4"/>
                    </a:lnTo>
                    <a:lnTo>
                      <a:pt x="10" y="5"/>
                    </a:lnTo>
                    <a:lnTo>
                      <a:pt x="11" y="6"/>
                    </a:lnTo>
                    <a:lnTo>
                      <a:pt x="9" y="7"/>
                    </a:lnTo>
                    <a:lnTo>
                      <a:pt x="7" y="7"/>
                    </a:lnTo>
                    <a:lnTo>
                      <a:pt x="5" y="8"/>
                    </a:lnTo>
                    <a:lnTo>
                      <a:pt x="4" y="9"/>
                    </a:lnTo>
                    <a:close/>
                  </a:path>
                </a:pathLst>
              </a:custGeom>
              <a:solidFill>
                <a:srgbClr val="A98F00"/>
              </a:solidFill>
              <a:ln w="9525">
                <a:noFill/>
                <a:round/>
                <a:headEnd/>
                <a:tailEnd/>
              </a:ln>
            </p:spPr>
            <p:txBody>
              <a:bodyPr/>
              <a:lstStyle/>
              <a:p>
                <a:endParaRPr lang="en-US"/>
              </a:p>
            </p:txBody>
          </p:sp>
          <p:sp>
            <p:nvSpPr>
              <p:cNvPr id="26823" name="Freeform 239"/>
              <p:cNvSpPr>
                <a:spLocks/>
              </p:cNvSpPr>
              <p:nvPr/>
            </p:nvSpPr>
            <p:spPr bwMode="auto">
              <a:xfrm>
                <a:off x="1200" y="1410"/>
                <a:ext cx="10" cy="16"/>
              </a:xfrm>
              <a:custGeom>
                <a:avLst/>
                <a:gdLst>
                  <a:gd name="T0" fmla="*/ 1 w 10"/>
                  <a:gd name="T1" fmla="*/ 16 h 16"/>
                  <a:gd name="T2" fmla="*/ 0 w 10"/>
                  <a:gd name="T3" fmla="*/ 15 h 16"/>
                  <a:gd name="T4" fmla="*/ 0 w 10"/>
                  <a:gd name="T5" fmla="*/ 15 h 16"/>
                  <a:gd name="T6" fmla="*/ 0 w 10"/>
                  <a:gd name="T7" fmla="*/ 12 h 16"/>
                  <a:gd name="T8" fmla="*/ 0 w 10"/>
                  <a:gd name="T9" fmla="*/ 10 h 16"/>
                  <a:gd name="T10" fmla="*/ 0 w 10"/>
                  <a:gd name="T11" fmla="*/ 7 h 16"/>
                  <a:gd name="T12" fmla="*/ 0 w 10"/>
                  <a:gd name="T13" fmla="*/ 4 h 16"/>
                  <a:gd name="T14" fmla="*/ 5 w 10"/>
                  <a:gd name="T15" fmla="*/ 2 h 16"/>
                  <a:gd name="T16" fmla="*/ 7 w 10"/>
                  <a:gd name="T17" fmla="*/ 1 h 16"/>
                  <a:gd name="T18" fmla="*/ 8 w 10"/>
                  <a:gd name="T19" fmla="*/ 1 h 16"/>
                  <a:gd name="T20" fmla="*/ 8 w 10"/>
                  <a:gd name="T21" fmla="*/ 0 h 16"/>
                  <a:gd name="T22" fmla="*/ 9 w 10"/>
                  <a:gd name="T23" fmla="*/ 0 h 16"/>
                  <a:gd name="T24" fmla="*/ 10 w 10"/>
                  <a:gd name="T25" fmla="*/ 0 h 16"/>
                  <a:gd name="T26" fmla="*/ 10 w 10"/>
                  <a:gd name="T27" fmla="*/ 2 h 16"/>
                  <a:gd name="T28" fmla="*/ 10 w 10"/>
                  <a:gd name="T29" fmla="*/ 4 h 16"/>
                  <a:gd name="T30" fmla="*/ 10 w 10"/>
                  <a:gd name="T31" fmla="*/ 6 h 16"/>
                  <a:gd name="T32" fmla="*/ 10 w 10"/>
                  <a:gd name="T33" fmla="*/ 8 h 16"/>
                  <a:gd name="T34" fmla="*/ 10 w 10"/>
                  <a:gd name="T35" fmla="*/ 10 h 16"/>
                  <a:gd name="T36" fmla="*/ 10 w 10"/>
                  <a:gd name="T37" fmla="*/ 11 h 16"/>
                  <a:gd name="T38" fmla="*/ 10 w 10"/>
                  <a:gd name="T39" fmla="*/ 13 h 16"/>
                  <a:gd name="T40" fmla="*/ 10 w 10"/>
                  <a:gd name="T41" fmla="*/ 15 h 16"/>
                  <a:gd name="T42" fmla="*/ 7 w 10"/>
                  <a:gd name="T43" fmla="*/ 15 h 16"/>
                  <a:gd name="T44" fmla="*/ 5 w 10"/>
                  <a:gd name="T45" fmla="*/ 15 h 16"/>
                  <a:gd name="T46" fmla="*/ 3 w 10"/>
                  <a:gd name="T47" fmla="*/ 16 h 16"/>
                  <a:gd name="T48" fmla="*/ 1 w 10"/>
                  <a:gd name="T49" fmla="*/ 16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6"/>
                  <a:gd name="T77" fmla="*/ 10 w 10"/>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6">
                    <a:moveTo>
                      <a:pt x="1" y="16"/>
                    </a:moveTo>
                    <a:lnTo>
                      <a:pt x="0" y="15"/>
                    </a:lnTo>
                    <a:lnTo>
                      <a:pt x="0" y="12"/>
                    </a:lnTo>
                    <a:lnTo>
                      <a:pt x="0" y="10"/>
                    </a:lnTo>
                    <a:lnTo>
                      <a:pt x="0" y="7"/>
                    </a:lnTo>
                    <a:lnTo>
                      <a:pt x="0" y="4"/>
                    </a:lnTo>
                    <a:lnTo>
                      <a:pt x="5" y="2"/>
                    </a:lnTo>
                    <a:lnTo>
                      <a:pt x="7" y="1"/>
                    </a:lnTo>
                    <a:lnTo>
                      <a:pt x="8" y="1"/>
                    </a:lnTo>
                    <a:lnTo>
                      <a:pt x="8" y="0"/>
                    </a:lnTo>
                    <a:lnTo>
                      <a:pt x="9" y="0"/>
                    </a:lnTo>
                    <a:lnTo>
                      <a:pt x="10" y="0"/>
                    </a:lnTo>
                    <a:lnTo>
                      <a:pt x="10" y="2"/>
                    </a:lnTo>
                    <a:lnTo>
                      <a:pt x="10" y="4"/>
                    </a:lnTo>
                    <a:lnTo>
                      <a:pt x="10" y="6"/>
                    </a:lnTo>
                    <a:lnTo>
                      <a:pt x="10" y="8"/>
                    </a:lnTo>
                    <a:lnTo>
                      <a:pt x="10" y="10"/>
                    </a:lnTo>
                    <a:lnTo>
                      <a:pt x="10" y="11"/>
                    </a:lnTo>
                    <a:lnTo>
                      <a:pt x="10" y="13"/>
                    </a:lnTo>
                    <a:lnTo>
                      <a:pt x="10" y="15"/>
                    </a:lnTo>
                    <a:lnTo>
                      <a:pt x="7" y="15"/>
                    </a:lnTo>
                    <a:lnTo>
                      <a:pt x="5" y="15"/>
                    </a:lnTo>
                    <a:lnTo>
                      <a:pt x="3" y="16"/>
                    </a:lnTo>
                    <a:lnTo>
                      <a:pt x="1" y="16"/>
                    </a:lnTo>
                    <a:close/>
                  </a:path>
                </a:pathLst>
              </a:custGeom>
              <a:solidFill>
                <a:srgbClr val="A98F00"/>
              </a:solidFill>
              <a:ln w="9525">
                <a:noFill/>
                <a:round/>
                <a:headEnd/>
                <a:tailEnd/>
              </a:ln>
            </p:spPr>
            <p:txBody>
              <a:bodyPr/>
              <a:lstStyle/>
              <a:p>
                <a:endParaRPr lang="en-US"/>
              </a:p>
            </p:txBody>
          </p:sp>
          <p:sp>
            <p:nvSpPr>
              <p:cNvPr id="26824" name="Freeform 240"/>
              <p:cNvSpPr>
                <a:spLocks/>
              </p:cNvSpPr>
              <p:nvPr/>
            </p:nvSpPr>
            <p:spPr bwMode="auto">
              <a:xfrm>
                <a:off x="1185" y="1415"/>
                <a:ext cx="10" cy="10"/>
              </a:xfrm>
              <a:custGeom>
                <a:avLst/>
                <a:gdLst>
                  <a:gd name="T0" fmla="*/ 0 w 10"/>
                  <a:gd name="T1" fmla="*/ 10 h 10"/>
                  <a:gd name="T2" fmla="*/ 0 w 10"/>
                  <a:gd name="T3" fmla="*/ 7 h 10"/>
                  <a:gd name="T4" fmla="*/ 0 w 10"/>
                  <a:gd name="T5" fmla="*/ 5 h 10"/>
                  <a:gd name="T6" fmla="*/ 0 w 10"/>
                  <a:gd name="T7" fmla="*/ 2 h 10"/>
                  <a:gd name="T8" fmla="*/ 0 w 10"/>
                  <a:gd name="T9" fmla="*/ 0 h 10"/>
                  <a:gd name="T10" fmla="*/ 2 w 10"/>
                  <a:gd name="T11" fmla="*/ 0 h 10"/>
                  <a:gd name="T12" fmla="*/ 5 w 10"/>
                  <a:gd name="T13" fmla="*/ 0 h 10"/>
                  <a:gd name="T14" fmla="*/ 7 w 10"/>
                  <a:gd name="T15" fmla="*/ 0 h 10"/>
                  <a:gd name="T16" fmla="*/ 10 w 10"/>
                  <a:gd name="T17" fmla="*/ 0 h 10"/>
                  <a:gd name="T18" fmla="*/ 10 w 10"/>
                  <a:gd name="T19" fmla="*/ 3 h 10"/>
                  <a:gd name="T20" fmla="*/ 10 w 10"/>
                  <a:gd name="T21" fmla="*/ 5 h 10"/>
                  <a:gd name="T22" fmla="*/ 10 w 10"/>
                  <a:gd name="T23" fmla="*/ 8 h 10"/>
                  <a:gd name="T24" fmla="*/ 10 w 10"/>
                  <a:gd name="T25" fmla="*/ 10 h 10"/>
                  <a:gd name="T26" fmla="*/ 7 w 10"/>
                  <a:gd name="T27" fmla="*/ 10 h 10"/>
                  <a:gd name="T28" fmla="*/ 5 w 10"/>
                  <a:gd name="T29" fmla="*/ 10 h 10"/>
                  <a:gd name="T30" fmla="*/ 2 w 10"/>
                  <a:gd name="T31" fmla="*/ 10 h 10"/>
                  <a:gd name="T32" fmla="*/ 0 w 10"/>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0" y="10"/>
                    </a:moveTo>
                    <a:lnTo>
                      <a:pt x="0" y="7"/>
                    </a:lnTo>
                    <a:lnTo>
                      <a:pt x="0" y="5"/>
                    </a:lnTo>
                    <a:lnTo>
                      <a:pt x="0" y="2"/>
                    </a:lnTo>
                    <a:lnTo>
                      <a:pt x="0" y="0"/>
                    </a:lnTo>
                    <a:lnTo>
                      <a:pt x="2" y="0"/>
                    </a:lnTo>
                    <a:lnTo>
                      <a:pt x="5" y="0"/>
                    </a:lnTo>
                    <a:lnTo>
                      <a:pt x="7" y="0"/>
                    </a:lnTo>
                    <a:lnTo>
                      <a:pt x="10" y="0"/>
                    </a:lnTo>
                    <a:lnTo>
                      <a:pt x="10" y="3"/>
                    </a:lnTo>
                    <a:lnTo>
                      <a:pt x="10" y="5"/>
                    </a:lnTo>
                    <a:lnTo>
                      <a:pt x="10" y="8"/>
                    </a:lnTo>
                    <a:lnTo>
                      <a:pt x="10" y="10"/>
                    </a:lnTo>
                    <a:lnTo>
                      <a:pt x="7" y="10"/>
                    </a:lnTo>
                    <a:lnTo>
                      <a:pt x="5" y="10"/>
                    </a:lnTo>
                    <a:lnTo>
                      <a:pt x="2" y="10"/>
                    </a:lnTo>
                    <a:lnTo>
                      <a:pt x="0" y="10"/>
                    </a:lnTo>
                    <a:close/>
                  </a:path>
                </a:pathLst>
              </a:custGeom>
              <a:solidFill>
                <a:srgbClr val="A98F00"/>
              </a:solidFill>
              <a:ln w="9525">
                <a:noFill/>
                <a:round/>
                <a:headEnd/>
                <a:tailEnd/>
              </a:ln>
            </p:spPr>
            <p:txBody>
              <a:bodyPr/>
              <a:lstStyle/>
              <a:p>
                <a:endParaRPr lang="en-US"/>
              </a:p>
            </p:txBody>
          </p:sp>
          <p:sp>
            <p:nvSpPr>
              <p:cNvPr id="26825" name="Freeform 241"/>
              <p:cNvSpPr>
                <a:spLocks/>
              </p:cNvSpPr>
              <p:nvPr/>
            </p:nvSpPr>
            <p:spPr bwMode="auto">
              <a:xfrm>
                <a:off x="1170" y="1410"/>
                <a:ext cx="9" cy="13"/>
              </a:xfrm>
              <a:custGeom>
                <a:avLst/>
                <a:gdLst>
                  <a:gd name="T0" fmla="*/ 8 w 9"/>
                  <a:gd name="T1" fmla="*/ 13 h 13"/>
                  <a:gd name="T2" fmla="*/ 6 w 9"/>
                  <a:gd name="T3" fmla="*/ 12 h 13"/>
                  <a:gd name="T4" fmla="*/ 4 w 9"/>
                  <a:gd name="T5" fmla="*/ 12 h 13"/>
                  <a:gd name="T6" fmla="*/ 2 w 9"/>
                  <a:gd name="T7" fmla="*/ 11 h 13"/>
                  <a:gd name="T8" fmla="*/ 0 w 9"/>
                  <a:gd name="T9" fmla="*/ 10 h 13"/>
                  <a:gd name="T10" fmla="*/ 0 w 9"/>
                  <a:gd name="T11" fmla="*/ 8 h 13"/>
                  <a:gd name="T12" fmla="*/ 0 w 9"/>
                  <a:gd name="T13" fmla="*/ 5 h 13"/>
                  <a:gd name="T14" fmla="*/ 0 w 9"/>
                  <a:gd name="T15" fmla="*/ 2 h 13"/>
                  <a:gd name="T16" fmla="*/ 0 w 9"/>
                  <a:gd name="T17" fmla="*/ 0 h 13"/>
                  <a:gd name="T18" fmla="*/ 2 w 9"/>
                  <a:gd name="T19" fmla="*/ 0 h 13"/>
                  <a:gd name="T20" fmla="*/ 5 w 9"/>
                  <a:gd name="T21" fmla="*/ 1 h 13"/>
                  <a:gd name="T22" fmla="*/ 7 w 9"/>
                  <a:gd name="T23" fmla="*/ 2 h 13"/>
                  <a:gd name="T24" fmla="*/ 9 w 9"/>
                  <a:gd name="T25" fmla="*/ 3 h 13"/>
                  <a:gd name="T26" fmla="*/ 9 w 9"/>
                  <a:gd name="T27" fmla="*/ 9 h 13"/>
                  <a:gd name="T28" fmla="*/ 9 w 9"/>
                  <a:gd name="T29" fmla="*/ 12 h 13"/>
                  <a:gd name="T30" fmla="*/ 8 w 9"/>
                  <a:gd name="T31" fmla="*/ 12 h 13"/>
                  <a:gd name="T32" fmla="*/ 8 w 9"/>
                  <a:gd name="T33" fmla="*/ 13 h 13"/>
                  <a:gd name="T34" fmla="*/ 8 w 9"/>
                  <a:gd name="T35" fmla="*/ 13 h 13"/>
                  <a:gd name="T36" fmla="*/ 8 w 9"/>
                  <a:gd name="T37" fmla="*/ 13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3"/>
                  <a:gd name="T59" fmla="*/ 9 w 9"/>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3">
                    <a:moveTo>
                      <a:pt x="8" y="13"/>
                    </a:moveTo>
                    <a:lnTo>
                      <a:pt x="6" y="12"/>
                    </a:lnTo>
                    <a:lnTo>
                      <a:pt x="4" y="12"/>
                    </a:lnTo>
                    <a:lnTo>
                      <a:pt x="2" y="11"/>
                    </a:lnTo>
                    <a:lnTo>
                      <a:pt x="0" y="10"/>
                    </a:lnTo>
                    <a:lnTo>
                      <a:pt x="0" y="8"/>
                    </a:lnTo>
                    <a:lnTo>
                      <a:pt x="0" y="5"/>
                    </a:lnTo>
                    <a:lnTo>
                      <a:pt x="0" y="2"/>
                    </a:lnTo>
                    <a:lnTo>
                      <a:pt x="0" y="0"/>
                    </a:lnTo>
                    <a:lnTo>
                      <a:pt x="2" y="0"/>
                    </a:lnTo>
                    <a:lnTo>
                      <a:pt x="5" y="1"/>
                    </a:lnTo>
                    <a:lnTo>
                      <a:pt x="7" y="2"/>
                    </a:lnTo>
                    <a:lnTo>
                      <a:pt x="9" y="3"/>
                    </a:lnTo>
                    <a:lnTo>
                      <a:pt x="9" y="9"/>
                    </a:lnTo>
                    <a:lnTo>
                      <a:pt x="9" y="12"/>
                    </a:lnTo>
                    <a:lnTo>
                      <a:pt x="8" y="12"/>
                    </a:lnTo>
                    <a:lnTo>
                      <a:pt x="8" y="13"/>
                    </a:lnTo>
                    <a:close/>
                  </a:path>
                </a:pathLst>
              </a:custGeom>
              <a:solidFill>
                <a:srgbClr val="A98F00"/>
              </a:solidFill>
              <a:ln w="9525">
                <a:noFill/>
                <a:round/>
                <a:headEnd/>
                <a:tailEnd/>
              </a:ln>
            </p:spPr>
            <p:txBody>
              <a:bodyPr/>
              <a:lstStyle/>
              <a:p>
                <a:endParaRPr lang="en-US"/>
              </a:p>
            </p:txBody>
          </p:sp>
          <p:sp>
            <p:nvSpPr>
              <p:cNvPr id="26826" name="Freeform 242"/>
              <p:cNvSpPr>
                <a:spLocks/>
              </p:cNvSpPr>
              <p:nvPr/>
            </p:nvSpPr>
            <p:spPr bwMode="auto">
              <a:xfrm>
                <a:off x="405" y="1399"/>
                <a:ext cx="20" cy="21"/>
              </a:xfrm>
              <a:custGeom>
                <a:avLst/>
                <a:gdLst>
                  <a:gd name="T0" fmla="*/ 7 w 20"/>
                  <a:gd name="T1" fmla="*/ 21 h 21"/>
                  <a:gd name="T2" fmla="*/ 6 w 20"/>
                  <a:gd name="T3" fmla="*/ 20 h 21"/>
                  <a:gd name="T4" fmla="*/ 4 w 20"/>
                  <a:gd name="T5" fmla="*/ 19 h 21"/>
                  <a:gd name="T6" fmla="*/ 3 w 20"/>
                  <a:gd name="T7" fmla="*/ 18 h 21"/>
                  <a:gd name="T8" fmla="*/ 2 w 20"/>
                  <a:gd name="T9" fmla="*/ 17 h 21"/>
                  <a:gd name="T10" fmla="*/ 1 w 20"/>
                  <a:gd name="T11" fmla="*/ 16 h 21"/>
                  <a:gd name="T12" fmla="*/ 1 w 20"/>
                  <a:gd name="T13" fmla="*/ 15 h 21"/>
                  <a:gd name="T14" fmla="*/ 0 w 20"/>
                  <a:gd name="T15" fmla="*/ 14 h 21"/>
                  <a:gd name="T16" fmla="*/ 0 w 20"/>
                  <a:gd name="T17" fmla="*/ 13 h 21"/>
                  <a:gd name="T18" fmla="*/ 0 w 20"/>
                  <a:gd name="T19" fmla="*/ 11 h 21"/>
                  <a:gd name="T20" fmla="*/ 0 w 20"/>
                  <a:gd name="T21" fmla="*/ 10 h 21"/>
                  <a:gd name="T22" fmla="*/ 0 w 20"/>
                  <a:gd name="T23" fmla="*/ 9 h 21"/>
                  <a:gd name="T24" fmla="*/ 0 w 20"/>
                  <a:gd name="T25" fmla="*/ 8 h 21"/>
                  <a:gd name="T26" fmla="*/ 0 w 20"/>
                  <a:gd name="T27" fmla="*/ 7 h 21"/>
                  <a:gd name="T28" fmla="*/ 1 w 20"/>
                  <a:gd name="T29" fmla="*/ 6 h 21"/>
                  <a:gd name="T30" fmla="*/ 1 w 20"/>
                  <a:gd name="T31" fmla="*/ 5 h 21"/>
                  <a:gd name="T32" fmla="*/ 2 w 20"/>
                  <a:gd name="T33" fmla="*/ 4 h 21"/>
                  <a:gd name="T34" fmla="*/ 3 w 20"/>
                  <a:gd name="T35" fmla="*/ 4 h 21"/>
                  <a:gd name="T36" fmla="*/ 4 w 20"/>
                  <a:gd name="T37" fmla="*/ 3 h 21"/>
                  <a:gd name="T38" fmla="*/ 5 w 20"/>
                  <a:gd name="T39" fmla="*/ 2 h 21"/>
                  <a:gd name="T40" fmla="*/ 6 w 20"/>
                  <a:gd name="T41" fmla="*/ 2 h 21"/>
                  <a:gd name="T42" fmla="*/ 7 w 20"/>
                  <a:gd name="T43" fmla="*/ 1 h 21"/>
                  <a:gd name="T44" fmla="*/ 8 w 20"/>
                  <a:gd name="T45" fmla="*/ 1 h 21"/>
                  <a:gd name="T46" fmla="*/ 9 w 20"/>
                  <a:gd name="T47" fmla="*/ 1 h 21"/>
                  <a:gd name="T48" fmla="*/ 10 w 20"/>
                  <a:gd name="T49" fmla="*/ 0 h 21"/>
                  <a:gd name="T50" fmla="*/ 11 w 20"/>
                  <a:gd name="T51" fmla="*/ 0 h 21"/>
                  <a:gd name="T52" fmla="*/ 12 w 20"/>
                  <a:gd name="T53" fmla="*/ 1 h 21"/>
                  <a:gd name="T54" fmla="*/ 13 w 20"/>
                  <a:gd name="T55" fmla="*/ 1 h 21"/>
                  <a:gd name="T56" fmla="*/ 15 w 20"/>
                  <a:gd name="T57" fmla="*/ 1 h 21"/>
                  <a:gd name="T58" fmla="*/ 16 w 20"/>
                  <a:gd name="T59" fmla="*/ 2 h 21"/>
                  <a:gd name="T60" fmla="*/ 17 w 20"/>
                  <a:gd name="T61" fmla="*/ 2 h 21"/>
                  <a:gd name="T62" fmla="*/ 18 w 20"/>
                  <a:gd name="T63" fmla="*/ 3 h 21"/>
                  <a:gd name="T64" fmla="*/ 20 w 20"/>
                  <a:gd name="T65" fmla="*/ 4 h 21"/>
                  <a:gd name="T66" fmla="*/ 20 w 20"/>
                  <a:gd name="T67" fmla="*/ 5 h 21"/>
                  <a:gd name="T68" fmla="*/ 20 w 20"/>
                  <a:gd name="T69" fmla="*/ 5 h 21"/>
                  <a:gd name="T70" fmla="*/ 20 w 20"/>
                  <a:gd name="T71" fmla="*/ 6 h 21"/>
                  <a:gd name="T72" fmla="*/ 20 w 20"/>
                  <a:gd name="T73" fmla="*/ 7 h 21"/>
                  <a:gd name="T74" fmla="*/ 20 w 20"/>
                  <a:gd name="T75" fmla="*/ 8 h 21"/>
                  <a:gd name="T76" fmla="*/ 20 w 20"/>
                  <a:gd name="T77" fmla="*/ 9 h 21"/>
                  <a:gd name="T78" fmla="*/ 20 w 20"/>
                  <a:gd name="T79" fmla="*/ 10 h 21"/>
                  <a:gd name="T80" fmla="*/ 20 w 20"/>
                  <a:gd name="T81" fmla="*/ 11 h 21"/>
                  <a:gd name="T82" fmla="*/ 20 w 20"/>
                  <a:gd name="T83" fmla="*/ 13 h 21"/>
                  <a:gd name="T84" fmla="*/ 20 w 20"/>
                  <a:gd name="T85" fmla="*/ 14 h 21"/>
                  <a:gd name="T86" fmla="*/ 19 w 20"/>
                  <a:gd name="T87" fmla="*/ 14 h 21"/>
                  <a:gd name="T88" fmla="*/ 18 w 20"/>
                  <a:gd name="T89" fmla="*/ 14 h 21"/>
                  <a:gd name="T90" fmla="*/ 18 w 20"/>
                  <a:gd name="T91" fmla="*/ 14 h 21"/>
                  <a:gd name="T92" fmla="*/ 18 w 20"/>
                  <a:gd name="T93" fmla="*/ 15 h 21"/>
                  <a:gd name="T94" fmla="*/ 17 w 20"/>
                  <a:gd name="T95" fmla="*/ 15 h 21"/>
                  <a:gd name="T96" fmla="*/ 17 w 20"/>
                  <a:gd name="T97" fmla="*/ 16 h 21"/>
                  <a:gd name="T98" fmla="*/ 17 w 20"/>
                  <a:gd name="T99" fmla="*/ 16 h 21"/>
                  <a:gd name="T100" fmla="*/ 16 w 20"/>
                  <a:gd name="T101" fmla="*/ 17 h 21"/>
                  <a:gd name="T102" fmla="*/ 16 w 20"/>
                  <a:gd name="T103" fmla="*/ 17 h 21"/>
                  <a:gd name="T104" fmla="*/ 15 w 20"/>
                  <a:gd name="T105" fmla="*/ 17 h 21"/>
                  <a:gd name="T106" fmla="*/ 15 w 20"/>
                  <a:gd name="T107" fmla="*/ 18 h 21"/>
                  <a:gd name="T108" fmla="*/ 15 w 20"/>
                  <a:gd name="T109" fmla="*/ 19 h 21"/>
                  <a:gd name="T110" fmla="*/ 13 w 20"/>
                  <a:gd name="T111" fmla="*/ 19 h 21"/>
                  <a:gd name="T112" fmla="*/ 11 w 20"/>
                  <a:gd name="T113" fmla="*/ 20 h 21"/>
                  <a:gd name="T114" fmla="*/ 9 w 20"/>
                  <a:gd name="T115" fmla="*/ 20 h 21"/>
                  <a:gd name="T116" fmla="*/ 7 w 20"/>
                  <a:gd name="T117" fmla="*/ 21 h 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
                  <a:gd name="T178" fmla="*/ 0 h 21"/>
                  <a:gd name="T179" fmla="*/ 20 w 20"/>
                  <a:gd name="T180" fmla="*/ 21 h 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 h="21">
                    <a:moveTo>
                      <a:pt x="7" y="21"/>
                    </a:moveTo>
                    <a:lnTo>
                      <a:pt x="6" y="20"/>
                    </a:lnTo>
                    <a:lnTo>
                      <a:pt x="4" y="19"/>
                    </a:lnTo>
                    <a:lnTo>
                      <a:pt x="3" y="18"/>
                    </a:lnTo>
                    <a:lnTo>
                      <a:pt x="2" y="17"/>
                    </a:lnTo>
                    <a:lnTo>
                      <a:pt x="1" y="16"/>
                    </a:lnTo>
                    <a:lnTo>
                      <a:pt x="1" y="15"/>
                    </a:lnTo>
                    <a:lnTo>
                      <a:pt x="0" y="14"/>
                    </a:lnTo>
                    <a:lnTo>
                      <a:pt x="0" y="13"/>
                    </a:lnTo>
                    <a:lnTo>
                      <a:pt x="0" y="11"/>
                    </a:lnTo>
                    <a:lnTo>
                      <a:pt x="0" y="10"/>
                    </a:lnTo>
                    <a:lnTo>
                      <a:pt x="0" y="9"/>
                    </a:lnTo>
                    <a:lnTo>
                      <a:pt x="0" y="8"/>
                    </a:lnTo>
                    <a:lnTo>
                      <a:pt x="0" y="7"/>
                    </a:lnTo>
                    <a:lnTo>
                      <a:pt x="1" y="6"/>
                    </a:lnTo>
                    <a:lnTo>
                      <a:pt x="1" y="5"/>
                    </a:lnTo>
                    <a:lnTo>
                      <a:pt x="2" y="4"/>
                    </a:lnTo>
                    <a:lnTo>
                      <a:pt x="3" y="4"/>
                    </a:lnTo>
                    <a:lnTo>
                      <a:pt x="4" y="3"/>
                    </a:lnTo>
                    <a:lnTo>
                      <a:pt x="5" y="2"/>
                    </a:lnTo>
                    <a:lnTo>
                      <a:pt x="6" y="2"/>
                    </a:lnTo>
                    <a:lnTo>
                      <a:pt x="7" y="1"/>
                    </a:lnTo>
                    <a:lnTo>
                      <a:pt x="8" y="1"/>
                    </a:lnTo>
                    <a:lnTo>
                      <a:pt x="9" y="1"/>
                    </a:lnTo>
                    <a:lnTo>
                      <a:pt x="10" y="0"/>
                    </a:lnTo>
                    <a:lnTo>
                      <a:pt x="11" y="0"/>
                    </a:lnTo>
                    <a:lnTo>
                      <a:pt x="12" y="1"/>
                    </a:lnTo>
                    <a:lnTo>
                      <a:pt x="13" y="1"/>
                    </a:lnTo>
                    <a:lnTo>
                      <a:pt x="15" y="1"/>
                    </a:lnTo>
                    <a:lnTo>
                      <a:pt x="16" y="2"/>
                    </a:lnTo>
                    <a:lnTo>
                      <a:pt x="17" y="2"/>
                    </a:lnTo>
                    <a:lnTo>
                      <a:pt x="18" y="3"/>
                    </a:lnTo>
                    <a:lnTo>
                      <a:pt x="20" y="4"/>
                    </a:lnTo>
                    <a:lnTo>
                      <a:pt x="20" y="5"/>
                    </a:lnTo>
                    <a:lnTo>
                      <a:pt x="20" y="6"/>
                    </a:lnTo>
                    <a:lnTo>
                      <a:pt x="20" y="7"/>
                    </a:lnTo>
                    <a:lnTo>
                      <a:pt x="20" y="8"/>
                    </a:lnTo>
                    <a:lnTo>
                      <a:pt x="20" y="9"/>
                    </a:lnTo>
                    <a:lnTo>
                      <a:pt x="20" y="10"/>
                    </a:lnTo>
                    <a:lnTo>
                      <a:pt x="20" y="11"/>
                    </a:lnTo>
                    <a:lnTo>
                      <a:pt x="20" y="13"/>
                    </a:lnTo>
                    <a:lnTo>
                      <a:pt x="20" y="14"/>
                    </a:lnTo>
                    <a:lnTo>
                      <a:pt x="19" y="14"/>
                    </a:lnTo>
                    <a:lnTo>
                      <a:pt x="18" y="14"/>
                    </a:lnTo>
                    <a:lnTo>
                      <a:pt x="18" y="15"/>
                    </a:lnTo>
                    <a:lnTo>
                      <a:pt x="17" y="15"/>
                    </a:lnTo>
                    <a:lnTo>
                      <a:pt x="17" y="16"/>
                    </a:lnTo>
                    <a:lnTo>
                      <a:pt x="16" y="17"/>
                    </a:lnTo>
                    <a:lnTo>
                      <a:pt x="15" y="17"/>
                    </a:lnTo>
                    <a:lnTo>
                      <a:pt x="15" y="18"/>
                    </a:lnTo>
                    <a:lnTo>
                      <a:pt x="15" y="19"/>
                    </a:lnTo>
                    <a:lnTo>
                      <a:pt x="13" y="19"/>
                    </a:lnTo>
                    <a:lnTo>
                      <a:pt x="11" y="20"/>
                    </a:lnTo>
                    <a:lnTo>
                      <a:pt x="9" y="20"/>
                    </a:lnTo>
                    <a:lnTo>
                      <a:pt x="7" y="21"/>
                    </a:lnTo>
                    <a:close/>
                  </a:path>
                </a:pathLst>
              </a:custGeom>
              <a:solidFill>
                <a:srgbClr val="F8C400"/>
              </a:solidFill>
              <a:ln w="9525">
                <a:noFill/>
                <a:round/>
                <a:headEnd/>
                <a:tailEnd/>
              </a:ln>
            </p:spPr>
            <p:txBody>
              <a:bodyPr/>
              <a:lstStyle/>
              <a:p>
                <a:endParaRPr lang="en-US"/>
              </a:p>
            </p:txBody>
          </p:sp>
          <p:sp>
            <p:nvSpPr>
              <p:cNvPr id="26827" name="Freeform 243"/>
              <p:cNvSpPr>
                <a:spLocks/>
              </p:cNvSpPr>
              <p:nvPr/>
            </p:nvSpPr>
            <p:spPr bwMode="auto">
              <a:xfrm>
                <a:off x="912" y="1406"/>
                <a:ext cx="38" cy="12"/>
              </a:xfrm>
              <a:custGeom>
                <a:avLst/>
                <a:gdLst>
                  <a:gd name="T0" fmla="*/ 34 w 38"/>
                  <a:gd name="T1" fmla="*/ 12 h 12"/>
                  <a:gd name="T2" fmla="*/ 32 w 38"/>
                  <a:gd name="T3" fmla="*/ 11 h 12"/>
                  <a:gd name="T4" fmla="*/ 30 w 38"/>
                  <a:gd name="T5" fmla="*/ 10 h 12"/>
                  <a:gd name="T6" fmla="*/ 28 w 38"/>
                  <a:gd name="T7" fmla="*/ 10 h 12"/>
                  <a:gd name="T8" fmla="*/ 26 w 38"/>
                  <a:gd name="T9" fmla="*/ 9 h 12"/>
                  <a:gd name="T10" fmla="*/ 24 w 38"/>
                  <a:gd name="T11" fmla="*/ 8 h 12"/>
                  <a:gd name="T12" fmla="*/ 22 w 38"/>
                  <a:gd name="T13" fmla="*/ 8 h 12"/>
                  <a:gd name="T14" fmla="*/ 20 w 38"/>
                  <a:gd name="T15" fmla="*/ 8 h 12"/>
                  <a:gd name="T16" fmla="*/ 18 w 38"/>
                  <a:gd name="T17" fmla="*/ 7 h 12"/>
                  <a:gd name="T18" fmla="*/ 16 w 38"/>
                  <a:gd name="T19" fmla="*/ 7 h 12"/>
                  <a:gd name="T20" fmla="*/ 14 w 38"/>
                  <a:gd name="T21" fmla="*/ 7 h 12"/>
                  <a:gd name="T22" fmla="*/ 12 w 38"/>
                  <a:gd name="T23" fmla="*/ 7 h 12"/>
                  <a:gd name="T24" fmla="*/ 9 w 38"/>
                  <a:gd name="T25" fmla="*/ 7 h 12"/>
                  <a:gd name="T26" fmla="*/ 5 w 38"/>
                  <a:gd name="T27" fmla="*/ 6 h 12"/>
                  <a:gd name="T28" fmla="*/ 0 w 38"/>
                  <a:gd name="T29" fmla="*/ 6 h 12"/>
                  <a:gd name="T30" fmla="*/ 0 w 38"/>
                  <a:gd name="T31" fmla="*/ 5 h 12"/>
                  <a:gd name="T32" fmla="*/ 0 w 38"/>
                  <a:gd name="T33" fmla="*/ 3 h 12"/>
                  <a:gd name="T34" fmla="*/ 0 w 38"/>
                  <a:gd name="T35" fmla="*/ 1 h 12"/>
                  <a:gd name="T36" fmla="*/ 0 w 38"/>
                  <a:gd name="T37" fmla="*/ 0 h 12"/>
                  <a:gd name="T38" fmla="*/ 5 w 38"/>
                  <a:gd name="T39" fmla="*/ 0 h 12"/>
                  <a:gd name="T40" fmla="*/ 10 w 38"/>
                  <a:gd name="T41" fmla="*/ 0 h 12"/>
                  <a:gd name="T42" fmla="*/ 13 w 38"/>
                  <a:gd name="T43" fmla="*/ 0 h 12"/>
                  <a:gd name="T44" fmla="*/ 15 w 38"/>
                  <a:gd name="T45" fmla="*/ 0 h 12"/>
                  <a:gd name="T46" fmla="*/ 17 w 38"/>
                  <a:gd name="T47" fmla="*/ 0 h 12"/>
                  <a:gd name="T48" fmla="*/ 20 w 38"/>
                  <a:gd name="T49" fmla="*/ 0 h 12"/>
                  <a:gd name="T50" fmla="*/ 22 w 38"/>
                  <a:gd name="T51" fmla="*/ 1 h 12"/>
                  <a:gd name="T52" fmla="*/ 24 w 38"/>
                  <a:gd name="T53" fmla="*/ 1 h 12"/>
                  <a:gd name="T54" fmla="*/ 26 w 38"/>
                  <a:gd name="T55" fmla="*/ 2 h 12"/>
                  <a:gd name="T56" fmla="*/ 29 w 38"/>
                  <a:gd name="T57" fmla="*/ 2 h 12"/>
                  <a:gd name="T58" fmla="*/ 31 w 38"/>
                  <a:gd name="T59" fmla="*/ 3 h 12"/>
                  <a:gd name="T60" fmla="*/ 33 w 38"/>
                  <a:gd name="T61" fmla="*/ 4 h 12"/>
                  <a:gd name="T62" fmla="*/ 35 w 38"/>
                  <a:gd name="T63" fmla="*/ 5 h 12"/>
                  <a:gd name="T64" fmla="*/ 38 w 38"/>
                  <a:gd name="T65" fmla="*/ 6 h 12"/>
                  <a:gd name="T66" fmla="*/ 38 w 38"/>
                  <a:gd name="T67" fmla="*/ 7 h 12"/>
                  <a:gd name="T68" fmla="*/ 37 w 38"/>
                  <a:gd name="T69" fmla="*/ 8 h 12"/>
                  <a:gd name="T70" fmla="*/ 37 w 38"/>
                  <a:gd name="T71" fmla="*/ 9 h 12"/>
                  <a:gd name="T72" fmla="*/ 37 w 38"/>
                  <a:gd name="T73" fmla="*/ 9 h 12"/>
                  <a:gd name="T74" fmla="*/ 35 w 38"/>
                  <a:gd name="T75" fmla="*/ 11 h 12"/>
                  <a:gd name="T76" fmla="*/ 34 w 38"/>
                  <a:gd name="T77" fmla="*/ 12 h 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
                  <a:gd name="T118" fmla="*/ 0 h 12"/>
                  <a:gd name="T119" fmla="*/ 38 w 38"/>
                  <a:gd name="T120" fmla="*/ 12 h 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 h="12">
                    <a:moveTo>
                      <a:pt x="34" y="12"/>
                    </a:moveTo>
                    <a:lnTo>
                      <a:pt x="32" y="11"/>
                    </a:lnTo>
                    <a:lnTo>
                      <a:pt x="30" y="10"/>
                    </a:lnTo>
                    <a:lnTo>
                      <a:pt x="28" y="10"/>
                    </a:lnTo>
                    <a:lnTo>
                      <a:pt x="26" y="9"/>
                    </a:lnTo>
                    <a:lnTo>
                      <a:pt x="24" y="8"/>
                    </a:lnTo>
                    <a:lnTo>
                      <a:pt x="22" y="8"/>
                    </a:lnTo>
                    <a:lnTo>
                      <a:pt x="20" y="8"/>
                    </a:lnTo>
                    <a:lnTo>
                      <a:pt x="18" y="7"/>
                    </a:lnTo>
                    <a:lnTo>
                      <a:pt x="16" y="7"/>
                    </a:lnTo>
                    <a:lnTo>
                      <a:pt x="14" y="7"/>
                    </a:lnTo>
                    <a:lnTo>
                      <a:pt x="12" y="7"/>
                    </a:lnTo>
                    <a:lnTo>
                      <a:pt x="9" y="7"/>
                    </a:lnTo>
                    <a:lnTo>
                      <a:pt x="5" y="6"/>
                    </a:lnTo>
                    <a:lnTo>
                      <a:pt x="0" y="6"/>
                    </a:lnTo>
                    <a:lnTo>
                      <a:pt x="0" y="5"/>
                    </a:lnTo>
                    <a:lnTo>
                      <a:pt x="0" y="3"/>
                    </a:lnTo>
                    <a:lnTo>
                      <a:pt x="0" y="1"/>
                    </a:lnTo>
                    <a:lnTo>
                      <a:pt x="0" y="0"/>
                    </a:lnTo>
                    <a:lnTo>
                      <a:pt x="5" y="0"/>
                    </a:lnTo>
                    <a:lnTo>
                      <a:pt x="10" y="0"/>
                    </a:lnTo>
                    <a:lnTo>
                      <a:pt x="13" y="0"/>
                    </a:lnTo>
                    <a:lnTo>
                      <a:pt x="15" y="0"/>
                    </a:lnTo>
                    <a:lnTo>
                      <a:pt x="17" y="0"/>
                    </a:lnTo>
                    <a:lnTo>
                      <a:pt x="20" y="0"/>
                    </a:lnTo>
                    <a:lnTo>
                      <a:pt x="22" y="1"/>
                    </a:lnTo>
                    <a:lnTo>
                      <a:pt x="24" y="1"/>
                    </a:lnTo>
                    <a:lnTo>
                      <a:pt x="26" y="2"/>
                    </a:lnTo>
                    <a:lnTo>
                      <a:pt x="29" y="2"/>
                    </a:lnTo>
                    <a:lnTo>
                      <a:pt x="31" y="3"/>
                    </a:lnTo>
                    <a:lnTo>
                      <a:pt x="33" y="4"/>
                    </a:lnTo>
                    <a:lnTo>
                      <a:pt x="35" y="5"/>
                    </a:lnTo>
                    <a:lnTo>
                      <a:pt x="38" y="6"/>
                    </a:lnTo>
                    <a:lnTo>
                      <a:pt x="38" y="7"/>
                    </a:lnTo>
                    <a:lnTo>
                      <a:pt x="37" y="8"/>
                    </a:lnTo>
                    <a:lnTo>
                      <a:pt x="37" y="9"/>
                    </a:lnTo>
                    <a:lnTo>
                      <a:pt x="35" y="11"/>
                    </a:lnTo>
                    <a:lnTo>
                      <a:pt x="34" y="12"/>
                    </a:lnTo>
                    <a:close/>
                  </a:path>
                </a:pathLst>
              </a:custGeom>
              <a:solidFill>
                <a:srgbClr val="A98F00"/>
              </a:solidFill>
              <a:ln w="9525">
                <a:noFill/>
                <a:round/>
                <a:headEnd/>
                <a:tailEnd/>
              </a:ln>
            </p:spPr>
            <p:txBody>
              <a:bodyPr/>
              <a:lstStyle/>
              <a:p>
                <a:endParaRPr lang="en-US"/>
              </a:p>
            </p:txBody>
          </p:sp>
          <p:sp>
            <p:nvSpPr>
              <p:cNvPr id="26828" name="Freeform 244"/>
              <p:cNvSpPr>
                <a:spLocks/>
              </p:cNvSpPr>
              <p:nvPr/>
            </p:nvSpPr>
            <p:spPr bwMode="auto">
              <a:xfrm>
                <a:off x="988" y="1406"/>
                <a:ext cx="20" cy="12"/>
              </a:xfrm>
              <a:custGeom>
                <a:avLst/>
                <a:gdLst>
                  <a:gd name="T0" fmla="*/ 4 w 20"/>
                  <a:gd name="T1" fmla="*/ 12 h 12"/>
                  <a:gd name="T2" fmla="*/ 2 w 20"/>
                  <a:gd name="T3" fmla="*/ 10 h 12"/>
                  <a:gd name="T4" fmla="*/ 1 w 20"/>
                  <a:gd name="T5" fmla="*/ 8 h 12"/>
                  <a:gd name="T6" fmla="*/ 0 w 20"/>
                  <a:gd name="T7" fmla="*/ 8 h 12"/>
                  <a:gd name="T8" fmla="*/ 0 w 20"/>
                  <a:gd name="T9" fmla="*/ 7 h 12"/>
                  <a:gd name="T10" fmla="*/ 0 w 20"/>
                  <a:gd name="T11" fmla="*/ 7 h 12"/>
                  <a:gd name="T12" fmla="*/ 0 w 20"/>
                  <a:gd name="T13" fmla="*/ 6 h 12"/>
                  <a:gd name="T14" fmla="*/ 2 w 20"/>
                  <a:gd name="T15" fmla="*/ 5 h 12"/>
                  <a:gd name="T16" fmla="*/ 5 w 20"/>
                  <a:gd name="T17" fmla="*/ 5 h 12"/>
                  <a:gd name="T18" fmla="*/ 7 w 20"/>
                  <a:gd name="T19" fmla="*/ 4 h 12"/>
                  <a:gd name="T20" fmla="*/ 9 w 20"/>
                  <a:gd name="T21" fmla="*/ 3 h 12"/>
                  <a:gd name="T22" fmla="*/ 12 w 20"/>
                  <a:gd name="T23" fmla="*/ 2 h 12"/>
                  <a:gd name="T24" fmla="*/ 14 w 20"/>
                  <a:gd name="T25" fmla="*/ 2 h 12"/>
                  <a:gd name="T26" fmla="*/ 17 w 20"/>
                  <a:gd name="T27" fmla="*/ 1 h 12"/>
                  <a:gd name="T28" fmla="*/ 19 w 20"/>
                  <a:gd name="T29" fmla="*/ 0 h 12"/>
                  <a:gd name="T30" fmla="*/ 20 w 20"/>
                  <a:gd name="T31" fmla="*/ 3 h 12"/>
                  <a:gd name="T32" fmla="*/ 20 w 20"/>
                  <a:gd name="T33" fmla="*/ 4 h 12"/>
                  <a:gd name="T34" fmla="*/ 20 w 20"/>
                  <a:gd name="T35" fmla="*/ 5 h 12"/>
                  <a:gd name="T36" fmla="*/ 20 w 20"/>
                  <a:gd name="T37" fmla="*/ 5 h 12"/>
                  <a:gd name="T38" fmla="*/ 20 w 20"/>
                  <a:gd name="T39" fmla="*/ 6 h 12"/>
                  <a:gd name="T40" fmla="*/ 20 w 20"/>
                  <a:gd name="T41" fmla="*/ 7 h 12"/>
                  <a:gd name="T42" fmla="*/ 19 w 20"/>
                  <a:gd name="T43" fmla="*/ 8 h 12"/>
                  <a:gd name="T44" fmla="*/ 17 w 20"/>
                  <a:gd name="T45" fmla="*/ 8 h 12"/>
                  <a:gd name="T46" fmla="*/ 15 w 20"/>
                  <a:gd name="T47" fmla="*/ 9 h 12"/>
                  <a:gd name="T48" fmla="*/ 13 w 20"/>
                  <a:gd name="T49" fmla="*/ 10 h 12"/>
                  <a:gd name="T50" fmla="*/ 10 w 20"/>
                  <a:gd name="T51" fmla="*/ 10 h 12"/>
                  <a:gd name="T52" fmla="*/ 8 w 20"/>
                  <a:gd name="T53" fmla="*/ 11 h 12"/>
                  <a:gd name="T54" fmla="*/ 6 w 20"/>
                  <a:gd name="T55" fmla="*/ 12 h 12"/>
                  <a:gd name="T56" fmla="*/ 4 w 20"/>
                  <a:gd name="T57" fmla="*/ 12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12"/>
                  <a:gd name="T89" fmla="*/ 20 w 20"/>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12">
                    <a:moveTo>
                      <a:pt x="4" y="12"/>
                    </a:moveTo>
                    <a:lnTo>
                      <a:pt x="2" y="10"/>
                    </a:lnTo>
                    <a:lnTo>
                      <a:pt x="1" y="8"/>
                    </a:lnTo>
                    <a:lnTo>
                      <a:pt x="0" y="8"/>
                    </a:lnTo>
                    <a:lnTo>
                      <a:pt x="0" y="7"/>
                    </a:lnTo>
                    <a:lnTo>
                      <a:pt x="0" y="6"/>
                    </a:lnTo>
                    <a:lnTo>
                      <a:pt x="2" y="5"/>
                    </a:lnTo>
                    <a:lnTo>
                      <a:pt x="5" y="5"/>
                    </a:lnTo>
                    <a:lnTo>
                      <a:pt x="7" y="4"/>
                    </a:lnTo>
                    <a:lnTo>
                      <a:pt x="9" y="3"/>
                    </a:lnTo>
                    <a:lnTo>
                      <a:pt x="12" y="2"/>
                    </a:lnTo>
                    <a:lnTo>
                      <a:pt x="14" y="2"/>
                    </a:lnTo>
                    <a:lnTo>
                      <a:pt x="17" y="1"/>
                    </a:lnTo>
                    <a:lnTo>
                      <a:pt x="19" y="0"/>
                    </a:lnTo>
                    <a:lnTo>
                      <a:pt x="20" y="3"/>
                    </a:lnTo>
                    <a:lnTo>
                      <a:pt x="20" y="4"/>
                    </a:lnTo>
                    <a:lnTo>
                      <a:pt x="20" y="5"/>
                    </a:lnTo>
                    <a:lnTo>
                      <a:pt x="20" y="6"/>
                    </a:lnTo>
                    <a:lnTo>
                      <a:pt x="20" y="7"/>
                    </a:lnTo>
                    <a:lnTo>
                      <a:pt x="19" y="8"/>
                    </a:lnTo>
                    <a:lnTo>
                      <a:pt x="17" y="8"/>
                    </a:lnTo>
                    <a:lnTo>
                      <a:pt x="15" y="9"/>
                    </a:lnTo>
                    <a:lnTo>
                      <a:pt x="13" y="10"/>
                    </a:lnTo>
                    <a:lnTo>
                      <a:pt x="10" y="10"/>
                    </a:lnTo>
                    <a:lnTo>
                      <a:pt x="8" y="11"/>
                    </a:lnTo>
                    <a:lnTo>
                      <a:pt x="6" y="12"/>
                    </a:lnTo>
                    <a:lnTo>
                      <a:pt x="4" y="12"/>
                    </a:lnTo>
                    <a:close/>
                  </a:path>
                </a:pathLst>
              </a:custGeom>
              <a:solidFill>
                <a:srgbClr val="A98F00"/>
              </a:solidFill>
              <a:ln w="9525">
                <a:noFill/>
                <a:round/>
                <a:headEnd/>
                <a:tailEnd/>
              </a:ln>
            </p:spPr>
            <p:txBody>
              <a:bodyPr/>
              <a:lstStyle/>
              <a:p>
                <a:endParaRPr lang="en-US"/>
              </a:p>
            </p:txBody>
          </p:sp>
          <p:sp>
            <p:nvSpPr>
              <p:cNvPr id="26829" name="Freeform 245"/>
              <p:cNvSpPr>
                <a:spLocks/>
              </p:cNvSpPr>
              <p:nvPr/>
            </p:nvSpPr>
            <p:spPr bwMode="auto">
              <a:xfrm>
                <a:off x="1269" y="1300"/>
                <a:ext cx="102" cy="118"/>
              </a:xfrm>
              <a:custGeom>
                <a:avLst/>
                <a:gdLst>
                  <a:gd name="T0" fmla="*/ 78 w 102"/>
                  <a:gd name="T1" fmla="*/ 113 h 118"/>
                  <a:gd name="T2" fmla="*/ 73 w 102"/>
                  <a:gd name="T3" fmla="*/ 107 h 118"/>
                  <a:gd name="T4" fmla="*/ 70 w 102"/>
                  <a:gd name="T5" fmla="*/ 101 h 118"/>
                  <a:gd name="T6" fmla="*/ 65 w 102"/>
                  <a:gd name="T7" fmla="*/ 91 h 118"/>
                  <a:gd name="T8" fmla="*/ 62 w 102"/>
                  <a:gd name="T9" fmla="*/ 86 h 118"/>
                  <a:gd name="T10" fmla="*/ 60 w 102"/>
                  <a:gd name="T11" fmla="*/ 80 h 118"/>
                  <a:gd name="T12" fmla="*/ 56 w 102"/>
                  <a:gd name="T13" fmla="*/ 72 h 118"/>
                  <a:gd name="T14" fmla="*/ 51 w 102"/>
                  <a:gd name="T15" fmla="*/ 66 h 118"/>
                  <a:gd name="T16" fmla="*/ 46 w 102"/>
                  <a:gd name="T17" fmla="*/ 60 h 118"/>
                  <a:gd name="T18" fmla="*/ 40 w 102"/>
                  <a:gd name="T19" fmla="*/ 56 h 118"/>
                  <a:gd name="T20" fmla="*/ 32 w 102"/>
                  <a:gd name="T21" fmla="*/ 51 h 118"/>
                  <a:gd name="T22" fmla="*/ 24 w 102"/>
                  <a:gd name="T23" fmla="*/ 47 h 118"/>
                  <a:gd name="T24" fmla="*/ 16 w 102"/>
                  <a:gd name="T25" fmla="*/ 44 h 118"/>
                  <a:gd name="T26" fmla="*/ 8 w 102"/>
                  <a:gd name="T27" fmla="*/ 42 h 118"/>
                  <a:gd name="T28" fmla="*/ 3 w 102"/>
                  <a:gd name="T29" fmla="*/ 38 h 118"/>
                  <a:gd name="T30" fmla="*/ 4 w 102"/>
                  <a:gd name="T31" fmla="*/ 33 h 118"/>
                  <a:gd name="T32" fmla="*/ 12 w 102"/>
                  <a:gd name="T33" fmla="*/ 30 h 118"/>
                  <a:gd name="T34" fmla="*/ 17 w 102"/>
                  <a:gd name="T35" fmla="*/ 26 h 118"/>
                  <a:gd name="T36" fmla="*/ 18 w 102"/>
                  <a:gd name="T37" fmla="*/ 25 h 118"/>
                  <a:gd name="T38" fmla="*/ 21 w 102"/>
                  <a:gd name="T39" fmla="*/ 22 h 118"/>
                  <a:gd name="T40" fmla="*/ 29 w 102"/>
                  <a:gd name="T41" fmla="*/ 15 h 118"/>
                  <a:gd name="T42" fmla="*/ 34 w 102"/>
                  <a:gd name="T43" fmla="*/ 10 h 118"/>
                  <a:gd name="T44" fmla="*/ 38 w 102"/>
                  <a:gd name="T45" fmla="*/ 6 h 118"/>
                  <a:gd name="T46" fmla="*/ 41 w 102"/>
                  <a:gd name="T47" fmla="*/ 3 h 118"/>
                  <a:gd name="T48" fmla="*/ 44 w 102"/>
                  <a:gd name="T49" fmla="*/ 1 h 118"/>
                  <a:gd name="T50" fmla="*/ 45 w 102"/>
                  <a:gd name="T51" fmla="*/ 0 h 118"/>
                  <a:gd name="T52" fmla="*/ 47 w 102"/>
                  <a:gd name="T53" fmla="*/ 1 h 118"/>
                  <a:gd name="T54" fmla="*/ 51 w 102"/>
                  <a:gd name="T55" fmla="*/ 4 h 118"/>
                  <a:gd name="T56" fmla="*/ 54 w 102"/>
                  <a:gd name="T57" fmla="*/ 8 h 118"/>
                  <a:gd name="T58" fmla="*/ 59 w 102"/>
                  <a:gd name="T59" fmla="*/ 14 h 118"/>
                  <a:gd name="T60" fmla="*/ 61 w 102"/>
                  <a:gd name="T61" fmla="*/ 16 h 118"/>
                  <a:gd name="T62" fmla="*/ 63 w 102"/>
                  <a:gd name="T63" fmla="*/ 17 h 118"/>
                  <a:gd name="T64" fmla="*/ 64 w 102"/>
                  <a:gd name="T65" fmla="*/ 18 h 118"/>
                  <a:gd name="T66" fmla="*/ 65 w 102"/>
                  <a:gd name="T67" fmla="*/ 20 h 118"/>
                  <a:gd name="T68" fmla="*/ 67 w 102"/>
                  <a:gd name="T69" fmla="*/ 22 h 118"/>
                  <a:gd name="T70" fmla="*/ 70 w 102"/>
                  <a:gd name="T71" fmla="*/ 25 h 118"/>
                  <a:gd name="T72" fmla="*/ 76 w 102"/>
                  <a:gd name="T73" fmla="*/ 31 h 118"/>
                  <a:gd name="T74" fmla="*/ 81 w 102"/>
                  <a:gd name="T75" fmla="*/ 37 h 118"/>
                  <a:gd name="T76" fmla="*/ 86 w 102"/>
                  <a:gd name="T77" fmla="*/ 42 h 118"/>
                  <a:gd name="T78" fmla="*/ 88 w 102"/>
                  <a:gd name="T79" fmla="*/ 45 h 118"/>
                  <a:gd name="T80" fmla="*/ 91 w 102"/>
                  <a:gd name="T81" fmla="*/ 46 h 118"/>
                  <a:gd name="T82" fmla="*/ 93 w 102"/>
                  <a:gd name="T83" fmla="*/ 48 h 118"/>
                  <a:gd name="T84" fmla="*/ 94 w 102"/>
                  <a:gd name="T85" fmla="*/ 49 h 118"/>
                  <a:gd name="T86" fmla="*/ 97 w 102"/>
                  <a:gd name="T87" fmla="*/ 52 h 118"/>
                  <a:gd name="T88" fmla="*/ 99 w 102"/>
                  <a:gd name="T89" fmla="*/ 53 h 118"/>
                  <a:gd name="T90" fmla="*/ 100 w 102"/>
                  <a:gd name="T91" fmla="*/ 54 h 118"/>
                  <a:gd name="T92" fmla="*/ 101 w 102"/>
                  <a:gd name="T93" fmla="*/ 56 h 118"/>
                  <a:gd name="T94" fmla="*/ 102 w 102"/>
                  <a:gd name="T95" fmla="*/ 61 h 118"/>
                  <a:gd name="T96" fmla="*/ 101 w 102"/>
                  <a:gd name="T97" fmla="*/ 68 h 118"/>
                  <a:gd name="T98" fmla="*/ 99 w 102"/>
                  <a:gd name="T99" fmla="*/ 75 h 118"/>
                  <a:gd name="T100" fmla="*/ 96 w 102"/>
                  <a:gd name="T101" fmla="*/ 89 h 118"/>
                  <a:gd name="T102" fmla="*/ 90 w 102"/>
                  <a:gd name="T103" fmla="*/ 105 h 118"/>
                  <a:gd name="T104" fmla="*/ 87 w 102"/>
                  <a:gd name="T105" fmla="*/ 113 h 118"/>
                  <a:gd name="T106" fmla="*/ 85 w 102"/>
                  <a:gd name="T107" fmla="*/ 117 h 118"/>
                  <a:gd name="T108" fmla="*/ 83 w 102"/>
                  <a:gd name="T109" fmla="*/ 118 h 1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
                  <a:gd name="T166" fmla="*/ 0 h 118"/>
                  <a:gd name="T167" fmla="*/ 102 w 102"/>
                  <a:gd name="T168" fmla="*/ 118 h 1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 h="118">
                    <a:moveTo>
                      <a:pt x="83" y="118"/>
                    </a:moveTo>
                    <a:lnTo>
                      <a:pt x="81" y="116"/>
                    </a:lnTo>
                    <a:lnTo>
                      <a:pt x="78" y="113"/>
                    </a:lnTo>
                    <a:lnTo>
                      <a:pt x="76" y="111"/>
                    </a:lnTo>
                    <a:lnTo>
                      <a:pt x="74" y="109"/>
                    </a:lnTo>
                    <a:lnTo>
                      <a:pt x="73" y="107"/>
                    </a:lnTo>
                    <a:lnTo>
                      <a:pt x="72" y="105"/>
                    </a:lnTo>
                    <a:lnTo>
                      <a:pt x="71" y="103"/>
                    </a:lnTo>
                    <a:lnTo>
                      <a:pt x="70" y="101"/>
                    </a:lnTo>
                    <a:lnTo>
                      <a:pt x="68" y="97"/>
                    </a:lnTo>
                    <a:lnTo>
                      <a:pt x="66" y="93"/>
                    </a:lnTo>
                    <a:lnTo>
                      <a:pt x="65" y="91"/>
                    </a:lnTo>
                    <a:lnTo>
                      <a:pt x="64" y="90"/>
                    </a:lnTo>
                    <a:lnTo>
                      <a:pt x="63" y="88"/>
                    </a:lnTo>
                    <a:lnTo>
                      <a:pt x="62" y="86"/>
                    </a:lnTo>
                    <a:lnTo>
                      <a:pt x="62" y="84"/>
                    </a:lnTo>
                    <a:lnTo>
                      <a:pt x="61" y="82"/>
                    </a:lnTo>
                    <a:lnTo>
                      <a:pt x="60" y="80"/>
                    </a:lnTo>
                    <a:lnTo>
                      <a:pt x="60" y="78"/>
                    </a:lnTo>
                    <a:lnTo>
                      <a:pt x="58" y="75"/>
                    </a:lnTo>
                    <a:lnTo>
                      <a:pt x="56" y="72"/>
                    </a:lnTo>
                    <a:lnTo>
                      <a:pt x="55" y="70"/>
                    </a:lnTo>
                    <a:lnTo>
                      <a:pt x="53" y="68"/>
                    </a:lnTo>
                    <a:lnTo>
                      <a:pt x="51" y="66"/>
                    </a:lnTo>
                    <a:lnTo>
                      <a:pt x="49" y="64"/>
                    </a:lnTo>
                    <a:lnTo>
                      <a:pt x="48" y="62"/>
                    </a:lnTo>
                    <a:lnTo>
                      <a:pt x="46" y="60"/>
                    </a:lnTo>
                    <a:lnTo>
                      <a:pt x="44" y="59"/>
                    </a:lnTo>
                    <a:lnTo>
                      <a:pt x="42" y="57"/>
                    </a:lnTo>
                    <a:lnTo>
                      <a:pt x="40" y="56"/>
                    </a:lnTo>
                    <a:lnTo>
                      <a:pt x="37" y="54"/>
                    </a:lnTo>
                    <a:lnTo>
                      <a:pt x="35" y="53"/>
                    </a:lnTo>
                    <a:lnTo>
                      <a:pt x="32" y="51"/>
                    </a:lnTo>
                    <a:lnTo>
                      <a:pt x="29" y="49"/>
                    </a:lnTo>
                    <a:lnTo>
                      <a:pt x="26" y="47"/>
                    </a:lnTo>
                    <a:lnTo>
                      <a:pt x="24" y="47"/>
                    </a:lnTo>
                    <a:lnTo>
                      <a:pt x="21" y="46"/>
                    </a:lnTo>
                    <a:lnTo>
                      <a:pt x="18" y="45"/>
                    </a:lnTo>
                    <a:lnTo>
                      <a:pt x="16" y="44"/>
                    </a:lnTo>
                    <a:lnTo>
                      <a:pt x="13" y="43"/>
                    </a:lnTo>
                    <a:lnTo>
                      <a:pt x="11" y="42"/>
                    </a:lnTo>
                    <a:lnTo>
                      <a:pt x="8" y="42"/>
                    </a:lnTo>
                    <a:lnTo>
                      <a:pt x="6" y="41"/>
                    </a:lnTo>
                    <a:lnTo>
                      <a:pt x="4" y="39"/>
                    </a:lnTo>
                    <a:lnTo>
                      <a:pt x="3" y="38"/>
                    </a:lnTo>
                    <a:lnTo>
                      <a:pt x="2" y="36"/>
                    </a:lnTo>
                    <a:lnTo>
                      <a:pt x="0" y="35"/>
                    </a:lnTo>
                    <a:lnTo>
                      <a:pt x="4" y="33"/>
                    </a:lnTo>
                    <a:lnTo>
                      <a:pt x="7" y="32"/>
                    </a:lnTo>
                    <a:lnTo>
                      <a:pt x="9" y="31"/>
                    </a:lnTo>
                    <a:lnTo>
                      <a:pt x="12" y="30"/>
                    </a:lnTo>
                    <a:lnTo>
                      <a:pt x="15" y="27"/>
                    </a:lnTo>
                    <a:lnTo>
                      <a:pt x="16" y="26"/>
                    </a:lnTo>
                    <a:lnTo>
                      <a:pt x="17" y="26"/>
                    </a:lnTo>
                    <a:lnTo>
                      <a:pt x="17" y="25"/>
                    </a:lnTo>
                    <a:lnTo>
                      <a:pt x="18" y="25"/>
                    </a:lnTo>
                    <a:lnTo>
                      <a:pt x="18" y="24"/>
                    </a:lnTo>
                    <a:lnTo>
                      <a:pt x="21" y="22"/>
                    </a:lnTo>
                    <a:lnTo>
                      <a:pt x="23" y="20"/>
                    </a:lnTo>
                    <a:lnTo>
                      <a:pt x="26" y="18"/>
                    </a:lnTo>
                    <a:lnTo>
                      <a:pt x="29" y="15"/>
                    </a:lnTo>
                    <a:lnTo>
                      <a:pt x="30" y="14"/>
                    </a:lnTo>
                    <a:lnTo>
                      <a:pt x="32" y="12"/>
                    </a:lnTo>
                    <a:lnTo>
                      <a:pt x="34" y="10"/>
                    </a:lnTo>
                    <a:lnTo>
                      <a:pt x="36" y="8"/>
                    </a:lnTo>
                    <a:lnTo>
                      <a:pt x="37" y="7"/>
                    </a:lnTo>
                    <a:lnTo>
                      <a:pt x="38" y="6"/>
                    </a:lnTo>
                    <a:lnTo>
                      <a:pt x="39" y="5"/>
                    </a:lnTo>
                    <a:lnTo>
                      <a:pt x="40" y="4"/>
                    </a:lnTo>
                    <a:lnTo>
                      <a:pt x="41" y="3"/>
                    </a:lnTo>
                    <a:lnTo>
                      <a:pt x="43" y="2"/>
                    </a:lnTo>
                    <a:lnTo>
                      <a:pt x="44" y="1"/>
                    </a:lnTo>
                    <a:lnTo>
                      <a:pt x="44" y="0"/>
                    </a:lnTo>
                    <a:lnTo>
                      <a:pt x="45" y="0"/>
                    </a:lnTo>
                    <a:lnTo>
                      <a:pt x="46" y="1"/>
                    </a:lnTo>
                    <a:lnTo>
                      <a:pt x="47" y="1"/>
                    </a:lnTo>
                    <a:lnTo>
                      <a:pt x="48" y="2"/>
                    </a:lnTo>
                    <a:lnTo>
                      <a:pt x="49" y="3"/>
                    </a:lnTo>
                    <a:lnTo>
                      <a:pt x="51" y="4"/>
                    </a:lnTo>
                    <a:lnTo>
                      <a:pt x="52" y="6"/>
                    </a:lnTo>
                    <a:lnTo>
                      <a:pt x="53" y="7"/>
                    </a:lnTo>
                    <a:lnTo>
                      <a:pt x="54" y="8"/>
                    </a:lnTo>
                    <a:lnTo>
                      <a:pt x="56" y="11"/>
                    </a:lnTo>
                    <a:lnTo>
                      <a:pt x="58" y="13"/>
                    </a:lnTo>
                    <a:lnTo>
                      <a:pt x="59" y="14"/>
                    </a:lnTo>
                    <a:lnTo>
                      <a:pt x="60" y="15"/>
                    </a:lnTo>
                    <a:lnTo>
                      <a:pt x="61" y="16"/>
                    </a:lnTo>
                    <a:lnTo>
                      <a:pt x="62" y="16"/>
                    </a:lnTo>
                    <a:lnTo>
                      <a:pt x="62" y="17"/>
                    </a:lnTo>
                    <a:lnTo>
                      <a:pt x="63" y="17"/>
                    </a:lnTo>
                    <a:lnTo>
                      <a:pt x="63" y="18"/>
                    </a:lnTo>
                    <a:lnTo>
                      <a:pt x="64" y="18"/>
                    </a:lnTo>
                    <a:lnTo>
                      <a:pt x="64" y="19"/>
                    </a:lnTo>
                    <a:lnTo>
                      <a:pt x="65" y="19"/>
                    </a:lnTo>
                    <a:lnTo>
                      <a:pt x="65" y="20"/>
                    </a:lnTo>
                    <a:lnTo>
                      <a:pt x="66" y="21"/>
                    </a:lnTo>
                    <a:lnTo>
                      <a:pt x="67" y="22"/>
                    </a:lnTo>
                    <a:lnTo>
                      <a:pt x="68" y="22"/>
                    </a:lnTo>
                    <a:lnTo>
                      <a:pt x="69" y="23"/>
                    </a:lnTo>
                    <a:lnTo>
                      <a:pt x="70" y="25"/>
                    </a:lnTo>
                    <a:lnTo>
                      <a:pt x="72" y="27"/>
                    </a:lnTo>
                    <a:lnTo>
                      <a:pt x="74" y="29"/>
                    </a:lnTo>
                    <a:lnTo>
                      <a:pt x="76" y="31"/>
                    </a:lnTo>
                    <a:lnTo>
                      <a:pt x="77" y="33"/>
                    </a:lnTo>
                    <a:lnTo>
                      <a:pt x="79" y="35"/>
                    </a:lnTo>
                    <a:lnTo>
                      <a:pt x="81" y="37"/>
                    </a:lnTo>
                    <a:lnTo>
                      <a:pt x="82" y="39"/>
                    </a:lnTo>
                    <a:lnTo>
                      <a:pt x="84" y="41"/>
                    </a:lnTo>
                    <a:lnTo>
                      <a:pt x="86" y="42"/>
                    </a:lnTo>
                    <a:lnTo>
                      <a:pt x="86" y="43"/>
                    </a:lnTo>
                    <a:lnTo>
                      <a:pt x="87" y="44"/>
                    </a:lnTo>
                    <a:lnTo>
                      <a:pt x="88" y="45"/>
                    </a:lnTo>
                    <a:lnTo>
                      <a:pt x="89" y="45"/>
                    </a:lnTo>
                    <a:lnTo>
                      <a:pt x="90" y="46"/>
                    </a:lnTo>
                    <a:lnTo>
                      <a:pt x="91" y="46"/>
                    </a:lnTo>
                    <a:lnTo>
                      <a:pt x="92" y="47"/>
                    </a:lnTo>
                    <a:lnTo>
                      <a:pt x="93" y="47"/>
                    </a:lnTo>
                    <a:lnTo>
                      <a:pt x="93" y="48"/>
                    </a:lnTo>
                    <a:lnTo>
                      <a:pt x="94" y="48"/>
                    </a:lnTo>
                    <a:lnTo>
                      <a:pt x="94" y="49"/>
                    </a:lnTo>
                    <a:lnTo>
                      <a:pt x="95" y="50"/>
                    </a:lnTo>
                    <a:lnTo>
                      <a:pt x="96" y="51"/>
                    </a:lnTo>
                    <a:lnTo>
                      <a:pt x="97" y="52"/>
                    </a:lnTo>
                    <a:lnTo>
                      <a:pt x="98" y="52"/>
                    </a:lnTo>
                    <a:lnTo>
                      <a:pt x="98" y="53"/>
                    </a:lnTo>
                    <a:lnTo>
                      <a:pt x="99" y="53"/>
                    </a:lnTo>
                    <a:lnTo>
                      <a:pt x="99" y="54"/>
                    </a:lnTo>
                    <a:lnTo>
                      <a:pt x="100" y="54"/>
                    </a:lnTo>
                    <a:lnTo>
                      <a:pt x="101" y="55"/>
                    </a:lnTo>
                    <a:lnTo>
                      <a:pt x="101" y="56"/>
                    </a:lnTo>
                    <a:lnTo>
                      <a:pt x="102" y="58"/>
                    </a:lnTo>
                    <a:lnTo>
                      <a:pt x="102" y="59"/>
                    </a:lnTo>
                    <a:lnTo>
                      <a:pt x="102" y="61"/>
                    </a:lnTo>
                    <a:lnTo>
                      <a:pt x="102" y="63"/>
                    </a:lnTo>
                    <a:lnTo>
                      <a:pt x="101" y="65"/>
                    </a:lnTo>
                    <a:lnTo>
                      <a:pt x="101" y="68"/>
                    </a:lnTo>
                    <a:lnTo>
                      <a:pt x="101" y="70"/>
                    </a:lnTo>
                    <a:lnTo>
                      <a:pt x="100" y="72"/>
                    </a:lnTo>
                    <a:lnTo>
                      <a:pt x="99" y="75"/>
                    </a:lnTo>
                    <a:lnTo>
                      <a:pt x="99" y="78"/>
                    </a:lnTo>
                    <a:lnTo>
                      <a:pt x="97" y="83"/>
                    </a:lnTo>
                    <a:lnTo>
                      <a:pt x="96" y="89"/>
                    </a:lnTo>
                    <a:lnTo>
                      <a:pt x="94" y="94"/>
                    </a:lnTo>
                    <a:lnTo>
                      <a:pt x="92" y="100"/>
                    </a:lnTo>
                    <a:lnTo>
                      <a:pt x="90" y="105"/>
                    </a:lnTo>
                    <a:lnTo>
                      <a:pt x="88" y="109"/>
                    </a:lnTo>
                    <a:lnTo>
                      <a:pt x="88" y="111"/>
                    </a:lnTo>
                    <a:lnTo>
                      <a:pt x="87" y="113"/>
                    </a:lnTo>
                    <a:lnTo>
                      <a:pt x="86" y="114"/>
                    </a:lnTo>
                    <a:lnTo>
                      <a:pt x="85" y="116"/>
                    </a:lnTo>
                    <a:lnTo>
                      <a:pt x="85" y="117"/>
                    </a:lnTo>
                    <a:lnTo>
                      <a:pt x="84" y="118"/>
                    </a:lnTo>
                    <a:lnTo>
                      <a:pt x="83" y="118"/>
                    </a:lnTo>
                    <a:close/>
                  </a:path>
                </a:pathLst>
              </a:custGeom>
              <a:solidFill>
                <a:srgbClr val="007CC3"/>
              </a:solidFill>
              <a:ln w="9525">
                <a:noFill/>
                <a:round/>
                <a:headEnd/>
                <a:tailEnd/>
              </a:ln>
            </p:spPr>
            <p:txBody>
              <a:bodyPr/>
              <a:lstStyle/>
              <a:p>
                <a:endParaRPr lang="en-US"/>
              </a:p>
            </p:txBody>
          </p:sp>
          <p:sp>
            <p:nvSpPr>
              <p:cNvPr id="26830" name="Freeform 246"/>
              <p:cNvSpPr>
                <a:spLocks/>
              </p:cNvSpPr>
              <p:nvPr/>
            </p:nvSpPr>
            <p:spPr bwMode="auto">
              <a:xfrm>
                <a:off x="1389" y="1343"/>
                <a:ext cx="89" cy="75"/>
              </a:xfrm>
              <a:custGeom>
                <a:avLst/>
                <a:gdLst>
                  <a:gd name="T0" fmla="*/ 48 w 89"/>
                  <a:gd name="T1" fmla="*/ 73 h 75"/>
                  <a:gd name="T2" fmla="*/ 44 w 89"/>
                  <a:gd name="T3" fmla="*/ 70 h 75"/>
                  <a:gd name="T4" fmla="*/ 42 w 89"/>
                  <a:gd name="T5" fmla="*/ 69 h 75"/>
                  <a:gd name="T6" fmla="*/ 40 w 89"/>
                  <a:gd name="T7" fmla="*/ 67 h 75"/>
                  <a:gd name="T8" fmla="*/ 38 w 89"/>
                  <a:gd name="T9" fmla="*/ 64 h 75"/>
                  <a:gd name="T10" fmla="*/ 37 w 89"/>
                  <a:gd name="T11" fmla="*/ 61 h 75"/>
                  <a:gd name="T12" fmla="*/ 36 w 89"/>
                  <a:gd name="T13" fmla="*/ 56 h 75"/>
                  <a:gd name="T14" fmla="*/ 26 w 89"/>
                  <a:gd name="T15" fmla="*/ 58 h 75"/>
                  <a:gd name="T16" fmla="*/ 16 w 89"/>
                  <a:gd name="T17" fmla="*/ 60 h 75"/>
                  <a:gd name="T18" fmla="*/ 6 w 89"/>
                  <a:gd name="T19" fmla="*/ 65 h 75"/>
                  <a:gd name="T20" fmla="*/ 2 w 89"/>
                  <a:gd name="T21" fmla="*/ 67 h 75"/>
                  <a:gd name="T22" fmla="*/ 1 w 89"/>
                  <a:gd name="T23" fmla="*/ 64 h 75"/>
                  <a:gd name="T24" fmla="*/ 3 w 89"/>
                  <a:gd name="T25" fmla="*/ 56 h 75"/>
                  <a:gd name="T26" fmla="*/ 4 w 89"/>
                  <a:gd name="T27" fmla="*/ 50 h 75"/>
                  <a:gd name="T28" fmla="*/ 8 w 89"/>
                  <a:gd name="T29" fmla="*/ 46 h 75"/>
                  <a:gd name="T30" fmla="*/ 9 w 89"/>
                  <a:gd name="T31" fmla="*/ 48 h 75"/>
                  <a:gd name="T32" fmla="*/ 12 w 89"/>
                  <a:gd name="T33" fmla="*/ 48 h 75"/>
                  <a:gd name="T34" fmla="*/ 17 w 89"/>
                  <a:gd name="T35" fmla="*/ 48 h 75"/>
                  <a:gd name="T36" fmla="*/ 23 w 89"/>
                  <a:gd name="T37" fmla="*/ 46 h 75"/>
                  <a:gd name="T38" fmla="*/ 32 w 89"/>
                  <a:gd name="T39" fmla="*/ 44 h 75"/>
                  <a:gd name="T40" fmla="*/ 37 w 89"/>
                  <a:gd name="T41" fmla="*/ 43 h 75"/>
                  <a:gd name="T42" fmla="*/ 39 w 89"/>
                  <a:gd name="T43" fmla="*/ 36 h 75"/>
                  <a:gd name="T44" fmla="*/ 41 w 89"/>
                  <a:gd name="T45" fmla="*/ 28 h 75"/>
                  <a:gd name="T46" fmla="*/ 39 w 89"/>
                  <a:gd name="T47" fmla="*/ 22 h 75"/>
                  <a:gd name="T48" fmla="*/ 29 w 89"/>
                  <a:gd name="T49" fmla="*/ 20 h 75"/>
                  <a:gd name="T50" fmla="*/ 24 w 89"/>
                  <a:gd name="T51" fmla="*/ 19 h 75"/>
                  <a:gd name="T52" fmla="*/ 19 w 89"/>
                  <a:gd name="T53" fmla="*/ 19 h 75"/>
                  <a:gd name="T54" fmla="*/ 15 w 89"/>
                  <a:gd name="T55" fmla="*/ 19 h 75"/>
                  <a:gd name="T56" fmla="*/ 14 w 89"/>
                  <a:gd name="T57" fmla="*/ 20 h 75"/>
                  <a:gd name="T58" fmla="*/ 13 w 89"/>
                  <a:gd name="T59" fmla="*/ 21 h 75"/>
                  <a:gd name="T60" fmla="*/ 12 w 89"/>
                  <a:gd name="T61" fmla="*/ 20 h 75"/>
                  <a:gd name="T62" fmla="*/ 13 w 89"/>
                  <a:gd name="T63" fmla="*/ 14 h 75"/>
                  <a:gd name="T64" fmla="*/ 16 w 89"/>
                  <a:gd name="T65" fmla="*/ 0 h 75"/>
                  <a:gd name="T66" fmla="*/ 18 w 89"/>
                  <a:gd name="T67" fmla="*/ 0 h 75"/>
                  <a:gd name="T68" fmla="*/ 20 w 89"/>
                  <a:gd name="T69" fmla="*/ 3 h 75"/>
                  <a:gd name="T70" fmla="*/ 21 w 89"/>
                  <a:gd name="T71" fmla="*/ 4 h 75"/>
                  <a:gd name="T72" fmla="*/ 23 w 89"/>
                  <a:gd name="T73" fmla="*/ 5 h 75"/>
                  <a:gd name="T74" fmla="*/ 26 w 89"/>
                  <a:gd name="T75" fmla="*/ 6 h 75"/>
                  <a:gd name="T76" fmla="*/ 32 w 89"/>
                  <a:gd name="T77" fmla="*/ 7 h 75"/>
                  <a:gd name="T78" fmla="*/ 43 w 89"/>
                  <a:gd name="T79" fmla="*/ 10 h 75"/>
                  <a:gd name="T80" fmla="*/ 62 w 89"/>
                  <a:gd name="T81" fmla="*/ 13 h 75"/>
                  <a:gd name="T82" fmla="*/ 81 w 89"/>
                  <a:gd name="T83" fmla="*/ 17 h 75"/>
                  <a:gd name="T84" fmla="*/ 83 w 89"/>
                  <a:gd name="T85" fmla="*/ 16 h 75"/>
                  <a:gd name="T86" fmla="*/ 85 w 89"/>
                  <a:gd name="T87" fmla="*/ 16 h 75"/>
                  <a:gd name="T88" fmla="*/ 86 w 89"/>
                  <a:gd name="T89" fmla="*/ 15 h 75"/>
                  <a:gd name="T90" fmla="*/ 87 w 89"/>
                  <a:gd name="T91" fmla="*/ 14 h 75"/>
                  <a:gd name="T92" fmla="*/ 89 w 89"/>
                  <a:gd name="T93" fmla="*/ 14 h 75"/>
                  <a:gd name="T94" fmla="*/ 86 w 89"/>
                  <a:gd name="T95" fmla="*/ 24 h 75"/>
                  <a:gd name="T96" fmla="*/ 84 w 89"/>
                  <a:gd name="T97" fmla="*/ 35 h 75"/>
                  <a:gd name="T98" fmla="*/ 82 w 89"/>
                  <a:gd name="T99" fmla="*/ 46 h 75"/>
                  <a:gd name="T100" fmla="*/ 78 w 89"/>
                  <a:gd name="T101" fmla="*/ 56 h 75"/>
                  <a:gd name="T102" fmla="*/ 75 w 89"/>
                  <a:gd name="T103" fmla="*/ 64 h 75"/>
                  <a:gd name="T104" fmla="*/ 72 w 89"/>
                  <a:gd name="T105" fmla="*/ 69 h 75"/>
                  <a:gd name="T106" fmla="*/ 68 w 89"/>
                  <a:gd name="T107" fmla="*/ 71 h 75"/>
                  <a:gd name="T108" fmla="*/ 63 w 89"/>
                  <a:gd name="T109" fmla="*/ 74 h 75"/>
                  <a:gd name="T110" fmla="*/ 56 w 89"/>
                  <a:gd name="T111" fmla="*/ 75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75"/>
                  <a:gd name="T170" fmla="*/ 89 w 89"/>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75">
                    <a:moveTo>
                      <a:pt x="53" y="75"/>
                    </a:moveTo>
                    <a:lnTo>
                      <a:pt x="51" y="74"/>
                    </a:lnTo>
                    <a:lnTo>
                      <a:pt x="48" y="73"/>
                    </a:lnTo>
                    <a:lnTo>
                      <a:pt x="46" y="72"/>
                    </a:lnTo>
                    <a:lnTo>
                      <a:pt x="44" y="71"/>
                    </a:lnTo>
                    <a:lnTo>
                      <a:pt x="44" y="70"/>
                    </a:lnTo>
                    <a:lnTo>
                      <a:pt x="43" y="69"/>
                    </a:lnTo>
                    <a:lnTo>
                      <a:pt x="42" y="69"/>
                    </a:lnTo>
                    <a:lnTo>
                      <a:pt x="41" y="68"/>
                    </a:lnTo>
                    <a:lnTo>
                      <a:pt x="40" y="67"/>
                    </a:lnTo>
                    <a:lnTo>
                      <a:pt x="39" y="66"/>
                    </a:lnTo>
                    <a:lnTo>
                      <a:pt x="39" y="65"/>
                    </a:lnTo>
                    <a:lnTo>
                      <a:pt x="38" y="64"/>
                    </a:lnTo>
                    <a:lnTo>
                      <a:pt x="38" y="63"/>
                    </a:lnTo>
                    <a:lnTo>
                      <a:pt x="37" y="62"/>
                    </a:lnTo>
                    <a:lnTo>
                      <a:pt x="37" y="61"/>
                    </a:lnTo>
                    <a:lnTo>
                      <a:pt x="37" y="60"/>
                    </a:lnTo>
                    <a:lnTo>
                      <a:pt x="36" y="58"/>
                    </a:lnTo>
                    <a:lnTo>
                      <a:pt x="36" y="56"/>
                    </a:lnTo>
                    <a:lnTo>
                      <a:pt x="33" y="56"/>
                    </a:lnTo>
                    <a:lnTo>
                      <a:pt x="29" y="57"/>
                    </a:lnTo>
                    <a:lnTo>
                      <a:pt x="26" y="58"/>
                    </a:lnTo>
                    <a:lnTo>
                      <a:pt x="23" y="59"/>
                    </a:lnTo>
                    <a:lnTo>
                      <a:pt x="20" y="59"/>
                    </a:lnTo>
                    <a:lnTo>
                      <a:pt x="16" y="60"/>
                    </a:lnTo>
                    <a:lnTo>
                      <a:pt x="13" y="61"/>
                    </a:lnTo>
                    <a:lnTo>
                      <a:pt x="10" y="62"/>
                    </a:lnTo>
                    <a:lnTo>
                      <a:pt x="6" y="65"/>
                    </a:lnTo>
                    <a:lnTo>
                      <a:pt x="4" y="66"/>
                    </a:lnTo>
                    <a:lnTo>
                      <a:pt x="3" y="67"/>
                    </a:lnTo>
                    <a:lnTo>
                      <a:pt x="2" y="67"/>
                    </a:lnTo>
                    <a:lnTo>
                      <a:pt x="1" y="67"/>
                    </a:lnTo>
                    <a:lnTo>
                      <a:pt x="0" y="68"/>
                    </a:lnTo>
                    <a:lnTo>
                      <a:pt x="1" y="64"/>
                    </a:lnTo>
                    <a:lnTo>
                      <a:pt x="2" y="61"/>
                    </a:lnTo>
                    <a:lnTo>
                      <a:pt x="2" y="59"/>
                    </a:lnTo>
                    <a:lnTo>
                      <a:pt x="3" y="56"/>
                    </a:lnTo>
                    <a:lnTo>
                      <a:pt x="3" y="54"/>
                    </a:lnTo>
                    <a:lnTo>
                      <a:pt x="4" y="52"/>
                    </a:lnTo>
                    <a:lnTo>
                      <a:pt x="4" y="50"/>
                    </a:lnTo>
                    <a:lnTo>
                      <a:pt x="5" y="46"/>
                    </a:lnTo>
                    <a:lnTo>
                      <a:pt x="6" y="46"/>
                    </a:lnTo>
                    <a:lnTo>
                      <a:pt x="8" y="46"/>
                    </a:lnTo>
                    <a:lnTo>
                      <a:pt x="8" y="47"/>
                    </a:lnTo>
                    <a:lnTo>
                      <a:pt x="8" y="48"/>
                    </a:lnTo>
                    <a:lnTo>
                      <a:pt x="9" y="48"/>
                    </a:lnTo>
                    <a:lnTo>
                      <a:pt x="10" y="48"/>
                    </a:lnTo>
                    <a:lnTo>
                      <a:pt x="11" y="48"/>
                    </a:lnTo>
                    <a:lnTo>
                      <a:pt x="12" y="48"/>
                    </a:lnTo>
                    <a:lnTo>
                      <a:pt x="14" y="48"/>
                    </a:lnTo>
                    <a:lnTo>
                      <a:pt x="16" y="48"/>
                    </a:lnTo>
                    <a:lnTo>
                      <a:pt x="17" y="48"/>
                    </a:lnTo>
                    <a:lnTo>
                      <a:pt x="19" y="47"/>
                    </a:lnTo>
                    <a:lnTo>
                      <a:pt x="21" y="47"/>
                    </a:lnTo>
                    <a:lnTo>
                      <a:pt x="23" y="46"/>
                    </a:lnTo>
                    <a:lnTo>
                      <a:pt x="26" y="45"/>
                    </a:lnTo>
                    <a:lnTo>
                      <a:pt x="30" y="44"/>
                    </a:lnTo>
                    <a:lnTo>
                      <a:pt x="32" y="44"/>
                    </a:lnTo>
                    <a:lnTo>
                      <a:pt x="34" y="44"/>
                    </a:lnTo>
                    <a:lnTo>
                      <a:pt x="35" y="43"/>
                    </a:lnTo>
                    <a:lnTo>
                      <a:pt x="37" y="43"/>
                    </a:lnTo>
                    <a:lnTo>
                      <a:pt x="38" y="41"/>
                    </a:lnTo>
                    <a:lnTo>
                      <a:pt x="38" y="38"/>
                    </a:lnTo>
                    <a:lnTo>
                      <a:pt x="39" y="36"/>
                    </a:lnTo>
                    <a:lnTo>
                      <a:pt x="39" y="33"/>
                    </a:lnTo>
                    <a:lnTo>
                      <a:pt x="40" y="31"/>
                    </a:lnTo>
                    <a:lnTo>
                      <a:pt x="41" y="28"/>
                    </a:lnTo>
                    <a:lnTo>
                      <a:pt x="41" y="25"/>
                    </a:lnTo>
                    <a:lnTo>
                      <a:pt x="42" y="23"/>
                    </a:lnTo>
                    <a:lnTo>
                      <a:pt x="39" y="22"/>
                    </a:lnTo>
                    <a:lnTo>
                      <a:pt x="36" y="21"/>
                    </a:lnTo>
                    <a:lnTo>
                      <a:pt x="32" y="20"/>
                    </a:lnTo>
                    <a:lnTo>
                      <a:pt x="29" y="20"/>
                    </a:lnTo>
                    <a:lnTo>
                      <a:pt x="27" y="19"/>
                    </a:lnTo>
                    <a:lnTo>
                      <a:pt x="25" y="19"/>
                    </a:lnTo>
                    <a:lnTo>
                      <a:pt x="24" y="19"/>
                    </a:lnTo>
                    <a:lnTo>
                      <a:pt x="22" y="19"/>
                    </a:lnTo>
                    <a:lnTo>
                      <a:pt x="20" y="19"/>
                    </a:lnTo>
                    <a:lnTo>
                      <a:pt x="19" y="19"/>
                    </a:lnTo>
                    <a:lnTo>
                      <a:pt x="17" y="19"/>
                    </a:lnTo>
                    <a:lnTo>
                      <a:pt x="16" y="19"/>
                    </a:lnTo>
                    <a:lnTo>
                      <a:pt x="15" y="19"/>
                    </a:lnTo>
                    <a:lnTo>
                      <a:pt x="15" y="20"/>
                    </a:lnTo>
                    <a:lnTo>
                      <a:pt x="14" y="20"/>
                    </a:lnTo>
                    <a:lnTo>
                      <a:pt x="14" y="21"/>
                    </a:lnTo>
                    <a:lnTo>
                      <a:pt x="13" y="21"/>
                    </a:lnTo>
                    <a:lnTo>
                      <a:pt x="12" y="21"/>
                    </a:lnTo>
                    <a:lnTo>
                      <a:pt x="12" y="20"/>
                    </a:lnTo>
                    <a:lnTo>
                      <a:pt x="12" y="18"/>
                    </a:lnTo>
                    <a:lnTo>
                      <a:pt x="12" y="17"/>
                    </a:lnTo>
                    <a:lnTo>
                      <a:pt x="13" y="14"/>
                    </a:lnTo>
                    <a:lnTo>
                      <a:pt x="14" y="11"/>
                    </a:lnTo>
                    <a:lnTo>
                      <a:pt x="15" y="6"/>
                    </a:lnTo>
                    <a:lnTo>
                      <a:pt x="16" y="0"/>
                    </a:lnTo>
                    <a:lnTo>
                      <a:pt x="17" y="0"/>
                    </a:lnTo>
                    <a:lnTo>
                      <a:pt x="18" y="0"/>
                    </a:lnTo>
                    <a:lnTo>
                      <a:pt x="19" y="0"/>
                    </a:lnTo>
                    <a:lnTo>
                      <a:pt x="20" y="2"/>
                    </a:lnTo>
                    <a:lnTo>
                      <a:pt x="20" y="3"/>
                    </a:lnTo>
                    <a:lnTo>
                      <a:pt x="21" y="3"/>
                    </a:lnTo>
                    <a:lnTo>
                      <a:pt x="21" y="4"/>
                    </a:lnTo>
                    <a:lnTo>
                      <a:pt x="22" y="5"/>
                    </a:lnTo>
                    <a:lnTo>
                      <a:pt x="23" y="5"/>
                    </a:lnTo>
                    <a:lnTo>
                      <a:pt x="24" y="5"/>
                    </a:lnTo>
                    <a:lnTo>
                      <a:pt x="25" y="6"/>
                    </a:lnTo>
                    <a:lnTo>
                      <a:pt x="26" y="6"/>
                    </a:lnTo>
                    <a:lnTo>
                      <a:pt x="28" y="6"/>
                    </a:lnTo>
                    <a:lnTo>
                      <a:pt x="30" y="7"/>
                    </a:lnTo>
                    <a:lnTo>
                      <a:pt x="32" y="7"/>
                    </a:lnTo>
                    <a:lnTo>
                      <a:pt x="35" y="8"/>
                    </a:lnTo>
                    <a:lnTo>
                      <a:pt x="39" y="9"/>
                    </a:lnTo>
                    <a:lnTo>
                      <a:pt x="43" y="10"/>
                    </a:lnTo>
                    <a:lnTo>
                      <a:pt x="49" y="11"/>
                    </a:lnTo>
                    <a:lnTo>
                      <a:pt x="55" y="12"/>
                    </a:lnTo>
                    <a:lnTo>
                      <a:pt x="62" y="13"/>
                    </a:lnTo>
                    <a:lnTo>
                      <a:pt x="70" y="15"/>
                    </a:lnTo>
                    <a:lnTo>
                      <a:pt x="80" y="17"/>
                    </a:lnTo>
                    <a:lnTo>
                      <a:pt x="81" y="17"/>
                    </a:lnTo>
                    <a:lnTo>
                      <a:pt x="82" y="17"/>
                    </a:lnTo>
                    <a:lnTo>
                      <a:pt x="83" y="17"/>
                    </a:lnTo>
                    <a:lnTo>
                      <a:pt x="83" y="16"/>
                    </a:lnTo>
                    <a:lnTo>
                      <a:pt x="84" y="16"/>
                    </a:lnTo>
                    <a:lnTo>
                      <a:pt x="85" y="16"/>
                    </a:lnTo>
                    <a:lnTo>
                      <a:pt x="85" y="15"/>
                    </a:lnTo>
                    <a:lnTo>
                      <a:pt x="86" y="15"/>
                    </a:lnTo>
                    <a:lnTo>
                      <a:pt x="86" y="14"/>
                    </a:lnTo>
                    <a:lnTo>
                      <a:pt x="87" y="14"/>
                    </a:lnTo>
                    <a:lnTo>
                      <a:pt x="88" y="14"/>
                    </a:lnTo>
                    <a:lnTo>
                      <a:pt x="89" y="14"/>
                    </a:lnTo>
                    <a:lnTo>
                      <a:pt x="88" y="17"/>
                    </a:lnTo>
                    <a:lnTo>
                      <a:pt x="87" y="21"/>
                    </a:lnTo>
                    <a:lnTo>
                      <a:pt x="86" y="24"/>
                    </a:lnTo>
                    <a:lnTo>
                      <a:pt x="86" y="28"/>
                    </a:lnTo>
                    <a:lnTo>
                      <a:pt x="85" y="31"/>
                    </a:lnTo>
                    <a:lnTo>
                      <a:pt x="84" y="35"/>
                    </a:lnTo>
                    <a:lnTo>
                      <a:pt x="83" y="38"/>
                    </a:lnTo>
                    <a:lnTo>
                      <a:pt x="82" y="42"/>
                    </a:lnTo>
                    <a:lnTo>
                      <a:pt x="82" y="46"/>
                    </a:lnTo>
                    <a:lnTo>
                      <a:pt x="80" y="49"/>
                    </a:lnTo>
                    <a:lnTo>
                      <a:pt x="79" y="53"/>
                    </a:lnTo>
                    <a:lnTo>
                      <a:pt x="78" y="56"/>
                    </a:lnTo>
                    <a:lnTo>
                      <a:pt x="77" y="59"/>
                    </a:lnTo>
                    <a:lnTo>
                      <a:pt x="76" y="63"/>
                    </a:lnTo>
                    <a:lnTo>
                      <a:pt x="75" y="64"/>
                    </a:lnTo>
                    <a:lnTo>
                      <a:pt x="74" y="66"/>
                    </a:lnTo>
                    <a:lnTo>
                      <a:pt x="73" y="67"/>
                    </a:lnTo>
                    <a:lnTo>
                      <a:pt x="72" y="69"/>
                    </a:lnTo>
                    <a:lnTo>
                      <a:pt x="71" y="70"/>
                    </a:lnTo>
                    <a:lnTo>
                      <a:pt x="69" y="71"/>
                    </a:lnTo>
                    <a:lnTo>
                      <a:pt x="68" y="71"/>
                    </a:lnTo>
                    <a:lnTo>
                      <a:pt x="67" y="72"/>
                    </a:lnTo>
                    <a:lnTo>
                      <a:pt x="65" y="73"/>
                    </a:lnTo>
                    <a:lnTo>
                      <a:pt x="63" y="74"/>
                    </a:lnTo>
                    <a:lnTo>
                      <a:pt x="61" y="74"/>
                    </a:lnTo>
                    <a:lnTo>
                      <a:pt x="58" y="75"/>
                    </a:lnTo>
                    <a:lnTo>
                      <a:pt x="56" y="75"/>
                    </a:lnTo>
                    <a:lnTo>
                      <a:pt x="53" y="75"/>
                    </a:lnTo>
                    <a:close/>
                  </a:path>
                </a:pathLst>
              </a:custGeom>
              <a:solidFill>
                <a:srgbClr val="F8C400"/>
              </a:solidFill>
              <a:ln w="9525">
                <a:noFill/>
                <a:round/>
                <a:headEnd/>
                <a:tailEnd/>
              </a:ln>
            </p:spPr>
            <p:txBody>
              <a:bodyPr/>
              <a:lstStyle/>
              <a:p>
                <a:endParaRPr lang="en-US"/>
              </a:p>
            </p:txBody>
          </p:sp>
          <p:sp>
            <p:nvSpPr>
              <p:cNvPr id="26831" name="Freeform 247"/>
              <p:cNvSpPr>
                <a:spLocks/>
              </p:cNvSpPr>
              <p:nvPr/>
            </p:nvSpPr>
            <p:spPr bwMode="auto">
              <a:xfrm>
                <a:off x="1534" y="1397"/>
                <a:ext cx="21" cy="19"/>
              </a:xfrm>
              <a:custGeom>
                <a:avLst/>
                <a:gdLst>
                  <a:gd name="T0" fmla="*/ 6 w 21"/>
                  <a:gd name="T1" fmla="*/ 19 h 19"/>
                  <a:gd name="T2" fmla="*/ 4 w 21"/>
                  <a:gd name="T3" fmla="*/ 17 h 19"/>
                  <a:gd name="T4" fmla="*/ 3 w 21"/>
                  <a:gd name="T5" fmla="*/ 16 h 19"/>
                  <a:gd name="T6" fmla="*/ 2 w 21"/>
                  <a:gd name="T7" fmla="*/ 15 h 19"/>
                  <a:gd name="T8" fmla="*/ 1 w 21"/>
                  <a:gd name="T9" fmla="*/ 14 h 19"/>
                  <a:gd name="T10" fmla="*/ 0 w 21"/>
                  <a:gd name="T11" fmla="*/ 12 h 19"/>
                  <a:gd name="T12" fmla="*/ 0 w 21"/>
                  <a:gd name="T13" fmla="*/ 11 h 19"/>
                  <a:gd name="T14" fmla="*/ 0 w 21"/>
                  <a:gd name="T15" fmla="*/ 10 h 19"/>
                  <a:gd name="T16" fmla="*/ 0 w 21"/>
                  <a:gd name="T17" fmla="*/ 9 h 19"/>
                  <a:gd name="T18" fmla="*/ 0 w 21"/>
                  <a:gd name="T19" fmla="*/ 7 h 19"/>
                  <a:gd name="T20" fmla="*/ 1 w 21"/>
                  <a:gd name="T21" fmla="*/ 6 h 19"/>
                  <a:gd name="T22" fmla="*/ 2 w 21"/>
                  <a:gd name="T23" fmla="*/ 5 h 19"/>
                  <a:gd name="T24" fmla="*/ 3 w 21"/>
                  <a:gd name="T25" fmla="*/ 3 h 19"/>
                  <a:gd name="T26" fmla="*/ 6 w 21"/>
                  <a:gd name="T27" fmla="*/ 1 h 19"/>
                  <a:gd name="T28" fmla="*/ 10 w 21"/>
                  <a:gd name="T29" fmla="*/ 0 h 19"/>
                  <a:gd name="T30" fmla="*/ 13 w 21"/>
                  <a:gd name="T31" fmla="*/ 0 h 19"/>
                  <a:gd name="T32" fmla="*/ 14 w 21"/>
                  <a:gd name="T33" fmla="*/ 0 h 19"/>
                  <a:gd name="T34" fmla="*/ 16 w 21"/>
                  <a:gd name="T35" fmla="*/ 1 h 19"/>
                  <a:gd name="T36" fmla="*/ 17 w 21"/>
                  <a:gd name="T37" fmla="*/ 2 h 19"/>
                  <a:gd name="T38" fmla="*/ 18 w 21"/>
                  <a:gd name="T39" fmla="*/ 2 h 19"/>
                  <a:gd name="T40" fmla="*/ 19 w 21"/>
                  <a:gd name="T41" fmla="*/ 3 h 19"/>
                  <a:gd name="T42" fmla="*/ 20 w 21"/>
                  <a:gd name="T43" fmla="*/ 4 h 19"/>
                  <a:gd name="T44" fmla="*/ 20 w 21"/>
                  <a:gd name="T45" fmla="*/ 6 h 19"/>
                  <a:gd name="T46" fmla="*/ 21 w 21"/>
                  <a:gd name="T47" fmla="*/ 7 h 19"/>
                  <a:gd name="T48" fmla="*/ 21 w 21"/>
                  <a:gd name="T49" fmla="*/ 8 h 19"/>
                  <a:gd name="T50" fmla="*/ 21 w 21"/>
                  <a:gd name="T51" fmla="*/ 10 h 19"/>
                  <a:gd name="T52" fmla="*/ 21 w 21"/>
                  <a:gd name="T53" fmla="*/ 11 h 19"/>
                  <a:gd name="T54" fmla="*/ 21 w 21"/>
                  <a:gd name="T55" fmla="*/ 13 h 19"/>
                  <a:gd name="T56" fmla="*/ 20 w 21"/>
                  <a:gd name="T57" fmla="*/ 15 h 19"/>
                  <a:gd name="T58" fmla="*/ 19 w 21"/>
                  <a:gd name="T59" fmla="*/ 16 h 19"/>
                  <a:gd name="T60" fmla="*/ 18 w 21"/>
                  <a:gd name="T61" fmla="*/ 16 h 19"/>
                  <a:gd name="T62" fmla="*/ 17 w 21"/>
                  <a:gd name="T63" fmla="*/ 17 h 19"/>
                  <a:gd name="T64" fmla="*/ 16 w 21"/>
                  <a:gd name="T65" fmla="*/ 18 h 19"/>
                  <a:gd name="T66" fmla="*/ 14 w 21"/>
                  <a:gd name="T67" fmla="*/ 19 h 19"/>
                  <a:gd name="T68" fmla="*/ 12 w 21"/>
                  <a:gd name="T69" fmla="*/ 19 h 19"/>
                  <a:gd name="T70" fmla="*/ 9 w 21"/>
                  <a:gd name="T71" fmla="*/ 19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19"/>
                  <a:gd name="T110" fmla="*/ 21 w 21"/>
                  <a:gd name="T111" fmla="*/ 19 h 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19">
                    <a:moveTo>
                      <a:pt x="7" y="19"/>
                    </a:moveTo>
                    <a:lnTo>
                      <a:pt x="6" y="19"/>
                    </a:lnTo>
                    <a:lnTo>
                      <a:pt x="5" y="18"/>
                    </a:lnTo>
                    <a:lnTo>
                      <a:pt x="4" y="17"/>
                    </a:lnTo>
                    <a:lnTo>
                      <a:pt x="3" y="16"/>
                    </a:lnTo>
                    <a:lnTo>
                      <a:pt x="2" y="16"/>
                    </a:lnTo>
                    <a:lnTo>
                      <a:pt x="2" y="15"/>
                    </a:lnTo>
                    <a:lnTo>
                      <a:pt x="1" y="14"/>
                    </a:lnTo>
                    <a:lnTo>
                      <a:pt x="0" y="13"/>
                    </a:lnTo>
                    <a:lnTo>
                      <a:pt x="0" y="12"/>
                    </a:lnTo>
                    <a:lnTo>
                      <a:pt x="0" y="11"/>
                    </a:lnTo>
                    <a:lnTo>
                      <a:pt x="0" y="10"/>
                    </a:lnTo>
                    <a:lnTo>
                      <a:pt x="0" y="9"/>
                    </a:lnTo>
                    <a:lnTo>
                      <a:pt x="0" y="8"/>
                    </a:lnTo>
                    <a:lnTo>
                      <a:pt x="0" y="7"/>
                    </a:lnTo>
                    <a:lnTo>
                      <a:pt x="1" y="7"/>
                    </a:lnTo>
                    <a:lnTo>
                      <a:pt x="1" y="6"/>
                    </a:lnTo>
                    <a:lnTo>
                      <a:pt x="2" y="5"/>
                    </a:lnTo>
                    <a:lnTo>
                      <a:pt x="2" y="4"/>
                    </a:lnTo>
                    <a:lnTo>
                      <a:pt x="3" y="3"/>
                    </a:lnTo>
                    <a:lnTo>
                      <a:pt x="5" y="2"/>
                    </a:lnTo>
                    <a:lnTo>
                      <a:pt x="6" y="1"/>
                    </a:lnTo>
                    <a:lnTo>
                      <a:pt x="8" y="0"/>
                    </a:lnTo>
                    <a:lnTo>
                      <a:pt x="10" y="0"/>
                    </a:lnTo>
                    <a:lnTo>
                      <a:pt x="12" y="0"/>
                    </a:lnTo>
                    <a:lnTo>
                      <a:pt x="13" y="0"/>
                    </a:lnTo>
                    <a:lnTo>
                      <a:pt x="14" y="0"/>
                    </a:lnTo>
                    <a:lnTo>
                      <a:pt x="15" y="1"/>
                    </a:lnTo>
                    <a:lnTo>
                      <a:pt x="16" y="1"/>
                    </a:lnTo>
                    <a:lnTo>
                      <a:pt x="17" y="2"/>
                    </a:lnTo>
                    <a:lnTo>
                      <a:pt x="18" y="2"/>
                    </a:lnTo>
                    <a:lnTo>
                      <a:pt x="19" y="3"/>
                    </a:lnTo>
                    <a:lnTo>
                      <a:pt x="19" y="4"/>
                    </a:lnTo>
                    <a:lnTo>
                      <a:pt x="20" y="4"/>
                    </a:lnTo>
                    <a:lnTo>
                      <a:pt x="20" y="5"/>
                    </a:lnTo>
                    <a:lnTo>
                      <a:pt x="20" y="6"/>
                    </a:lnTo>
                    <a:lnTo>
                      <a:pt x="21" y="6"/>
                    </a:lnTo>
                    <a:lnTo>
                      <a:pt x="21" y="7"/>
                    </a:lnTo>
                    <a:lnTo>
                      <a:pt x="21" y="8"/>
                    </a:lnTo>
                    <a:lnTo>
                      <a:pt x="21" y="9"/>
                    </a:lnTo>
                    <a:lnTo>
                      <a:pt x="21" y="10"/>
                    </a:lnTo>
                    <a:lnTo>
                      <a:pt x="21" y="11"/>
                    </a:lnTo>
                    <a:lnTo>
                      <a:pt x="21" y="12"/>
                    </a:lnTo>
                    <a:lnTo>
                      <a:pt x="21" y="13"/>
                    </a:lnTo>
                    <a:lnTo>
                      <a:pt x="20" y="14"/>
                    </a:lnTo>
                    <a:lnTo>
                      <a:pt x="20" y="15"/>
                    </a:lnTo>
                    <a:lnTo>
                      <a:pt x="20" y="16"/>
                    </a:lnTo>
                    <a:lnTo>
                      <a:pt x="19" y="16"/>
                    </a:lnTo>
                    <a:lnTo>
                      <a:pt x="18" y="16"/>
                    </a:lnTo>
                    <a:lnTo>
                      <a:pt x="17" y="17"/>
                    </a:lnTo>
                    <a:lnTo>
                      <a:pt x="16" y="18"/>
                    </a:lnTo>
                    <a:lnTo>
                      <a:pt x="15" y="18"/>
                    </a:lnTo>
                    <a:lnTo>
                      <a:pt x="14" y="19"/>
                    </a:lnTo>
                    <a:lnTo>
                      <a:pt x="13" y="19"/>
                    </a:lnTo>
                    <a:lnTo>
                      <a:pt x="12" y="19"/>
                    </a:lnTo>
                    <a:lnTo>
                      <a:pt x="10" y="19"/>
                    </a:lnTo>
                    <a:lnTo>
                      <a:pt x="9" y="19"/>
                    </a:lnTo>
                    <a:lnTo>
                      <a:pt x="7" y="19"/>
                    </a:lnTo>
                    <a:close/>
                  </a:path>
                </a:pathLst>
              </a:custGeom>
              <a:solidFill>
                <a:srgbClr val="F8C400"/>
              </a:solidFill>
              <a:ln w="9525">
                <a:noFill/>
                <a:round/>
                <a:headEnd/>
                <a:tailEnd/>
              </a:ln>
            </p:spPr>
            <p:txBody>
              <a:bodyPr/>
              <a:lstStyle/>
              <a:p>
                <a:endParaRPr lang="en-US"/>
              </a:p>
            </p:txBody>
          </p:sp>
          <p:sp>
            <p:nvSpPr>
              <p:cNvPr id="26832" name="Freeform 248"/>
              <p:cNvSpPr>
                <a:spLocks/>
              </p:cNvSpPr>
              <p:nvPr/>
            </p:nvSpPr>
            <p:spPr bwMode="auto">
              <a:xfrm>
                <a:off x="856" y="1405"/>
                <a:ext cx="12" cy="8"/>
              </a:xfrm>
              <a:custGeom>
                <a:avLst/>
                <a:gdLst>
                  <a:gd name="T0" fmla="*/ 1 w 12"/>
                  <a:gd name="T1" fmla="*/ 8 h 8"/>
                  <a:gd name="T2" fmla="*/ 1 w 12"/>
                  <a:gd name="T3" fmla="*/ 6 h 8"/>
                  <a:gd name="T4" fmla="*/ 1 w 12"/>
                  <a:gd name="T5" fmla="*/ 4 h 8"/>
                  <a:gd name="T6" fmla="*/ 1 w 12"/>
                  <a:gd name="T7" fmla="*/ 2 h 8"/>
                  <a:gd name="T8" fmla="*/ 0 w 12"/>
                  <a:gd name="T9" fmla="*/ 0 h 8"/>
                  <a:gd name="T10" fmla="*/ 3 w 12"/>
                  <a:gd name="T11" fmla="*/ 0 h 8"/>
                  <a:gd name="T12" fmla="*/ 6 w 12"/>
                  <a:gd name="T13" fmla="*/ 0 h 8"/>
                  <a:gd name="T14" fmla="*/ 9 w 12"/>
                  <a:gd name="T15" fmla="*/ 0 h 8"/>
                  <a:gd name="T16" fmla="*/ 12 w 12"/>
                  <a:gd name="T17" fmla="*/ 0 h 8"/>
                  <a:gd name="T18" fmla="*/ 12 w 12"/>
                  <a:gd name="T19" fmla="*/ 2 h 8"/>
                  <a:gd name="T20" fmla="*/ 12 w 12"/>
                  <a:gd name="T21" fmla="*/ 4 h 8"/>
                  <a:gd name="T22" fmla="*/ 12 w 12"/>
                  <a:gd name="T23" fmla="*/ 6 h 8"/>
                  <a:gd name="T24" fmla="*/ 12 w 12"/>
                  <a:gd name="T25" fmla="*/ 8 h 8"/>
                  <a:gd name="T26" fmla="*/ 10 w 12"/>
                  <a:gd name="T27" fmla="*/ 8 h 8"/>
                  <a:gd name="T28" fmla="*/ 7 w 12"/>
                  <a:gd name="T29" fmla="*/ 8 h 8"/>
                  <a:gd name="T30" fmla="*/ 4 w 12"/>
                  <a:gd name="T31" fmla="*/ 8 h 8"/>
                  <a:gd name="T32" fmla="*/ 1 w 12"/>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1" y="8"/>
                    </a:moveTo>
                    <a:lnTo>
                      <a:pt x="1" y="6"/>
                    </a:lnTo>
                    <a:lnTo>
                      <a:pt x="1" y="4"/>
                    </a:lnTo>
                    <a:lnTo>
                      <a:pt x="1" y="2"/>
                    </a:lnTo>
                    <a:lnTo>
                      <a:pt x="0" y="0"/>
                    </a:lnTo>
                    <a:lnTo>
                      <a:pt x="3" y="0"/>
                    </a:lnTo>
                    <a:lnTo>
                      <a:pt x="6" y="0"/>
                    </a:lnTo>
                    <a:lnTo>
                      <a:pt x="9" y="0"/>
                    </a:lnTo>
                    <a:lnTo>
                      <a:pt x="12" y="0"/>
                    </a:lnTo>
                    <a:lnTo>
                      <a:pt x="12" y="2"/>
                    </a:lnTo>
                    <a:lnTo>
                      <a:pt x="12" y="4"/>
                    </a:lnTo>
                    <a:lnTo>
                      <a:pt x="12" y="6"/>
                    </a:lnTo>
                    <a:lnTo>
                      <a:pt x="12" y="8"/>
                    </a:lnTo>
                    <a:lnTo>
                      <a:pt x="10" y="8"/>
                    </a:lnTo>
                    <a:lnTo>
                      <a:pt x="7" y="8"/>
                    </a:lnTo>
                    <a:lnTo>
                      <a:pt x="4" y="8"/>
                    </a:lnTo>
                    <a:lnTo>
                      <a:pt x="1" y="8"/>
                    </a:lnTo>
                    <a:close/>
                  </a:path>
                </a:pathLst>
              </a:custGeom>
              <a:solidFill>
                <a:srgbClr val="A98F00"/>
              </a:solidFill>
              <a:ln w="9525">
                <a:noFill/>
                <a:round/>
                <a:headEnd/>
                <a:tailEnd/>
              </a:ln>
            </p:spPr>
            <p:txBody>
              <a:bodyPr/>
              <a:lstStyle/>
              <a:p>
                <a:endParaRPr lang="en-US"/>
              </a:p>
            </p:txBody>
          </p:sp>
          <p:sp>
            <p:nvSpPr>
              <p:cNvPr id="26833" name="Freeform 249"/>
              <p:cNvSpPr>
                <a:spLocks/>
              </p:cNvSpPr>
              <p:nvPr/>
            </p:nvSpPr>
            <p:spPr bwMode="auto">
              <a:xfrm>
                <a:off x="881" y="1405"/>
                <a:ext cx="19" cy="8"/>
              </a:xfrm>
              <a:custGeom>
                <a:avLst/>
                <a:gdLst>
                  <a:gd name="T0" fmla="*/ 0 w 19"/>
                  <a:gd name="T1" fmla="*/ 8 h 8"/>
                  <a:gd name="T2" fmla="*/ 0 w 19"/>
                  <a:gd name="T3" fmla="*/ 6 h 8"/>
                  <a:gd name="T4" fmla="*/ 0 w 19"/>
                  <a:gd name="T5" fmla="*/ 4 h 8"/>
                  <a:gd name="T6" fmla="*/ 0 w 19"/>
                  <a:gd name="T7" fmla="*/ 2 h 8"/>
                  <a:gd name="T8" fmla="*/ 0 w 19"/>
                  <a:gd name="T9" fmla="*/ 0 h 8"/>
                  <a:gd name="T10" fmla="*/ 2 w 19"/>
                  <a:gd name="T11" fmla="*/ 0 h 8"/>
                  <a:gd name="T12" fmla="*/ 5 w 19"/>
                  <a:gd name="T13" fmla="*/ 0 h 8"/>
                  <a:gd name="T14" fmla="*/ 7 w 19"/>
                  <a:gd name="T15" fmla="*/ 1 h 8"/>
                  <a:gd name="T16" fmla="*/ 9 w 19"/>
                  <a:gd name="T17" fmla="*/ 1 h 8"/>
                  <a:gd name="T18" fmla="*/ 12 w 19"/>
                  <a:gd name="T19" fmla="*/ 1 h 8"/>
                  <a:gd name="T20" fmla="*/ 14 w 19"/>
                  <a:gd name="T21" fmla="*/ 1 h 8"/>
                  <a:gd name="T22" fmla="*/ 17 w 19"/>
                  <a:gd name="T23" fmla="*/ 1 h 8"/>
                  <a:gd name="T24" fmla="*/ 19 w 19"/>
                  <a:gd name="T25" fmla="*/ 1 h 8"/>
                  <a:gd name="T26" fmla="*/ 19 w 19"/>
                  <a:gd name="T27" fmla="*/ 2 h 8"/>
                  <a:gd name="T28" fmla="*/ 19 w 19"/>
                  <a:gd name="T29" fmla="*/ 4 h 8"/>
                  <a:gd name="T30" fmla="*/ 19 w 19"/>
                  <a:gd name="T31" fmla="*/ 6 h 8"/>
                  <a:gd name="T32" fmla="*/ 19 w 19"/>
                  <a:gd name="T33" fmla="*/ 7 h 8"/>
                  <a:gd name="T34" fmla="*/ 17 w 19"/>
                  <a:gd name="T35" fmla="*/ 7 h 8"/>
                  <a:gd name="T36" fmla="*/ 14 w 19"/>
                  <a:gd name="T37" fmla="*/ 7 h 8"/>
                  <a:gd name="T38" fmla="*/ 12 w 19"/>
                  <a:gd name="T39" fmla="*/ 7 h 8"/>
                  <a:gd name="T40" fmla="*/ 9 w 19"/>
                  <a:gd name="T41" fmla="*/ 7 h 8"/>
                  <a:gd name="T42" fmla="*/ 7 w 19"/>
                  <a:gd name="T43" fmla="*/ 8 h 8"/>
                  <a:gd name="T44" fmla="*/ 5 w 19"/>
                  <a:gd name="T45" fmla="*/ 8 h 8"/>
                  <a:gd name="T46" fmla="*/ 2 w 19"/>
                  <a:gd name="T47" fmla="*/ 8 h 8"/>
                  <a:gd name="T48" fmla="*/ 0 w 19"/>
                  <a:gd name="T49" fmla="*/ 8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8"/>
                  <a:gd name="T77" fmla="*/ 19 w 19"/>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8">
                    <a:moveTo>
                      <a:pt x="0" y="8"/>
                    </a:moveTo>
                    <a:lnTo>
                      <a:pt x="0" y="6"/>
                    </a:lnTo>
                    <a:lnTo>
                      <a:pt x="0" y="4"/>
                    </a:lnTo>
                    <a:lnTo>
                      <a:pt x="0" y="2"/>
                    </a:lnTo>
                    <a:lnTo>
                      <a:pt x="0" y="0"/>
                    </a:lnTo>
                    <a:lnTo>
                      <a:pt x="2" y="0"/>
                    </a:lnTo>
                    <a:lnTo>
                      <a:pt x="5" y="0"/>
                    </a:lnTo>
                    <a:lnTo>
                      <a:pt x="7" y="1"/>
                    </a:lnTo>
                    <a:lnTo>
                      <a:pt x="9" y="1"/>
                    </a:lnTo>
                    <a:lnTo>
                      <a:pt x="12" y="1"/>
                    </a:lnTo>
                    <a:lnTo>
                      <a:pt x="14" y="1"/>
                    </a:lnTo>
                    <a:lnTo>
                      <a:pt x="17" y="1"/>
                    </a:lnTo>
                    <a:lnTo>
                      <a:pt x="19" y="1"/>
                    </a:lnTo>
                    <a:lnTo>
                      <a:pt x="19" y="2"/>
                    </a:lnTo>
                    <a:lnTo>
                      <a:pt x="19" y="4"/>
                    </a:lnTo>
                    <a:lnTo>
                      <a:pt x="19" y="6"/>
                    </a:lnTo>
                    <a:lnTo>
                      <a:pt x="19" y="7"/>
                    </a:lnTo>
                    <a:lnTo>
                      <a:pt x="17" y="7"/>
                    </a:lnTo>
                    <a:lnTo>
                      <a:pt x="14" y="7"/>
                    </a:lnTo>
                    <a:lnTo>
                      <a:pt x="12" y="7"/>
                    </a:lnTo>
                    <a:lnTo>
                      <a:pt x="9" y="7"/>
                    </a:lnTo>
                    <a:lnTo>
                      <a:pt x="7" y="8"/>
                    </a:lnTo>
                    <a:lnTo>
                      <a:pt x="5" y="8"/>
                    </a:lnTo>
                    <a:lnTo>
                      <a:pt x="2" y="8"/>
                    </a:lnTo>
                    <a:lnTo>
                      <a:pt x="0" y="8"/>
                    </a:lnTo>
                    <a:close/>
                  </a:path>
                </a:pathLst>
              </a:custGeom>
              <a:solidFill>
                <a:srgbClr val="A98F00"/>
              </a:solidFill>
              <a:ln w="9525">
                <a:noFill/>
                <a:round/>
                <a:headEnd/>
                <a:tailEnd/>
              </a:ln>
            </p:spPr>
            <p:txBody>
              <a:bodyPr/>
              <a:lstStyle/>
              <a:p>
                <a:endParaRPr lang="en-US"/>
              </a:p>
            </p:txBody>
          </p:sp>
          <p:sp>
            <p:nvSpPr>
              <p:cNvPr id="26834" name="Freeform 250"/>
              <p:cNvSpPr>
                <a:spLocks/>
              </p:cNvSpPr>
              <p:nvPr/>
            </p:nvSpPr>
            <p:spPr bwMode="auto">
              <a:xfrm>
                <a:off x="1019" y="1406"/>
                <a:ext cx="6" cy="7"/>
              </a:xfrm>
              <a:custGeom>
                <a:avLst/>
                <a:gdLst>
                  <a:gd name="T0" fmla="*/ 0 w 6"/>
                  <a:gd name="T1" fmla="*/ 7 h 7"/>
                  <a:gd name="T2" fmla="*/ 0 w 6"/>
                  <a:gd name="T3" fmla="*/ 5 h 7"/>
                  <a:gd name="T4" fmla="*/ 0 w 6"/>
                  <a:gd name="T5" fmla="*/ 3 h 7"/>
                  <a:gd name="T6" fmla="*/ 0 w 6"/>
                  <a:gd name="T7" fmla="*/ 2 h 7"/>
                  <a:gd name="T8" fmla="*/ 0 w 6"/>
                  <a:gd name="T9" fmla="*/ 0 h 7"/>
                  <a:gd name="T10" fmla="*/ 2 w 6"/>
                  <a:gd name="T11" fmla="*/ 0 h 7"/>
                  <a:gd name="T12" fmla="*/ 3 w 6"/>
                  <a:gd name="T13" fmla="*/ 0 h 7"/>
                  <a:gd name="T14" fmla="*/ 5 w 6"/>
                  <a:gd name="T15" fmla="*/ 0 h 7"/>
                  <a:gd name="T16" fmla="*/ 6 w 6"/>
                  <a:gd name="T17" fmla="*/ 0 h 7"/>
                  <a:gd name="T18" fmla="*/ 6 w 6"/>
                  <a:gd name="T19" fmla="*/ 2 h 7"/>
                  <a:gd name="T20" fmla="*/ 6 w 6"/>
                  <a:gd name="T21" fmla="*/ 3 h 7"/>
                  <a:gd name="T22" fmla="*/ 6 w 6"/>
                  <a:gd name="T23" fmla="*/ 5 h 7"/>
                  <a:gd name="T24" fmla="*/ 6 w 6"/>
                  <a:gd name="T25" fmla="*/ 7 h 7"/>
                  <a:gd name="T26" fmla="*/ 5 w 6"/>
                  <a:gd name="T27" fmla="*/ 7 h 7"/>
                  <a:gd name="T28" fmla="*/ 3 w 6"/>
                  <a:gd name="T29" fmla="*/ 7 h 7"/>
                  <a:gd name="T30" fmla="*/ 2 w 6"/>
                  <a:gd name="T31" fmla="*/ 7 h 7"/>
                  <a:gd name="T32" fmla="*/ 0 w 6"/>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7"/>
                  <a:gd name="T53" fmla="*/ 6 w 6"/>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7">
                    <a:moveTo>
                      <a:pt x="0" y="7"/>
                    </a:moveTo>
                    <a:lnTo>
                      <a:pt x="0" y="5"/>
                    </a:lnTo>
                    <a:lnTo>
                      <a:pt x="0" y="3"/>
                    </a:lnTo>
                    <a:lnTo>
                      <a:pt x="0" y="2"/>
                    </a:lnTo>
                    <a:lnTo>
                      <a:pt x="0" y="0"/>
                    </a:lnTo>
                    <a:lnTo>
                      <a:pt x="2" y="0"/>
                    </a:lnTo>
                    <a:lnTo>
                      <a:pt x="3" y="0"/>
                    </a:lnTo>
                    <a:lnTo>
                      <a:pt x="5" y="0"/>
                    </a:lnTo>
                    <a:lnTo>
                      <a:pt x="6" y="0"/>
                    </a:lnTo>
                    <a:lnTo>
                      <a:pt x="6" y="2"/>
                    </a:lnTo>
                    <a:lnTo>
                      <a:pt x="6" y="3"/>
                    </a:lnTo>
                    <a:lnTo>
                      <a:pt x="6" y="5"/>
                    </a:lnTo>
                    <a:lnTo>
                      <a:pt x="6" y="7"/>
                    </a:lnTo>
                    <a:lnTo>
                      <a:pt x="5" y="7"/>
                    </a:lnTo>
                    <a:lnTo>
                      <a:pt x="3" y="7"/>
                    </a:lnTo>
                    <a:lnTo>
                      <a:pt x="2" y="7"/>
                    </a:lnTo>
                    <a:lnTo>
                      <a:pt x="0" y="7"/>
                    </a:lnTo>
                    <a:close/>
                  </a:path>
                </a:pathLst>
              </a:custGeom>
              <a:solidFill>
                <a:srgbClr val="A98F00"/>
              </a:solidFill>
              <a:ln w="9525">
                <a:noFill/>
                <a:round/>
                <a:headEnd/>
                <a:tailEnd/>
              </a:ln>
            </p:spPr>
            <p:txBody>
              <a:bodyPr/>
              <a:lstStyle/>
              <a:p>
                <a:endParaRPr lang="en-US"/>
              </a:p>
            </p:txBody>
          </p:sp>
          <p:sp>
            <p:nvSpPr>
              <p:cNvPr id="26835" name="Freeform 251"/>
              <p:cNvSpPr>
                <a:spLocks/>
              </p:cNvSpPr>
              <p:nvPr/>
            </p:nvSpPr>
            <p:spPr bwMode="auto">
              <a:xfrm>
                <a:off x="1157" y="1348"/>
                <a:ext cx="159" cy="57"/>
              </a:xfrm>
              <a:custGeom>
                <a:avLst/>
                <a:gdLst>
                  <a:gd name="T0" fmla="*/ 26 w 159"/>
                  <a:gd name="T1" fmla="*/ 55 h 57"/>
                  <a:gd name="T2" fmla="*/ 22 w 159"/>
                  <a:gd name="T3" fmla="*/ 53 h 57"/>
                  <a:gd name="T4" fmla="*/ 18 w 159"/>
                  <a:gd name="T5" fmla="*/ 51 h 57"/>
                  <a:gd name="T6" fmla="*/ 14 w 159"/>
                  <a:gd name="T7" fmla="*/ 48 h 57"/>
                  <a:gd name="T8" fmla="*/ 11 w 159"/>
                  <a:gd name="T9" fmla="*/ 45 h 57"/>
                  <a:gd name="T10" fmla="*/ 9 w 159"/>
                  <a:gd name="T11" fmla="*/ 42 h 57"/>
                  <a:gd name="T12" fmla="*/ 7 w 159"/>
                  <a:gd name="T13" fmla="*/ 39 h 57"/>
                  <a:gd name="T14" fmla="*/ 5 w 159"/>
                  <a:gd name="T15" fmla="*/ 35 h 57"/>
                  <a:gd name="T16" fmla="*/ 2 w 159"/>
                  <a:gd name="T17" fmla="*/ 28 h 57"/>
                  <a:gd name="T18" fmla="*/ 0 w 159"/>
                  <a:gd name="T19" fmla="*/ 20 h 57"/>
                  <a:gd name="T20" fmla="*/ 0 w 159"/>
                  <a:gd name="T21" fmla="*/ 16 h 57"/>
                  <a:gd name="T22" fmla="*/ 10 w 159"/>
                  <a:gd name="T23" fmla="*/ 16 h 57"/>
                  <a:gd name="T24" fmla="*/ 21 w 159"/>
                  <a:gd name="T25" fmla="*/ 16 h 57"/>
                  <a:gd name="T26" fmla="*/ 31 w 159"/>
                  <a:gd name="T27" fmla="*/ 15 h 57"/>
                  <a:gd name="T28" fmla="*/ 40 w 159"/>
                  <a:gd name="T29" fmla="*/ 13 h 57"/>
                  <a:gd name="T30" fmla="*/ 58 w 159"/>
                  <a:gd name="T31" fmla="*/ 9 h 57"/>
                  <a:gd name="T32" fmla="*/ 77 w 159"/>
                  <a:gd name="T33" fmla="*/ 4 h 57"/>
                  <a:gd name="T34" fmla="*/ 86 w 159"/>
                  <a:gd name="T35" fmla="*/ 2 h 57"/>
                  <a:gd name="T36" fmla="*/ 95 w 159"/>
                  <a:gd name="T37" fmla="*/ 0 h 57"/>
                  <a:gd name="T38" fmla="*/ 104 w 159"/>
                  <a:gd name="T39" fmla="*/ 0 h 57"/>
                  <a:gd name="T40" fmla="*/ 113 w 159"/>
                  <a:gd name="T41" fmla="*/ 0 h 57"/>
                  <a:gd name="T42" fmla="*/ 122 w 159"/>
                  <a:gd name="T43" fmla="*/ 1 h 57"/>
                  <a:gd name="T44" fmla="*/ 130 w 159"/>
                  <a:gd name="T45" fmla="*/ 4 h 57"/>
                  <a:gd name="T46" fmla="*/ 138 w 159"/>
                  <a:gd name="T47" fmla="*/ 8 h 57"/>
                  <a:gd name="T48" fmla="*/ 143 w 159"/>
                  <a:gd name="T49" fmla="*/ 10 h 57"/>
                  <a:gd name="T50" fmla="*/ 146 w 159"/>
                  <a:gd name="T51" fmla="*/ 12 h 57"/>
                  <a:gd name="T52" fmla="*/ 150 w 159"/>
                  <a:gd name="T53" fmla="*/ 15 h 57"/>
                  <a:gd name="T54" fmla="*/ 155 w 159"/>
                  <a:gd name="T55" fmla="*/ 18 h 57"/>
                  <a:gd name="T56" fmla="*/ 158 w 159"/>
                  <a:gd name="T57" fmla="*/ 21 h 57"/>
                  <a:gd name="T58" fmla="*/ 158 w 159"/>
                  <a:gd name="T59" fmla="*/ 23 h 57"/>
                  <a:gd name="T60" fmla="*/ 152 w 159"/>
                  <a:gd name="T61" fmla="*/ 21 h 57"/>
                  <a:gd name="T62" fmla="*/ 143 w 159"/>
                  <a:gd name="T63" fmla="*/ 17 h 57"/>
                  <a:gd name="T64" fmla="*/ 133 w 159"/>
                  <a:gd name="T65" fmla="*/ 16 h 57"/>
                  <a:gd name="T66" fmla="*/ 121 w 159"/>
                  <a:gd name="T67" fmla="*/ 16 h 57"/>
                  <a:gd name="T68" fmla="*/ 112 w 159"/>
                  <a:gd name="T69" fmla="*/ 16 h 57"/>
                  <a:gd name="T70" fmla="*/ 107 w 159"/>
                  <a:gd name="T71" fmla="*/ 18 h 57"/>
                  <a:gd name="T72" fmla="*/ 99 w 159"/>
                  <a:gd name="T73" fmla="*/ 23 h 57"/>
                  <a:gd name="T74" fmla="*/ 91 w 159"/>
                  <a:gd name="T75" fmla="*/ 27 h 57"/>
                  <a:gd name="T76" fmla="*/ 86 w 159"/>
                  <a:gd name="T77" fmla="*/ 29 h 57"/>
                  <a:gd name="T78" fmla="*/ 83 w 159"/>
                  <a:gd name="T79" fmla="*/ 31 h 57"/>
                  <a:gd name="T80" fmla="*/ 76 w 159"/>
                  <a:gd name="T81" fmla="*/ 35 h 57"/>
                  <a:gd name="T82" fmla="*/ 75 w 159"/>
                  <a:gd name="T83" fmla="*/ 36 h 57"/>
                  <a:gd name="T84" fmla="*/ 73 w 159"/>
                  <a:gd name="T85" fmla="*/ 36 h 57"/>
                  <a:gd name="T86" fmla="*/ 71 w 159"/>
                  <a:gd name="T87" fmla="*/ 39 h 57"/>
                  <a:gd name="T88" fmla="*/ 63 w 159"/>
                  <a:gd name="T89" fmla="*/ 43 h 57"/>
                  <a:gd name="T90" fmla="*/ 55 w 159"/>
                  <a:gd name="T91" fmla="*/ 48 h 57"/>
                  <a:gd name="T92" fmla="*/ 52 w 159"/>
                  <a:gd name="T93" fmla="*/ 51 h 57"/>
                  <a:gd name="T94" fmla="*/ 50 w 159"/>
                  <a:gd name="T95" fmla="*/ 51 h 57"/>
                  <a:gd name="T96" fmla="*/ 49 w 159"/>
                  <a:gd name="T97" fmla="*/ 52 h 57"/>
                  <a:gd name="T98" fmla="*/ 42 w 159"/>
                  <a:gd name="T99" fmla="*/ 54 h 57"/>
                  <a:gd name="T100" fmla="*/ 35 w 159"/>
                  <a:gd name="T101" fmla="*/ 56 h 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
                  <a:gd name="T154" fmla="*/ 0 h 57"/>
                  <a:gd name="T155" fmla="*/ 159 w 159"/>
                  <a:gd name="T156" fmla="*/ 57 h 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 h="57">
                    <a:moveTo>
                      <a:pt x="30" y="57"/>
                    </a:moveTo>
                    <a:lnTo>
                      <a:pt x="28" y="56"/>
                    </a:lnTo>
                    <a:lnTo>
                      <a:pt x="26" y="55"/>
                    </a:lnTo>
                    <a:lnTo>
                      <a:pt x="25" y="55"/>
                    </a:lnTo>
                    <a:lnTo>
                      <a:pt x="23" y="54"/>
                    </a:lnTo>
                    <a:lnTo>
                      <a:pt x="22" y="53"/>
                    </a:lnTo>
                    <a:lnTo>
                      <a:pt x="20" y="53"/>
                    </a:lnTo>
                    <a:lnTo>
                      <a:pt x="19" y="52"/>
                    </a:lnTo>
                    <a:lnTo>
                      <a:pt x="18" y="51"/>
                    </a:lnTo>
                    <a:lnTo>
                      <a:pt x="16" y="50"/>
                    </a:lnTo>
                    <a:lnTo>
                      <a:pt x="15" y="49"/>
                    </a:lnTo>
                    <a:lnTo>
                      <a:pt x="14" y="48"/>
                    </a:lnTo>
                    <a:lnTo>
                      <a:pt x="13" y="47"/>
                    </a:lnTo>
                    <a:lnTo>
                      <a:pt x="12" y="46"/>
                    </a:lnTo>
                    <a:lnTo>
                      <a:pt x="11" y="45"/>
                    </a:lnTo>
                    <a:lnTo>
                      <a:pt x="10" y="44"/>
                    </a:lnTo>
                    <a:lnTo>
                      <a:pt x="10" y="43"/>
                    </a:lnTo>
                    <a:lnTo>
                      <a:pt x="9" y="42"/>
                    </a:lnTo>
                    <a:lnTo>
                      <a:pt x="8" y="41"/>
                    </a:lnTo>
                    <a:lnTo>
                      <a:pt x="7" y="40"/>
                    </a:lnTo>
                    <a:lnTo>
                      <a:pt x="7" y="39"/>
                    </a:lnTo>
                    <a:lnTo>
                      <a:pt x="6" y="38"/>
                    </a:lnTo>
                    <a:lnTo>
                      <a:pt x="5" y="36"/>
                    </a:lnTo>
                    <a:lnTo>
                      <a:pt x="5" y="35"/>
                    </a:lnTo>
                    <a:lnTo>
                      <a:pt x="4" y="34"/>
                    </a:lnTo>
                    <a:lnTo>
                      <a:pt x="3" y="31"/>
                    </a:lnTo>
                    <a:lnTo>
                      <a:pt x="2" y="28"/>
                    </a:lnTo>
                    <a:lnTo>
                      <a:pt x="1" y="25"/>
                    </a:lnTo>
                    <a:lnTo>
                      <a:pt x="0" y="21"/>
                    </a:lnTo>
                    <a:lnTo>
                      <a:pt x="0" y="20"/>
                    </a:lnTo>
                    <a:lnTo>
                      <a:pt x="0" y="18"/>
                    </a:lnTo>
                    <a:lnTo>
                      <a:pt x="0" y="17"/>
                    </a:lnTo>
                    <a:lnTo>
                      <a:pt x="0" y="16"/>
                    </a:lnTo>
                    <a:lnTo>
                      <a:pt x="3" y="16"/>
                    </a:lnTo>
                    <a:lnTo>
                      <a:pt x="7" y="16"/>
                    </a:lnTo>
                    <a:lnTo>
                      <a:pt x="10" y="16"/>
                    </a:lnTo>
                    <a:lnTo>
                      <a:pt x="14" y="16"/>
                    </a:lnTo>
                    <a:lnTo>
                      <a:pt x="18" y="16"/>
                    </a:lnTo>
                    <a:lnTo>
                      <a:pt x="21" y="16"/>
                    </a:lnTo>
                    <a:lnTo>
                      <a:pt x="25" y="16"/>
                    </a:lnTo>
                    <a:lnTo>
                      <a:pt x="28" y="16"/>
                    </a:lnTo>
                    <a:lnTo>
                      <a:pt x="31" y="15"/>
                    </a:lnTo>
                    <a:lnTo>
                      <a:pt x="34" y="15"/>
                    </a:lnTo>
                    <a:lnTo>
                      <a:pt x="37" y="14"/>
                    </a:lnTo>
                    <a:lnTo>
                      <a:pt x="40" y="13"/>
                    </a:lnTo>
                    <a:lnTo>
                      <a:pt x="46" y="12"/>
                    </a:lnTo>
                    <a:lnTo>
                      <a:pt x="52" y="10"/>
                    </a:lnTo>
                    <a:lnTo>
                      <a:pt x="58" y="9"/>
                    </a:lnTo>
                    <a:lnTo>
                      <a:pt x="64" y="7"/>
                    </a:lnTo>
                    <a:lnTo>
                      <a:pt x="70" y="5"/>
                    </a:lnTo>
                    <a:lnTo>
                      <a:pt x="77" y="4"/>
                    </a:lnTo>
                    <a:lnTo>
                      <a:pt x="80" y="3"/>
                    </a:lnTo>
                    <a:lnTo>
                      <a:pt x="83" y="3"/>
                    </a:lnTo>
                    <a:lnTo>
                      <a:pt x="86" y="2"/>
                    </a:lnTo>
                    <a:lnTo>
                      <a:pt x="89" y="1"/>
                    </a:lnTo>
                    <a:lnTo>
                      <a:pt x="92" y="1"/>
                    </a:lnTo>
                    <a:lnTo>
                      <a:pt x="95" y="0"/>
                    </a:lnTo>
                    <a:lnTo>
                      <a:pt x="98" y="0"/>
                    </a:lnTo>
                    <a:lnTo>
                      <a:pt x="101" y="0"/>
                    </a:lnTo>
                    <a:lnTo>
                      <a:pt x="104" y="0"/>
                    </a:lnTo>
                    <a:lnTo>
                      <a:pt x="107" y="0"/>
                    </a:lnTo>
                    <a:lnTo>
                      <a:pt x="110" y="0"/>
                    </a:lnTo>
                    <a:lnTo>
                      <a:pt x="113" y="0"/>
                    </a:lnTo>
                    <a:lnTo>
                      <a:pt x="116" y="0"/>
                    </a:lnTo>
                    <a:lnTo>
                      <a:pt x="119" y="0"/>
                    </a:lnTo>
                    <a:lnTo>
                      <a:pt x="122" y="1"/>
                    </a:lnTo>
                    <a:lnTo>
                      <a:pt x="125" y="2"/>
                    </a:lnTo>
                    <a:lnTo>
                      <a:pt x="128" y="3"/>
                    </a:lnTo>
                    <a:lnTo>
                      <a:pt x="130" y="4"/>
                    </a:lnTo>
                    <a:lnTo>
                      <a:pt x="133" y="5"/>
                    </a:lnTo>
                    <a:lnTo>
                      <a:pt x="136" y="7"/>
                    </a:lnTo>
                    <a:lnTo>
                      <a:pt x="138" y="8"/>
                    </a:lnTo>
                    <a:lnTo>
                      <a:pt x="141" y="9"/>
                    </a:lnTo>
                    <a:lnTo>
                      <a:pt x="142" y="10"/>
                    </a:lnTo>
                    <a:lnTo>
                      <a:pt x="143" y="10"/>
                    </a:lnTo>
                    <a:lnTo>
                      <a:pt x="144" y="11"/>
                    </a:lnTo>
                    <a:lnTo>
                      <a:pt x="146" y="11"/>
                    </a:lnTo>
                    <a:lnTo>
                      <a:pt x="146" y="12"/>
                    </a:lnTo>
                    <a:lnTo>
                      <a:pt x="148" y="13"/>
                    </a:lnTo>
                    <a:lnTo>
                      <a:pt x="150" y="15"/>
                    </a:lnTo>
                    <a:lnTo>
                      <a:pt x="151" y="16"/>
                    </a:lnTo>
                    <a:lnTo>
                      <a:pt x="153" y="17"/>
                    </a:lnTo>
                    <a:lnTo>
                      <a:pt x="155" y="18"/>
                    </a:lnTo>
                    <a:lnTo>
                      <a:pt x="156" y="20"/>
                    </a:lnTo>
                    <a:lnTo>
                      <a:pt x="157" y="21"/>
                    </a:lnTo>
                    <a:lnTo>
                      <a:pt x="158" y="21"/>
                    </a:lnTo>
                    <a:lnTo>
                      <a:pt x="158" y="22"/>
                    </a:lnTo>
                    <a:lnTo>
                      <a:pt x="159" y="23"/>
                    </a:lnTo>
                    <a:lnTo>
                      <a:pt x="158" y="23"/>
                    </a:lnTo>
                    <a:lnTo>
                      <a:pt x="156" y="22"/>
                    </a:lnTo>
                    <a:lnTo>
                      <a:pt x="154" y="22"/>
                    </a:lnTo>
                    <a:lnTo>
                      <a:pt x="152" y="21"/>
                    </a:lnTo>
                    <a:lnTo>
                      <a:pt x="149" y="20"/>
                    </a:lnTo>
                    <a:lnTo>
                      <a:pt x="146" y="19"/>
                    </a:lnTo>
                    <a:lnTo>
                      <a:pt x="143" y="17"/>
                    </a:lnTo>
                    <a:lnTo>
                      <a:pt x="139" y="16"/>
                    </a:lnTo>
                    <a:lnTo>
                      <a:pt x="136" y="16"/>
                    </a:lnTo>
                    <a:lnTo>
                      <a:pt x="133" y="16"/>
                    </a:lnTo>
                    <a:lnTo>
                      <a:pt x="129" y="16"/>
                    </a:lnTo>
                    <a:lnTo>
                      <a:pt x="125" y="16"/>
                    </a:lnTo>
                    <a:lnTo>
                      <a:pt x="121" y="16"/>
                    </a:lnTo>
                    <a:lnTo>
                      <a:pt x="118" y="16"/>
                    </a:lnTo>
                    <a:lnTo>
                      <a:pt x="115" y="16"/>
                    </a:lnTo>
                    <a:lnTo>
                      <a:pt x="112" y="16"/>
                    </a:lnTo>
                    <a:lnTo>
                      <a:pt x="110" y="17"/>
                    </a:lnTo>
                    <a:lnTo>
                      <a:pt x="109" y="18"/>
                    </a:lnTo>
                    <a:lnTo>
                      <a:pt x="107" y="18"/>
                    </a:lnTo>
                    <a:lnTo>
                      <a:pt x="105" y="19"/>
                    </a:lnTo>
                    <a:lnTo>
                      <a:pt x="102" y="21"/>
                    </a:lnTo>
                    <a:lnTo>
                      <a:pt x="99" y="23"/>
                    </a:lnTo>
                    <a:lnTo>
                      <a:pt x="96" y="24"/>
                    </a:lnTo>
                    <a:lnTo>
                      <a:pt x="92" y="26"/>
                    </a:lnTo>
                    <a:lnTo>
                      <a:pt x="91" y="27"/>
                    </a:lnTo>
                    <a:lnTo>
                      <a:pt x="89" y="27"/>
                    </a:lnTo>
                    <a:lnTo>
                      <a:pt x="87" y="28"/>
                    </a:lnTo>
                    <a:lnTo>
                      <a:pt x="86" y="29"/>
                    </a:lnTo>
                    <a:lnTo>
                      <a:pt x="86" y="30"/>
                    </a:lnTo>
                    <a:lnTo>
                      <a:pt x="83" y="31"/>
                    </a:lnTo>
                    <a:lnTo>
                      <a:pt x="81" y="32"/>
                    </a:lnTo>
                    <a:lnTo>
                      <a:pt x="78" y="33"/>
                    </a:lnTo>
                    <a:lnTo>
                      <a:pt x="76" y="35"/>
                    </a:lnTo>
                    <a:lnTo>
                      <a:pt x="76" y="36"/>
                    </a:lnTo>
                    <a:lnTo>
                      <a:pt x="75" y="36"/>
                    </a:lnTo>
                    <a:lnTo>
                      <a:pt x="74" y="36"/>
                    </a:lnTo>
                    <a:lnTo>
                      <a:pt x="73" y="36"/>
                    </a:lnTo>
                    <a:lnTo>
                      <a:pt x="73" y="37"/>
                    </a:lnTo>
                    <a:lnTo>
                      <a:pt x="71" y="39"/>
                    </a:lnTo>
                    <a:lnTo>
                      <a:pt x="68" y="40"/>
                    </a:lnTo>
                    <a:lnTo>
                      <a:pt x="65" y="42"/>
                    </a:lnTo>
                    <a:lnTo>
                      <a:pt x="63" y="43"/>
                    </a:lnTo>
                    <a:lnTo>
                      <a:pt x="60" y="45"/>
                    </a:lnTo>
                    <a:lnTo>
                      <a:pt x="57" y="46"/>
                    </a:lnTo>
                    <a:lnTo>
                      <a:pt x="55" y="48"/>
                    </a:lnTo>
                    <a:lnTo>
                      <a:pt x="52" y="49"/>
                    </a:lnTo>
                    <a:lnTo>
                      <a:pt x="52" y="50"/>
                    </a:lnTo>
                    <a:lnTo>
                      <a:pt x="52" y="51"/>
                    </a:lnTo>
                    <a:lnTo>
                      <a:pt x="51" y="51"/>
                    </a:lnTo>
                    <a:lnTo>
                      <a:pt x="50" y="51"/>
                    </a:lnTo>
                    <a:lnTo>
                      <a:pt x="49" y="51"/>
                    </a:lnTo>
                    <a:lnTo>
                      <a:pt x="49" y="52"/>
                    </a:lnTo>
                    <a:lnTo>
                      <a:pt x="47" y="53"/>
                    </a:lnTo>
                    <a:lnTo>
                      <a:pt x="44" y="53"/>
                    </a:lnTo>
                    <a:lnTo>
                      <a:pt x="42" y="54"/>
                    </a:lnTo>
                    <a:lnTo>
                      <a:pt x="40" y="55"/>
                    </a:lnTo>
                    <a:lnTo>
                      <a:pt x="37" y="56"/>
                    </a:lnTo>
                    <a:lnTo>
                      <a:pt x="35" y="56"/>
                    </a:lnTo>
                    <a:lnTo>
                      <a:pt x="32" y="56"/>
                    </a:lnTo>
                    <a:lnTo>
                      <a:pt x="30" y="57"/>
                    </a:lnTo>
                    <a:close/>
                  </a:path>
                </a:pathLst>
              </a:custGeom>
              <a:solidFill>
                <a:srgbClr val="007CC3"/>
              </a:solidFill>
              <a:ln w="9525">
                <a:noFill/>
                <a:round/>
                <a:headEnd/>
                <a:tailEnd/>
              </a:ln>
            </p:spPr>
            <p:txBody>
              <a:bodyPr/>
              <a:lstStyle/>
              <a:p>
                <a:endParaRPr lang="en-US"/>
              </a:p>
            </p:txBody>
          </p:sp>
          <p:sp>
            <p:nvSpPr>
              <p:cNvPr id="26836" name="Freeform 252"/>
              <p:cNvSpPr>
                <a:spLocks/>
              </p:cNvSpPr>
              <p:nvPr/>
            </p:nvSpPr>
            <p:spPr bwMode="auto">
              <a:xfrm>
                <a:off x="1436" y="1368"/>
                <a:ext cx="26" cy="37"/>
              </a:xfrm>
              <a:custGeom>
                <a:avLst/>
                <a:gdLst>
                  <a:gd name="T0" fmla="*/ 7 w 26"/>
                  <a:gd name="T1" fmla="*/ 37 h 37"/>
                  <a:gd name="T2" fmla="*/ 6 w 26"/>
                  <a:gd name="T3" fmla="*/ 36 h 37"/>
                  <a:gd name="T4" fmla="*/ 4 w 26"/>
                  <a:gd name="T5" fmla="*/ 35 h 37"/>
                  <a:gd name="T6" fmla="*/ 4 w 26"/>
                  <a:gd name="T7" fmla="*/ 35 h 37"/>
                  <a:gd name="T8" fmla="*/ 3 w 26"/>
                  <a:gd name="T9" fmla="*/ 34 h 37"/>
                  <a:gd name="T10" fmla="*/ 3 w 26"/>
                  <a:gd name="T11" fmla="*/ 34 h 37"/>
                  <a:gd name="T12" fmla="*/ 3 w 26"/>
                  <a:gd name="T13" fmla="*/ 34 h 37"/>
                  <a:gd name="T14" fmla="*/ 2 w 26"/>
                  <a:gd name="T15" fmla="*/ 33 h 37"/>
                  <a:gd name="T16" fmla="*/ 2 w 26"/>
                  <a:gd name="T17" fmla="*/ 33 h 37"/>
                  <a:gd name="T18" fmla="*/ 1 w 26"/>
                  <a:gd name="T19" fmla="*/ 33 h 37"/>
                  <a:gd name="T20" fmla="*/ 1 w 26"/>
                  <a:gd name="T21" fmla="*/ 33 h 37"/>
                  <a:gd name="T22" fmla="*/ 1 w 26"/>
                  <a:gd name="T23" fmla="*/ 31 h 37"/>
                  <a:gd name="T24" fmla="*/ 0 w 26"/>
                  <a:gd name="T25" fmla="*/ 29 h 37"/>
                  <a:gd name="T26" fmla="*/ 0 w 26"/>
                  <a:gd name="T27" fmla="*/ 27 h 37"/>
                  <a:gd name="T28" fmla="*/ 0 w 26"/>
                  <a:gd name="T29" fmla="*/ 25 h 37"/>
                  <a:gd name="T30" fmla="*/ 0 w 26"/>
                  <a:gd name="T31" fmla="*/ 23 h 37"/>
                  <a:gd name="T32" fmla="*/ 0 w 26"/>
                  <a:gd name="T33" fmla="*/ 20 h 37"/>
                  <a:gd name="T34" fmla="*/ 1 w 26"/>
                  <a:gd name="T35" fmla="*/ 18 h 37"/>
                  <a:gd name="T36" fmla="*/ 1 w 26"/>
                  <a:gd name="T37" fmla="*/ 15 h 37"/>
                  <a:gd name="T38" fmla="*/ 1 w 26"/>
                  <a:gd name="T39" fmla="*/ 13 h 37"/>
                  <a:gd name="T40" fmla="*/ 2 w 26"/>
                  <a:gd name="T41" fmla="*/ 11 h 37"/>
                  <a:gd name="T42" fmla="*/ 2 w 26"/>
                  <a:gd name="T43" fmla="*/ 8 h 37"/>
                  <a:gd name="T44" fmla="*/ 3 w 26"/>
                  <a:gd name="T45" fmla="*/ 6 h 37"/>
                  <a:gd name="T46" fmla="*/ 3 w 26"/>
                  <a:gd name="T47" fmla="*/ 5 h 37"/>
                  <a:gd name="T48" fmla="*/ 4 w 26"/>
                  <a:gd name="T49" fmla="*/ 4 h 37"/>
                  <a:gd name="T50" fmla="*/ 4 w 26"/>
                  <a:gd name="T51" fmla="*/ 3 h 37"/>
                  <a:gd name="T52" fmla="*/ 5 w 26"/>
                  <a:gd name="T53" fmla="*/ 3 h 37"/>
                  <a:gd name="T54" fmla="*/ 5 w 26"/>
                  <a:gd name="T55" fmla="*/ 2 h 37"/>
                  <a:gd name="T56" fmla="*/ 6 w 26"/>
                  <a:gd name="T57" fmla="*/ 1 h 37"/>
                  <a:gd name="T58" fmla="*/ 6 w 26"/>
                  <a:gd name="T59" fmla="*/ 0 h 37"/>
                  <a:gd name="T60" fmla="*/ 7 w 26"/>
                  <a:gd name="T61" fmla="*/ 0 h 37"/>
                  <a:gd name="T62" fmla="*/ 9 w 26"/>
                  <a:gd name="T63" fmla="*/ 0 h 37"/>
                  <a:gd name="T64" fmla="*/ 11 w 26"/>
                  <a:gd name="T65" fmla="*/ 1 h 37"/>
                  <a:gd name="T66" fmla="*/ 14 w 26"/>
                  <a:gd name="T67" fmla="*/ 1 h 37"/>
                  <a:gd name="T68" fmla="*/ 16 w 26"/>
                  <a:gd name="T69" fmla="*/ 2 h 37"/>
                  <a:gd name="T70" fmla="*/ 19 w 26"/>
                  <a:gd name="T71" fmla="*/ 2 h 37"/>
                  <a:gd name="T72" fmla="*/ 21 w 26"/>
                  <a:gd name="T73" fmla="*/ 3 h 37"/>
                  <a:gd name="T74" fmla="*/ 24 w 26"/>
                  <a:gd name="T75" fmla="*/ 3 h 37"/>
                  <a:gd name="T76" fmla="*/ 26 w 26"/>
                  <a:gd name="T77" fmla="*/ 4 h 37"/>
                  <a:gd name="T78" fmla="*/ 26 w 26"/>
                  <a:gd name="T79" fmla="*/ 6 h 37"/>
                  <a:gd name="T80" fmla="*/ 26 w 26"/>
                  <a:gd name="T81" fmla="*/ 8 h 37"/>
                  <a:gd name="T82" fmla="*/ 26 w 26"/>
                  <a:gd name="T83" fmla="*/ 9 h 37"/>
                  <a:gd name="T84" fmla="*/ 25 w 26"/>
                  <a:gd name="T85" fmla="*/ 11 h 37"/>
                  <a:gd name="T86" fmla="*/ 25 w 26"/>
                  <a:gd name="T87" fmla="*/ 13 h 37"/>
                  <a:gd name="T88" fmla="*/ 24 w 26"/>
                  <a:gd name="T89" fmla="*/ 15 h 37"/>
                  <a:gd name="T90" fmla="*/ 24 w 26"/>
                  <a:gd name="T91" fmla="*/ 17 h 37"/>
                  <a:gd name="T92" fmla="*/ 24 w 26"/>
                  <a:gd name="T93" fmla="*/ 19 h 37"/>
                  <a:gd name="T94" fmla="*/ 23 w 26"/>
                  <a:gd name="T95" fmla="*/ 22 h 37"/>
                  <a:gd name="T96" fmla="*/ 21 w 26"/>
                  <a:gd name="T97" fmla="*/ 26 h 37"/>
                  <a:gd name="T98" fmla="*/ 20 w 26"/>
                  <a:gd name="T99" fmla="*/ 30 h 37"/>
                  <a:gd name="T100" fmla="*/ 19 w 26"/>
                  <a:gd name="T101" fmla="*/ 33 h 37"/>
                  <a:gd name="T102" fmla="*/ 19 w 26"/>
                  <a:gd name="T103" fmla="*/ 33 h 37"/>
                  <a:gd name="T104" fmla="*/ 18 w 26"/>
                  <a:gd name="T105" fmla="*/ 33 h 37"/>
                  <a:gd name="T106" fmla="*/ 18 w 26"/>
                  <a:gd name="T107" fmla="*/ 34 h 37"/>
                  <a:gd name="T108" fmla="*/ 17 w 26"/>
                  <a:gd name="T109" fmla="*/ 35 h 37"/>
                  <a:gd name="T110" fmla="*/ 16 w 26"/>
                  <a:gd name="T111" fmla="*/ 35 h 37"/>
                  <a:gd name="T112" fmla="*/ 15 w 26"/>
                  <a:gd name="T113" fmla="*/ 36 h 37"/>
                  <a:gd name="T114" fmla="*/ 14 w 26"/>
                  <a:gd name="T115" fmla="*/ 36 h 37"/>
                  <a:gd name="T116" fmla="*/ 13 w 26"/>
                  <a:gd name="T117" fmla="*/ 36 h 37"/>
                  <a:gd name="T118" fmla="*/ 11 w 26"/>
                  <a:gd name="T119" fmla="*/ 37 h 37"/>
                  <a:gd name="T120" fmla="*/ 10 w 26"/>
                  <a:gd name="T121" fmla="*/ 37 h 37"/>
                  <a:gd name="T122" fmla="*/ 9 w 26"/>
                  <a:gd name="T123" fmla="*/ 37 h 37"/>
                  <a:gd name="T124" fmla="*/ 7 w 26"/>
                  <a:gd name="T125" fmla="*/ 37 h 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
                  <a:gd name="T190" fmla="*/ 0 h 37"/>
                  <a:gd name="T191" fmla="*/ 26 w 26"/>
                  <a:gd name="T192" fmla="*/ 37 h 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 h="37">
                    <a:moveTo>
                      <a:pt x="7" y="37"/>
                    </a:moveTo>
                    <a:lnTo>
                      <a:pt x="6" y="36"/>
                    </a:lnTo>
                    <a:lnTo>
                      <a:pt x="4" y="35"/>
                    </a:lnTo>
                    <a:lnTo>
                      <a:pt x="3" y="34"/>
                    </a:lnTo>
                    <a:lnTo>
                      <a:pt x="2" y="33"/>
                    </a:lnTo>
                    <a:lnTo>
                      <a:pt x="1" y="33"/>
                    </a:lnTo>
                    <a:lnTo>
                      <a:pt x="1" y="31"/>
                    </a:lnTo>
                    <a:lnTo>
                      <a:pt x="0" y="29"/>
                    </a:lnTo>
                    <a:lnTo>
                      <a:pt x="0" y="27"/>
                    </a:lnTo>
                    <a:lnTo>
                      <a:pt x="0" y="25"/>
                    </a:lnTo>
                    <a:lnTo>
                      <a:pt x="0" y="23"/>
                    </a:lnTo>
                    <a:lnTo>
                      <a:pt x="0" y="20"/>
                    </a:lnTo>
                    <a:lnTo>
                      <a:pt x="1" y="18"/>
                    </a:lnTo>
                    <a:lnTo>
                      <a:pt x="1" y="15"/>
                    </a:lnTo>
                    <a:lnTo>
                      <a:pt x="1" y="13"/>
                    </a:lnTo>
                    <a:lnTo>
                      <a:pt x="2" y="11"/>
                    </a:lnTo>
                    <a:lnTo>
                      <a:pt x="2" y="8"/>
                    </a:lnTo>
                    <a:lnTo>
                      <a:pt x="3" y="6"/>
                    </a:lnTo>
                    <a:lnTo>
                      <a:pt x="3" y="5"/>
                    </a:lnTo>
                    <a:lnTo>
                      <a:pt x="4" y="4"/>
                    </a:lnTo>
                    <a:lnTo>
                      <a:pt x="4" y="3"/>
                    </a:lnTo>
                    <a:lnTo>
                      <a:pt x="5" y="3"/>
                    </a:lnTo>
                    <a:lnTo>
                      <a:pt x="5" y="2"/>
                    </a:lnTo>
                    <a:lnTo>
                      <a:pt x="6" y="1"/>
                    </a:lnTo>
                    <a:lnTo>
                      <a:pt x="6" y="0"/>
                    </a:lnTo>
                    <a:lnTo>
                      <a:pt x="7" y="0"/>
                    </a:lnTo>
                    <a:lnTo>
                      <a:pt x="9" y="0"/>
                    </a:lnTo>
                    <a:lnTo>
                      <a:pt x="11" y="1"/>
                    </a:lnTo>
                    <a:lnTo>
                      <a:pt x="14" y="1"/>
                    </a:lnTo>
                    <a:lnTo>
                      <a:pt x="16" y="2"/>
                    </a:lnTo>
                    <a:lnTo>
                      <a:pt x="19" y="2"/>
                    </a:lnTo>
                    <a:lnTo>
                      <a:pt x="21" y="3"/>
                    </a:lnTo>
                    <a:lnTo>
                      <a:pt x="24" y="3"/>
                    </a:lnTo>
                    <a:lnTo>
                      <a:pt x="26" y="4"/>
                    </a:lnTo>
                    <a:lnTo>
                      <a:pt x="26" y="6"/>
                    </a:lnTo>
                    <a:lnTo>
                      <a:pt x="26" y="8"/>
                    </a:lnTo>
                    <a:lnTo>
                      <a:pt x="26" y="9"/>
                    </a:lnTo>
                    <a:lnTo>
                      <a:pt x="25" y="11"/>
                    </a:lnTo>
                    <a:lnTo>
                      <a:pt x="25" y="13"/>
                    </a:lnTo>
                    <a:lnTo>
                      <a:pt x="24" y="15"/>
                    </a:lnTo>
                    <a:lnTo>
                      <a:pt x="24" y="17"/>
                    </a:lnTo>
                    <a:lnTo>
                      <a:pt x="24" y="19"/>
                    </a:lnTo>
                    <a:lnTo>
                      <a:pt x="23" y="22"/>
                    </a:lnTo>
                    <a:lnTo>
                      <a:pt x="21" y="26"/>
                    </a:lnTo>
                    <a:lnTo>
                      <a:pt x="20" y="30"/>
                    </a:lnTo>
                    <a:lnTo>
                      <a:pt x="19" y="33"/>
                    </a:lnTo>
                    <a:lnTo>
                      <a:pt x="18" y="33"/>
                    </a:lnTo>
                    <a:lnTo>
                      <a:pt x="18" y="34"/>
                    </a:lnTo>
                    <a:lnTo>
                      <a:pt x="17" y="35"/>
                    </a:lnTo>
                    <a:lnTo>
                      <a:pt x="16" y="35"/>
                    </a:lnTo>
                    <a:lnTo>
                      <a:pt x="15" y="36"/>
                    </a:lnTo>
                    <a:lnTo>
                      <a:pt x="14" y="36"/>
                    </a:lnTo>
                    <a:lnTo>
                      <a:pt x="13" y="36"/>
                    </a:lnTo>
                    <a:lnTo>
                      <a:pt x="11" y="37"/>
                    </a:lnTo>
                    <a:lnTo>
                      <a:pt x="10" y="37"/>
                    </a:lnTo>
                    <a:lnTo>
                      <a:pt x="9" y="37"/>
                    </a:lnTo>
                    <a:lnTo>
                      <a:pt x="7" y="37"/>
                    </a:lnTo>
                    <a:close/>
                  </a:path>
                </a:pathLst>
              </a:custGeom>
              <a:solidFill>
                <a:srgbClr val="007CC3"/>
              </a:solidFill>
              <a:ln w="9525">
                <a:noFill/>
                <a:round/>
                <a:headEnd/>
                <a:tailEnd/>
              </a:ln>
            </p:spPr>
            <p:txBody>
              <a:bodyPr/>
              <a:lstStyle/>
              <a:p>
                <a:endParaRPr lang="en-US"/>
              </a:p>
            </p:txBody>
          </p:sp>
          <p:sp>
            <p:nvSpPr>
              <p:cNvPr id="26837" name="Freeform 253"/>
              <p:cNvSpPr>
                <a:spLocks/>
              </p:cNvSpPr>
              <p:nvPr/>
            </p:nvSpPr>
            <p:spPr bwMode="auto">
              <a:xfrm>
                <a:off x="926" y="1389"/>
                <a:ext cx="21" cy="12"/>
              </a:xfrm>
              <a:custGeom>
                <a:avLst/>
                <a:gdLst>
                  <a:gd name="T0" fmla="*/ 16 w 21"/>
                  <a:gd name="T1" fmla="*/ 12 h 12"/>
                  <a:gd name="T2" fmla="*/ 14 w 21"/>
                  <a:gd name="T3" fmla="*/ 11 h 12"/>
                  <a:gd name="T4" fmla="*/ 13 w 21"/>
                  <a:gd name="T5" fmla="*/ 10 h 12"/>
                  <a:gd name="T6" fmla="*/ 11 w 21"/>
                  <a:gd name="T7" fmla="*/ 10 h 12"/>
                  <a:gd name="T8" fmla="*/ 9 w 21"/>
                  <a:gd name="T9" fmla="*/ 9 h 12"/>
                  <a:gd name="T10" fmla="*/ 7 w 21"/>
                  <a:gd name="T11" fmla="*/ 8 h 12"/>
                  <a:gd name="T12" fmla="*/ 5 w 21"/>
                  <a:gd name="T13" fmla="*/ 8 h 12"/>
                  <a:gd name="T14" fmla="*/ 3 w 21"/>
                  <a:gd name="T15" fmla="*/ 7 h 12"/>
                  <a:gd name="T16" fmla="*/ 0 w 21"/>
                  <a:gd name="T17" fmla="*/ 7 h 12"/>
                  <a:gd name="T18" fmla="*/ 1 w 21"/>
                  <a:gd name="T19" fmla="*/ 5 h 12"/>
                  <a:gd name="T20" fmla="*/ 1 w 21"/>
                  <a:gd name="T21" fmla="*/ 4 h 12"/>
                  <a:gd name="T22" fmla="*/ 1 w 21"/>
                  <a:gd name="T23" fmla="*/ 2 h 12"/>
                  <a:gd name="T24" fmla="*/ 2 w 21"/>
                  <a:gd name="T25" fmla="*/ 0 h 12"/>
                  <a:gd name="T26" fmla="*/ 4 w 21"/>
                  <a:gd name="T27" fmla="*/ 1 h 12"/>
                  <a:gd name="T28" fmla="*/ 7 w 21"/>
                  <a:gd name="T29" fmla="*/ 1 h 12"/>
                  <a:gd name="T30" fmla="*/ 9 w 21"/>
                  <a:gd name="T31" fmla="*/ 1 h 12"/>
                  <a:gd name="T32" fmla="*/ 12 w 21"/>
                  <a:gd name="T33" fmla="*/ 2 h 12"/>
                  <a:gd name="T34" fmla="*/ 14 w 21"/>
                  <a:gd name="T35" fmla="*/ 3 h 12"/>
                  <a:gd name="T36" fmla="*/ 16 w 21"/>
                  <a:gd name="T37" fmla="*/ 3 h 12"/>
                  <a:gd name="T38" fmla="*/ 19 w 21"/>
                  <a:gd name="T39" fmla="*/ 4 h 12"/>
                  <a:gd name="T40" fmla="*/ 21 w 21"/>
                  <a:gd name="T41" fmla="*/ 5 h 12"/>
                  <a:gd name="T42" fmla="*/ 20 w 21"/>
                  <a:gd name="T43" fmla="*/ 7 h 12"/>
                  <a:gd name="T44" fmla="*/ 19 w 21"/>
                  <a:gd name="T45" fmla="*/ 8 h 12"/>
                  <a:gd name="T46" fmla="*/ 18 w 21"/>
                  <a:gd name="T47" fmla="*/ 10 h 12"/>
                  <a:gd name="T48" fmla="*/ 18 w 21"/>
                  <a:gd name="T49" fmla="*/ 12 h 12"/>
                  <a:gd name="T50" fmla="*/ 17 w 21"/>
                  <a:gd name="T51" fmla="*/ 12 h 12"/>
                  <a:gd name="T52" fmla="*/ 16 w 21"/>
                  <a:gd name="T53" fmla="*/ 12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
                  <a:gd name="T82" fmla="*/ 0 h 12"/>
                  <a:gd name="T83" fmla="*/ 21 w 21"/>
                  <a:gd name="T84" fmla="*/ 12 h 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 h="12">
                    <a:moveTo>
                      <a:pt x="16" y="12"/>
                    </a:moveTo>
                    <a:lnTo>
                      <a:pt x="14" y="11"/>
                    </a:lnTo>
                    <a:lnTo>
                      <a:pt x="13" y="10"/>
                    </a:lnTo>
                    <a:lnTo>
                      <a:pt x="11" y="10"/>
                    </a:lnTo>
                    <a:lnTo>
                      <a:pt x="9" y="9"/>
                    </a:lnTo>
                    <a:lnTo>
                      <a:pt x="7" y="8"/>
                    </a:lnTo>
                    <a:lnTo>
                      <a:pt x="5" y="8"/>
                    </a:lnTo>
                    <a:lnTo>
                      <a:pt x="3" y="7"/>
                    </a:lnTo>
                    <a:lnTo>
                      <a:pt x="0" y="7"/>
                    </a:lnTo>
                    <a:lnTo>
                      <a:pt x="1" y="5"/>
                    </a:lnTo>
                    <a:lnTo>
                      <a:pt x="1" y="4"/>
                    </a:lnTo>
                    <a:lnTo>
                      <a:pt x="1" y="2"/>
                    </a:lnTo>
                    <a:lnTo>
                      <a:pt x="2" y="0"/>
                    </a:lnTo>
                    <a:lnTo>
                      <a:pt x="4" y="1"/>
                    </a:lnTo>
                    <a:lnTo>
                      <a:pt x="7" y="1"/>
                    </a:lnTo>
                    <a:lnTo>
                      <a:pt x="9" y="1"/>
                    </a:lnTo>
                    <a:lnTo>
                      <a:pt x="12" y="2"/>
                    </a:lnTo>
                    <a:lnTo>
                      <a:pt x="14" y="3"/>
                    </a:lnTo>
                    <a:lnTo>
                      <a:pt x="16" y="3"/>
                    </a:lnTo>
                    <a:lnTo>
                      <a:pt x="19" y="4"/>
                    </a:lnTo>
                    <a:lnTo>
                      <a:pt x="21" y="5"/>
                    </a:lnTo>
                    <a:lnTo>
                      <a:pt x="20" y="7"/>
                    </a:lnTo>
                    <a:lnTo>
                      <a:pt x="19" y="8"/>
                    </a:lnTo>
                    <a:lnTo>
                      <a:pt x="18" y="10"/>
                    </a:lnTo>
                    <a:lnTo>
                      <a:pt x="18" y="12"/>
                    </a:lnTo>
                    <a:lnTo>
                      <a:pt x="17" y="12"/>
                    </a:lnTo>
                    <a:lnTo>
                      <a:pt x="16" y="12"/>
                    </a:lnTo>
                    <a:close/>
                  </a:path>
                </a:pathLst>
              </a:custGeom>
              <a:solidFill>
                <a:srgbClr val="A98F00"/>
              </a:solidFill>
              <a:ln w="9525">
                <a:noFill/>
                <a:round/>
                <a:headEnd/>
                <a:tailEnd/>
              </a:ln>
            </p:spPr>
            <p:txBody>
              <a:bodyPr/>
              <a:lstStyle/>
              <a:p>
                <a:endParaRPr lang="en-US"/>
              </a:p>
            </p:txBody>
          </p:sp>
          <p:sp>
            <p:nvSpPr>
              <p:cNvPr id="26838" name="Freeform 254"/>
              <p:cNvSpPr>
                <a:spLocks/>
              </p:cNvSpPr>
              <p:nvPr/>
            </p:nvSpPr>
            <p:spPr bwMode="auto">
              <a:xfrm>
                <a:off x="993" y="1389"/>
                <a:ext cx="19" cy="12"/>
              </a:xfrm>
              <a:custGeom>
                <a:avLst/>
                <a:gdLst>
                  <a:gd name="T0" fmla="*/ 2 w 19"/>
                  <a:gd name="T1" fmla="*/ 12 h 12"/>
                  <a:gd name="T2" fmla="*/ 1 w 19"/>
                  <a:gd name="T3" fmla="*/ 11 h 12"/>
                  <a:gd name="T4" fmla="*/ 1 w 19"/>
                  <a:gd name="T5" fmla="*/ 11 h 12"/>
                  <a:gd name="T6" fmla="*/ 1 w 19"/>
                  <a:gd name="T7" fmla="*/ 10 h 12"/>
                  <a:gd name="T8" fmla="*/ 0 w 19"/>
                  <a:gd name="T9" fmla="*/ 9 h 12"/>
                  <a:gd name="T10" fmla="*/ 0 w 19"/>
                  <a:gd name="T11" fmla="*/ 8 h 12"/>
                  <a:gd name="T12" fmla="*/ 0 w 19"/>
                  <a:gd name="T13" fmla="*/ 5 h 12"/>
                  <a:gd name="T14" fmla="*/ 2 w 19"/>
                  <a:gd name="T15" fmla="*/ 4 h 12"/>
                  <a:gd name="T16" fmla="*/ 4 w 19"/>
                  <a:gd name="T17" fmla="*/ 3 h 12"/>
                  <a:gd name="T18" fmla="*/ 6 w 19"/>
                  <a:gd name="T19" fmla="*/ 3 h 12"/>
                  <a:gd name="T20" fmla="*/ 9 w 19"/>
                  <a:gd name="T21" fmla="*/ 2 h 12"/>
                  <a:gd name="T22" fmla="*/ 11 w 19"/>
                  <a:gd name="T23" fmla="*/ 2 h 12"/>
                  <a:gd name="T24" fmla="*/ 14 w 19"/>
                  <a:gd name="T25" fmla="*/ 1 h 12"/>
                  <a:gd name="T26" fmla="*/ 16 w 19"/>
                  <a:gd name="T27" fmla="*/ 1 h 12"/>
                  <a:gd name="T28" fmla="*/ 19 w 19"/>
                  <a:gd name="T29" fmla="*/ 0 h 12"/>
                  <a:gd name="T30" fmla="*/ 18 w 19"/>
                  <a:gd name="T31" fmla="*/ 2 h 12"/>
                  <a:gd name="T32" fmla="*/ 18 w 19"/>
                  <a:gd name="T33" fmla="*/ 4 h 12"/>
                  <a:gd name="T34" fmla="*/ 18 w 19"/>
                  <a:gd name="T35" fmla="*/ 6 h 12"/>
                  <a:gd name="T36" fmla="*/ 18 w 19"/>
                  <a:gd name="T37" fmla="*/ 7 h 12"/>
                  <a:gd name="T38" fmla="*/ 16 w 19"/>
                  <a:gd name="T39" fmla="*/ 8 h 12"/>
                  <a:gd name="T40" fmla="*/ 14 w 19"/>
                  <a:gd name="T41" fmla="*/ 8 h 12"/>
                  <a:gd name="T42" fmla="*/ 12 w 19"/>
                  <a:gd name="T43" fmla="*/ 9 h 12"/>
                  <a:gd name="T44" fmla="*/ 10 w 19"/>
                  <a:gd name="T45" fmla="*/ 10 h 12"/>
                  <a:gd name="T46" fmla="*/ 8 w 19"/>
                  <a:gd name="T47" fmla="*/ 10 h 12"/>
                  <a:gd name="T48" fmla="*/ 6 w 19"/>
                  <a:gd name="T49" fmla="*/ 11 h 12"/>
                  <a:gd name="T50" fmla="*/ 4 w 19"/>
                  <a:gd name="T51" fmla="*/ 12 h 12"/>
                  <a:gd name="T52" fmla="*/ 2 w 19"/>
                  <a:gd name="T53" fmla="*/ 12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12"/>
                  <a:gd name="T83" fmla="*/ 19 w 19"/>
                  <a:gd name="T84" fmla="*/ 12 h 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12">
                    <a:moveTo>
                      <a:pt x="2" y="12"/>
                    </a:moveTo>
                    <a:lnTo>
                      <a:pt x="1" y="11"/>
                    </a:lnTo>
                    <a:lnTo>
                      <a:pt x="1" y="10"/>
                    </a:lnTo>
                    <a:lnTo>
                      <a:pt x="0" y="9"/>
                    </a:lnTo>
                    <a:lnTo>
                      <a:pt x="0" y="8"/>
                    </a:lnTo>
                    <a:lnTo>
                      <a:pt x="0" y="5"/>
                    </a:lnTo>
                    <a:lnTo>
                      <a:pt x="2" y="4"/>
                    </a:lnTo>
                    <a:lnTo>
                      <a:pt x="4" y="3"/>
                    </a:lnTo>
                    <a:lnTo>
                      <a:pt x="6" y="3"/>
                    </a:lnTo>
                    <a:lnTo>
                      <a:pt x="9" y="2"/>
                    </a:lnTo>
                    <a:lnTo>
                      <a:pt x="11" y="2"/>
                    </a:lnTo>
                    <a:lnTo>
                      <a:pt x="14" y="1"/>
                    </a:lnTo>
                    <a:lnTo>
                      <a:pt x="16" y="1"/>
                    </a:lnTo>
                    <a:lnTo>
                      <a:pt x="19" y="0"/>
                    </a:lnTo>
                    <a:lnTo>
                      <a:pt x="18" y="2"/>
                    </a:lnTo>
                    <a:lnTo>
                      <a:pt x="18" y="4"/>
                    </a:lnTo>
                    <a:lnTo>
                      <a:pt x="18" y="6"/>
                    </a:lnTo>
                    <a:lnTo>
                      <a:pt x="18" y="7"/>
                    </a:lnTo>
                    <a:lnTo>
                      <a:pt x="16" y="8"/>
                    </a:lnTo>
                    <a:lnTo>
                      <a:pt x="14" y="8"/>
                    </a:lnTo>
                    <a:lnTo>
                      <a:pt x="12" y="9"/>
                    </a:lnTo>
                    <a:lnTo>
                      <a:pt x="10" y="10"/>
                    </a:lnTo>
                    <a:lnTo>
                      <a:pt x="8" y="10"/>
                    </a:lnTo>
                    <a:lnTo>
                      <a:pt x="6" y="11"/>
                    </a:lnTo>
                    <a:lnTo>
                      <a:pt x="4" y="12"/>
                    </a:lnTo>
                    <a:lnTo>
                      <a:pt x="2" y="12"/>
                    </a:lnTo>
                    <a:close/>
                  </a:path>
                </a:pathLst>
              </a:custGeom>
              <a:solidFill>
                <a:srgbClr val="A98F00"/>
              </a:solidFill>
              <a:ln w="9525">
                <a:noFill/>
                <a:round/>
                <a:headEnd/>
                <a:tailEnd/>
              </a:ln>
            </p:spPr>
            <p:txBody>
              <a:bodyPr/>
              <a:lstStyle/>
              <a:p>
                <a:endParaRPr lang="en-US"/>
              </a:p>
            </p:txBody>
          </p:sp>
          <p:sp>
            <p:nvSpPr>
              <p:cNvPr id="26839" name="Freeform 255"/>
              <p:cNvSpPr>
                <a:spLocks/>
              </p:cNvSpPr>
              <p:nvPr/>
            </p:nvSpPr>
            <p:spPr bwMode="auto">
              <a:xfrm>
                <a:off x="1089" y="1389"/>
                <a:ext cx="26" cy="7"/>
              </a:xfrm>
              <a:custGeom>
                <a:avLst/>
                <a:gdLst>
                  <a:gd name="T0" fmla="*/ 1 w 26"/>
                  <a:gd name="T1" fmla="*/ 7 h 7"/>
                  <a:gd name="T2" fmla="*/ 0 w 26"/>
                  <a:gd name="T3" fmla="*/ 7 h 7"/>
                  <a:gd name="T4" fmla="*/ 0 w 26"/>
                  <a:gd name="T5" fmla="*/ 6 h 7"/>
                  <a:gd name="T6" fmla="*/ 0 w 26"/>
                  <a:gd name="T7" fmla="*/ 6 h 7"/>
                  <a:gd name="T8" fmla="*/ 0 w 26"/>
                  <a:gd name="T9" fmla="*/ 6 h 7"/>
                  <a:gd name="T10" fmla="*/ 0 w 26"/>
                  <a:gd name="T11" fmla="*/ 4 h 7"/>
                  <a:gd name="T12" fmla="*/ 0 w 26"/>
                  <a:gd name="T13" fmla="*/ 0 h 7"/>
                  <a:gd name="T14" fmla="*/ 3 w 26"/>
                  <a:gd name="T15" fmla="*/ 0 h 7"/>
                  <a:gd name="T16" fmla="*/ 6 w 26"/>
                  <a:gd name="T17" fmla="*/ 0 h 7"/>
                  <a:gd name="T18" fmla="*/ 9 w 26"/>
                  <a:gd name="T19" fmla="*/ 0 h 7"/>
                  <a:gd name="T20" fmla="*/ 13 w 26"/>
                  <a:gd name="T21" fmla="*/ 0 h 7"/>
                  <a:gd name="T22" fmla="*/ 16 w 26"/>
                  <a:gd name="T23" fmla="*/ 0 h 7"/>
                  <a:gd name="T24" fmla="*/ 19 w 26"/>
                  <a:gd name="T25" fmla="*/ 0 h 7"/>
                  <a:gd name="T26" fmla="*/ 23 w 26"/>
                  <a:gd name="T27" fmla="*/ 0 h 7"/>
                  <a:gd name="T28" fmla="*/ 26 w 26"/>
                  <a:gd name="T29" fmla="*/ 0 h 7"/>
                  <a:gd name="T30" fmla="*/ 26 w 26"/>
                  <a:gd name="T31" fmla="*/ 2 h 7"/>
                  <a:gd name="T32" fmla="*/ 26 w 26"/>
                  <a:gd name="T33" fmla="*/ 4 h 7"/>
                  <a:gd name="T34" fmla="*/ 26 w 26"/>
                  <a:gd name="T35" fmla="*/ 5 h 7"/>
                  <a:gd name="T36" fmla="*/ 26 w 26"/>
                  <a:gd name="T37" fmla="*/ 7 h 7"/>
                  <a:gd name="T38" fmla="*/ 22 w 26"/>
                  <a:gd name="T39" fmla="*/ 7 h 7"/>
                  <a:gd name="T40" fmla="*/ 19 w 26"/>
                  <a:gd name="T41" fmla="*/ 7 h 7"/>
                  <a:gd name="T42" fmla="*/ 16 w 26"/>
                  <a:gd name="T43" fmla="*/ 7 h 7"/>
                  <a:gd name="T44" fmla="*/ 13 w 26"/>
                  <a:gd name="T45" fmla="*/ 7 h 7"/>
                  <a:gd name="T46" fmla="*/ 10 w 26"/>
                  <a:gd name="T47" fmla="*/ 7 h 7"/>
                  <a:gd name="T48" fmla="*/ 7 w 26"/>
                  <a:gd name="T49" fmla="*/ 7 h 7"/>
                  <a:gd name="T50" fmla="*/ 4 w 26"/>
                  <a:gd name="T51" fmla="*/ 7 h 7"/>
                  <a:gd name="T52" fmla="*/ 1 w 26"/>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
                  <a:gd name="T82" fmla="*/ 0 h 7"/>
                  <a:gd name="T83" fmla="*/ 26 w 26"/>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 h="7">
                    <a:moveTo>
                      <a:pt x="1" y="7"/>
                    </a:moveTo>
                    <a:lnTo>
                      <a:pt x="0" y="7"/>
                    </a:lnTo>
                    <a:lnTo>
                      <a:pt x="0" y="6"/>
                    </a:lnTo>
                    <a:lnTo>
                      <a:pt x="0" y="4"/>
                    </a:lnTo>
                    <a:lnTo>
                      <a:pt x="0" y="0"/>
                    </a:lnTo>
                    <a:lnTo>
                      <a:pt x="3" y="0"/>
                    </a:lnTo>
                    <a:lnTo>
                      <a:pt x="6" y="0"/>
                    </a:lnTo>
                    <a:lnTo>
                      <a:pt x="9" y="0"/>
                    </a:lnTo>
                    <a:lnTo>
                      <a:pt x="13" y="0"/>
                    </a:lnTo>
                    <a:lnTo>
                      <a:pt x="16" y="0"/>
                    </a:lnTo>
                    <a:lnTo>
                      <a:pt x="19" y="0"/>
                    </a:lnTo>
                    <a:lnTo>
                      <a:pt x="23" y="0"/>
                    </a:lnTo>
                    <a:lnTo>
                      <a:pt x="26" y="0"/>
                    </a:lnTo>
                    <a:lnTo>
                      <a:pt x="26" y="2"/>
                    </a:lnTo>
                    <a:lnTo>
                      <a:pt x="26" y="4"/>
                    </a:lnTo>
                    <a:lnTo>
                      <a:pt x="26" y="5"/>
                    </a:lnTo>
                    <a:lnTo>
                      <a:pt x="26" y="7"/>
                    </a:lnTo>
                    <a:lnTo>
                      <a:pt x="22" y="7"/>
                    </a:lnTo>
                    <a:lnTo>
                      <a:pt x="19" y="7"/>
                    </a:lnTo>
                    <a:lnTo>
                      <a:pt x="16" y="7"/>
                    </a:lnTo>
                    <a:lnTo>
                      <a:pt x="13" y="7"/>
                    </a:lnTo>
                    <a:lnTo>
                      <a:pt x="10" y="7"/>
                    </a:lnTo>
                    <a:lnTo>
                      <a:pt x="7" y="7"/>
                    </a:lnTo>
                    <a:lnTo>
                      <a:pt x="4" y="7"/>
                    </a:lnTo>
                    <a:lnTo>
                      <a:pt x="1" y="7"/>
                    </a:lnTo>
                    <a:close/>
                  </a:path>
                </a:pathLst>
              </a:custGeom>
              <a:solidFill>
                <a:srgbClr val="A98F00"/>
              </a:solidFill>
              <a:ln w="9525">
                <a:noFill/>
                <a:round/>
                <a:headEnd/>
                <a:tailEnd/>
              </a:ln>
            </p:spPr>
            <p:txBody>
              <a:bodyPr/>
              <a:lstStyle/>
              <a:p>
                <a:endParaRPr lang="en-US"/>
              </a:p>
            </p:txBody>
          </p:sp>
          <p:sp>
            <p:nvSpPr>
              <p:cNvPr id="26840" name="Freeform 256"/>
              <p:cNvSpPr>
                <a:spLocks/>
              </p:cNvSpPr>
              <p:nvPr/>
            </p:nvSpPr>
            <p:spPr bwMode="auto">
              <a:xfrm>
                <a:off x="1126" y="1389"/>
                <a:ext cx="17" cy="7"/>
              </a:xfrm>
              <a:custGeom>
                <a:avLst/>
                <a:gdLst>
                  <a:gd name="T0" fmla="*/ 0 w 17"/>
                  <a:gd name="T1" fmla="*/ 7 h 7"/>
                  <a:gd name="T2" fmla="*/ 0 w 17"/>
                  <a:gd name="T3" fmla="*/ 5 h 7"/>
                  <a:gd name="T4" fmla="*/ 0 w 17"/>
                  <a:gd name="T5" fmla="*/ 3 h 7"/>
                  <a:gd name="T6" fmla="*/ 0 w 17"/>
                  <a:gd name="T7" fmla="*/ 2 h 7"/>
                  <a:gd name="T8" fmla="*/ 0 w 17"/>
                  <a:gd name="T9" fmla="*/ 0 h 7"/>
                  <a:gd name="T10" fmla="*/ 2 w 17"/>
                  <a:gd name="T11" fmla="*/ 0 h 7"/>
                  <a:gd name="T12" fmla="*/ 4 w 17"/>
                  <a:gd name="T13" fmla="*/ 0 h 7"/>
                  <a:gd name="T14" fmla="*/ 6 w 17"/>
                  <a:gd name="T15" fmla="*/ 0 h 7"/>
                  <a:gd name="T16" fmla="*/ 8 w 17"/>
                  <a:gd name="T17" fmla="*/ 0 h 7"/>
                  <a:gd name="T18" fmla="*/ 11 w 17"/>
                  <a:gd name="T19" fmla="*/ 0 h 7"/>
                  <a:gd name="T20" fmla="*/ 13 w 17"/>
                  <a:gd name="T21" fmla="*/ 0 h 7"/>
                  <a:gd name="T22" fmla="*/ 15 w 17"/>
                  <a:gd name="T23" fmla="*/ 0 h 7"/>
                  <a:gd name="T24" fmla="*/ 17 w 17"/>
                  <a:gd name="T25" fmla="*/ 0 h 7"/>
                  <a:gd name="T26" fmla="*/ 17 w 17"/>
                  <a:gd name="T27" fmla="*/ 2 h 7"/>
                  <a:gd name="T28" fmla="*/ 17 w 17"/>
                  <a:gd name="T29" fmla="*/ 3 h 7"/>
                  <a:gd name="T30" fmla="*/ 17 w 17"/>
                  <a:gd name="T31" fmla="*/ 5 h 7"/>
                  <a:gd name="T32" fmla="*/ 17 w 17"/>
                  <a:gd name="T33" fmla="*/ 7 h 7"/>
                  <a:gd name="T34" fmla="*/ 15 w 17"/>
                  <a:gd name="T35" fmla="*/ 7 h 7"/>
                  <a:gd name="T36" fmla="*/ 13 w 17"/>
                  <a:gd name="T37" fmla="*/ 7 h 7"/>
                  <a:gd name="T38" fmla="*/ 11 w 17"/>
                  <a:gd name="T39" fmla="*/ 7 h 7"/>
                  <a:gd name="T40" fmla="*/ 9 w 17"/>
                  <a:gd name="T41" fmla="*/ 7 h 7"/>
                  <a:gd name="T42" fmla="*/ 7 w 17"/>
                  <a:gd name="T43" fmla="*/ 7 h 7"/>
                  <a:gd name="T44" fmla="*/ 5 w 17"/>
                  <a:gd name="T45" fmla="*/ 7 h 7"/>
                  <a:gd name="T46" fmla="*/ 3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3"/>
                    </a:lnTo>
                    <a:lnTo>
                      <a:pt x="0" y="2"/>
                    </a:lnTo>
                    <a:lnTo>
                      <a:pt x="0" y="0"/>
                    </a:lnTo>
                    <a:lnTo>
                      <a:pt x="2" y="0"/>
                    </a:lnTo>
                    <a:lnTo>
                      <a:pt x="4" y="0"/>
                    </a:lnTo>
                    <a:lnTo>
                      <a:pt x="6" y="0"/>
                    </a:lnTo>
                    <a:lnTo>
                      <a:pt x="8" y="0"/>
                    </a:lnTo>
                    <a:lnTo>
                      <a:pt x="11" y="0"/>
                    </a:lnTo>
                    <a:lnTo>
                      <a:pt x="13" y="0"/>
                    </a:lnTo>
                    <a:lnTo>
                      <a:pt x="15" y="0"/>
                    </a:lnTo>
                    <a:lnTo>
                      <a:pt x="17" y="0"/>
                    </a:lnTo>
                    <a:lnTo>
                      <a:pt x="17" y="2"/>
                    </a:lnTo>
                    <a:lnTo>
                      <a:pt x="17" y="3"/>
                    </a:lnTo>
                    <a:lnTo>
                      <a:pt x="17" y="5"/>
                    </a:lnTo>
                    <a:lnTo>
                      <a:pt x="17" y="7"/>
                    </a:lnTo>
                    <a:lnTo>
                      <a:pt x="15" y="7"/>
                    </a:lnTo>
                    <a:lnTo>
                      <a:pt x="13" y="7"/>
                    </a:lnTo>
                    <a:lnTo>
                      <a:pt x="11" y="7"/>
                    </a:lnTo>
                    <a:lnTo>
                      <a:pt x="9"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841" name="Freeform 257"/>
              <p:cNvSpPr>
                <a:spLocks/>
              </p:cNvSpPr>
              <p:nvPr/>
            </p:nvSpPr>
            <p:spPr bwMode="auto">
              <a:xfrm>
                <a:off x="1025" y="1389"/>
                <a:ext cx="14" cy="7"/>
              </a:xfrm>
              <a:custGeom>
                <a:avLst/>
                <a:gdLst>
                  <a:gd name="T0" fmla="*/ 0 w 14"/>
                  <a:gd name="T1" fmla="*/ 7 h 7"/>
                  <a:gd name="T2" fmla="*/ 1 w 14"/>
                  <a:gd name="T3" fmla="*/ 5 h 7"/>
                  <a:gd name="T4" fmla="*/ 1 w 14"/>
                  <a:gd name="T5" fmla="*/ 3 h 7"/>
                  <a:gd name="T6" fmla="*/ 1 w 14"/>
                  <a:gd name="T7" fmla="*/ 1 h 7"/>
                  <a:gd name="T8" fmla="*/ 1 w 14"/>
                  <a:gd name="T9" fmla="*/ 0 h 7"/>
                  <a:gd name="T10" fmla="*/ 3 w 14"/>
                  <a:gd name="T11" fmla="*/ 0 h 7"/>
                  <a:gd name="T12" fmla="*/ 4 w 14"/>
                  <a:gd name="T13" fmla="*/ 0 h 7"/>
                  <a:gd name="T14" fmla="*/ 6 w 14"/>
                  <a:gd name="T15" fmla="*/ 0 h 7"/>
                  <a:gd name="T16" fmla="*/ 7 w 14"/>
                  <a:gd name="T17" fmla="*/ 0 h 7"/>
                  <a:gd name="T18" fmla="*/ 9 w 14"/>
                  <a:gd name="T19" fmla="*/ 0 h 7"/>
                  <a:gd name="T20" fmla="*/ 10 w 14"/>
                  <a:gd name="T21" fmla="*/ 0 h 7"/>
                  <a:gd name="T22" fmla="*/ 12 w 14"/>
                  <a:gd name="T23" fmla="*/ 0 h 7"/>
                  <a:gd name="T24" fmla="*/ 14 w 14"/>
                  <a:gd name="T25" fmla="*/ 0 h 7"/>
                  <a:gd name="T26" fmla="*/ 14 w 14"/>
                  <a:gd name="T27" fmla="*/ 1 h 7"/>
                  <a:gd name="T28" fmla="*/ 14 w 14"/>
                  <a:gd name="T29" fmla="*/ 3 h 7"/>
                  <a:gd name="T30" fmla="*/ 14 w 14"/>
                  <a:gd name="T31" fmla="*/ 5 h 7"/>
                  <a:gd name="T32" fmla="*/ 14 w 14"/>
                  <a:gd name="T33" fmla="*/ 7 h 7"/>
                  <a:gd name="T34" fmla="*/ 12 w 14"/>
                  <a:gd name="T35" fmla="*/ 7 h 7"/>
                  <a:gd name="T36" fmla="*/ 10 w 14"/>
                  <a:gd name="T37" fmla="*/ 7 h 7"/>
                  <a:gd name="T38" fmla="*/ 9 w 14"/>
                  <a:gd name="T39" fmla="*/ 7 h 7"/>
                  <a:gd name="T40" fmla="*/ 7 w 14"/>
                  <a:gd name="T41" fmla="*/ 7 h 7"/>
                  <a:gd name="T42" fmla="*/ 5 w 14"/>
                  <a:gd name="T43" fmla="*/ 7 h 7"/>
                  <a:gd name="T44" fmla="*/ 4 w 14"/>
                  <a:gd name="T45" fmla="*/ 7 h 7"/>
                  <a:gd name="T46" fmla="*/ 2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1" y="5"/>
                    </a:lnTo>
                    <a:lnTo>
                      <a:pt x="1" y="3"/>
                    </a:lnTo>
                    <a:lnTo>
                      <a:pt x="1" y="1"/>
                    </a:lnTo>
                    <a:lnTo>
                      <a:pt x="1" y="0"/>
                    </a:lnTo>
                    <a:lnTo>
                      <a:pt x="3" y="0"/>
                    </a:lnTo>
                    <a:lnTo>
                      <a:pt x="4" y="0"/>
                    </a:lnTo>
                    <a:lnTo>
                      <a:pt x="6" y="0"/>
                    </a:lnTo>
                    <a:lnTo>
                      <a:pt x="7" y="0"/>
                    </a:lnTo>
                    <a:lnTo>
                      <a:pt x="9" y="0"/>
                    </a:lnTo>
                    <a:lnTo>
                      <a:pt x="10" y="0"/>
                    </a:lnTo>
                    <a:lnTo>
                      <a:pt x="12" y="0"/>
                    </a:lnTo>
                    <a:lnTo>
                      <a:pt x="14" y="0"/>
                    </a:lnTo>
                    <a:lnTo>
                      <a:pt x="14" y="1"/>
                    </a:lnTo>
                    <a:lnTo>
                      <a:pt x="14" y="3"/>
                    </a:lnTo>
                    <a:lnTo>
                      <a:pt x="14" y="5"/>
                    </a:lnTo>
                    <a:lnTo>
                      <a:pt x="14" y="7"/>
                    </a:lnTo>
                    <a:lnTo>
                      <a:pt x="12" y="7"/>
                    </a:lnTo>
                    <a:lnTo>
                      <a:pt x="10" y="7"/>
                    </a:lnTo>
                    <a:lnTo>
                      <a:pt x="9" y="7"/>
                    </a:lnTo>
                    <a:lnTo>
                      <a:pt x="7" y="7"/>
                    </a:lnTo>
                    <a:lnTo>
                      <a:pt x="5"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842" name="Freeform 258"/>
              <p:cNvSpPr>
                <a:spLocks/>
              </p:cNvSpPr>
              <p:nvPr/>
            </p:nvSpPr>
            <p:spPr bwMode="auto">
              <a:xfrm>
                <a:off x="864" y="1388"/>
                <a:ext cx="20" cy="7"/>
              </a:xfrm>
              <a:custGeom>
                <a:avLst/>
                <a:gdLst>
                  <a:gd name="T0" fmla="*/ 0 w 20"/>
                  <a:gd name="T1" fmla="*/ 7 h 7"/>
                  <a:gd name="T2" fmla="*/ 0 w 20"/>
                  <a:gd name="T3" fmla="*/ 5 h 7"/>
                  <a:gd name="T4" fmla="*/ 0 w 20"/>
                  <a:gd name="T5" fmla="*/ 4 h 7"/>
                  <a:gd name="T6" fmla="*/ 0 w 20"/>
                  <a:gd name="T7" fmla="*/ 2 h 7"/>
                  <a:gd name="T8" fmla="*/ 0 w 20"/>
                  <a:gd name="T9" fmla="*/ 0 h 7"/>
                  <a:gd name="T10" fmla="*/ 2 w 20"/>
                  <a:gd name="T11" fmla="*/ 0 h 7"/>
                  <a:gd name="T12" fmla="*/ 5 w 20"/>
                  <a:gd name="T13" fmla="*/ 0 h 7"/>
                  <a:gd name="T14" fmla="*/ 7 w 20"/>
                  <a:gd name="T15" fmla="*/ 0 h 7"/>
                  <a:gd name="T16" fmla="*/ 10 w 20"/>
                  <a:gd name="T17" fmla="*/ 0 h 7"/>
                  <a:gd name="T18" fmla="*/ 12 w 20"/>
                  <a:gd name="T19" fmla="*/ 0 h 7"/>
                  <a:gd name="T20" fmla="*/ 15 w 20"/>
                  <a:gd name="T21" fmla="*/ 0 h 7"/>
                  <a:gd name="T22" fmla="*/ 18 w 20"/>
                  <a:gd name="T23" fmla="*/ 0 h 7"/>
                  <a:gd name="T24" fmla="*/ 20 w 20"/>
                  <a:gd name="T25" fmla="*/ 0 h 7"/>
                  <a:gd name="T26" fmla="*/ 20 w 20"/>
                  <a:gd name="T27" fmla="*/ 2 h 7"/>
                  <a:gd name="T28" fmla="*/ 20 w 20"/>
                  <a:gd name="T29" fmla="*/ 3 h 7"/>
                  <a:gd name="T30" fmla="*/ 20 w 20"/>
                  <a:gd name="T31" fmla="*/ 5 h 7"/>
                  <a:gd name="T32" fmla="*/ 20 w 20"/>
                  <a:gd name="T33" fmla="*/ 6 h 7"/>
                  <a:gd name="T34" fmla="*/ 17 w 20"/>
                  <a:gd name="T35" fmla="*/ 7 h 7"/>
                  <a:gd name="T36" fmla="*/ 15 w 20"/>
                  <a:gd name="T37" fmla="*/ 7 h 7"/>
                  <a:gd name="T38" fmla="*/ 12 w 20"/>
                  <a:gd name="T39" fmla="*/ 7 h 7"/>
                  <a:gd name="T40" fmla="*/ 10 w 20"/>
                  <a:gd name="T41" fmla="*/ 7 h 7"/>
                  <a:gd name="T42" fmla="*/ 7 w 20"/>
                  <a:gd name="T43" fmla="*/ 7 h 7"/>
                  <a:gd name="T44" fmla="*/ 5 w 20"/>
                  <a:gd name="T45" fmla="*/ 7 h 7"/>
                  <a:gd name="T46" fmla="*/ 2 w 20"/>
                  <a:gd name="T47" fmla="*/ 7 h 7"/>
                  <a:gd name="T48" fmla="*/ 0 w 20"/>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7"/>
                  <a:gd name="T77" fmla="*/ 20 w 20"/>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7">
                    <a:moveTo>
                      <a:pt x="0" y="7"/>
                    </a:moveTo>
                    <a:lnTo>
                      <a:pt x="0" y="5"/>
                    </a:lnTo>
                    <a:lnTo>
                      <a:pt x="0" y="4"/>
                    </a:lnTo>
                    <a:lnTo>
                      <a:pt x="0" y="2"/>
                    </a:lnTo>
                    <a:lnTo>
                      <a:pt x="0" y="0"/>
                    </a:lnTo>
                    <a:lnTo>
                      <a:pt x="2" y="0"/>
                    </a:lnTo>
                    <a:lnTo>
                      <a:pt x="5" y="0"/>
                    </a:lnTo>
                    <a:lnTo>
                      <a:pt x="7" y="0"/>
                    </a:lnTo>
                    <a:lnTo>
                      <a:pt x="10" y="0"/>
                    </a:lnTo>
                    <a:lnTo>
                      <a:pt x="12" y="0"/>
                    </a:lnTo>
                    <a:lnTo>
                      <a:pt x="15" y="0"/>
                    </a:lnTo>
                    <a:lnTo>
                      <a:pt x="18" y="0"/>
                    </a:lnTo>
                    <a:lnTo>
                      <a:pt x="20" y="0"/>
                    </a:lnTo>
                    <a:lnTo>
                      <a:pt x="20" y="2"/>
                    </a:lnTo>
                    <a:lnTo>
                      <a:pt x="20" y="3"/>
                    </a:lnTo>
                    <a:lnTo>
                      <a:pt x="20" y="5"/>
                    </a:lnTo>
                    <a:lnTo>
                      <a:pt x="20" y="6"/>
                    </a:lnTo>
                    <a:lnTo>
                      <a:pt x="17" y="7"/>
                    </a:lnTo>
                    <a:lnTo>
                      <a:pt x="15" y="7"/>
                    </a:lnTo>
                    <a:lnTo>
                      <a:pt x="12" y="7"/>
                    </a:lnTo>
                    <a:lnTo>
                      <a:pt x="10" y="7"/>
                    </a:lnTo>
                    <a:lnTo>
                      <a:pt x="7" y="7"/>
                    </a:lnTo>
                    <a:lnTo>
                      <a:pt x="5" y="7"/>
                    </a:lnTo>
                    <a:lnTo>
                      <a:pt x="2" y="7"/>
                    </a:lnTo>
                    <a:lnTo>
                      <a:pt x="0" y="7"/>
                    </a:lnTo>
                    <a:close/>
                  </a:path>
                </a:pathLst>
              </a:custGeom>
              <a:solidFill>
                <a:srgbClr val="A98F00"/>
              </a:solidFill>
              <a:ln w="9525">
                <a:noFill/>
                <a:round/>
                <a:headEnd/>
                <a:tailEnd/>
              </a:ln>
            </p:spPr>
            <p:txBody>
              <a:bodyPr/>
              <a:lstStyle/>
              <a:p>
                <a:endParaRPr lang="en-US"/>
              </a:p>
            </p:txBody>
          </p:sp>
          <p:sp>
            <p:nvSpPr>
              <p:cNvPr id="26843" name="Freeform 259"/>
              <p:cNvSpPr>
                <a:spLocks/>
              </p:cNvSpPr>
              <p:nvPr/>
            </p:nvSpPr>
            <p:spPr bwMode="auto">
              <a:xfrm>
                <a:off x="897" y="1388"/>
                <a:ext cx="17" cy="7"/>
              </a:xfrm>
              <a:custGeom>
                <a:avLst/>
                <a:gdLst>
                  <a:gd name="T0" fmla="*/ 0 w 17"/>
                  <a:gd name="T1" fmla="*/ 7 h 7"/>
                  <a:gd name="T2" fmla="*/ 0 w 17"/>
                  <a:gd name="T3" fmla="*/ 5 h 7"/>
                  <a:gd name="T4" fmla="*/ 0 w 17"/>
                  <a:gd name="T5" fmla="*/ 4 h 7"/>
                  <a:gd name="T6" fmla="*/ 0 w 17"/>
                  <a:gd name="T7" fmla="*/ 2 h 7"/>
                  <a:gd name="T8" fmla="*/ 0 w 17"/>
                  <a:gd name="T9" fmla="*/ 0 h 7"/>
                  <a:gd name="T10" fmla="*/ 2 w 17"/>
                  <a:gd name="T11" fmla="*/ 0 h 7"/>
                  <a:gd name="T12" fmla="*/ 4 w 17"/>
                  <a:gd name="T13" fmla="*/ 0 h 7"/>
                  <a:gd name="T14" fmla="*/ 6 w 17"/>
                  <a:gd name="T15" fmla="*/ 0 h 7"/>
                  <a:gd name="T16" fmla="*/ 8 w 17"/>
                  <a:gd name="T17" fmla="*/ 0 h 7"/>
                  <a:gd name="T18" fmla="*/ 10 w 17"/>
                  <a:gd name="T19" fmla="*/ 0 h 7"/>
                  <a:gd name="T20" fmla="*/ 13 w 17"/>
                  <a:gd name="T21" fmla="*/ 0 h 7"/>
                  <a:gd name="T22" fmla="*/ 15 w 17"/>
                  <a:gd name="T23" fmla="*/ 0 h 7"/>
                  <a:gd name="T24" fmla="*/ 17 w 17"/>
                  <a:gd name="T25" fmla="*/ 0 h 7"/>
                  <a:gd name="T26" fmla="*/ 17 w 17"/>
                  <a:gd name="T27" fmla="*/ 2 h 7"/>
                  <a:gd name="T28" fmla="*/ 17 w 17"/>
                  <a:gd name="T29" fmla="*/ 4 h 7"/>
                  <a:gd name="T30" fmla="*/ 17 w 17"/>
                  <a:gd name="T31" fmla="*/ 5 h 7"/>
                  <a:gd name="T32" fmla="*/ 17 w 17"/>
                  <a:gd name="T33" fmla="*/ 7 h 7"/>
                  <a:gd name="T34" fmla="*/ 15 w 17"/>
                  <a:gd name="T35" fmla="*/ 7 h 7"/>
                  <a:gd name="T36" fmla="*/ 13 w 17"/>
                  <a:gd name="T37" fmla="*/ 7 h 7"/>
                  <a:gd name="T38" fmla="*/ 10 w 17"/>
                  <a:gd name="T39" fmla="*/ 7 h 7"/>
                  <a:gd name="T40" fmla="*/ 8 w 17"/>
                  <a:gd name="T41" fmla="*/ 7 h 7"/>
                  <a:gd name="T42" fmla="*/ 6 w 17"/>
                  <a:gd name="T43" fmla="*/ 7 h 7"/>
                  <a:gd name="T44" fmla="*/ 4 w 17"/>
                  <a:gd name="T45" fmla="*/ 7 h 7"/>
                  <a:gd name="T46" fmla="*/ 2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4"/>
                    </a:lnTo>
                    <a:lnTo>
                      <a:pt x="0" y="2"/>
                    </a:lnTo>
                    <a:lnTo>
                      <a:pt x="0" y="0"/>
                    </a:lnTo>
                    <a:lnTo>
                      <a:pt x="2" y="0"/>
                    </a:lnTo>
                    <a:lnTo>
                      <a:pt x="4" y="0"/>
                    </a:lnTo>
                    <a:lnTo>
                      <a:pt x="6" y="0"/>
                    </a:lnTo>
                    <a:lnTo>
                      <a:pt x="8" y="0"/>
                    </a:lnTo>
                    <a:lnTo>
                      <a:pt x="10" y="0"/>
                    </a:lnTo>
                    <a:lnTo>
                      <a:pt x="13" y="0"/>
                    </a:lnTo>
                    <a:lnTo>
                      <a:pt x="15" y="0"/>
                    </a:lnTo>
                    <a:lnTo>
                      <a:pt x="17" y="0"/>
                    </a:lnTo>
                    <a:lnTo>
                      <a:pt x="17" y="2"/>
                    </a:lnTo>
                    <a:lnTo>
                      <a:pt x="17" y="4"/>
                    </a:lnTo>
                    <a:lnTo>
                      <a:pt x="17" y="5"/>
                    </a:lnTo>
                    <a:lnTo>
                      <a:pt x="17" y="7"/>
                    </a:lnTo>
                    <a:lnTo>
                      <a:pt x="15" y="7"/>
                    </a:lnTo>
                    <a:lnTo>
                      <a:pt x="13" y="7"/>
                    </a:lnTo>
                    <a:lnTo>
                      <a:pt x="10" y="7"/>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844" name="Freeform 260"/>
              <p:cNvSpPr>
                <a:spLocks/>
              </p:cNvSpPr>
              <p:nvPr/>
            </p:nvSpPr>
            <p:spPr bwMode="auto">
              <a:xfrm>
                <a:off x="400" y="1373"/>
                <a:ext cx="21" cy="21"/>
              </a:xfrm>
              <a:custGeom>
                <a:avLst/>
                <a:gdLst>
                  <a:gd name="T0" fmla="*/ 7 w 21"/>
                  <a:gd name="T1" fmla="*/ 21 h 21"/>
                  <a:gd name="T2" fmla="*/ 6 w 21"/>
                  <a:gd name="T3" fmla="*/ 20 h 21"/>
                  <a:gd name="T4" fmla="*/ 5 w 21"/>
                  <a:gd name="T5" fmla="*/ 19 h 21"/>
                  <a:gd name="T6" fmla="*/ 4 w 21"/>
                  <a:gd name="T7" fmla="*/ 18 h 21"/>
                  <a:gd name="T8" fmla="*/ 3 w 21"/>
                  <a:gd name="T9" fmla="*/ 17 h 21"/>
                  <a:gd name="T10" fmla="*/ 2 w 21"/>
                  <a:gd name="T11" fmla="*/ 16 h 21"/>
                  <a:gd name="T12" fmla="*/ 1 w 21"/>
                  <a:gd name="T13" fmla="*/ 15 h 21"/>
                  <a:gd name="T14" fmla="*/ 1 w 21"/>
                  <a:gd name="T15" fmla="*/ 14 h 21"/>
                  <a:gd name="T16" fmla="*/ 0 w 21"/>
                  <a:gd name="T17" fmla="*/ 13 h 21"/>
                  <a:gd name="T18" fmla="*/ 0 w 21"/>
                  <a:gd name="T19" fmla="*/ 12 h 21"/>
                  <a:gd name="T20" fmla="*/ 0 w 21"/>
                  <a:gd name="T21" fmla="*/ 11 h 21"/>
                  <a:gd name="T22" fmla="*/ 0 w 21"/>
                  <a:gd name="T23" fmla="*/ 10 h 21"/>
                  <a:gd name="T24" fmla="*/ 0 w 21"/>
                  <a:gd name="T25" fmla="*/ 9 h 21"/>
                  <a:gd name="T26" fmla="*/ 0 w 21"/>
                  <a:gd name="T27" fmla="*/ 8 h 21"/>
                  <a:gd name="T28" fmla="*/ 1 w 21"/>
                  <a:gd name="T29" fmla="*/ 7 h 21"/>
                  <a:gd name="T30" fmla="*/ 1 w 21"/>
                  <a:gd name="T31" fmla="*/ 5 h 21"/>
                  <a:gd name="T32" fmla="*/ 2 w 21"/>
                  <a:gd name="T33" fmla="*/ 4 h 21"/>
                  <a:gd name="T34" fmla="*/ 3 w 21"/>
                  <a:gd name="T35" fmla="*/ 3 h 21"/>
                  <a:gd name="T36" fmla="*/ 4 w 21"/>
                  <a:gd name="T37" fmla="*/ 2 h 21"/>
                  <a:gd name="T38" fmla="*/ 5 w 21"/>
                  <a:gd name="T39" fmla="*/ 1 h 21"/>
                  <a:gd name="T40" fmla="*/ 7 w 21"/>
                  <a:gd name="T41" fmla="*/ 1 h 21"/>
                  <a:gd name="T42" fmla="*/ 8 w 21"/>
                  <a:gd name="T43" fmla="*/ 1 h 21"/>
                  <a:gd name="T44" fmla="*/ 9 w 21"/>
                  <a:gd name="T45" fmla="*/ 0 h 21"/>
                  <a:gd name="T46" fmla="*/ 11 w 21"/>
                  <a:gd name="T47" fmla="*/ 0 h 21"/>
                  <a:gd name="T48" fmla="*/ 12 w 21"/>
                  <a:gd name="T49" fmla="*/ 0 h 21"/>
                  <a:gd name="T50" fmla="*/ 13 w 21"/>
                  <a:gd name="T51" fmla="*/ 0 h 21"/>
                  <a:gd name="T52" fmla="*/ 14 w 21"/>
                  <a:gd name="T53" fmla="*/ 0 h 21"/>
                  <a:gd name="T54" fmla="*/ 14 w 21"/>
                  <a:gd name="T55" fmla="*/ 0 h 21"/>
                  <a:gd name="T56" fmla="*/ 15 w 21"/>
                  <a:gd name="T57" fmla="*/ 1 h 21"/>
                  <a:gd name="T58" fmla="*/ 16 w 21"/>
                  <a:gd name="T59" fmla="*/ 1 h 21"/>
                  <a:gd name="T60" fmla="*/ 16 w 21"/>
                  <a:gd name="T61" fmla="*/ 1 h 21"/>
                  <a:gd name="T62" fmla="*/ 17 w 21"/>
                  <a:gd name="T63" fmla="*/ 1 h 21"/>
                  <a:gd name="T64" fmla="*/ 17 w 21"/>
                  <a:gd name="T65" fmla="*/ 2 h 21"/>
                  <a:gd name="T66" fmla="*/ 18 w 21"/>
                  <a:gd name="T67" fmla="*/ 2 h 21"/>
                  <a:gd name="T68" fmla="*/ 18 w 21"/>
                  <a:gd name="T69" fmla="*/ 3 h 21"/>
                  <a:gd name="T70" fmla="*/ 19 w 21"/>
                  <a:gd name="T71" fmla="*/ 3 h 21"/>
                  <a:gd name="T72" fmla="*/ 19 w 21"/>
                  <a:gd name="T73" fmla="*/ 3 h 21"/>
                  <a:gd name="T74" fmla="*/ 20 w 21"/>
                  <a:gd name="T75" fmla="*/ 4 h 21"/>
                  <a:gd name="T76" fmla="*/ 20 w 21"/>
                  <a:gd name="T77" fmla="*/ 5 h 21"/>
                  <a:gd name="T78" fmla="*/ 21 w 21"/>
                  <a:gd name="T79" fmla="*/ 5 h 21"/>
                  <a:gd name="T80" fmla="*/ 21 w 21"/>
                  <a:gd name="T81" fmla="*/ 6 h 21"/>
                  <a:gd name="T82" fmla="*/ 21 w 21"/>
                  <a:gd name="T83" fmla="*/ 7 h 21"/>
                  <a:gd name="T84" fmla="*/ 21 w 21"/>
                  <a:gd name="T85" fmla="*/ 9 h 21"/>
                  <a:gd name="T86" fmla="*/ 20 w 21"/>
                  <a:gd name="T87" fmla="*/ 10 h 21"/>
                  <a:gd name="T88" fmla="*/ 20 w 21"/>
                  <a:gd name="T89" fmla="*/ 12 h 21"/>
                  <a:gd name="T90" fmla="*/ 19 w 21"/>
                  <a:gd name="T91" fmla="*/ 13 h 21"/>
                  <a:gd name="T92" fmla="*/ 19 w 21"/>
                  <a:gd name="T93" fmla="*/ 14 h 21"/>
                  <a:gd name="T94" fmla="*/ 18 w 21"/>
                  <a:gd name="T95" fmla="*/ 15 h 21"/>
                  <a:gd name="T96" fmla="*/ 17 w 21"/>
                  <a:gd name="T97" fmla="*/ 16 h 21"/>
                  <a:gd name="T98" fmla="*/ 16 w 21"/>
                  <a:gd name="T99" fmla="*/ 16 h 21"/>
                  <a:gd name="T100" fmla="*/ 15 w 21"/>
                  <a:gd name="T101" fmla="*/ 17 h 21"/>
                  <a:gd name="T102" fmla="*/ 14 w 21"/>
                  <a:gd name="T103" fmla="*/ 18 h 21"/>
                  <a:gd name="T104" fmla="*/ 13 w 21"/>
                  <a:gd name="T105" fmla="*/ 19 h 21"/>
                  <a:gd name="T106" fmla="*/ 12 w 21"/>
                  <a:gd name="T107" fmla="*/ 19 h 21"/>
                  <a:gd name="T108" fmla="*/ 10 w 21"/>
                  <a:gd name="T109" fmla="*/ 20 h 21"/>
                  <a:gd name="T110" fmla="*/ 9 w 21"/>
                  <a:gd name="T111" fmla="*/ 20 h 21"/>
                  <a:gd name="T112" fmla="*/ 7 w 21"/>
                  <a:gd name="T113" fmla="*/ 21 h 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21"/>
                  <a:gd name="T173" fmla="*/ 21 w 21"/>
                  <a:gd name="T174" fmla="*/ 21 h 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21">
                    <a:moveTo>
                      <a:pt x="7" y="21"/>
                    </a:moveTo>
                    <a:lnTo>
                      <a:pt x="6" y="20"/>
                    </a:lnTo>
                    <a:lnTo>
                      <a:pt x="5" y="19"/>
                    </a:lnTo>
                    <a:lnTo>
                      <a:pt x="4" y="18"/>
                    </a:lnTo>
                    <a:lnTo>
                      <a:pt x="3" y="17"/>
                    </a:lnTo>
                    <a:lnTo>
                      <a:pt x="2" y="16"/>
                    </a:lnTo>
                    <a:lnTo>
                      <a:pt x="1" y="15"/>
                    </a:lnTo>
                    <a:lnTo>
                      <a:pt x="1" y="14"/>
                    </a:lnTo>
                    <a:lnTo>
                      <a:pt x="0" y="13"/>
                    </a:lnTo>
                    <a:lnTo>
                      <a:pt x="0" y="12"/>
                    </a:lnTo>
                    <a:lnTo>
                      <a:pt x="0" y="11"/>
                    </a:lnTo>
                    <a:lnTo>
                      <a:pt x="0" y="10"/>
                    </a:lnTo>
                    <a:lnTo>
                      <a:pt x="0" y="9"/>
                    </a:lnTo>
                    <a:lnTo>
                      <a:pt x="0" y="8"/>
                    </a:lnTo>
                    <a:lnTo>
                      <a:pt x="1" y="7"/>
                    </a:lnTo>
                    <a:lnTo>
                      <a:pt x="1" y="5"/>
                    </a:lnTo>
                    <a:lnTo>
                      <a:pt x="2" y="4"/>
                    </a:lnTo>
                    <a:lnTo>
                      <a:pt x="3" y="3"/>
                    </a:lnTo>
                    <a:lnTo>
                      <a:pt x="4" y="2"/>
                    </a:lnTo>
                    <a:lnTo>
                      <a:pt x="5" y="1"/>
                    </a:lnTo>
                    <a:lnTo>
                      <a:pt x="7" y="1"/>
                    </a:lnTo>
                    <a:lnTo>
                      <a:pt x="8" y="1"/>
                    </a:lnTo>
                    <a:lnTo>
                      <a:pt x="9" y="0"/>
                    </a:lnTo>
                    <a:lnTo>
                      <a:pt x="11" y="0"/>
                    </a:lnTo>
                    <a:lnTo>
                      <a:pt x="12" y="0"/>
                    </a:lnTo>
                    <a:lnTo>
                      <a:pt x="13" y="0"/>
                    </a:lnTo>
                    <a:lnTo>
                      <a:pt x="14" y="0"/>
                    </a:lnTo>
                    <a:lnTo>
                      <a:pt x="15" y="1"/>
                    </a:lnTo>
                    <a:lnTo>
                      <a:pt x="16" y="1"/>
                    </a:lnTo>
                    <a:lnTo>
                      <a:pt x="17" y="1"/>
                    </a:lnTo>
                    <a:lnTo>
                      <a:pt x="17" y="2"/>
                    </a:lnTo>
                    <a:lnTo>
                      <a:pt x="18" y="2"/>
                    </a:lnTo>
                    <a:lnTo>
                      <a:pt x="18" y="3"/>
                    </a:lnTo>
                    <a:lnTo>
                      <a:pt x="19" y="3"/>
                    </a:lnTo>
                    <a:lnTo>
                      <a:pt x="20" y="4"/>
                    </a:lnTo>
                    <a:lnTo>
                      <a:pt x="20" y="5"/>
                    </a:lnTo>
                    <a:lnTo>
                      <a:pt x="21" y="5"/>
                    </a:lnTo>
                    <a:lnTo>
                      <a:pt x="21" y="6"/>
                    </a:lnTo>
                    <a:lnTo>
                      <a:pt x="21" y="7"/>
                    </a:lnTo>
                    <a:lnTo>
                      <a:pt x="21" y="9"/>
                    </a:lnTo>
                    <a:lnTo>
                      <a:pt x="20" y="10"/>
                    </a:lnTo>
                    <a:lnTo>
                      <a:pt x="20" y="12"/>
                    </a:lnTo>
                    <a:lnTo>
                      <a:pt x="19" y="13"/>
                    </a:lnTo>
                    <a:lnTo>
                      <a:pt x="19" y="14"/>
                    </a:lnTo>
                    <a:lnTo>
                      <a:pt x="18" y="15"/>
                    </a:lnTo>
                    <a:lnTo>
                      <a:pt x="17" y="16"/>
                    </a:lnTo>
                    <a:lnTo>
                      <a:pt x="16" y="16"/>
                    </a:lnTo>
                    <a:lnTo>
                      <a:pt x="15" y="17"/>
                    </a:lnTo>
                    <a:lnTo>
                      <a:pt x="14" y="18"/>
                    </a:lnTo>
                    <a:lnTo>
                      <a:pt x="13" y="19"/>
                    </a:lnTo>
                    <a:lnTo>
                      <a:pt x="12" y="19"/>
                    </a:lnTo>
                    <a:lnTo>
                      <a:pt x="10" y="20"/>
                    </a:lnTo>
                    <a:lnTo>
                      <a:pt x="9" y="20"/>
                    </a:lnTo>
                    <a:lnTo>
                      <a:pt x="7" y="21"/>
                    </a:lnTo>
                    <a:close/>
                  </a:path>
                </a:pathLst>
              </a:custGeom>
              <a:solidFill>
                <a:srgbClr val="F8C400"/>
              </a:solidFill>
              <a:ln w="9525">
                <a:noFill/>
                <a:round/>
                <a:headEnd/>
                <a:tailEnd/>
              </a:ln>
            </p:spPr>
            <p:txBody>
              <a:bodyPr/>
              <a:lstStyle/>
              <a:p>
                <a:endParaRPr lang="en-US"/>
              </a:p>
            </p:txBody>
          </p:sp>
          <p:sp>
            <p:nvSpPr>
              <p:cNvPr id="26845" name="Freeform 261"/>
              <p:cNvSpPr>
                <a:spLocks/>
              </p:cNvSpPr>
              <p:nvPr/>
            </p:nvSpPr>
            <p:spPr bwMode="auto">
              <a:xfrm>
                <a:off x="975" y="1372"/>
                <a:ext cx="33" cy="17"/>
              </a:xfrm>
              <a:custGeom>
                <a:avLst/>
                <a:gdLst>
                  <a:gd name="T0" fmla="*/ 2 w 33"/>
                  <a:gd name="T1" fmla="*/ 17 h 17"/>
                  <a:gd name="T2" fmla="*/ 1 w 33"/>
                  <a:gd name="T3" fmla="*/ 16 h 17"/>
                  <a:gd name="T4" fmla="*/ 0 w 33"/>
                  <a:gd name="T5" fmla="*/ 15 h 17"/>
                  <a:gd name="T6" fmla="*/ 0 w 33"/>
                  <a:gd name="T7" fmla="*/ 14 h 17"/>
                  <a:gd name="T8" fmla="*/ 0 w 33"/>
                  <a:gd name="T9" fmla="*/ 13 h 17"/>
                  <a:gd name="T10" fmla="*/ 0 w 33"/>
                  <a:gd name="T11" fmla="*/ 13 h 17"/>
                  <a:gd name="T12" fmla="*/ 0 w 33"/>
                  <a:gd name="T13" fmla="*/ 12 h 17"/>
                  <a:gd name="T14" fmla="*/ 4 w 33"/>
                  <a:gd name="T15" fmla="*/ 10 h 17"/>
                  <a:gd name="T16" fmla="*/ 7 w 33"/>
                  <a:gd name="T17" fmla="*/ 8 h 17"/>
                  <a:gd name="T18" fmla="*/ 11 w 33"/>
                  <a:gd name="T19" fmla="*/ 6 h 17"/>
                  <a:gd name="T20" fmla="*/ 15 w 33"/>
                  <a:gd name="T21" fmla="*/ 5 h 17"/>
                  <a:gd name="T22" fmla="*/ 19 w 33"/>
                  <a:gd name="T23" fmla="*/ 3 h 17"/>
                  <a:gd name="T24" fmla="*/ 23 w 33"/>
                  <a:gd name="T25" fmla="*/ 2 h 17"/>
                  <a:gd name="T26" fmla="*/ 28 w 33"/>
                  <a:gd name="T27" fmla="*/ 1 h 17"/>
                  <a:gd name="T28" fmla="*/ 32 w 33"/>
                  <a:gd name="T29" fmla="*/ 0 h 17"/>
                  <a:gd name="T30" fmla="*/ 32 w 33"/>
                  <a:gd name="T31" fmla="*/ 1 h 17"/>
                  <a:gd name="T32" fmla="*/ 33 w 33"/>
                  <a:gd name="T33" fmla="*/ 3 h 17"/>
                  <a:gd name="T34" fmla="*/ 33 w 33"/>
                  <a:gd name="T35" fmla="*/ 5 h 17"/>
                  <a:gd name="T36" fmla="*/ 33 w 33"/>
                  <a:gd name="T37" fmla="*/ 7 h 17"/>
                  <a:gd name="T38" fmla="*/ 31 w 33"/>
                  <a:gd name="T39" fmla="*/ 7 h 17"/>
                  <a:gd name="T40" fmla="*/ 29 w 33"/>
                  <a:gd name="T41" fmla="*/ 8 h 17"/>
                  <a:gd name="T42" fmla="*/ 27 w 33"/>
                  <a:gd name="T43" fmla="*/ 8 h 17"/>
                  <a:gd name="T44" fmla="*/ 25 w 33"/>
                  <a:gd name="T45" fmla="*/ 9 h 17"/>
                  <a:gd name="T46" fmla="*/ 21 w 33"/>
                  <a:gd name="T47" fmla="*/ 10 h 17"/>
                  <a:gd name="T48" fmla="*/ 17 w 33"/>
                  <a:gd name="T49" fmla="*/ 11 h 17"/>
                  <a:gd name="T50" fmla="*/ 13 w 33"/>
                  <a:gd name="T51" fmla="*/ 13 h 17"/>
                  <a:gd name="T52" fmla="*/ 9 w 33"/>
                  <a:gd name="T53" fmla="*/ 14 h 17"/>
                  <a:gd name="T54" fmla="*/ 6 w 33"/>
                  <a:gd name="T55" fmla="*/ 16 h 17"/>
                  <a:gd name="T56" fmla="*/ 2 w 33"/>
                  <a:gd name="T57" fmla="*/ 1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7"/>
                  <a:gd name="T89" fmla="*/ 33 w 33"/>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7">
                    <a:moveTo>
                      <a:pt x="2" y="17"/>
                    </a:moveTo>
                    <a:lnTo>
                      <a:pt x="1" y="16"/>
                    </a:lnTo>
                    <a:lnTo>
                      <a:pt x="0" y="15"/>
                    </a:lnTo>
                    <a:lnTo>
                      <a:pt x="0" y="14"/>
                    </a:lnTo>
                    <a:lnTo>
                      <a:pt x="0" y="13"/>
                    </a:lnTo>
                    <a:lnTo>
                      <a:pt x="0" y="12"/>
                    </a:lnTo>
                    <a:lnTo>
                      <a:pt x="4" y="10"/>
                    </a:lnTo>
                    <a:lnTo>
                      <a:pt x="7" y="8"/>
                    </a:lnTo>
                    <a:lnTo>
                      <a:pt x="11" y="6"/>
                    </a:lnTo>
                    <a:lnTo>
                      <a:pt x="15" y="5"/>
                    </a:lnTo>
                    <a:lnTo>
                      <a:pt x="19" y="3"/>
                    </a:lnTo>
                    <a:lnTo>
                      <a:pt x="23" y="2"/>
                    </a:lnTo>
                    <a:lnTo>
                      <a:pt x="28" y="1"/>
                    </a:lnTo>
                    <a:lnTo>
                      <a:pt x="32" y="0"/>
                    </a:lnTo>
                    <a:lnTo>
                      <a:pt x="32" y="1"/>
                    </a:lnTo>
                    <a:lnTo>
                      <a:pt x="33" y="3"/>
                    </a:lnTo>
                    <a:lnTo>
                      <a:pt x="33" y="5"/>
                    </a:lnTo>
                    <a:lnTo>
                      <a:pt x="33" y="7"/>
                    </a:lnTo>
                    <a:lnTo>
                      <a:pt x="31" y="7"/>
                    </a:lnTo>
                    <a:lnTo>
                      <a:pt x="29" y="8"/>
                    </a:lnTo>
                    <a:lnTo>
                      <a:pt x="27" y="8"/>
                    </a:lnTo>
                    <a:lnTo>
                      <a:pt x="25" y="9"/>
                    </a:lnTo>
                    <a:lnTo>
                      <a:pt x="21" y="10"/>
                    </a:lnTo>
                    <a:lnTo>
                      <a:pt x="17" y="11"/>
                    </a:lnTo>
                    <a:lnTo>
                      <a:pt x="13" y="13"/>
                    </a:lnTo>
                    <a:lnTo>
                      <a:pt x="9" y="14"/>
                    </a:lnTo>
                    <a:lnTo>
                      <a:pt x="6" y="16"/>
                    </a:lnTo>
                    <a:lnTo>
                      <a:pt x="2" y="17"/>
                    </a:lnTo>
                    <a:close/>
                  </a:path>
                </a:pathLst>
              </a:custGeom>
              <a:solidFill>
                <a:srgbClr val="A98F00"/>
              </a:solidFill>
              <a:ln w="9525">
                <a:noFill/>
                <a:round/>
                <a:headEnd/>
                <a:tailEnd/>
              </a:ln>
            </p:spPr>
            <p:txBody>
              <a:bodyPr/>
              <a:lstStyle/>
              <a:p>
                <a:endParaRPr lang="en-US"/>
              </a:p>
            </p:txBody>
          </p:sp>
          <p:sp>
            <p:nvSpPr>
              <p:cNvPr id="26846" name="Freeform 262"/>
              <p:cNvSpPr>
                <a:spLocks/>
              </p:cNvSpPr>
              <p:nvPr/>
            </p:nvSpPr>
            <p:spPr bwMode="auto">
              <a:xfrm>
                <a:off x="1540" y="1369"/>
                <a:ext cx="21" cy="20"/>
              </a:xfrm>
              <a:custGeom>
                <a:avLst/>
                <a:gdLst>
                  <a:gd name="T0" fmla="*/ 6 w 21"/>
                  <a:gd name="T1" fmla="*/ 20 h 20"/>
                  <a:gd name="T2" fmla="*/ 5 w 21"/>
                  <a:gd name="T3" fmla="*/ 19 h 20"/>
                  <a:gd name="T4" fmla="*/ 4 w 21"/>
                  <a:gd name="T5" fmla="*/ 18 h 20"/>
                  <a:gd name="T6" fmla="*/ 3 w 21"/>
                  <a:gd name="T7" fmla="*/ 17 h 20"/>
                  <a:gd name="T8" fmla="*/ 2 w 21"/>
                  <a:gd name="T9" fmla="*/ 16 h 20"/>
                  <a:gd name="T10" fmla="*/ 1 w 21"/>
                  <a:gd name="T11" fmla="*/ 15 h 20"/>
                  <a:gd name="T12" fmla="*/ 1 w 21"/>
                  <a:gd name="T13" fmla="*/ 14 h 20"/>
                  <a:gd name="T14" fmla="*/ 0 w 21"/>
                  <a:gd name="T15" fmla="*/ 13 h 20"/>
                  <a:gd name="T16" fmla="*/ 0 w 21"/>
                  <a:gd name="T17" fmla="*/ 12 h 20"/>
                  <a:gd name="T18" fmla="*/ 0 w 21"/>
                  <a:gd name="T19" fmla="*/ 11 h 20"/>
                  <a:gd name="T20" fmla="*/ 0 w 21"/>
                  <a:gd name="T21" fmla="*/ 11 h 20"/>
                  <a:gd name="T22" fmla="*/ 0 w 21"/>
                  <a:gd name="T23" fmla="*/ 10 h 20"/>
                  <a:gd name="T24" fmla="*/ 0 w 21"/>
                  <a:gd name="T25" fmla="*/ 9 h 20"/>
                  <a:gd name="T26" fmla="*/ 0 w 21"/>
                  <a:gd name="T27" fmla="*/ 8 h 20"/>
                  <a:gd name="T28" fmla="*/ 0 w 21"/>
                  <a:gd name="T29" fmla="*/ 7 h 20"/>
                  <a:gd name="T30" fmla="*/ 1 w 21"/>
                  <a:gd name="T31" fmla="*/ 6 h 20"/>
                  <a:gd name="T32" fmla="*/ 1 w 21"/>
                  <a:gd name="T33" fmla="*/ 5 h 20"/>
                  <a:gd name="T34" fmla="*/ 2 w 21"/>
                  <a:gd name="T35" fmla="*/ 4 h 20"/>
                  <a:gd name="T36" fmla="*/ 3 w 21"/>
                  <a:gd name="T37" fmla="*/ 4 h 20"/>
                  <a:gd name="T38" fmla="*/ 3 w 21"/>
                  <a:gd name="T39" fmla="*/ 3 h 20"/>
                  <a:gd name="T40" fmla="*/ 4 w 21"/>
                  <a:gd name="T41" fmla="*/ 2 h 20"/>
                  <a:gd name="T42" fmla="*/ 5 w 21"/>
                  <a:gd name="T43" fmla="*/ 2 h 20"/>
                  <a:gd name="T44" fmla="*/ 6 w 21"/>
                  <a:gd name="T45" fmla="*/ 1 h 20"/>
                  <a:gd name="T46" fmla="*/ 7 w 21"/>
                  <a:gd name="T47" fmla="*/ 1 h 20"/>
                  <a:gd name="T48" fmla="*/ 8 w 21"/>
                  <a:gd name="T49" fmla="*/ 1 h 20"/>
                  <a:gd name="T50" fmla="*/ 9 w 21"/>
                  <a:gd name="T51" fmla="*/ 0 h 20"/>
                  <a:gd name="T52" fmla="*/ 10 w 21"/>
                  <a:gd name="T53" fmla="*/ 0 h 20"/>
                  <a:gd name="T54" fmla="*/ 11 w 21"/>
                  <a:gd name="T55" fmla="*/ 0 h 20"/>
                  <a:gd name="T56" fmla="*/ 12 w 21"/>
                  <a:gd name="T57" fmla="*/ 0 h 20"/>
                  <a:gd name="T58" fmla="*/ 14 w 21"/>
                  <a:gd name="T59" fmla="*/ 0 h 20"/>
                  <a:gd name="T60" fmla="*/ 15 w 21"/>
                  <a:gd name="T61" fmla="*/ 0 h 20"/>
                  <a:gd name="T62" fmla="*/ 16 w 21"/>
                  <a:gd name="T63" fmla="*/ 1 h 20"/>
                  <a:gd name="T64" fmla="*/ 18 w 21"/>
                  <a:gd name="T65" fmla="*/ 1 h 20"/>
                  <a:gd name="T66" fmla="*/ 18 w 21"/>
                  <a:gd name="T67" fmla="*/ 2 h 20"/>
                  <a:gd name="T68" fmla="*/ 18 w 21"/>
                  <a:gd name="T69" fmla="*/ 3 h 20"/>
                  <a:gd name="T70" fmla="*/ 19 w 21"/>
                  <a:gd name="T71" fmla="*/ 3 h 20"/>
                  <a:gd name="T72" fmla="*/ 20 w 21"/>
                  <a:gd name="T73" fmla="*/ 3 h 20"/>
                  <a:gd name="T74" fmla="*/ 20 w 21"/>
                  <a:gd name="T75" fmla="*/ 5 h 20"/>
                  <a:gd name="T76" fmla="*/ 20 w 21"/>
                  <a:gd name="T77" fmla="*/ 7 h 20"/>
                  <a:gd name="T78" fmla="*/ 21 w 21"/>
                  <a:gd name="T79" fmla="*/ 9 h 20"/>
                  <a:gd name="T80" fmla="*/ 21 w 21"/>
                  <a:gd name="T81" fmla="*/ 10 h 20"/>
                  <a:gd name="T82" fmla="*/ 21 w 21"/>
                  <a:gd name="T83" fmla="*/ 11 h 20"/>
                  <a:gd name="T84" fmla="*/ 21 w 21"/>
                  <a:gd name="T85" fmla="*/ 12 h 20"/>
                  <a:gd name="T86" fmla="*/ 20 w 21"/>
                  <a:gd name="T87" fmla="*/ 12 h 20"/>
                  <a:gd name="T88" fmla="*/ 20 w 21"/>
                  <a:gd name="T89" fmla="*/ 13 h 20"/>
                  <a:gd name="T90" fmla="*/ 20 w 21"/>
                  <a:gd name="T91" fmla="*/ 14 h 20"/>
                  <a:gd name="T92" fmla="*/ 20 w 21"/>
                  <a:gd name="T93" fmla="*/ 14 h 20"/>
                  <a:gd name="T94" fmla="*/ 19 w 21"/>
                  <a:gd name="T95" fmla="*/ 15 h 20"/>
                  <a:gd name="T96" fmla="*/ 19 w 21"/>
                  <a:gd name="T97" fmla="*/ 15 h 20"/>
                  <a:gd name="T98" fmla="*/ 19 w 21"/>
                  <a:gd name="T99" fmla="*/ 16 h 20"/>
                  <a:gd name="T100" fmla="*/ 18 w 21"/>
                  <a:gd name="T101" fmla="*/ 16 h 20"/>
                  <a:gd name="T102" fmla="*/ 18 w 21"/>
                  <a:gd name="T103" fmla="*/ 17 h 20"/>
                  <a:gd name="T104" fmla="*/ 17 w 21"/>
                  <a:gd name="T105" fmla="*/ 17 h 20"/>
                  <a:gd name="T106" fmla="*/ 17 w 21"/>
                  <a:gd name="T107" fmla="*/ 17 h 20"/>
                  <a:gd name="T108" fmla="*/ 16 w 21"/>
                  <a:gd name="T109" fmla="*/ 18 h 20"/>
                  <a:gd name="T110" fmla="*/ 15 w 21"/>
                  <a:gd name="T111" fmla="*/ 18 h 20"/>
                  <a:gd name="T112" fmla="*/ 14 w 21"/>
                  <a:gd name="T113" fmla="*/ 18 h 20"/>
                  <a:gd name="T114" fmla="*/ 13 w 21"/>
                  <a:gd name="T115" fmla="*/ 19 h 20"/>
                  <a:gd name="T116" fmla="*/ 11 w 21"/>
                  <a:gd name="T117" fmla="*/ 19 h 20"/>
                  <a:gd name="T118" fmla="*/ 8 w 21"/>
                  <a:gd name="T119" fmla="*/ 20 h 20"/>
                  <a:gd name="T120" fmla="*/ 6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6" y="20"/>
                    </a:moveTo>
                    <a:lnTo>
                      <a:pt x="5" y="19"/>
                    </a:lnTo>
                    <a:lnTo>
                      <a:pt x="4" y="18"/>
                    </a:lnTo>
                    <a:lnTo>
                      <a:pt x="3" y="17"/>
                    </a:lnTo>
                    <a:lnTo>
                      <a:pt x="2" y="16"/>
                    </a:lnTo>
                    <a:lnTo>
                      <a:pt x="1" y="15"/>
                    </a:lnTo>
                    <a:lnTo>
                      <a:pt x="1" y="14"/>
                    </a:lnTo>
                    <a:lnTo>
                      <a:pt x="0" y="13"/>
                    </a:lnTo>
                    <a:lnTo>
                      <a:pt x="0" y="12"/>
                    </a:lnTo>
                    <a:lnTo>
                      <a:pt x="0" y="11"/>
                    </a:lnTo>
                    <a:lnTo>
                      <a:pt x="0" y="10"/>
                    </a:lnTo>
                    <a:lnTo>
                      <a:pt x="0" y="9"/>
                    </a:lnTo>
                    <a:lnTo>
                      <a:pt x="0" y="8"/>
                    </a:lnTo>
                    <a:lnTo>
                      <a:pt x="0" y="7"/>
                    </a:lnTo>
                    <a:lnTo>
                      <a:pt x="1" y="6"/>
                    </a:lnTo>
                    <a:lnTo>
                      <a:pt x="1" y="5"/>
                    </a:lnTo>
                    <a:lnTo>
                      <a:pt x="2" y="4"/>
                    </a:lnTo>
                    <a:lnTo>
                      <a:pt x="3" y="4"/>
                    </a:lnTo>
                    <a:lnTo>
                      <a:pt x="3" y="3"/>
                    </a:lnTo>
                    <a:lnTo>
                      <a:pt x="4" y="2"/>
                    </a:lnTo>
                    <a:lnTo>
                      <a:pt x="5" y="2"/>
                    </a:lnTo>
                    <a:lnTo>
                      <a:pt x="6" y="1"/>
                    </a:lnTo>
                    <a:lnTo>
                      <a:pt x="7" y="1"/>
                    </a:lnTo>
                    <a:lnTo>
                      <a:pt x="8" y="1"/>
                    </a:lnTo>
                    <a:lnTo>
                      <a:pt x="9" y="0"/>
                    </a:lnTo>
                    <a:lnTo>
                      <a:pt x="10" y="0"/>
                    </a:lnTo>
                    <a:lnTo>
                      <a:pt x="11" y="0"/>
                    </a:lnTo>
                    <a:lnTo>
                      <a:pt x="12" y="0"/>
                    </a:lnTo>
                    <a:lnTo>
                      <a:pt x="14" y="0"/>
                    </a:lnTo>
                    <a:lnTo>
                      <a:pt x="15" y="0"/>
                    </a:lnTo>
                    <a:lnTo>
                      <a:pt x="16" y="1"/>
                    </a:lnTo>
                    <a:lnTo>
                      <a:pt x="18" y="1"/>
                    </a:lnTo>
                    <a:lnTo>
                      <a:pt x="18" y="2"/>
                    </a:lnTo>
                    <a:lnTo>
                      <a:pt x="18" y="3"/>
                    </a:lnTo>
                    <a:lnTo>
                      <a:pt x="19" y="3"/>
                    </a:lnTo>
                    <a:lnTo>
                      <a:pt x="20" y="3"/>
                    </a:lnTo>
                    <a:lnTo>
                      <a:pt x="20" y="5"/>
                    </a:lnTo>
                    <a:lnTo>
                      <a:pt x="20" y="7"/>
                    </a:lnTo>
                    <a:lnTo>
                      <a:pt x="21" y="9"/>
                    </a:lnTo>
                    <a:lnTo>
                      <a:pt x="21" y="10"/>
                    </a:lnTo>
                    <a:lnTo>
                      <a:pt x="21" y="11"/>
                    </a:lnTo>
                    <a:lnTo>
                      <a:pt x="21" y="12"/>
                    </a:lnTo>
                    <a:lnTo>
                      <a:pt x="20" y="12"/>
                    </a:lnTo>
                    <a:lnTo>
                      <a:pt x="20" y="13"/>
                    </a:lnTo>
                    <a:lnTo>
                      <a:pt x="20" y="14"/>
                    </a:lnTo>
                    <a:lnTo>
                      <a:pt x="19" y="15"/>
                    </a:lnTo>
                    <a:lnTo>
                      <a:pt x="19" y="16"/>
                    </a:lnTo>
                    <a:lnTo>
                      <a:pt x="18" y="16"/>
                    </a:lnTo>
                    <a:lnTo>
                      <a:pt x="18" y="17"/>
                    </a:lnTo>
                    <a:lnTo>
                      <a:pt x="17" y="17"/>
                    </a:lnTo>
                    <a:lnTo>
                      <a:pt x="16" y="18"/>
                    </a:lnTo>
                    <a:lnTo>
                      <a:pt x="15" y="18"/>
                    </a:lnTo>
                    <a:lnTo>
                      <a:pt x="14" y="18"/>
                    </a:lnTo>
                    <a:lnTo>
                      <a:pt x="13" y="19"/>
                    </a:lnTo>
                    <a:lnTo>
                      <a:pt x="11" y="19"/>
                    </a:lnTo>
                    <a:lnTo>
                      <a:pt x="8" y="20"/>
                    </a:lnTo>
                    <a:lnTo>
                      <a:pt x="6" y="20"/>
                    </a:lnTo>
                    <a:close/>
                  </a:path>
                </a:pathLst>
              </a:custGeom>
              <a:solidFill>
                <a:srgbClr val="F8C400"/>
              </a:solidFill>
              <a:ln w="9525">
                <a:noFill/>
                <a:round/>
                <a:headEnd/>
                <a:tailEnd/>
              </a:ln>
            </p:spPr>
            <p:txBody>
              <a:bodyPr/>
              <a:lstStyle/>
              <a:p>
                <a:endParaRPr lang="en-US"/>
              </a:p>
            </p:txBody>
          </p:sp>
          <p:sp>
            <p:nvSpPr>
              <p:cNvPr id="26847" name="Freeform 263"/>
              <p:cNvSpPr>
                <a:spLocks/>
              </p:cNvSpPr>
              <p:nvPr/>
            </p:nvSpPr>
            <p:spPr bwMode="auto">
              <a:xfrm>
                <a:off x="709" y="1034"/>
                <a:ext cx="16" cy="351"/>
              </a:xfrm>
              <a:custGeom>
                <a:avLst/>
                <a:gdLst>
                  <a:gd name="T0" fmla="*/ 0 w 16"/>
                  <a:gd name="T1" fmla="*/ 351 h 351"/>
                  <a:gd name="T2" fmla="*/ 0 w 16"/>
                  <a:gd name="T3" fmla="*/ 329 h 351"/>
                  <a:gd name="T4" fmla="*/ 0 w 16"/>
                  <a:gd name="T5" fmla="*/ 307 h 351"/>
                  <a:gd name="T6" fmla="*/ 0 w 16"/>
                  <a:gd name="T7" fmla="*/ 285 h 351"/>
                  <a:gd name="T8" fmla="*/ 0 w 16"/>
                  <a:gd name="T9" fmla="*/ 263 h 351"/>
                  <a:gd name="T10" fmla="*/ 0 w 16"/>
                  <a:gd name="T11" fmla="*/ 241 h 351"/>
                  <a:gd name="T12" fmla="*/ 0 w 16"/>
                  <a:gd name="T13" fmla="*/ 219 h 351"/>
                  <a:gd name="T14" fmla="*/ 0 w 16"/>
                  <a:gd name="T15" fmla="*/ 197 h 351"/>
                  <a:gd name="T16" fmla="*/ 0 w 16"/>
                  <a:gd name="T17" fmla="*/ 175 h 351"/>
                  <a:gd name="T18" fmla="*/ 1 w 16"/>
                  <a:gd name="T19" fmla="*/ 153 h 351"/>
                  <a:gd name="T20" fmla="*/ 1 w 16"/>
                  <a:gd name="T21" fmla="*/ 131 h 351"/>
                  <a:gd name="T22" fmla="*/ 1 w 16"/>
                  <a:gd name="T23" fmla="*/ 110 h 351"/>
                  <a:gd name="T24" fmla="*/ 1 w 16"/>
                  <a:gd name="T25" fmla="*/ 88 h 351"/>
                  <a:gd name="T26" fmla="*/ 1 w 16"/>
                  <a:gd name="T27" fmla="*/ 66 h 351"/>
                  <a:gd name="T28" fmla="*/ 1 w 16"/>
                  <a:gd name="T29" fmla="*/ 44 h 351"/>
                  <a:gd name="T30" fmla="*/ 1 w 16"/>
                  <a:gd name="T31" fmla="*/ 22 h 351"/>
                  <a:gd name="T32" fmla="*/ 1 w 16"/>
                  <a:gd name="T33" fmla="*/ 0 h 351"/>
                  <a:gd name="T34" fmla="*/ 3 w 16"/>
                  <a:gd name="T35" fmla="*/ 0 h 351"/>
                  <a:gd name="T36" fmla="*/ 5 w 16"/>
                  <a:gd name="T37" fmla="*/ 0 h 351"/>
                  <a:gd name="T38" fmla="*/ 7 w 16"/>
                  <a:gd name="T39" fmla="*/ 0 h 351"/>
                  <a:gd name="T40" fmla="*/ 9 w 16"/>
                  <a:gd name="T41" fmla="*/ 0 h 351"/>
                  <a:gd name="T42" fmla="*/ 11 w 16"/>
                  <a:gd name="T43" fmla="*/ 0 h 351"/>
                  <a:gd name="T44" fmla="*/ 12 w 16"/>
                  <a:gd name="T45" fmla="*/ 0 h 351"/>
                  <a:gd name="T46" fmla="*/ 14 w 16"/>
                  <a:gd name="T47" fmla="*/ 0 h 351"/>
                  <a:gd name="T48" fmla="*/ 16 w 16"/>
                  <a:gd name="T49" fmla="*/ 0 h 351"/>
                  <a:gd name="T50" fmla="*/ 16 w 16"/>
                  <a:gd name="T51" fmla="*/ 22 h 351"/>
                  <a:gd name="T52" fmla="*/ 16 w 16"/>
                  <a:gd name="T53" fmla="*/ 44 h 351"/>
                  <a:gd name="T54" fmla="*/ 16 w 16"/>
                  <a:gd name="T55" fmla="*/ 66 h 351"/>
                  <a:gd name="T56" fmla="*/ 16 w 16"/>
                  <a:gd name="T57" fmla="*/ 87 h 351"/>
                  <a:gd name="T58" fmla="*/ 15 w 16"/>
                  <a:gd name="T59" fmla="*/ 109 h 351"/>
                  <a:gd name="T60" fmla="*/ 15 w 16"/>
                  <a:gd name="T61" fmla="*/ 131 h 351"/>
                  <a:gd name="T62" fmla="*/ 15 w 16"/>
                  <a:gd name="T63" fmla="*/ 153 h 351"/>
                  <a:gd name="T64" fmla="*/ 15 w 16"/>
                  <a:gd name="T65" fmla="*/ 175 h 351"/>
                  <a:gd name="T66" fmla="*/ 15 w 16"/>
                  <a:gd name="T67" fmla="*/ 196 h 351"/>
                  <a:gd name="T68" fmla="*/ 15 w 16"/>
                  <a:gd name="T69" fmla="*/ 218 h 351"/>
                  <a:gd name="T70" fmla="*/ 15 w 16"/>
                  <a:gd name="T71" fmla="*/ 240 h 351"/>
                  <a:gd name="T72" fmla="*/ 15 w 16"/>
                  <a:gd name="T73" fmla="*/ 262 h 351"/>
                  <a:gd name="T74" fmla="*/ 15 w 16"/>
                  <a:gd name="T75" fmla="*/ 284 h 351"/>
                  <a:gd name="T76" fmla="*/ 14 w 16"/>
                  <a:gd name="T77" fmla="*/ 306 h 351"/>
                  <a:gd name="T78" fmla="*/ 14 w 16"/>
                  <a:gd name="T79" fmla="*/ 327 h 351"/>
                  <a:gd name="T80" fmla="*/ 14 w 16"/>
                  <a:gd name="T81" fmla="*/ 349 h 351"/>
                  <a:gd name="T82" fmla="*/ 12 w 16"/>
                  <a:gd name="T83" fmla="*/ 349 h 351"/>
                  <a:gd name="T84" fmla="*/ 10 w 16"/>
                  <a:gd name="T85" fmla="*/ 349 h 351"/>
                  <a:gd name="T86" fmla="*/ 9 w 16"/>
                  <a:gd name="T87" fmla="*/ 350 h 351"/>
                  <a:gd name="T88" fmla="*/ 7 w 16"/>
                  <a:gd name="T89" fmla="*/ 350 h 351"/>
                  <a:gd name="T90" fmla="*/ 5 w 16"/>
                  <a:gd name="T91" fmla="*/ 350 h 351"/>
                  <a:gd name="T92" fmla="*/ 3 w 16"/>
                  <a:gd name="T93" fmla="*/ 350 h 351"/>
                  <a:gd name="T94" fmla="*/ 1 w 16"/>
                  <a:gd name="T95" fmla="*/ 350 h 351"/>
                  <a:gd name="T96" fmla="*/ 0 w 16"/>
                  <a:gd name="T97" fmla="*/ 351 h 3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351"/>
                  <a:gd name="T149" fmla="*/ 16 w 16"/>
                  <a:gd name="T150" fmla="*/ 351 h 3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351">
                    <a:moveTo>
                      <a:pt x="0" y="351"/>
                    </a:moveTo>
                    <a:lnTo>
                      <a:pt x="0" y="329"/>
                    </a:lnTo>
                    <a:lnTo>
                      <a:pt x="0" y="307"/>
                    </a:lnTo>
                    <a:lnTo>
                      <a:pt x="0" y="285"/>
                    </a:lnTo>
                    <a:lnTo>
                      <a:pt x="0" y="263"/>
                    </a:lnTo>
                    <a:lnTo>
                      <a:pt x="0" y="241"/>
                    </a:lnTo>
                    <a:lnTo>
                      <a:pt x="0" y="219"/>
                    </a:lnTo>
                    <a:lnTo>
                      <a:pt x="0" y="197"/>
                    </a:lnTo>
                    <a:lnTo>
                      <a:pt x="0" y="175"/>
                    </a:lnTo>
                    <a:lnTo>
                      <a:pt x="1" y="153"/>
                    </a:lnTo>
                    <a:lnTo>
                      <a:pt x="1" y="131"/>
                    </a:lnTo>
                    <a:lnTo>
                      <a:pt x="1" y="110"/>
                    </a:lnTo>
                    <a:lnTo>
                      <a:pt x="1" y="88"/>
                    </a:lnTo>
                    <a:lnTo>
                      <a:pt x="1" y="66"/>
                    </a:lnTo>
                    <a:lnTo>
                      <a:pt x="1" y="44"/>
                    </a:lnTo>
                    <a:lnTo>
                      <a:pt x="1" y="22"/>
                    </a:lnTo>
                    <a:lnTo>
                      <a:pt x="1" y="0"/>
                    </a:lnTo>
                    <a:lnTo>
                      <a:pt x="3" y="0"/>
                    </a:lnTo>
                    <a:lnTo>
                      <a:pt x="5" y="0"/>
                    </a:lnTo>
                    <a:lnTo>
                      <a:pt x="7" y="0"/>
                    </a:lnTo>
                    <a:lnTo>
                      <a:pt x="9" y="0"/>
                    </a:lnTo>
                    <a:lnTo>
                      <a:pt x="11" y="0"/>
                    </a:lnTo>
                    <a:lnTo>
                      <a:pt x="12" y="0"/>
                    </a:lnTo>
                    <a:lnTo>
                      <a:pt x="14" y="0"/>
                    </a:lnTo>
                    <a:lnTo>
                      <a:pt x="16" y="0"/>
                    </a:lnTo>
                    <a:lnTo>
                      <a:pt x="16" y="22"/>
                    </a:lnTo>
                    <a:lnTo>
                      <a:pt x="16" y="44"/>
                    </a:lnTo>
                    <a:lnTo>
                      <a:pt x="16" y="66"/>
                    </a:lnTo>
                    <a:lnTo>
                      <a:pt x="16" y="87"/>
                    </a:lnTo>
                    <a:lnTo>
                      <a:pt x="15" y="109"/>
                    </a:lnTo>
                    <a:lnTo>
                      <a:pt x="15" y="131"/>
                    </a:lnTo>
                    <a:lnTo>
                      <a:pt x="15" y="153"/>
                    </a:lnTo>
                    <a:lnTo>
                      <a:pt x="15" y="175"/>
                    </a:lnTo>
                    <a:lnTo>
                      <a:pt x="15" y="196"/>
                    </a:lnTo>
                    <a:lnTo>
                      <a:pt x="15" y="218"/>
                    </a:lnTo>
                    <a:lnTo>
                      <a:pt x="15" y="240"/>
                    </a:lnTo>
                    <a:lnTo>
                      <a:pt x="15" y="262"/>
                    </a:lnTo>
                    <a:lnTo>
                      <a:pt x="15" y="284"/>
                    </a:lnTo>
                    <a:lnTo>
                      <a:pt x="14" y="306"/>
                    </a:lnTo>
                    <a:lnTo>
                      <a:pt x="14" y="327"/>
                    </a:lnTo>
                    <a:lnTo>
                      <a:pt x="14" y="349"/>
                    </a:lnTo>
                    <a:lnTo>
                      <a:pt x="12" y="349"/>
                    </a:lnTo>
                    <a:lnTo>
                      <a:pt x="10" y="349"/>
                    </a:lnTo>
                    <a:lnTo>
                      <a:pt x="9" y="350"/>
                    </a:lnTo>
                    <a:lnTo>
                      <a:pt x="7" y="350"/>
                    </a:lnTo>
                    <a:lnTo>
                      <a:pt x="5" y="350"/>
                    </a:lnTo>
                    <a:lnTo>
                      <a:pt x="3" y="350"/>
                    </a:lnTo>
                    <a:lnTo>
                      <a:pt x="1" y="350"/>
                    </a:lnTo>
                    <a:lnTo>
                      <a:pt x="0" y="351"/>
                    </a:lnTo>
                    <a:close/>
                  </a:path>
                </a:pathLst>
              </a:custGeom>
              <a:solidFill>
                <a:srgbClr val="A98F00"/>
              </a:solidFill>
              <a:ln w="9525">
                <a:noFill/>
                <a:round/>
                <a:headEnd/>
                <a:tailEnd/>
              </a:ln>
            </p:spPr>
            <p:txBody>
              <a:bodyPr/>
              <a:lstStyle/>
              <a:p>
                <a:endParaRPr lang="en-US"/>
              </a:p>
            </p:txBody>
          </p:sp>
          <p:sp>
            <p:nvSpPr>
              <p:cNvPr id="26848" name="Freeform 264"/>
              <p:cNvSpPr>
                <a:spLocks/>
              </p:cNvSpPr>
              <p:nvPr/>
            </p:nvSpPr>
            <p:spPr bwMode="auto">
              <a:xfrm>
                <a:off x="931" y="1372"/>
                <a:ext cx="21" cy="12"/>
              </a:xfrm>
              <a:custGeom>
                <a:avLst/>
                <a:gdLst>
                  <a:gd name="T0" fmla="*/ 17 w 21"/>
                  <a:gd name="T1" fmla="*/ 12 h 12"/>
                  <a:gd name="T2" fmla="*/ 16 w 21"/>
                  <a:gd name="T3" fmla="*/ 11 h 12"/>
                  <a:gd name="T4" fmla="*/ 15 w 21"/>
                  <a:gd name="T5" fmla="*/ 11 h 12"/>
                  <a:gd name="T6" fmla="*/ 14 w 21"/>
                  <a:gd name="T7" fmla="*/ 10 h 12"/>
                  <a:gd name="T8" fmla="*/ 13 w 21"/>
                  <a:gd name="T9" fmla="*/ 10 h 12"/>
                  <a:gd name="T10" fmla="*/ 12 w 21"/>
                  <a:gd name="T11" fmla="*/ 9 h 12"/>
                  <a:gd name="T12" fmla="*/ 11 w 21"/>
                  <a:gd name="T13" fmla="*/ 9 h 12"/>
                  <a:gd name="T14" fmla="*/ 10 w 21"/>
                  <a:gd name="T15" fmla="*/ 8 h 12"/>
                  <a:gd name="T16" fmla="*/ 9 w 21"/>
                  <a:gd name="T17" fmla="*/ 8 h 12"/>
                  <a:gd name="T18" fmla="*/ 7 w 21"/>
                  <a:gd name="T19" fmla="*/ 8 h 12"/>
                  <a:gd name="T20" fmla="*/ 4 w 21"/>
                  <a:gd name="T21" fmla="*/ 7 h 12"/>
                  <a:gd name="T22" fmla="*/ 2 w 21"/>
                  <a:gd name="T23" fmla="*/ 7 h 12"/>
                  <a:gd name="T24" fmla="*/ 0 w 21"/>
                  <a:gd name="T25" fmla="*/ 7 h 12"/>
                  <a:gd name="T26" fmla="*/ 0 w 21"/>
                  <a:gd name="T27" fmla="*/ 5 h 12"/>
                  <a:gd name="T28" fmla="*/ 0 w 21"/>
                  <a:gd name="T29" fmla="*/ 3 h 12"/>
                  <a:gd name="T30" fmla="*/ 0 w 21"/>
                  <a:gd name="T31" fmla="*/ 1 h 12"/>
                  <a:gd name="T32" fmla="*/ 0 w 21"/>
                  <a:gd name="T33" fmla="*/ 0 h 12"/>
                  <a:gd name="T34" fmla="*/ 2 w 21"/>
                  <a:gd name="T35" fmla="*/ 0 h 12"/>
                  <a:gd name="T36" fmla="*/ 3 w 21"/>
                  <a:gd name="T37" fmla="*/ 0 h 12"/>
                  <a:gd name="T38" fmla="*/ 5 w 21"/>
                  <a:gd name="T39" fmla="*/ 0 h 12"/>
                  <a:gd name="T40" fmla="*/ 7 w 21"/>
                  <a:gd name="T41" fmla="*/ 0 h 12"/>
                  <a:gd name="T42" fmla="*/ 9 w 21"/>
                  <a:gd name="T43" fmla="*/ 0 h 12"/>
                  <a:gd name="T44" fmla="*/ 11 w 21"/>
                  <a:gd name="T45" fmla="*/ 1 h 12"/>
                  <a:gd name="T46" fmla="*/ 13 w 21"/>
                  <a:gd name="T47" fmla="*/ 1 h 12"/>
                  <a:gd name="T48" fmla="*/ 15 w 21"/>
                  <a:gd name="T49" fmla="*/ 2 h 12"/>
                  <a:gd name="T50" fmla="*/ 16 w 21"/>
                  <a:gd name="T51" fmla="*/ 2 h 12"/>
                  <a:gd name="T52" fmla="*/ 17 w 21"/>
                  <a:gd name="T53" fmla="*/ 3 h 12"/>
                  <a:gd name="T54" fmla="*/ 18 w 21"/>
                  <a:gd name="T55" fmla="*/ 3 h 12"/>
                  <a:gd name="T56" fmla="*/ 18 w 21"/>
                  <a:gd name="T57" fmla="*/ 4 h 12"/>
                  <a:gd name="T58" fmla="*/ 19 w 21"/>
                  <a:gd name="T59" fmla="*/ 4 h 12"/>
                  <a:gd name="T60" fmla="*/ 20 w 21"/>
                  <a:gd name="T61" fmla="*/ 5 h 12"/>
                  <a:gd name="T62" fmla="*/ 20 w 21"/>
                  <a:gd name="T63" fmla="*/ 5 h 12"/>
                  <a:gd name="T64" fmla="*/ 21 w 21"/>
                  <a:gd name="T65" fmla="*/ 6 h 12"/>
                  <a:gd name="T66" fmla="*/ 21 w 21"/>
                  <a:gd name="T67" fmla="*/ 6 h 12"/>
                  <a:gd name="T68" fmla="*/ 21 w 21"/>
                  <a:gd name="T69" fmla="*/ 7 h 12"/>
                  <a:gd name="T70" fmla="*/ 21 w 21"/>
                  <a:gd name="T71" fmla="*/ 8 h 12"/>
                  <a:gd name="T72" fmla="*/ 21 w 21"/>
                  <a:gd name="T73" fmla="*/ 8 h 12"/>
                  <a:gd name="T74" fmla="*/ 21 w 21"/>
                  <a:gd name="T75" fmla="*/ 9 h 12"/>
                  <a:gd name="T76" fmla="*/ 21 w 21"/>
                  <a:gd name="T77" fmla="*/ 10 h 12"/>
                  <a:gd name="T78" fmla="*/ 20 w 21"/>
                  <a:gd name="T79" fmla="*/ 11 h 12"/>
                  <a:gd name="T80" fmla="*/ 20 w 21"/>
                  <a:gd name="T81" fmla="*/ 11 h 12"/>
                  <a:gd name="T82" fmla="*/ 19 w 21"/>
                  <a:gd name="T83" fmla="*/ 12 h 12"/>
                  <a:gd name="T84" fmla="*/ 19 w 21"/>
                  <a:gd name="T85" fmla="*/ 12 h 12"/>
                  <a:gd name="T86" fmla="*/ 18 w 21"/>
                  <a:gd name="T87" fmla="*/ 12 h 12"/>
                  <a:gd name="T88" fmla="*/ 17 w 21"/>
                  <a:gd name="T89" fmla="*/ 12 h 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12"/>
                  <a:gd name="T137" fmla="*/ 21 w 21"/>
                  <a:gd name="T138" fmla="*/ 12 h 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12">
                    <a:moveTo>
                      <a:pt x="17" y="12"/>
                    </a:moveTo>
                    <a:lnTo>
                      <a:pt x="16" y="11"/>
                    </a:lnTo>
                    <a:lnTo>
                      <a:pt x="15" y="11"/>
                    </a:lnTo>
                    <a:lnTo>
                      <a:pt x="14" y="10"/>
                    </a:lnTo>
                    <a:lnTo>
                      <a:pt x="13" y="10"/>
                    </a:lnTo>
                    <a:lnTo>
                      <a:pt x="12" y="9"/>
                    </a:lnTo>
                    <a:lnTo>
                      <a:pt x="11" y="9"/>
                    </a:lnTo>
                    <a:lnTo>
                      <a:pt x="10" y="8"/>
                    </a:lnTo>
                    <a:lnTo>
                      <a:pt x="9" y="8"/>
                    </a:lnTo>
                    <a:lnTo>
                      <a:pt x="7" y="8"/>
                    </a:lnTo>
                    <a:lnTo>
                      <a:pt x="4" y="7"/>
                    </a:lnTo>
                    <a:lnTo>
                      <a:pt x="2" y="7"/>
                    </a:lnTo>
                    <a:lnTo>
                      <a:pt x="0" y="7"/>
                    </a:lnTo>
                    <a:lnTo>
                      <a:pt x="0" y="5"/>
                    </a:lnTo>
                    <a:lnTo>
                      <a:pt x="0" y="3"/>
                    </a:lnTo>
                    <a:lnTo>
                      <a:pt x="0" y="1"/>
                    </a:lnTo>
                    <a:lnTo>
                      <a:pt x="0" y="0"/>
                    </a:lnTo>
                    <a:lnTo>
                      <a:pt x="2" y="0"/>
                    </a:lnTo>
                    <a:lnTo>
                      <a:pt x="3" y="0"/>
                    </a:lnTo>
                    <a:lnTo>
                      <a:pt x="5" y="0"/>
                    </a:lnTo>
                    <a:lnTo>
                      <a:pt x="7" y="0"/>
                    </a:lnTo>
                    <a:lnTo>
                      <a:pt x="9" y="0"/>
                    </a:lnTo>
                    <a:lnTo>
                      <a:pt x="11" y="1"/>
                    </a:lnTo>
                    <a:lnTo>
                      <a:pt x="13" y="1"/>
                    </a:lnTo>
                    <a:lnTo>
                      <a:pt x="15" y="2"/>
                    </a:lnTo>
                    <a:lnTo>
                      <a:pt x="16" y="2"/>
                    </a:lnTo>
                    <a:lnTo>
                      <a:pt x="17" y="3"/>
                    </a:lnTo>
                    <a:lnTo>
                      <a:pt x="18" y="3"/>
                    </a:lnTo>
                    <a:lnTo>
                      <a:pt x="18" y="4"/>
                    </a:lnTo>
                    <a:lnTo>
                      <a:pt x="19" y="4"/>
                    </a:lnTo>
                    <a:lnTo>
                      <a:pt x="20" y="5"/>
                    </a:lnTo>
                    <a:lnTo>
                      <a:pt x="21" y="6"/>
                    </a:lnTo>
                    <a:lnTo>
                      <a:pt x="21" y="7"/>
                    </a:lnTo>
                    <a:lnTo>
                      <a:pt x="21" y="8"/>
                    </a:lnTo>
                    <a:lnTo>
                      <a:pt x="21" y="9"/>
                    </a:lnTo>
                    <a:lnTo>
                      <a:pt x="21" y="10"/>
                    </a:lnTo>
                    <a:lnTo>
                      <a:pt x="20" y="11"/>
                    </a:lnTo>
                    <a:lnTo>
                      <a:pt x="19" y="12"/>
                    </a:lnTo>
                    <a:lnTo>
                      <a:pt x="18" y="12"/>
                    </a:lnTo>
                    <a:lnTo>
                      <a:pt x="17" y="12"/>
                    </a:lnTo>
                    <a:close/>
                  </a:path>
                </a:pathLst>
              </a:custGeom>
              <a:solidFill>
                <a:srgbClr val="A98F00"/>
              </a:solidFill>
              <a:ln w="9525">
                <a:noFill/>
                <a:round/>
                <a:headEnd/>
                <a:tailEnd/>
              </a:ln>
            </p:spPr>
            <p:txBody>
              <a:bodyPr/>
              <a:lstStyle/>
              <a:p>
                <a:endParaRPr lang="en-US"/>
              </a:p>
            </p:txBody>
          </p:sp>
          <p:sp>
            <p:nvSpPr>
              <p:cNvPr id="26849" name="Freeform 265"/>
              <p:cNvSpPr>
                <a:spLocks/>
              </p:cNvSpPr>
              <p:nvPr/>
            </p:nvSpPr>
            <p:spPr bwMode="auto">
              <a:xfrm>
                <a:off x="728" y="1032"/>
                <a:ext cx="14" cy="351"/>
              </a:xfrm>
              <a:custGeom>
                <a:avLst/>
                <a:gdLst>
                  <a:gd name="T0" fmla="*/ 2 w 14"/>
                  <a:gd name="T1" fmla="*/ 351 h 351"/>
                  <a:gd name="T2" fmla="*/ 1 w 14"/>
                  <a:gd name="T3" fmla="*/ 351 h 351"/>
                  <a:gd name="T4" fmla="*/ 0 w 14"/>
                  <a:gd name="T5" fmla="*/ 351 h 351"/>
                  <a:gd name="T6" fmla="*/ 1 w 14"/>
                  <a:gd name="T7" fmla="*/ 302 h 351"/>
                  <a:gd name="T8" fmla="*/ 1 w 14"/>
                  <a:gd name="T9" fmla="*/ 259 h 351"/>
                  <a:gd name="T10" fmla="*/ 1 w 14"/>
                  <a:gd name="T11" fmla="*/ 222 h 351"/>
                  <a:gd name="T12" fmla="*/ 1 w 14"/>
                  <a:gd name="T13" fmla="*/ 189 h 351"/>
                  <a:gd name="T14" fmla="*/ 1 w 14"/>
                  <a:gd name="T15" fmla="*/ 161 h 351"/>
                  <a:gd name="T16" fmla="*/ 2 w 14"/>
                  <a:gd name="T17" fmla="*/ 137 h 351"/>
                  <a:gd name="T18" fmla="*/ 2 w 14"/>
                  <a:gd name="T19" fmla="*/ 117 h 351"/>
                  <a:gd name="T20" fmla="*/ 2 w 14"/>
                  <a:gd name="T21" fmla="*/ 99 h 351"/>
                  <a:gd name="T22" fmla="*/ 2 w 14"/>
                  <a:gd name="T23" fmla="*/ 84 h 351"/>
                  <a:gd name="T24" fmla="*/ 2 w 14"/>
                  <a:gd name="T25" fmla="*/ 70 h 351"/>
                  <a:gd name="T26" fmla="*/ 2 w 14"/>
                  <a:gd name="T27" fmla="*/ 58 h 351"/>
                  <a:gd name="T28" fmla="*/ 2 w 14"/>
                  <a:gd name="T29" fmla="*/ 47 h 351"/>
                  <a:gd name="T30" fmla="*/ 2 w 14"/>
                  <a:gd name="T31" fmla="*/ 36 h 351"/>
                  <a:gd name="T32" fmla="*/ 3 w 14"/>
                  <a:gd name="T33" fmla="*/ 25 h 351"/>
                  <a:gd name="T34" fmla="*/ 3 w 14"/>
                  <a:gd name="T35" fmla="*/ 13 h 351"/>
                  <a:gd name="T36" fmla="*/ 3 w 14"/>
                  <a:gd name="T37" fmla="*/ 0 h 351"/>
                  <a:gd name="T38" fmla="*/ 6 w 14"/>
                  <a:gd name="T39" fmla="*/ 0 h 351"/>
                  <a:gd name="T40" fmla="*/ 8 w 14"/>
                  <a:gd name="T41" fmla="*/ 0 h 351"/>
                  <a:gd name="T42" fmla="*/ 10 w 14"/>
                  <a:gd name="T43" fmla="*/ 0 h 351"/>
                  <a:gd name="T44" fmla="*/ 11 w 14"/>
                  <a:gd name="T45" fmla="*/ 1 h 351"/>
                  <a:gd name="T46" fmla="*/ 12 w 14"/>
                  <a:gd name="T47" fmla="*/ 1 h 351"/>
                  <a:gd name="T48" fmla="*/ 14 w 14"/>
                  <a:gd name="T49" fmla="*/ 1 h 351"/>
                  <a:gd name="T50" fmla="*/ 13 w 14"/>
                  <a:gd name="T51" fmla="*/ 23 h 351"/>
                  <a:gd name="T52" fmla="*/ 13 w 14"/>
                  <a:gd name="T53" fmla="*/ 45 h 351"/>
                  <a:gd name="T54" fmla="*/ 13 w 14"/>
                  <a:gd name="T55" fmla="*/ 66 h 351"/>
                  <a:gd name="T56" fmla="*/ 13 w 14"/>
                  <a:gd name="T57" fmla="*/ 88 h 351"/>
                  <a:gd name="T58" fmla="*/ 13 w 14"/>
                  <a:gd name="T59" fmla="*/ 110 h 351"/>
                  <a:gd name="T60" fmla="*/ 13 w 14"/>
                  <a:gd name="T61" fmla="*/ 132 h 351"/>
                  <a:gd name="T62" fmla="*/ 13 w 14"/>
                  <a:gd name="T63" fmla="*/ 153 h 351"/>
                  <a:gd name="T64" fmla="*/ 13 w 14"/>
                  <a:gd name="T65" fmla="*/ 175 h 351"/>
                  <a:gd name="T66" fmla="*/ 12 w 14"/>
                  <a:gd name="T67" fmla="*/ 197 h 351"/>
                  <a:gd name="T68" fmla="*/ 12 w 14"/>
                  <a:gd name="T69" fmla="*/ 219 h 351"/>
                  <a:gd name="T70" fmla="*/ 12 w 14"/>
                  <a:gd name="T71" fmla="*/ 240 h 351"/>
                  <a:gd name="T72" fmla="*/ 12 w 14"/>
                  <a:gd name="T73" fmla="*/ 262 h 351"/>
                  <a:gd name="T74" fmla="*/ 12 w 14"/>
                  <a:gd name="T75" fmla="*/ 284 h 351"/>
                  <a:gd name="T76" fmla="*/ 12 w 14"/>
                  <a:gd name="T77" fmla="*/ 306 h 351"/>
                  <a:gd name="T78" fmla="*/ 12 w 14"/>
                  <a:gd name="T79" fmla="*/ 328 h 351"/>
                  <a:gd name="T80" fmla="*/ 12 w 14"/>
                  <a:gd name="T81" fmla="*/ 349 h 351"/>
                  <a:gd name="T82" fmla="*/ 9 w 14"/>
                  <a:gd name="T83" fmla="*/ 350 h 351"/>
                  <a:gd name="T84" fmla="*/ 7 w 14"/>
                  <a:gd name="T85" fmla="*/ 350 h 351"/>
                  <a:gd name="T86" fmla="*/ 4 w 14"/>
                  <a:gd name="T87" fmla="*/ 351 h 351"/>
                  <a:gd name="T88" fmla="*/ 2 w 14"/>
                  <a:gd name="T89" fmla="*/ 351 h 3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
                  <a:gd name="T136" fmla="*/ 0 h 351"/>
                  <a:gd name="T137" fmla="*/ 14 w 14"/>
                  <a:gd name="T138" fmla="*/ 351 h 3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 h="351">
                    <a:moveTo>
                      <a:pt x="2" y="351"/>
                    </a:moveTo>
                    <a:lnTo>
                      <a:pt x="1" y="351"/>
                    </a:lnTo>
                    <a:lnTo>
                      <a:pt x="0" y="351"/>
                    </a:lnTo>
                    <a:lnTo>
                      <a:pt x="1" y="302"/>
                    </a:lnTo>
                    <a:lnTo>
                      <a:pt x="1" y="259"/>
                    </a:lnTo>
                    <a:lnTo>
                      <a:pt x="1" y="222"/>
                    </a:lnTo>
                    <a:lnTo>
                      <a:pt x="1" y="189"/>
                    </a:lnTo>
                    <a:lnTo>
                      <a:pt x="1" y="161"/>
                    </a:lnTo>
                    <a:lnTo>
                      <a:pt x="2" y="137"/>
                    </a:lnTo>
                    <a:lnTo>
                      <a:pt x="2" y="117"/>
                    </a:lnTo>
                    <a:lnTo>
                      <a:pt x="2" y="99"/>
                    </a:lnTo>
                    <a:lnTo>
                      <a:pt x="2" y="84"/>
                    </a:lnTo>
                    <a:lnTo>
                      <a:pt x="2" y="70"/>
                    </a:lnTo>
                    <a:lnTo>
                      <a:pt x="2" y="58"/>
                    </a:lnTo>
                    <a:lnTo>
                      <a:pt x="2" y="47"/>
                    </a:lnTo>
                    <a:lnTo>
                      <a:pt x="2" y="36"/>
                    </a:lnTo>
                    <a:lnTo>
                      <a:pt x="3" y="25"/>
                    </a:lnTo>
                    <a:lnTo>
                      <a:pt x="3" y="13"/>
                    </a:lnTo>
                    <a:lnTo>
                      <a:pt x="3" y="0"/>
                    </a:lnTo>
                    <a:lnTo>
                      <a:pt x="6" y="0"/>
                    </a:lnTo>
                    <a:lnTo>
                      <a:pt x="8" y="0"/>
                    </a:lnTo>
                    <a:lnTo>
                      <a:pt x="10" y="0"/>
                    </a:lnTo>
                    <a:lnTo>
                      <a:pt x="11" y="1"/>
                    </a:lnTo>
                    <a:lnTo>
                      <a:pt x="12" y="1"/>
                    </a:lnTo>
                    <a:lnTo>
                      <a:pt x="14" y="1"/>
                    </a:lnTo>
                    <a:lnTo>
                      <a:pt x="13" y="23"/>
                    </a:lnTo>
                    <a:lnTo>
                      <a:pt x="13" y="45"/>
                    </a:lnTo>
                    <a:lnTo>
                      <a:pt x="13" y="66"/>
                    </a:lnTo>
                    <a:lnTo>
                      <a:pt x="13" y="88"/>
                    </a:lnTo>
                    <a:lnTo>
                      <a:pt x="13" y="110"/>
                    </a:lnTo>
                    <a:lnTo>
                      <a:pt x="13" y="132"/>
                    </a:lnTo>
                    <a:lnTo>
                      <a:pt x="13" y="153"/>
                    </a:lnTo>
                    <a:lnTo>
                      <a:pt x="13" y="175"/>
                    </a:lnTo>
                    <a:lnTo>
                      <a:pt x="12" y="197"/>
                    </a:lnTo>
                    <a:lnTo>
                      <a:pt x="12" y="219"/>
                    </a:lnTo>
                    <a:lnTo>
                      <a:pt x="12" y="240"/>
                    </a:lnTo>
                    <a:lnTo>
                      <a:pt x="12" y="262"/>
                    </a:lnTo>
                    <a:lnTo>
                      <a:pt x="12" y="284"/>
                    </a:lnTo>
                    <a:lnTo>
                      <a:pt x="12" y="306"/>
                    </a:lnTo>
                    <a:lnTo>
                      <a:pt x="12" y="328"/>
                    </a:lnTo>
                    <a:lnTo>
                      <a:pt x="12" y="349"/>
                    </a:lnTo>
                    <a:lnTo>
                      <a:pt x="9" y="350"/>
                    </a:lnTo>
                    <a:lnTo>
                      <a:pt x="7" y="350"/>
                    </a:lnTo>
                    <a:lnTo>
                      <a:pt x="4" y="351"/>
                    </a:lnTo>
                    <a:lnTo>
                      <a:pt x="2" y="351"/>
                    </a:lnTo>
                    <a:close/>
                  </a:path>
                </a:pathLst>
              </a:custGeom>
              <a:solidFill>
                <a:srgbClr val="A98F00"/>
              </a:solidFill>
              <a:ln w="9525">
                <a:noFill/>
                <a:round/>
                <a:headEnd/>
                <a:tailEnd/>
              </a:ln>
            </p:spPr>
            <p:txBody>
              <a:bodyPr/>
              <a:lstStyle/>
              <a:p>
                <a:endParaRPr lang="en-US"/>
              </a:p>
            </p:txBody>
          </p:sp>
          <p:sp>
            <p:nvSpPr>
              <p:cNvPr id="26850" name="Freeform 266"/>
              <p:cNvSpPr>
                <a:spLocks/>
              </p:cNvSpPr>
              <p:nvPr/>
            </p:nvSpPr>
            <p:spPr bwMode="auto">
              <a:xfrm>
                <a:off x="745" y="1033"/>
                <a:ext cx="12" cy="347"/>
              </a:xfrm>
              <a:custGeom>
                <a:avLst/>
                <a:gdLst>
                  <a:gd name="T0" fmla="*/ 0 w 12"/>
                  <a:gd name="T1" fmla="*/ 347 h 347"/>
                  <a:gd name="T2" fmla="*/ 0 w 12"/>
                  <a:gd name="T3" fmla="*/ 329 h 347"/>
                  <a:gd name="T4" fmla="*/ 0 w 12"/>
                  <a:gd name="T5" fmla="*/ 312 h 347"/>
                  <a:gd name="T6" fmla="*/ 0 w 12"/>
                  <a:gd name="T7" fmla="*/ 297 h 347"/>
                  <a:gd name="T8" fmla="*/ 0 w 12"/>
                  <a:gd name="T9" fmla="*/ 283 h 347"/>
                  <a:gd name="T10" fmla="*/ 0 w 12"/>
                  <a:gd name="T11" fmla="*/ 269 h 347"/>
                  <a:gd name="T12" fmla="*/ 0 w 12"/>
                  <a:gd name="T13" fmla="*/ 255 h 347"/>
                  <a:gd name="T14" fmla="*/ 0 w 12"/>
                  <a:gd name="T15" fmla="*/ 241 h 347"/>
                  <a:gd name="T16" fmla="*/ 0 w 12"/>
                  <a:gd name="T17" fmla="*/ 225 h 347"/>
                  <a:gd name="T18" fmla="*/ 1 w 12"/>
                  <a:gd name="T19" fmla="*/ 208 h 347"/>
                  <a:gd name="T20" fmla="*/ 1 w 12"/>
                  <a:gd name="T21" fmla="*/ 189 h 347"/>
                  <a:gd name="T22" fmla="*/ 1 w 12"/>
                  <a:gd name="T23" fmla="*/ 167 h 347"/>
                  <a:gd name="T24" fmla="*/ 1 w 12"/>
                  <a:gd name="T25" fmla="*/ 142 h 347"/>
                  <a:gd name="T26" fmla="*/ 1 w 12"/>
                  <a:gd name="T27" fmla="*/ 113 h 347"/>
                  <a:gd name="T28" fmla="*/ 2 w 12"/>
                  <a:gd name="T29" fmla="*/ 80 h 347"/>
                  <a:gd name="T30" fmla="*/ 2 w 12"/>
                  <a:gd name="T31" fmla="*/ 43 h 347"/>
                  <a:gd name="T32" fmla="*/ 2 w 12"/>
                  <a:gd name="T33" fmla="*/ 0 h 347"/>
                  <a:gd name="T34" fmla="*/ 5 w 12"/>
                  <a:gd name="T35" fmla="*/ 0 h 347"/>
                  <a:gd name="T36" fmla="*/ 7 w 12"/>
                  <a:gd name="T37" fmla="*/ 0 h 347"/>
                  <a:gd name="T38" fmla="*/ 9 w 12"/>
                  <a:gd name="T39" fmla="*/ 0 h 347"/>
                  <a:gd name="T40" fmla="*/ 12 w 12"/>
                  <a:gd name="T41" fmla="*/ 0 h 347"/>
                  <a:gd name="T42" fmla="*/ 12 w 12"/>
                  <a:gd name="T43" fmla="*/ 22 h 347"/>
                  <a:gd name="T44" fmla="*/ 12 w 12"/>
                  <a:gd name="T45" fmla="*/ 43 h 347"/>
                  <a:gd name="T46" fmla="*/ 11 w 12"/>
                  <a:gd name="T47" fmla="*/ 65 h 347"/>
                  <a:gd name="T48" fmla="*/ 11 w 12"/>
                  <a:gd name="T49" fmla="*/ 86 h 347"/>
                  <a:gd name="T50" fmla="*/ 11 w 12"/>
                  <a:gd name="T51" fmla="*/ 108 h 347"/>
                  <a:gd name="T52" fmla="*/ 11 w 12"/>
                  <a:gd name="T53" fmla="*/ 130 h 347"/>
                  <a:gd name="T54" fmla="*/ 11 w 12"/>
                  <a:gd name="T55" fmla="*/ 151 h 347"/>
                  <a:gd name="T56" fmla="*/ 11 w 12"/>
                  <a:gd name="T57" fmla="*/ 173 h 347"/>
                  <a:gd name="T58" fmla="*/ 11 w 12"/>
                  <a:gd name="T59" fmla="*/ 194 h 347"/>
                  <a:gd name="T60" fmla="*/ 11 w 12"/>
                  <a:gd name="T61" fmla="*/ 216 h 347"/>
                  <a:gd name="T62" fmla="*/ 10 w 12"/>
                  <a:gd name="T63" fmla="*/ 237 h 347"/>
                  <a:gd name="T64" fmla="*/ 10 w 12"/>
                  <a:gd name="T65" fmla="*/ 259 h 347"/>
                  <a:gd name="T66" fmla="*/ 10 w 12"/>
                  <a:gd name="T67" fmla="*/ 280 h 347"/>
                  <a:gd name="T68" fmla="*/ 10 w 12"/>
                  <a:gd name="T69" fmla="*/ 302 h 347"/>
                  <a:gd name="T70" fmla="*/ 10 w 12"/>
                  <a:gd name="T71" fmla="*/ 323 h 347"/>
                  <a:gd name="T72" fmla="*/ 10 w 12"/>
                  <a:gd name="T73" fmla="*/ 345 h 347"/>
                  <a:gd name="T74" fmla="*/ 7 w 12"/>
                  <a:gd name="T75" fmla="*/ 345 h 347"/>
                  <a:gd name="T76" fmla="*/ 5 w 12"/>
                  <a:gd name="T77" fmla="*/ 346 h 347"/>
                  <a:gd name="T78" fmla="*/ 2 w 12"/>
                  <a:gd name="T79" fmla="*/ 347 h 347"/>
                  <a:gd name="T80" fmla="*/ 0 w 12"/>
                  <a:gd name="T81" fmla="*/ 347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
                  <a:gd name="T124" fmla="*/ 0 h 347"/>
                  <a:gd name="T125" fmla="*/ 12 w 12"/>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 h="347">
                    <a:moveTo>
                      <a:pt x="0" y="347"/>
                    </a:moveTo>
                    <a:lnTo>
                      <a:pt x="0" y="329"/>
                    </a:lnTo>
                    <a:lnTo>
                      <a:pt x="0" y="312"/>
                    </a:lnTo>
                    <a:lnTo>
                      <a:pt x="0" y="297"/>
                    </a:lnTo>
                    <a:lnTo>
                      <a:pt x="0" y="283"/>
                    </a:lnTo>
                    <a:lnTo>
                      <a:pt x="0" y="269"/>
                    </a:lnTo>
                    <a:lnTo>
                      <a:pt x="0" y="255"/>
                    </a:lnTo>
                    <a:lnTo>
                      <a:pt x="0" y="241"/>
                    </a:lnTo>
                    <a:lnTo>
                      <a:pt x="0" y="225"/>
                    </a:lnTo>
                    <a:lnTo>
                      <a:pt x="1" y="208"/>
                    </a:lnTo>
                    <a:lnTo>
                      <a:pt x="1" y="189"/>
                    </a:lnTo>
                    <a:lnTo>
                      <a:pt x="1" y="167"/>
                    </a:lnTo>
                    <a:lnTo>
                      <a:pt x="1" y="142"/>
                    </a:lnTo>
                    <a:lnTo>
                      <a:pt x="1" y="113"/>
                    </a:lnTo>
                    <a:lnTo>
                      <a:pt x="2" y="80"/>
                    </a:lnTo>
                    <a:lnTo>
                      <a:pt x="2" y="43"/>
                    </a:lnTo>
                    <a:lnTo>
                      <a:pt x="2" y="0"/>
                    </a:lnTo>
                    <a:lnTo>
                      <a:pt x="5" y="0"/>
                    </a:lnTo>
                    <a:lnTo>
                      <a:pt x="7" y="0"/>
                    </a:lnTo>
                    <a:lnTo>
                      <a:pt x="9" y="0"/>
                    </a:lnTo>
                    <a:lnTo>
                      <a:pt x="12" y="0"/>
                    </a:lnTo>
                    <a:lnTo>
                      <a:pt x="12" y="22"/>
                    </a:lnTo>
                    <a:lnTo>
                      <a:pt x="12" y="43"/>
                    </a:lnTo>
                    <a:lnTo>
                      <a:pt x="11" y="65"/>
                    </a:lnTo>
                    <a:lnTo>
                      <a:pt x="11" y="86"/>
                    </a:lnTo>
                    <a:lnTo>
                      <a:pt x="11" y="108"/>
                    </a:lnTo>
                    <a:lnTo>
                      <a:pt x="11" y="130"/>
                    </a:lnTo>
                    <a:lnTo>
                      <a:pt x="11" y="151"/>
                    </a:lnTo>
                    <a:lnTo>
                      <a:pt x="11" y="173"/>
                    </a:lnTo>
                    <a:lnTo>
                      <a:pt x="11" y="194"/>
                    </a:lnTo>
                    <a:lnTo>
                      <a:pt x="11" y="216"/>
                    </a:lnTo>
                    <a:lnTo>
                      <a:pt x="10" y="237"/>
                    </a:lnTo>
                    <a:lnTo>
                      <a:pt x="10" y="259"/>
                    </a:lnTo>
                    <a:lnTo>
                      <a:pt x="10" y="280"/>
                    </a:lnTo>
                    <a:lnTo>
                      <a:pt x="10" y="302"/>
                    </a:lnTo>
                    <a:lnTo>
                      <a:pt x="10" y="323"/>
                    </a:lnTo>
                    <a:lnTo>
                      <a:pt x="10" y="345"/>
                    </a:lnTo>
                    <a:lnTo>
                      <a:pt x="7" y="345"/>
                    </a:lnTo>
                    <a:lnTo>
                      <a:pt x="5" y="346"/>
                    </a:lnTo>
                    <a:lnTo>
                      <a:pt x="2" y="347"/>
                    </a:lnTo>
                    <a:lnTo>
                      <a:pt x="0" y="347"/>
                    </a:lnTo>
                    <a:close/>
                  </a:path>
                </a:pathLst>
              </a:custGeom>
              <a:solidFill>
                <a:srgbClr val="A98F00"/>
              </a:solidFill>
              <a:ln w="9525">
                <a:noFill/>
                <a:round/>
                <a:headEnd/>
                <a:tailEnd/>
              </a:ln>
            </p:spPr>
            <p:txBody>
              <a:bodyPr/>
              <a:lstStyle/>
              <a:p>
                <a:endParaRPr lang="en-US"/>
              </a:p>
            </p:txBody>
          </p:sp>
          <p:sp>
            <p:nvSpPr>
              <p:cNvPr id="26851" name="Freeform 267"/>
              <p:cNvSpPr>
                <a:spLocks/>
              </p:cNvSpPr>
              <p:nvPr/>
            </p:nvSpPr>
            <p:spPr bwMode="auto">
              <a:xfrm>
                <a:off x="1060" y="1371"/>
                <a:ext cx="25" cy="7"/>
              </a:xfrm>
              <a:custGeom>
                <a:avLst/>
                <a:gdLst>
                  <a:gd name="T0" fmla="*/ 2 w 25"/>
                  <a:gd name="T1" fmla="*/ 7 h 7"/>
                  <a:gd name="T2" fmla="*/ 1 w 25"/>
                  <a:gd name="T3" fmla="*/ 7 h 7"/>
                  <a:gd name="T4" fmla="*/ 0 w 25"/>
                  <a:gd name="T5" fmla="*/ 7 h 7"/>
                  <a:gd name="T6" fmla="*/ 0 w 25"/>
                  <a:gd name="T7" fmla="*/ 5 h 7"/>
                  <a:gd name="T8" fmla="*/ 0 w 25"/>
                  <a:gd name="T9" fmla="*/ 3 h 7"/>
                  <a:gd name="T10" fmla="*/ 0 w 25"/>
                  <a:gd name="T11" fmla="*/ 2 h 7"/>
                  <a:gd name="T12" fmla="*/ 0 w 25"/>
                  <a:gd name="T13" fmla="*/ 0 h 7"/>
                  <a:gd name="T14" fmla="*/ 3 w 25"/>
                  <a:gd name="T15" fmla="*/ 0 h 7"/>
                  <a:gd name="T16" fmla="*/ 6 w 25"/>
                  <a:gd name="T17" fmla="*/ 0 h 7"/>
                  <a:gd name="T18" fmla="*/ 9 w 25"/>
                  <a:gd name="T19" fmla="*/ 0 h 7"/>
                  <a:gd name="T20" fmla="*/ 12 w 25"/>
                  <a:gd name="T21" fmla="*/ 0 h 7"/>
                  <a:gd name="T22" fmla="*/ 16 w 25"/>
                  <a:gd name="T23" fmla="*/ 0 h 7"/>
                  <a:gd name="T24" fmla="*/ 19 w 25"/>
                  <a:gd name="T25" fmla="*/ 0 h 7"/>
                  <a:gd name="T26" fmla="*/ 22 w 25"/>
                  <a:gd name="T27" fmla="*/ 0 h 7"/>
                  <a:gd name="T28" fmla="*/ 25 w 25"/>
                  <a:gd name="T29" fmla="*/ 0 h 7"/>
                  <a:gd name="T30" fmla="*/ 25 w 25"/>
                  <a:gd name="T31" fmla="*/ 2 h 7"/>
                  <a:gd name="T32" fmla="*/ 25 w 25"/>
                  <a:gd name="T33" fmla="*/ 4 h 7"/>
                  <a:gd name="T34" fmla="*/ 25 w 25"/>
                  <a:gd name="T35" fmla="*/ 6 h 7"/>
                  <a:gd name="T36" fmla="*/ 25 w 25"/>
                  <a:gd name="T37" fmla="*/ 7 h 7"/>
                  <a:gd name="T38" fmla="*/ 22 w 25"/>
                  <a:gd name="T39" fmla="*/ 7 h 7"/>
                  <a:gd name="T40" fmla="*/ 19 w 25"/>
                  <a:gd name="T41" fmla="*/ 7 h 7"/>
                  <a:gd name="T42" fmla="*/ 16 w 25"/>
                  <a:gd name="T43" fmla="*/ 7 h 7"/>
                  <a:gd name="T44" fmla="*/ 13 w 25"/>
                  <a:gd name="T45" fmla="*/ 7 h 7"/>
                  <a:gd name="T46" fmla="*/ 10 w 25"/>
                  <a:gd name="T47" fmla="*/ 7 h 7"/>
                  <a:gd name="T48" fmla="*/ 8 w 25"/>
                  <a:gd name="T49" fmla="*/ 7 h 7"/>
                  <a:gd name="T50" fmla="*/ 5 w 25"/>
                  <a:gd name="T51" fmla="*/ 7 h 7"/>
                  <a:gd name="T52" fmla="*/ 2 w 25"/>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7"/>
                  <a:gd name="T83" fmla="*/ 25 w 25"/>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7">
                    <a:moveTo>
                      <a:pt x="2" y="7"/>
                    </a:moveTo>
                    <a:lnTo>
                      <a:pt x="1" y="7"/>
                    </a:lnTo>
                    <a:lnTo>
                      <a:pt x="0" y="7"/>
                    </a:lnTo>
                    <a:lnTo>
                      <a:pt x="0" y="5"/>
                    </a:lnTo>
                    <a:lnTo>
                      <a:pt x="0" y="3"/>
                    </a:lnTo>
                    <a:lnTo>
                      <a:pt x="0" y="2"/>
                    </a:lnTo>
                    <a:lnTo>
                      <a:pt x="0" y="0"/>
                    </a:lnTo>
                    <a:lnTo>
                      <a:pt x="3" y="0"/>
                    </a:lnTo>
                    <a:lnTo>
                      <a:pt x="6" y="0"/>
                    </a:lnTo>
                    <a:lnTo>
                      <a:pt x="9" y="0"/>
                    </a:lnTo>
                    <a:lnTo>
                      <a:pt x="12" y="0"/>
                    </a:lnTo>
                    <a:lnTo>
                      <a:pt x="16" y="0"/>
                    </a:lnTo>
                    <a:lnTo>
                      <a:pt x="19" y="0"/>
                    </a:lnTo>
                    <a:lnTo>
                      <a:pt x="22" y="0"/>
                    </a:lnTo>
                    <a:lnTo>
                      <a:pt x="25" y="0"/>
                    </a:lnTo>
                    <a:lnTo>
                      <a:pt x="25" y="2"/>
                    </a:lnTo>
                    <a:lnTo>
                      <a:pt x="25" y="4"/>
                    </a:lnTo>
                    <a:lnTo>
                      <a:pt x="25" y="6"/>
                    </a:lnTo>
                    <a:lnTo>
                      <a:pt x="25" y="7"/>
                    </a:lnTo>
                    <a:lnTo>
                      <a:pt x="22" y="7"/>
                    </a:lnTo>
                    <a:lnTo>
                      <a:pt x="19" y="7"/>
                    </a:lnTo>
                    <a:lnTo>
                      <a:pt x="16" y="7"/>
                    </a:lnTo>
                    <a:lnTo>
                      <a:pt x="13" y="7"/>
                    </a:lnTo>
                    <a:lnTo>
                      <a:pt x="10" y="7"/>
                    </a:lnTo>
                    <a:lnTo>
                      <a:pt x="8" y="7"/>
                    </a:lnTo>
                    <a:lnTo>
                      <a:pt x="5" y="7"/>
                    </a:lnTo>
                    <a:lnTo>
                      <a:pt x="2" y="7"/>
                    </a:lnTo>
                    <a:close/>
                  </a:path>
                </a:pathLst>
              </a:custGeom>
              <a:solidFill>
                <a:srgbClr val="A98F00"/>
              </a:solidFill>
              <a:ln w="9525">
                <a:noFill/>
                <a:round/>
                <a:headEnd/>
                <a:tailEnd/>
              </a:ln>
            </p:spPr>
            <p:txBody>
              <a:bodyPr/>
              <a:lstStyle/>
              <a:p>
                <a:endParaRPr lang="en-US"/>
              </a:p>
            </p:txBody>
          </p:sp>
          <p:sp>
            <p:nvSpPr>
              <p:cNvPr id="26852" name="Freeform 268"/>
              <p:cNvSpPr>
                <a:spLocks/>
              </p:cNvSpPr>
              <p:nvPr/>
            </p:nvSpPr>
            <p:spPr bwMode="auto">
              <a:xfrm>
                <a:off x="1098" y="1371"/>
                <a:ext cx="9" cy="7"/>
              </a:xfrm>
              <a:custGeom>
                <a:avLst/>
                <a:gdLst>
                  <a:gd name="T0" fmla="*/ 0 w 9"/>
                  <a:gd name="T1" fmla="*/ 7 h 7"/>
                  <a:gd name="T2" fmla="*/ 0 w 9"/>
                  <a:gd name="T3" fmla="*/ 5 h 7"/>
                  <a:gd name="T4" fmla="*/ 0 w 9"/>
                  <a:gd name="T5" fmla="*/ 4 h 7"/>
                  <a:gd name="T6" fmla="*/ 0 w 9"/>
                  <a:gd name="T7" fmla="*/ 2 h 7"/>
                  <a:gd name="T8" fmla="*/ 0 w 9"/>
                  <a:gd name="T9" fmla="*/ 0 h 7"/>
                  <a:gd name="T10" fmla="*/ 2 w 9"/>
                  <a:gd name="T11" fmla="*/ 0 h 7"/>
                  <a:gd name="T12" fmla="*/ 4 w 9"/>
                  <a:gd name="T13" fmla="*/ 0 h 7"/>
                  <a:gd name="T14" fmla="*/ 6 w 9"/>
                  <a:gd name="T15" fmla="*/ 0 h 7"/>
                  <a:gd name="T16" fmla="*/ 9 w 9"/>
                  <a:gd name="T17" fmla="*/ 0 h 7"/>
                  <a:gd name="T18" fmla="*/ 8 w 9"/>
                  <a:gd name="T19" fmla="*/ 2 h 7"/>
                  <a:gd name="T20" fmla="*/ 8 w 9"/>
                  <a:gd name="T21" fmla="*/ 3 h 7"/>
                  <a:gd name="T22" fmla="*/ 8 w 9"/>
                  <a:gd name="T23" fmla="*/ 5 h 7"/>
                  <a:gd name="T24" fmla="*/ 8 w 9"/>
                  <a:gd name="T25" fmla="*/ 7 h 7"/>
                  <a:gd name="T26" fmla="*/ 6 w 9"/>
                  <a:gd name="T27" fmla="*/ 7 h 7"/>
                  <a:gd name="T28" fmla="*/ 4 w 9"/>
                  <a:gd name="T29" fmla="*/ 7 h 7"/>
                  <a:gd name="T30" fmla="*/ 2 w 9"/>
                  <a:gd name="T31" fmla="*/ 7 h 7"/>
                  <a:gd name="T32" fmla="*/ 0 w 9"/>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7"/>
                  <a:gd name="T53" fmla="*/ 9 w 9"/>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7">
                    <a:moveTo>
                      <a:pt x="0" y="7"/>
                    </a:moveTo>
                    <a:lnTo>
                      <a:pt x="0" y="5"/>
                    </a:lnTo>
                    <a:lnTo>
                      <a:pt x="0" y="4"/>
                    </a:lnTo>
                    <a:lnTo>
                      <a:pt x="0" y="2"/>
                    </a:lnTo>
                    <a:lnTo>
                      <a:pt x="0" y="0"/>
                    </a:lnTo>
                    <a:lnTo>
                      <a:pt x="2" y="0"/>
                    </a:lnTo>
                    <a:lnTo>
                      <a:pt x="4" y="0"/>
                    </a:lnTo>
                    <a:lnTo>
                      <a:pt x="6" y="0"/>
                    </a:lnTo>
                    <a:lnTo>
                      <a:pt x="9" y="0"/>
                    </a:lnTo>
                    <a:lnTo>
                      <a:pt x="8" y="2"/>
                    </a:lnTo>
                    <a:lnTo>
                      <a:pt x="8" y="3"/>
                    </a:lnTo>
                    <a:lnTo>
                      <a:pt x="8" y="5"/>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853" name="Freeform 269"/>
              <p:cNvSpPr>
                <a:spLocks/>
              </p:cNvSpPr>
              <p:nvPr/>
            </p:nvSpPr>
            <p:spPr bwMode="auto">
              <a:xfrm>
                <a:off x="1118" y="1371"/>
                <a:ext cx="26" cy="7"/>
              </a:xfrm>
              <a:custGeom>
                <a:avLst/>
                <a:gdLst>
                  <a:gd name="T0" fmla="*/ 0 w 26"/>
                  <a:gd name="T1" fmla="*/ 7 h 7"/>
                  <a:gd name="T2" fmla="*/ 0 w 26"/>
                  <a:gd name="T3" fmla="*/ 5 h 7"/>
                  <a:gd name="T4" fmla="*/ 0 w 26"/>
                  <a:gd name="T5" fmla="*/ 4 h 7"/>
                  <a:gd name="T6" fmla="*/ 0 w 26"/>
                  <a:gd name="T7" fmla="*/ 2 h 7"/>
                  <a:gd name="T8" fmla="*/ 0 w 26"/>
                  <a:gd name="T9" fmla="*/ 0 h 7"/>
                  <a:gd name="T10" fmla="*/ 3 w 26"/>
                  <a:gd name="T11" fmla="*/ 0 h 7"/>
                  <a:gd name="T12" fmla="*/ 6 w 26"/>
                  <a:gd name="T13" fmla="*/ 0 h 7"/>
                  <a:gd name="T14" fmla="*/ 9 w 26"/>
                  <a:gd name="T15" fmla="*/ 0 h 7"/>
                  <a:gd name="T16" fmla="*/ 13 w 26"/>
                  <a:gd name="T17" fmla="*/ 0 h 7"/>
                  <a:gd name="T18" fmla="*/ 16 w 26"/>
                  <a:gd name="T19" fmla="*/ 0 h 7"/>
                  <a:gd name="T20" fmla="*/ 19 w 26"/>
                  <a:gd name="T21" fmla="*/ 0 h 7"/>
                  <a:gd name="T22" fmla="*/ 22 w 26"/>
                  <a:gd name="T23" fmla="*/ 1 h 7"/>
                  <a:gd name="T24" fmla="*/ 26 w 26"/>
                  <a:gd name="T25" fmla="*/ 1 h 7"/>
                  <a:gd name="T26" fmla="*/ 26 w 26"/>
                  <a:gd name="T27" fmla="*/ 2 h 7"/>
                  <a:gd name="T28" fmla="*/ 25 w 26"/>
                  <a:gd name="T29" fmla="*/ 4 h 7"/>
                  <a:gd name="T30" fmla="*/ 25 w 26"/>
                  <a:gd name="T31" fmla="*/ 6 h 7"/>
                  <a:gd name="T32" fmla="*/ 25 w 26"/>
                  <a:gd name="T33" fmla="*/ 7 h 7"/>
                  <a:gd name="T34" fmla="*/ 22 w 26"/>
                  <a:gd name="T35" fmla="*/ 7 h 7"/>
                  <a:gd name="T36" fmla="*/ 19 w 26"/>
                  <a:gd name="T37" fmla="*/ 7 h 7"/>
                  <a:gd name="T38" fmla="*/ 16 w 26"/>
                  <a:gd name="T39" fmla="*/ 7 h 7"/>
                  <a:gd name="T40" fmla="*/ 12 w 26"/>
                  <a:gd name="T41" fmla="*/ 7 h 7"/>
                  <a:gd name="T42" fmla="*/ 9 w 26"/>
                  <a:gd name="T43" fmla="*/ 7 h 7"/>
                  <a:gd name="T44" fmla="*/ 6 w 26"/>
                  <a:gd name="T45" fmla="*/ 7 h 7"/>
                  <a:gd name="T46" fmla="*/ 3 w 26"/>
                  <a:gd name="T47" fmla="*/ 7 h 7"/>
                  <a:gd name="T48" fmla="*/ 0 w 26"/>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7"/>
                  <a:gd name="T77" fmla="*/ 26 w 26"/>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7">
                    <a:moveTo>
                      <a:pt x="0" y="7"/>
                    </a:moveTo>
                    <a:lnTo>
                      <a:pt x="0" y="5"/>
                    </a:lnTo>
                    <a:lnTo>
                      <a:pt x="0" y="4"/>
                    </a:lnTo>
                    <a:lnTo>
                      <a:pt x="0" y="2"/>
                    </a:lnTo>
                    <a:lnTo>
                      <a:pt x="0" y="0"/>
                    </a:lnTo>
                    <a:lnTo>
                      <a:pt x="3" y="0"/>
                    </a:lnTo>
                    <a:lnTo>
                      <a:pt x="6" y="0"/>
                    </a:lnTo>
                    <a:lnTo>
                      <a:pt x="9" y="0"/>
                    </a:lnTo>
                    <a:lnTo>
                      <a:pt x="13" y="0"/>
                    </a:lnTo>
                    <a:lnTo>
                      <a:pt x="16" y="0"/>
                    </a:lnTo>
                    <a:lnTo>
                      <a:pt x="19" y="0"/>
                    </a:lnTo>
                    <a:lnTo>
                      <a:pt x="22" y="1"/>
                    </a:lnTo>
                    <a:lnTo>
                      <a:pt x="26" y="1"/>
                    </a:lnTo>
                    <a:lnTo>
                      <a:pt x="26" y="2"/>
                    </a:lnTo>
                    <a:lnTo>
                      <a:pt x="25" y="4"/>
                    </a:lnTo>
                    <a:lnTo>
                      <a:pt x="25" y="6"/>
                    </a:lnTo>
                    <a:lnTo>
                      <a:pt x="25" y="7"/>
                    </a:lnTo>
                    <a:lnTo>
                      <a:pt x="22" y="7"/>
                    </a:lnTo>
                    <a:lnTo>
                      <a:pt x="19" y="7"/>
                    </a:lnTo>
                    <a:lnTo>
                      <a:pt x="16" y="7"/>
                    </a:lnTo>
                    <a:lnTo>
                      <a:pt x="12" y="7"/>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854" name="Freeform 270"/>
              <p:cNvSpPr>
                <a:spLocks/>
              </p:cNvSpPr>
              <p:nvPr/>
            </p:nvSpPr>
            <p:spPr bwMode="auto">
              <a:xfrm>
                <a:off x="761" y="1033"/>
                <a:ext cx="12" cy="345"/>
              </a:xfrm>
              <a:custGeom>
                <a:avLst/>
                <a:gdLst>
                  <a:gd name="T0" fmla="*/ 0 w 12"/>
                  <a:gd name="T1" fmla="*/ 345 h 345"/>
                  <a:gd name="T2" fmla="*/ 0 w 12"/>
                  <a:gd name="T3" fmla="*/ 301 h 345"/>
                  <a:gd name="T4" fmla="*/ 0 w 12"/>
                  <a:gd name="T5" fmla="*/ 262 h 345"/>
                  <a:gd name="T6" fmla="*/ 0 w 12"/>
                  <a:gd name="T7" fmla="*/ 228 h 345"/>
                  <a:gd name="T8" fmla="*/ 0 w 12"/>
                  <a:gd name="T9" fmla="*/ 199 h 345"/>
                  <a:gd name="T10" fmla="*/ 0 w 12"/>
                  <a:gd name="T11" fmla="*/ 173 h 345"/>
                  <a:gd name="T12" fmla="*/ 0 w 12"/>
                  <a:gd name="T13" fmla="*/ 151 h 345"/>
                  <a:gd name="T14" fmla="*/ 1 w 12"/>
                  <a:gd name="T15" fmla="*/ 132 h 345"/>
                  <a:gd name="T16" fmla="*/ 1 w 12"/>
                  <a:gd name="T17" fmla="*/ 115 h 345"/>
                  <a:gd name="T18" fmla="*/ 1 w 12"/>
                  <a:gd name="T19" fmla="*/ 99 h 345"/>
                  <a:gd name="T20" fmla="*/ 1 w 12"/>
                  <a:gd name="T21" fmla="*/ 85 h 345"/>
                  <a:gd name="T22" fmla="*/ 1 w 12"/>
                  <a:gd name="T23" fmla="*/ 72 h 345"/>
                  <a:gd name="T24" fmla="*/ 1 w 12"/>
                  <a:gd name="T25" fmla="*/ 59 h 345"/>
                  <a:gd name="T26" fmla="*/ 1 w 12"/>
                  <a:gd name="T27" fmla="*/ 46 h 345"/>
                  <a:gd name="T28" fmla="*/ 1 w 12"/>
                  <a:gd name="T29" fmla="*/ 32 h 345"/>
                  <a:gd name="T30" fmla="*/ 2 w 12"/>
                  <a:gd name="T31" fmla="*/ 17 h 345"/>
                  <a:gd name="T32" fmla="*/ 2 w 12"/>
                  <a:gd name="T33" fmla="*/ 0 h 345"/>
                  <a:gd name="T34" fmla="*/ 4 w 12"/>
                  <a:gd name="T35" fmla="*/ 0 h 345"/>
                  <a:gd name="T36" fmla="*/ 7 w 12"/>
                  <a:gd name="T37" fmla="*/ 0 h 345"/>
                  <a:gd name="T38" fmla="*/ 9 w 12"/>
                  <a:gd name="T39" fmla="*/ 0 h 345"/>
                  <a:gd name="T40" fmla="*/ 12 w 12"/>
                  <a:gd name="T41" fmla="*/ 0 h 345"/>
                  <a:gd name="T42" fmla="*/ 11 w 12"/>
                  <a:gd name="T43" fmla="*/ 21 h 345"/>
                  <a:gd name="T44" fmla="*/ 11 w 12"/>
                  <a:gd name="T45" fmla="*/ 39 h 345"/>
                  <a:gd name="T46" fmla="*/ 11 w 12"/>
                  <a:gd name="T47" fmla="*/ 56 h 345"/>
                  <a:gd name="T48" fmla="*/ 11 w 12"/>
                  <a:gd name="T49" fmla="*/ 72 h 345"/>
                  <a:gd name="T50" fmla="*/ 11 w 12"/>
                  <a:gd name="T51" fmla="*/ 86 h 345"/>
                  <a:gd name="T52" fmla="*/ 11 w 12"/>
                  <a:gd name="T53" fmla="*/ 101 h 345"/>
                  <a:gd name="T54" fmla="*/ 11 w 12"/>
                  <a:gd name="T55" fmla="*/ 116 h 345"/>
                  <a:gd name="T56" fmla="*/ 11 w 12"/>
                  <a:gd name="T57" fmla="*/ 131 h 345"/>
                  <a:gd name="T58" fmla="*/ 10 w 12"/>
                  <a:gd name="T59" fmla="*/ 148 h 345"/>
                  <a:gd name="T60" fmla="*/ 10 w 12"/>
                  <a:gd name="T61" fmla="*/ 167 h 345"/>
                  <a:gd name="T62" fmla="*/ 10 w 12"/>
                  <a:gd name="T63" fmla="*/ 188 h 345"/>
                  <a:gd name="T64" fmla="*/ 10 w 12"/>
                  <a:gd name="T65" fmla="*/ 211 h 345"/>
                  <a:gd name="T66" fmla="*/ 10 w 12"/>
                  <a:gd name="T67" fmla="*/ 238 h 345"/>
                  <a:gd name="T68" fmla="*/ 10 w 12"/>
                  <a:gd name="T69" fmla="*/ 269 h 345"/>
                  <a:gd name="T70" fmla="*/ 10 w 12"/>
                  <a:gd name="T71" fmla="*/ 304 h 345"/>
                  <a:gd name="T72" fmla="*/ 10 w 12"/>
                  <a:gd name="T73" fmla="*/ 344 h 345"/>
                  <a:gd name="T74" fmla="*/ 7 w 12"/>
                  <a:gd name="T75" fmla="*/ 344 h 345"/>
                  <a:gd name="T76" fmla="*/ 5 w 12"/>
                  <a:gd name="T77" fmla="*/ 344 h 345"/>
                  <a:gd name="T78" fmla="*/ 2 w 12"/>
                  <a:gd name="T79" fmla="*/ 345 h 345"/>
                  <a:gd name="T80" fmla="*/ 0 w 12"/>
                  <a:gd name="T81" fmla="*/ 345 h 3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
                  <a:gd name="T124" fmla="*/ 0 h 345"/>
                  <a:gd name="T125" fmla="*/ 12 w 12"/>
                  <a:gd name="T126" fmla="*/ 345 h 3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 h="345">
                    <a:moveTo>
                      <a:pt x="0" y="345"/>
                    </a:moveTo>
                    <a:lnTo>
                      <a:pt x="0" y="301"/>
                    </a:lnTo>
                    <a:lnTo>
                      <a:pt x="0" y="262"/>
                    </a:lnTo>
                    <a:lnTo>
                      <a:pt x="0" y="228"/>
                    </a:lnTo>
                    <a:lnTo>
                      <a:pt x="0" y="199"/>
                    </a:lnTo>
                    <a:lnTo>
                      <a:pt x="0" y="173"/>
                    </a:lnTo>
                    <a:lnTo>
                      <a:pt x="0" y="151"/>
                    </a:lnTo>
                    <a:lnTo>
                      <a:pt x="1" y="132"/>
                    </a:lnTo>
                    <a:lnTo>
                      <a:pt x="1" y="115"/>
                    </a:lnTo>
                    <a:lnTo>
                      <a:pt x="1" y="99"/>
                    </a:lnTo>
                    <a:lnTo>
                      <a:pt x="1" y="85"/>
                    </a:lnTo>
                    <a:lnTo>
                      <a:pt x="1" y="72"/>
                    </a:lnTo>
                    <a:lnTo>
                      <a:pt x="1" y="59"/>
                    </a:lnTo>
                    <a:lnTo>
                      <a:pt x="1" y="46"/>
                    </a:lnTo>
                    <a:lnTo>
                      <a:pt x="1" y="32"/>
                    </a:lnTo>
                    <a:lnTo>
                      <a:pt x="2" y="17"/>
                    </a:lnTo>
                    <a:lnTo>
                      <a:pt x="2" y="0"/>
                    </a:lnTo>
                    <a:lnTo>
                      <a:pt x="4" y="0"/>
                    </a:lnTo>
                    <a:lnTo>
                      <a:pt x="7" y="0"/>
                    </a:lnTo>
                    <a:lnTo>
                      <a:pt x="9" y="0"/>
                    </a:lnTo>
                    <a:lnTo>
                      <a:pt x="12" y="0"/>
                    </a:lnTo>
                    <a:lnTo>
                      <a:pt x="11" y="21"/>
                    </a:lnTo>
                    <a:lnTo>
                      <a:pt x="11" y="39"/>
                    </a:lnTo>
                    <a:lnTo>
                      <a:pt x="11" y="56"/>
                    </a:lnTo>
                    <a:lnTo>
                      <a:pt x="11" y="72"/>
                    </a:lnTo>
                    <a:lnTo>
                      <a:pt x="11" y="86"/>
                    </a:lnTo>
                    <a:lnTo>
                      <a:pt x="11" y="101"/>
                    </a:lnTo>
                    <a:lnTo>
                      <a:pt x="11" y="116"/>
                    </a:lnTo>
                    <a:lnTo>
                      <a:pt x="11" y="131"/>
                    </a:lnTo>
                    <a:lnTo>
                      <a:pt x="10" y="148"/>
                    </a:lnTo>
                    <a:lnTo>
                      <a:pt x="10" y="167"/>
                    </a:lnTo>
                    <a:lnTo>
                      <a:pt x="10" y="188"/>
                    </a:lnTo>
                    <a:lnTo>
                      <a:pt x="10" y="211"/>
                    </a:lnTo>
                    <a:lnTo>
                      <a:pt x="10" y="238"/>
                    </a:lnTo>
                    <a:lnTo>
                      <a:pt x="10" y="269"/>
                    </a:lnTo>
                    <a:lnTo>
                      <a:pt x="10" y="304"/>
                    </a:lnTo>
                    <a:lnTo>
                      <a:pt x="10" y="344"/>
                    </a:lnTo>
                    <a:lnTo>
                      <a:pt x="7" y="344"/>
                    </a:lnTo>
                    <a:lnTo>
                      <a:pt x="5" y="344"/>
                    </a:lnTo>
                    <a:lnTo>
                      <a:pt x="2" y="345"/>
                    </a:lnTo>
                    <a:lnTo>
                      <a:pt x="0" y="345"/>
                    </a:lnTo>
                    <a:close/>
                  </a:path>
                </a:pathLst>
              </a:custGeom>
              <a:solidFill>
                <a:srgbClr val="A98F00"/>
              </a:solidFill>
              <a:ln w="9525">
                <a:noFill/>
                <a:round/>
                <a:headEnd/>
                <a:tailEnd/>
              </a:ln>
            </p:spPr>
            <p:txBody>
              <a:bodyPr/>
              <a:lstStyle/>
              <a:p>
                <a:endParaRPr lang="en-US"/>
              </a:p>
            </p:txBody>
          </p:sp>
          <p:sp>
            <p:nvSpPr>
              <p:cNvPr id="26855" name="Freeform 271"/>
              <p:cNvSpPr>
                <a:spLocks/>
              </p:cNvSpPr>
              <p:nvPr/>
            </p:nvSpPr>
            <p:spPr bwMode="auto">
              <a:xfrm>
                <a:off x="892" y="1370"/>
                <a:ext cx="27" cy="8"/>
              </a:xfrm>
              <a:custGeom>
                <a:avLst/>
                <a:gdLst>
                  <a:gd name="T0" fmla="*/ 3 w 27"/>
                  <a:gd name="T1" fmla="*/ 8 h 8"/>
                  <a:gd name="T2" fmla="*/ 2 w 27"/>
                  <a:gd name="T3" fmla="*/ 8 h 8"/>
                  <a:gd name="T4" fmla="*/ 1 w 27"/>
                  <a:gd name="T5" fmla="*/ 7 h 8"/>
                  <a:gd name="T6" fmla="*/ 1 w 27"/>
                  <a:gd name="T7" fmla="*/ 7 h 8"/>
                  <a:gd name="T8" fmla="*/ 0 w 27"/>
                  <a:gd name="T9" fmla="*/ 7 h 8"/>
                  <a:gd name="T10" fmla="*/ 0 w 27"/>
                  <a:gd name="T11" fmla="*/ 5 h 8"/>
                  <a:gd name="T12" fmla="*/ 0 w 27"/>
                  <a:gd name="T13" fmla="*/ 4 h 8"/>
                  <a:gd name="T14" fmla="*/ 0 w 27"/>
                  <a:gd name="T15" fmla="*/ 2 h 8"/>
                  <a:gd name="T16" fmla="*/ 0 w 27"/>
                  <a:gd name="T17" fmla="*/ 0 h 8"/>
                  <a:gd name="T18" fmla="*/ 3 w 27"/>
                  <a:gd name="T19" fmla="*/ 0 h 8"/>
                  <a:gd name="T20" fmla="*/ 7 w 27"/>
                  <a:gd name="T21" fmla="*/ 0 h 8"/>
                  <a:gd name="T22" fmla="*/ 10 w 27"/>
                  <a:gd name="T23" fmla="*/ 0 h 8"/>
                  <a:gd name="T24" fmla="*/ 14 w 27"/>
                  <a:gd name="T25" fmla="*/ 1 h 8"/>
                  <a:gd name="T26" fmla="*/ 17 w 27"/>
                  <a:gd name="T27" fmla="*/ 1 h 8"/>
                  <a:gd name="T28" fmla="*/ 20 w 27"/>
                  <a:gd name="T29" fmla="*/ 1 h 8"/>
                  <a:gd name="T30" fmla="*/ 24 w 27"/>
                  <a:gd name="T31" fmla="*/ 1 h 8"/>
                  <a:gd name="T32" fmla="*/ 27 w 27"/>
                  <a:gd name="T33" fmla="*/ 1 h 8"/>
                  <a:gd name="T34" fmla="*/ 27 w 27"/>
                  <a:gd name="T35" fmla="*/ 2 h 8"/>
                  <a:gd name="T36" fmla="*/ 27 w 27"/>
                  <a:gd name="T37" fmla="*/ 4 h 8"/>
                  <a:gd name="T38" fmla="*/ 27 w 27"/>
                  <a:gd name="T39" fmla="*/ 5 h 8"/>
                  <a:gd name="T40" fmla="*/ 27 w 27"/>
                  <a:gd name="T41" fmla="*/ 7 h 8"/>
                  <a:gd name="T42" fmla="*/ 24 w 27"/>
                  <a:gd name="T43" fmla="*/ 7 h 8"/>
                  <a:gd name="T44" fmla="*/ 21 w 27"/>
                  <a:gd name="T45" fmla="*/ 7 h 8"/>
                  <a:gd name="T46" fmla="*/ 18 w 27"/>
                  <a:gd name="T47" fmla="*/ 7 h 8"/>
                  <a:gd name="T48" fmla="*/ 15 w 27"/>
                  <a:gd name="T49" fmla="*/ 7 h 8"/>
                  <a:gd name="T50" fmla="*/ 12 w 27"/>
                  <a:gd name="T51" fmla="*/ 7 h 8"/>
                  <a:gd name="T52" fmla="*/ 9 w 27"/>
                  <a:gd name="T53" fmla="*/ 8 h 8"/>
                  <a:gd name="T54" fmla="*/ 6 w 27"/>
                  <a:gd name="T55" fmla="*/ 8 h 8"/>
                  <a:gd name="T56" fmla="*/ 3 w 27"/>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8"/>
                  <a:gd name="T89" fmla="*/ 27 w 27"/>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8">
                    <a:moveTo>
                      <a:pt x="3" y="8"/>
                    </a:moveTo>
                    <a:lnTo>
                      <a:pt x="2" y="8"/>
                    </a:lnTo>
                    <a:lnTo>
                      <a:pt x="1" y="7"/>
                    </a:lnTo>
                    <a:lnTo>
                      <a:pt x="0" y="7"/>
                    </a:lnTo>
                    <a:lnTo>
                      <a:pt x="0" y="5"/>
                    </a:lnTo>
                    <a:lnTo>
                      <a:pt x="0" y="4"/>
                    </a:lnTo>
                    <a:lnTo>
                      <a:pt x="0" y="2"/>
                    </a:lnTo>
                    <a:lnTo>
                      <a:pt x="0" y="0"/>
                    </a:lnTo>
                    <a:lnTo>
                      <a:pt x="3" y="0"/>
                    </a:lnTo>
                    <a:lnTo>
                      <a:pt x="7" y="0"/>
                    </a:lnTo>
                    <a:lnTo>
                      <a:pt x="10" y="0"/>
                    </a:lnTo>
                    <a:lnTo>
                      <a:pt x="14" y="1"/>
                    </a:lnTo>
                    <a:lnTo>
                      <a:pt x="17" y="1"/>
                    </a:lnTo>
                    <a:lnTo>
                      <a:pt x="20" y="1"/>
                    </a:lnTo>
                    <a:lnTo>
                      <a:pt x="24" y="1"/>
                    </a:lnTo>
                    <a:lnTo>
                      <a:pt x="27" y="1"/>
                    </a:lnTo>
                    <a:lnTo>
                      <a:pt x="27" y="2"/>
                    </a:lnTo>
                    <a:lnTo>
                      <a:pt x="27" y="4"/>
                    </a:lnTo>
                    <a:lnTo>
                      <a:pt x="27" y="5"/>
                    </a:lnTo>
                    <a:lnTo>
                      <a:pt x="27" y="7"/>
                    </a:lnTo>
                    <a:lnTo>
                      <a:pt x="24" y="7"/>
                    </a:lnTo>
                    <a:lnTo>
                      <a:pt x="21" y="7"/>
                    </a:lnTo>
                    <a:lnTo>
                      <a:pt x="18" y="7"/>
                    </a:lnTo>
                    <a:lnTo>
                      <a:pt x="15" y="7"/>
                    </a:lnTo>
                    <a:lnTo>
                      <a:pt x="12" y="7"/>
                    </a:lnTo>
                    <a:lnTo>
                      <a:pt x="9" y="8"/>
                    </a:lnTo>
                    <a:lnTo>
                      <a:pt x="6" y="8"/>
                    </a:lnTo>
                    <a:lnTo>
                      <a:pt x="3" y="8"/>
                    </a:lnTo>
                    <a:close/>
                  </a:path>
                </a:pathLst>
              </a:custGeom>
              <a:solidFill>
                <a:srgbClr val="A98F00"/>
              </a:solidFill>
              <a:ln w="9525">
                <a:noFill/>
                <a:round/>
                <a:headEnd/>
                <a:tailEnd/>
              </a:ln>
            </p:spPr>
            <p:txBody>
              <a:bodyPr/>
              <a:lstStyle/>
              <a:p>
                <a:endParaRPr lang="en-US"/>
              </a:p>
            </p:txBody>
          </p:sp>
          <p:sp>
            <p:nvSpPr>
              <p:cNvPr id="26856" name="Freeform 272"/>
              <p:cNvSpPr>
                <a:spLocks/>
              </p:cNvSpPr>
              <p:nvPr/>
            </p:nvSpPr>
            <p:spPr bwMode="auto">
              <a:xfrm>
                <a:off x="1019" y="1371"/>
                <a:ext cx="30" cy="7"/>
              </a:xfrm>
              <a:custGeom>
                <a:avLst/>
                <a:gdLst>
                  <a:gd name="T0" fmla="*/ 0 w 30"/>
                  <a:gd name="T1" fmla="*/ 7 h 7"/>
                  <a:gd name="T2" fmla="*/ 0 w 30"/>
                  <a:gd name="T3" fmla="*/ 5 h 7"/>
                  <a:gd name="T4" fmla="*/ 0 w 30"/>
                  <a:gd name="T5" fmla="*/ 3 h 7"/>
                  <a:gd name="T6" fmla="*/ 0 w 30"/>
                  <a:gd name="T7" fmla="*/ 2 h 7"/>
                  <a:gd name="T8" fmla="*/ 0 w 30"/>
                  <a:gd name="T9" fmla="*/ 0 h 7"/>
                  <a:gd name="T10" fmla="*/ 4 w 30"/>
                  <a:gd name="T11" fmla="*/ 0 h 7"/>
                  <a:gd name="T12" fmla="*/ 8 w 30"/>
                  <a:gd name="T13" fmla="*/ 0 h 7"/>
                  <a:gd name="T14" fmla="*/ 12 w 30"/>
                  <a:gd name="T15" fmla="*/ 0 h 7"/>
                  <a:gd name="T16" fmla="*/ 15 w 30"/>
                  <a:gd name="T17" fmla="*/ 0 h 7"/>
                  <a:gd name="T18" fmla="*/ 19 w 30"/>
                  <a:gd name="T19" fmla="*/ 0 h 7"/>
                  <a:gd name="T20" fmla="*/ 23 w 30"/>
                  <a:gd name="T21" fmla="*/ 0 h 7"/>
                  <a:gd name="T22" fmla="*/ 27 w 30"/>
                  <a:gd name="T23" fmla="*/ 0 h 7"/>
                  <a:gd name="T24" fmla="*/ 30 w 30"/>
                  <a:gd name="T25" fmla="*/ 0 h 7"/>
                  <a:gd name="T26" fmla="*/ 30 w 30"/>
                  <a:gd name="T27" fmla="*/ 2 h 7"/>
                  <a:gd name="T28" fmla="*/ 30 w 30"/>
                  <a:gd name="T29" fmla="*/ 3 h 7"/>
                  <a:gd name="T30" fmla="*/ 30 w 30"/>
                  <a:gd name="T31" fmla="*/ 5 h 7"/>
                  <a:gd name="T32" fmla="*/ 30 w 30"/>
                  <a:gd name="T33" fmla="*/ 7 h 7"/>
                  <a:gd name="T34" fmla="*/ 27 w 30"/>
                  <a:gd name="T35" fmla="*/ 7 h 7"/>
                  <a:gd name="T36" fmla="*/ 23 w 30"/>
                  <a:gd name="T37" fmla="*/ 7 h 7"/>
                  <a:gd name="T38" fmla="*/ 19 w 30"/>
                  <a:gd name="T39" fmla="*/ 7 h 7"/>
                  <a:gd name="T40" fmla="*/ 15 w 30"/>
                  <a:gd name="T41" fmla="*/ 7 h 7"/>
                  <a:gd name="T42" fmla="*/ 12 w 30"/>
                  <a:gd name="T43" fmla="*/ 7 h 7"/>
                  <a:gd name="T44" fmla="*/ 8 w 30"/>
                  <a:gd name="T45" fmla="*/ 7 h 7"/>
                  <a:gd name="T46" fmla="*/ 4 w 30"/>
                  <a:gd name="T47" fmla="*/ 7 h 7"/>
                  <a:gd name="T48" fmla="*/ 0 w 30"/>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7"/>
                  <a:gd name="T77" fmla="*/ 30 w 30"/>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7">
                    <a:moveTo>
                      <a:pt x="0" y="7"/>
                    </a:moveTo>
                    <a:lnTo>
                      <a:pt x="0" y="5"/>
                    </a:lnTo>
                    <a:lnTo>
                      <a:pt x="0" y="3"/>
                    </a:lnTo>
                    <a:lnTo>
                      <a:pt x="0" y="2"/>
                    </a:lnTo>
                    <a:lnTo>
                      <a:pt x="0" y="0"/>
                    </a:lnTo>
                    <a:lnTo>
                      <a:pt x="4" y="0"/>
                    </a:lnTo>
                    <a:lnTo>
                      <a:pt x="8" y="0"/>
                    </a:lnTo>
                    <a:lnTo>
                      <a:pt x="12" y="0"/>
                    </a:lnTo>
                    <a:lnTo>
                      <a:pt x="15" y="0"/>
                    </a:lnTo>
                    <a:lnTo>
                      <a:pt x="19" y="0"/>
                    </a:lnTo>
                    <a:lnTo>
                      <a:pt x="23" y="0"/>
                    </a:lnTo>
                    <a:lnTo>
                      <a:pt x="27" y="0"/>
                    </a:lnTo>
                    <a:lnTo>
                      <a:pt x="30" y="0"/>
                    </a:lnTo>
                    <a:lnTo>
                      <a:pt x="30" y="2"/>
                    </a:lnTo>
                    <a:lnTo>
                      <a:pt x="30" y="3"/>
                    </a:lnTo>
                    <a:lnTo>
                      <a:pt x="30" y="5"/>
                    </a:lnTo>
                    <a:lnTo>
                      <a:pt x="30" y="7"/>
                    </a:lnTo>
                    <a:lnTo>
                      <a:pt x="27" y="7"/>
                    </a:lnTo>
                    <a:lnTo>
                      <a:pt x="23" y="7"/>
                    </a:lnTo>
                    <a:lnTo>
                      <a:pt x="19" y="7"/>
                    </a:lnTo>
                    <a:lnTo>
                      <a:pt x="15" y="7"/>
                    </a:lnTo>
                    <a:lnTo>
                      <a:pt x="12" y="7"/>
                    </a:lnTo>
                    <a:lnTo>
                      <a:pt x="8" y="7"/>
                    </a:lnTo>
                    <a:lnTo>
                      <a:pt x="4" y="7"/>
                    </a:lnTo>
                    <a:lnTo>
                      <a:pt x="0" y="7"/>
                    </a:lnTo>
                    <a:close/>
                  </a:path>
                </a:pathLst>
              </a:custGeom>
              <a:solidFill>
                <a:srgbClr val="A98F00"/>
              </a:solidFill>
              <a:ln w="9525">
                <a:noFill/>
                <a:round/>
                <a:headEnd/>
                <a:tailEnd/>
              </a:ln>
            </p:spPr>
            <p:txBody>
              <a:bodyPr/>
              <a:lstStyle/>
              <a:p>
                <a:endParaRPr lang="en-US"/>
              </a:p>
            </p:txBody>
          </p:sp>
          <p:sp>
            <p:nvSpPr>
              <p:cNvPr id="26857" name="Freeform 273"/>
              <p:cNvSpPr>
                <a:spLocks/>
              </p:cNvSpPr>
              <p:nvPr/>
            </p:nvSpPr>
            <p:spPr bwMode="auto">
              <a:xfrm>
                <a:off x="797" y="1370"/>
                <a:ext cx="24" cy="7"/>
              </a:xfrm>
              <a:custGeom>
                <a:avLst/>
                <a:gdLst>
                  <a:gd name="T0" fmla="*/ 0 w 24"/>
                  <a:gd name="T1" fmla="*/ 7 h 7"/>
                  <a:gd name="T2" fmla="*/ 0 w 24"/>
                  <a:gd name="T3" fmla="*/ 5 h 7"/>
                  <a:gd name="T4" fmla="*/ 0 w 24"/>
                  <a:gd name="T5" fmla="*/ 4 h 7"/>
                  <a:gd name="T6" fmla="*/ 0 w 24"/>
                  <a:gd name="T7" fmla="*/ 2 h 7"/>
                  <a:gd name="T8" fmla="*/ 0 w 24"/>
                  <a:gd name="T9" fmla="*/ 0 h 7"/>
                  <a:gd name="T10" fmla="*/ 3 w 24"/>
                  <a:gd name="T11" fmla="*/ 0 h 7"/>
                  <a:gd name="T12" fmla="*/ 6 w 24"/>
                  <a:gd name="T13" fmla="*/ 0 h 7"/>
                  <a:gd name="T14" fmla="*/ 9 w 24"/>
                  <a:gd name="T15" fmla="*/ 0 h 7"/>
                  <a:gd name="T16" fmla="*/ 12 w 24"/>
                  <a:gd name="T17" fmla="*/ 0 h 7"/>
                  <a:gd name="T18" fmla="*/ 15 w 24"/>
                  <a:gd name="T19" fmla="*/ 0 h 7"/>
                  <a:gd name="T20" fmla="*/ 18 w 24"/>
                  <a:gd name="T21" fmla="*/ 0 h 7"/>
                  <a:gd name="T22" fmla="*/ 21 w 24"/>
                  <a:gd name="T23" fmla="*/ 0 h 7"/>
                  <a:gd name="T24" fmla="*/ 24 w 24"/>
                  <a:gd name="T25" fmla="*/ 0 h 7"/>
                  <a:gd name="T26" fmla="*/ 24 w 24"/>
                  <a:gd name="T27" fmla="*/ 2 h 7"/>
                  <a:gd name="T28" fmla="*/ 24 w 24"/>
                  <a:gd name="T29" fmla="*/ 4 h 7"/>
                  <a:gd name="T30" fmla="*/ 24 w 24"/>
                  <a:gd name="T31" fmla="*/ 5 h 7"/>
                  <a:gd name="T32" fmla="*/ 24 w 24"/>
                  <a:gd name="T33" fmla="*/ 7 h 7"/>
                  <a:gd name="T34" fmla="*/ 21 w 24"/>
                  <a:gd name="T35" fmla="*/ 7 h 7"/>
                  <a:gd name="T36" fmla="*/ 18 w 24"/>
                  <a:gd name="T37" fmla="*/ 7 h 7"/>
                  <a:gd name="T38" fmla="*/ 15 w 24"/>
                  <a:gd name="T39" fmla="*/ 7 h 7"/>
                  <a:gd name="T40" fmla="*/ 12 w 24"/>
                  <a:gd name="T41" fmla="*/ 7 h 7"/>
                  <a:gd name="T42" fmla="*/ 9 w 24"/>
                  <a:gd name="T43" fmla="*/ 7 h 7"/>
                  <a:gd name="T44" fmla="*/ 6 w 24"/>
                  <a:gd name="T45" fmla="*/ 7 h 7"/>
                  <a:gd name="T46" fmla="*/ 3 w 24"/>
                  <a:gd name="T47" fmla="*/ 7 h 7"/>
                  <a:gd name="T48" fmla="*/ 0 w 2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7"/>
                  <a:gd name="T77" fmla="*/ 24 w 2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7">
                    <a:moveTo>
                      <a:pt x="0" y="7"/>
                    </a:moveTo>
                    <a:lnTo>
                      <a:pt x="0" y="5"/>
                    </a:lnTo>
                    <a:lnTo>
                      <a:pt x="0" y="4"/>
                    </a:lnTo>
                    <a:lnTo>
                      <a:pt x="0" y="2"/>
                    </a:lnTo>
                    <a:lnTo>
                      <a:pt x="0" y="0"/>
                    </a:lnTo>
                    <a:lnTo>
                      <a:pt x="3" y="0"/>
                    </a:lnTo>
                    <a:lnTo>
                      <a:pt x="6" y="0"/>
                    </a:lnTo>
                    <a:lnTo>
                      <a:pt x="9" y="0"/>
                    </a:lnTo>
                    <a:lnTo>
                      <a:pt x="12" y="0"/>
                    </a:lnTo>
                    <a:lnTo>
                      <a:pt x="15" y="0"/>
                    </a:lnTo>
                    <a:lnTo>
                      <a:pt x="18" y="0"/>
                    </a:lnTo>
                    <a:lnTo>
                      <a:pt x="21" y="0"/>
                    </a:lnTo>
                    <a:lnTo>
                      <a:pt x="24" y="0"/>
                    </a:lnTo>
                    <a:lnTo>
                      <a:pt x="24" y="2"/>
                    </a:lnTo>
                    <a:lnTo>
                      <a:pt x="24" y="4"/>
                    </a:lnTo>
                    <a:lnTo>
                      <a:pt x="24" y="5"/>
                    </a:lnTo>
                    <a:lnTo>
                      <a:pt x="24" y="7"/>
                    </a:lnTo>
                    <a:lnTo>
                      <a:pt x="21" y="7"/>
                    </a:lnTo>
                    <a:lnTo>
                      <a:pt x="18" y="7"/>
                    </a:lnTo>
                    <a:lnTo>
                      <a:pt x="15" y="7"/>
                    </a:lnTo>
                    <a:lnTo>
                      <a:pt x="12" y="7"/>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858" name="Freeform 274"/>
              <p:cNvSpPr>
                <a:spLocks/>
              </p:cNvSpPr>
              <p:nvPr/>
            </p:nvSpPr>
            <p:spPr bwMode="auto">
              <a:xfrm>
                <a:off x="832" y="1370"/>
                <a:ext cx="12" cy="7"/>
              </a:xfrm>
              <a:custGeom>
                <a:avLst/>
                <a:gdLst>
                  <a:gd name="T0" fmla="*/ 0 w 12"/>
                  <a:gd name="T1" fmla="*/ 7 h 7"/>
                  <a:gd name="T2" fmla="*/ 0 w 12"/>
                  <a:gd name="T3" fmla="*/ 5 h 7"/>
                  <a:gd name="T4" fmla="*/ 0 w 12"/>
                  <a:gd name="T5" fmla="*/ 4 h 7"/>
                  <a:gd name="T6" fmla="*/ 0 w 12"/>
                  <a:gd name="T7" fmla="*/ 2 h 7"/>
                  <a:gd name="T8" fmla="*/ 0 w 12"/>
                  <a:gd name="T9" fmla="*/ 0 h 7"/>
                  <a:gd name="T10" fmla="*/ 3 w 12"/>
                  <a:gd name="T11" fmla="*/ 0 h 7"/>
                  <a:gd name="T12" fmla="*/ 6 w 12"/>
                  <a:gd name="T13" fmla="*/ 0 h 7"/>
                  <a:gd name="T14" fmla="*/ 9 w 12"/>
                  <a:gd name="T15" fmla="*/ 0 h 7"/>
                  <a:gd name="T16" fmla="*/ 12 w 12"/>
                  <a:gd name="T17" fmla="*/ 0 h 7"/>
                  <a:gd name="T18" fmla="*/ 12 w 12"/>
                  <a:gd name="T19" fmla="*/ 2 h 7"/>
                  <a:gd name="T20" fmla="*/ 12 w 12"/>
                  <a:gd name="T21" fmla="*/ 4 h 7"/>
                  <a:gd name="T22" fmla="*/ 12 w 12"/>
                  <a:gd name="T23" fmla="*/ 5 h 7"/>
                  <a:gd name="T24" fmla="*/ 12 w 12"/>
                  <a:gd name="T25" fmla="*/ 7 h 7"/>
                  <a:gd name="T26" fmla="*/ 9 w 12"/>
                  <a:gd name="T27" fmla="*/ 7 h 7"/>
                  <a:gd name="T28" fmla="*/ 6 w 12"/>
                  <a:gd name="T29" fmla="*/ 7 h 7"/>
                  <a:gd name="T30" fmla="*/ 3 w 12"/>
                  <a:gd name="T31" fmla="*/ 7 h 7"/>
                  <a:gd name="T32" fmla="*/ 0 w 12"/>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7"/>
                  <a:gd name="T53" fmla="*/ 12 w 12"/>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7">
                    <a:moveTo>
                      <a:pt x="0" y="7"/>
                    </a:moveTo>
                    <a:lnTo>
                      <a:pt x="0" y="5"/>
                    </a:lnTo>
                    <a:lnTo>
                      <a:pt x="0" y="4"/>
                    </a:lnTo>
                    <a:lnTo>
                      <a:pt x="0" y="2"/>
                    </a:lnTo>
                    <a:lnTo>
                      <a:pt x="0" y="0"/>
                    </a:lnTo>
                    <a:lnTo>
                      <a:pt x="3" y="0"/>
                    </a:lnTo>
                    <a:lnTo>
                      <a:pt x="6" y="0"/>
                    </a:lnTo>
                    <a:lnTo>
                      <a:pt x="9" y="0"/>
                    </a:lnTo>
                    <a:lnTo>
                      <a:pt x="12" y="0"/>
                    </a:lnTo>
                    <a:lnTo>
                      <a:pt x="12" y="2"/>
                    </a:lnTo>
                    <a:lnTo>
                      <a:pt x="12" y="4"/>
                    </a:lnTo>
                    <a:lnTo>
                      <a:pt x="12" y="5"/>
                    </a:lnTo>
                    <a:lnTo>
                      <a:pt x="12" y="7"/>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859" name="Freeform 275"/>
              <p:cNvSpPr>
                <a:spLocks/>
              </p:cNvSpPr>
              <p:nvPr/>
            </p:nvSpPr>
            <p:spPr bwMode="auto">
              <a:xfrm>
                <a:off x="858" y="1370"/>
                <a:ext cx="20" cy="7"/>
              </a:xfrm>
              <a:custGeom>
                <a:avLst/>
                <a:gdLst>
                  <a:gd name="T0" fmla="*/ 0 w 20"/>
                  <a:gd name="T1" fmla="*/ 7 h 7"/>
                  <a:gd name="T2" fmla="*/ 0 w 20"/>
                  <a:gd name="T3" fmla="*/ 5 h 7"/>
                  <a:gd name="T4" fmla="*/ 0 w 20"/>
                  <a:gd name="T5" fmla="*/ 4 h 7"/>
                  <a:gd name="T6" fmla="*/ 0 w 20"/>
                  <a:gd name="T7" fmla="*/ 2 h 7"/>
                  <a:gd name="T8" fmla="*/ 0 w 20"/>
                  <a:gd name="T9" fmla="*/ 0 h 7"/>
                  <a:gd name="T10" fmla="*/ 2 w 20"/>
                  <a:gd name="T11" fmla="*/ 0 h 7"/>
                  <a:gd name="T12" fmla="*/ 5 w 20"/>
                  <a:gd name="T13" fmla="*/ 0 h 7"/>
                  <a:gd name="T14" fmla="*/ 7 w 20"/>
                  <a:gd name="T15" fmla="*/ 0 h 7"/>
                  <a:gd name="T16" fmla="*/ 10 w 20"/>
                  <a:gd name="T17" fmla="*/ 0 h 7"/>
                  <a:gd name="T18" fmla="*/ 13 w 20"/>
                  <a:gd name="T19" fmla="*/ 0 h 7"/>
                  <a:gd name="T20" fmla="*/ 15 w 20"/>
                  <a:gd name="T21" fmla="*/ 0 h 7"/>
                  <a:gd name="T22" fmla="*/ 18 w 20"/>
                  <a:gd name="T23" fmla="*/ 0 h 7"/>
                  <a:gd name="T24" fmla="*/ 20 w 20"/>
                  <a:gd name="T25" fmla="*/ 0 h 7"/>
                  <a:gd name="T26" fmla="*/ 20 w 20"/>
                  <a:gd name="T27" fmla="*/ 2 h 7"/>
                  <a:gd name="T28" fmla="*/ 20 w 20"/>
                  <a:gd name="T29" fmla="*/ 4 h 7"/>
                  <a:gd name="T30" fmla="*/ 20 w 20"/>
                  <a:gd name="T31" fmla="*/ 5 h 7"/>
                  <a:gd name="T32" fmla="*/ 20 w 20"/>
                  <a:gd name="T33" fmla="*/ 7 h 7"/>
                  <a:gd name="T34" fmla="*/ 18 w 20"/>
                  <a:gd name="T35" fmla="*/ 7 h 7"/>
                  <a:gd name="T36" fmla="*/ 15 w 20"/>
                  <a:gd name="T37" fmla="*/ 7 h 7"/>
                  <a:gd name="T38" fmla="*/ 13 w 20"/>
                  <a:gd name="T39" fmla="*/ 7 h 7"/>
                  <a:gd name="T40" fmla="*/ 10 w 20"/>
                  <a:gd name="T41" fmla="*/ 7 h 7"/>
                  <a:gd name="T42" fmla="*/ 7 w 20"/>
                  <a:gd name="T43" fmla="*/ 7 h 7"/>
                  <a:gd name="T44" fmla="*/ 5 w 20"/>
                  <a:gd name="T45" fmla="*/ 7 h 7"/>
                  <a:gd name="T46" fmla="*/ 2 w 20"/>
                  <a:gd name="T47" fmla="*/ 7 h 7"/>
                  <a:gd name="T48" fmla="*/ 0 w 20"/>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7"/>
                  <a:gd name="T77" fmla="*/ 20 w 20"/>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7">
                    <a:moveTo>
                      <a:pt x="0" y="7"/>
                    </a:moveTo>
                    <a:lnTo>
                      <a:pt x="0" y="5"/>
                    </a:lnTo>
                    <a:lnTo>
                      <a:pt x="0" y="4"/>
                    </a:lnTo>
                    <a:lnTo>
                      <a:pt x="0" y="2"/>
                    </a:lnTo>
                    <a:lnTo>
                      <a:pt x="0" y="0"/>
                    </a:lnTo>
                    <a:lnTo>
                      <a:pt x="2" y="0"/>
                    </a:lnTo>
                    <a:lnTo>
                      <a:pt x="5" y="0"/>
                    </a:lnTo>
                    <a:lnTo>
                      <a:pt x="7" y="0"/>
                    </a:lnTo>
                    <a:lnTo>
                      <a:pt x="10" y="0"/>
                    </a:lnTo>
                    <a:lnTo>
                      <a:pt x="13" y="0"/>
                    </a:lnTo>
                    <a:lnTo>
                      <a:pt x="15" y="0"/>
                    </a:lnTo>
                    <a:lnTo>
                      <a:pt x="18" y="0"/>
                    </a:lnTo>
                    <a:lnTo>
                      <a:pt x="20" y="0"/>
                    </a:lnTo>
                    <a:lnTo>
                      <a:pt x="20" y="2"/>
                    </a:lnTo>
                    <a:lnTo>
                      <a:pt x="20" y="4"/>
                    </a:lnTo>
                    <a:lnTo>
                      <a:pt x="20" y="5"/>
                    </a:lnTo>
                    <a:lnTo>
                      <a:pt x="20" y="7"/>
                    </a:lnTo>
                    <a:lnTo>
                      <a:pt x="18" y="7"/>
                    </a:lnTo>
                    <a:lnTo>
                      <a:pt x="15" y="7"/>
                    </a:lnTo>
                    <a:lnTo>
                      <a:pt x="13" y="7"/>
                    </a:lnTo>
                    <a:lnTo>
                      <a:pt x="10" y="7"/>
                    </a:lnTo>
                    <a:lnTo>
                      <a:pt x="7" y="7"/>
                    </a:lnTo>
                    <a:lnTo>
                      <a:pt x="5" y="7"/>
                    </a:lnTo>
                    <a:lnTo>
                      <a:pt x="2" y="7"/>
                    </a:lnTo>
                    <a:lnTo>
                      <a:pt x="0" y="7"/>
                    </a:lnTo>
                    <a:close/>
                  </a:path>
                </a:pathLst>
              </a:custGeom>
              <a:solidFill>
                <a:srgbClr val="A98F00"/>
              </a:solidFill>
              <a:ln w="9525">
                <a:noFill/>
                <a:round/>
                <a:headEnd/>
                <a:tailEnd/>
              </a:ln>
            </p:spPr>
            <p:txBody>
              <a:bodyPr/>
              <a:lstStyle/>
              <a:p>
                <a:endParaRPr lang="en-US"/>
              </a:p>
            </p:txBody>
          </p:sp>
          <p:sp>
            <p:nvSpPr>
              <p:cNvPr id="26860" name="Freeform 276"/>
              <p:cNvSpPr>
                <a:spLocks/>
              </p:cNvSpPr>
              <p:nvPr/>
            </p:nvSpPr>
            <p:spPr bwMode="auto">
              <a:xfrm>
                <a:off x="973" y="1363"/>
                <a:ext cx="12" cy="10"/>
              </a:xfrm>
              <a:custGeom>
                <a:avLst/>
                <a:gdLst>
                  <a:gd name="T0" fmla="*/ 4 w 12"/>
                  <a:gd name="T1" fmla="*/ 10 h 10"/>
                  <a:gd name="T2" fmla="*/ 4 w 12"/>
                  <a:gd name="T3" fmla="*/ 9 h 10"/>
                  <a:gd name="T4" fmla="*/ 4 w 12"/>
                  <a:gd name="T5" fmla="*/ 9 h 10"/>
                  <a:gd name="T6" fmla="*/ 3 w 12"/>
                  <a:gd name="T7" fmla="*/ 9 h 10"/>
                  <a:gd name="T8" fmla="*/ 2 w 12"/>
                  <a:gd name="T9" fmla="*/ 9 h 10"/>
                  <a:gd name="T10" fmla="*/ 2 w 12"/>
                  <a:gd name="T11" fmla="*/ 7 h 10"/>
                  <a:gd name="T12" fmla="*/ 1 w 12"/>
                  <a:gd name="T13" fmla="*/ 6 h 10"/>
                  <a:gd name="T14" fmla="*/ 0 w 12"/>
                  <a:gd name="T15" fmla="*/ 5 h 10"/>
                  <a:gd name="T16" fmla="*/ 0 w 12"/>
                  <a:gd name="T17" fmla="*/ 4 h 10"/>
                  <a:gd name="T18" fmla="*/ 2 w 12"/>
                  <a:gd name="T19" fmla="*/ 3 h 10"/>
                  <a:gd name="T20" fmla="*/ 4 w 12"/>
                  <a:gd name="T21" fmla="*/ 2 h 10"/>
                  <a:gd name="T22" fmla="*/ 6 w 12"/>
                  <a:gd name="T23" fmla="*/ 1 h 10"/>
                  <a:gd name="T24" fmla="*/ 9 w 12"/>
                  <a:gd name="T25" fmla="*/ 0 h 10"/>
                  <a:gd name="T26" fmla="*/ 10 w 12"/>
                  <a:gd name="T27" fmla="*/ 2 h 10"/>
                  <a:gd name="T28" fmla="*/ 10 w 12"/>
                  <a:gd name="T29" fmla="*/ 4 h 10"/>
                  <a:gd name="T30" fmla="*/ 11 w 12"/>
                  <a:gd name="T31" fmla="*/ 5 h 10"/>
                  <a:gd name="T32" fmla="*/ 12 w 12"/>
                  <a:gd name="T33" fmla="*/ 7 h 10"/>
                  <a:gd name="T34" fmla="*/ 10 w 12"/>
                  <a:gd name="T35" fmla="*/ 8 h 10"/>
                  <a:gd name="T36" fmla="*/ 8 w 12"/>
                  <a:gd name="T37" fmla="*/ 9 h 10"/>
                  <a:gd name="T38" fmla="*/ 6 w 12"/>
                  <a:gd name="T39" fmla="*/ 10 h 10"/>
                  <a:gd name="T40" fmla="*/ 4 w 12"/>
                  <a:gd name="T41" fmla="*/ 1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0"/>
                  <a:gd name="T65" fmla="*/ 12 w 12"/>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0">
                    <a:moveTo>
                      <a:pt x="4" y="10"/>
                    </a:moveTo>
                    <a:lnTo>
                      <a:pt x="4" y="9"/>
                    </a:lnTo>
                    <a:lnTo>
                      <a:pt x="3" y="9"/>
                    </a:lnTo>
                    <a:lnTo>
                      <a:pt x="2" y="9"/>
                    </a:lnTo>
                    <a:lnTo>
                      <a:pt x="2" y="7"/>
                    </a:lnTo>
                    <a:lnTo>
                      <a:pt x="1" y="6"/>
                    </a:lnTo>
                    <a:lnTo>
                      <a:pt x="0" y="5"/>
                    </a:lnTo>
                    <a:lnTo>
                      <a:pt x="0" y="4"/>
                    </a:lnTo>
                    <a:lnTo>
                      <a:pt x="2" y="3"/>
                    </a:lnTo>
                    <a:lnTo>
                      <a:pt x="4" y="2"/>
                    </a:lnTo>
                    <a:lnTo>
                      <a:pt x="6" y="1"/>
                    </a:lnTo>
                    <a:lnTo>
                      <a:pt x="9" y="0"/>
                    </a:lnTo>
                    <a:lnTo>
                      <a:pt x="10" y="2"/>
                    </a:lnTo>
                    <a:lnTo>
                      <a:pt x="10" y="4"/>
                    </a:lnTo>
                    <a:lnTo>
                      <a:pt x="11" y="5"/>
                    </a:lnTo>
                    <a:lnTo>
                      <a:pt x="12" y="7"/>
                    </a:lnTo>
                    <a:lnTo>
                      <a:pt x="10" y="8"/>
                    </a:lnTo>
                    <a:lnTo>
                      <a:pt x="8" y="9"/>
                    </a:lnTo>
                    <a:lnTo>
                      <a:pt x="6" y="10"/>
                    </a:lnTo>
                    <a:lnTo>
                      <a:pt x="4" y="10"/>
                    </a:lnTo>
                    <a:close/>
                  </a:path>
                </a:pathLst>
              </a:custGeom>
              <a:solidFill>
                <a:srgbClr val="A98F00"/>
              </a:solidFill>
              <a:ln w="9525">
                <a:noFill/>
                <a:round/>
                <a:headEnd/>
                <a:tailEnd/>
              </a:ln>
            </p:spPr>
            <p:txBody>
              <a:bodyPr/>
              <a:lstStyle/>
              <a:p>
                <a:endParaRPr lang="en-US"/>
              </a:p>
            </p:txBody>
          </p:sp>
          <p:sp>
            <p:nvSpPr>
              <p:cNvPr id="26861" name="Freeform 277"/>
              <p:cNvSpPr>
                <a:spLocks/>
              </p:cNvSpPr>
              <p:nvPr/>
            </p:nvSpPr>
            <p:spPr bwMode="auto">
              <a:xfrm>
                <a:off x="396" y="1346"/>
                <a:ext cx="20" cy="21"/>
              </a:xfrm>
              <a:custGeom>
                <a:avLst/>
                <a:gdLst>
                  <a:gd name="T0" fmla="*/ 6 w 20"/>
                  <a:gd name="T1" fmla="*/ 21 h 21"/>
                  <a:gd name="T2" fmla="*/ 4 w 20"/>
                  <a:gd name="T3" fmla="*/ 20 h 21"/>
                  <a:gd name="T4" fmla="*/ 3 w 20"/>
                  <a:gd name="T5" fmla="*/ 19 h 21"/>
                  <a:gd name="T6" fmla="*/ 2 w 20"/>
                  <a:gd name="T7" fmla="*/ 18 h 21"/>
                  <a:gd name="T8" fmla="*/ 2 w 20"/>
                  <a:gd name="T9" fmla="*/ 17 h 21"/>
                  <a:gd name="T10" fmla="*/ 1 w 20"/>
                  <a:gd name="T11" fmla="*/ 16 h 21"/>
                  <a:gd name="T12" fmla="*/ 0 w 20"/>
                  <a:gd name="T13" fmla="*/ 15 h 21"/>
                  <a:gd name="T14" fmla="*/ 0 w 20"/>
                  <a:gd name="T15" fmla="*/ 14 h 21"/>
                  <a:gd name="T16" fmla="*/ 0 w 20"/>
                  <a:gd name="T17" fmla="*/ 13 h 21"/>
                  <a:gd name="T18" fmla="*/ 0 w 20"/>
                  <a:gd name="T19" fmla="*/ 12 h 21"/>
                  <a:gd name="T20" fmla="*/ 0 w 20"/>
                  <a:gd name="T21" fmla="*/ 11 h 21"/>
                  <a:gd name="T22" fmla="*/ 0 w 20"/>
                  <a:gd name="T23" fmla="*/ 10 h 21"/>
                  <a:gd name="T24" fmla="*/ 0 w 20"/>
                  <a:gd name="T25" fmla="*/ 9 h 21"/>
                  <a:gd name="T26" fmla="*/ 0 w 20"/>
                  <a:gd name="T27" fmla="*/ 8 h 21"/>
                  <a:gd name="T28" fmla="*/ 1 w 20"/>
                  <a:gd name="T29" fmla="*/ 6 h 21"/>
                  <a:gd name="T30" fmla="*/ 1 w 20"/>
                  <a:gd name="T31" fmla="*/ 5 h 21"/>
                  <a:gd name="T32" fmla="*/ 2 w 20"/>
                  <a:gd name="T33" fmla="*/ 3 h 21"/>
                  <a:gd name="T34" fmla="*/ 2 w 20"/>
                  <a:gd name="T35" fmla="*/ 3 h 21"/>
                  <a:gd name="T36" fmla="*/ 3 w 20"/>
                  <a:gd name="T37" fmla="*/ 3 h 21"/>
                  <a:gd name="T38" fmla="*/ 3 w 20"/>
                  <a:gd name="T39" fmla="*/ 3 h 21"/>
                  <a:gd name="T40" fmla="*/ 4 w 20"/>
                  <a:gd name="T41" fmla="*/ 2 h 21"/>
                  <a:gd name="T42" fmla="*/ 4 w 20"/>
                  <a:gd name="T43" fmla="*/ 2 h 21"/>
                  <a:gd name="T44" fmla="*/ 5 w 20"/>
                  <a:gd name="T45" fmla="*/ 2 h 21"/>
                  <a:gd name="T46" fmla="*/ 5 w 20"/>
                  <a:gd name="T47" fmla="*/ 1 h 21"/>
                  <a:gd name="T48" fmla="*/ 6 w 20"/>
                  <a:gd name="T49" fmla="*/ 1 h 21"/>
                  <a:gd name="T50" fmla="*/ 6 w 20"/>
                  <a:gd name="T51" fmla="*/ 1 h 21"/>
                  <a:gd name="T52" fmla="*/ 7 w 20"/>
                  <a:gd name="T53" fmla="*/ 1 h 21"/>
                  <a:gd name="T54" fmla="*/ 7 w 20"/>
                  <a:gd name="T55" fmla="*/ 0 h 21"/>
                  <a:gd name="T56" fmla="*/ 8 w 20"/>
                  <a:gd name="T57" fmla="*/ 0 h 21"/>
                  <a:gd name="T58" fmla="*/ 9 w 20"/>
                  <a:gd name="T59" fmla="*/ 0 h 21"/>
                  <a:gd name="T60" fmla="*/ 9 w 20"/>
                  <a:gd name="T61" fmla="*/ 0 h 21"/>
                  <a:gd name="T62" fmla="*/ 11 w 20"/>
                  <a:gd name="T63" fmla="*/ 0 h 21"/>
                  <a:gd name="T64" fmla="*/ 12 w 20"/>
                  <a:gd name="T65" fmla="*/ 0 h 21"/>
                  <a:gd name="T66" fmla="*/ 13 w 20"/>
                  <a:gd name="T67" fmla="*/ 1 h 21"/>
                  <a:gd name="T68" fmla="*/ 14 w 20"/>
                  <a:gd name="T69" fmla="*/ 1 h 21"/>
                  <a:gd name="T70" fmla="*/ 15 w 20"/>
                  <a:gd name="T71" fmla="*/ 1 h 21"/>
                  <a:gd name="T72" fmla="*/ 17 w 20"/>
                  <a:gd name="T73" fmla="*/ 2 h 21"/>
                  <a:gd name="T74" fmla="*/ 18 w 20"/>
                  <a:gd name="T75" fmla="*/ 3 h 21"/>
                  <a:gd name="T76" fmla="*/ 19 w 20"/>
                  <a:gd name="T77" fmla="*/ 3 h 21"/>
                  <a:gd name="T78" fmla="*/ 20 w 20"/>
                  <a:gd name="T79" fmla="*/ 4 h 21"/>
                  <a:gd name="T80" fmla="*/ 20 w 20"/>
                  <a:gd name="T81" fmla="*/ 5 h 21"/>
                  <a:gd name="T82" fmla="*/ 20 w 20"/>
                  <a:gd name="T83" fmla="*/ 7 h 21"/>
                  <a:gd name="T84" fmla="*/ 20 w 20"/>
                  <a:gd name="T85" fmla="*/ 9 h 21"/>
                  <a:gd name="T86" fmla="*/ 20 w 20"/>
                  <a:gd name="T87" fmla="*/ 10 h 21"/>
                  <a:gd name="T88" fmla="*/ 20 w 20"/>
                  <a:gd name="T89" fmla="*/ 12 h 21"/>
                  <a:gd name="T90" fmla="*/ 19 w 20"/>
                  <a:gd name="T91" fmla="*/ 13 h 21"/>
                  <a:gd name="T92" fmla="*/ 18 w 20"/>
                  <a:gd name="T93" fmla="*/ 14 h 21"/>
                  <a:gd name="T94" fmla="*/ 18 w 20"/>
                  <a:gd name="T95" fmla="*/ 15 h 21"/>
                  <a:gd name="T96" fmla="*/ 18 w 20"/>
                  <a:gd name="T97" fmla="*/ 15 h 21"/>
                  <a:gd name="T98" fmla="*/ 17 w 20"/>
                  <a:gd name="T99" fmla="*/ 16 h 21"/>
                  <a:gd name="T100" fmla="*/ 17 w 20"/>
                  <a:gd name="T101" fmla="*/ 16 h 21"/>
                  <a:gd name="T102" fmla="*/ 16 w 20"/>
                  <a:gd name="T103" fmla="*/ 17 h 21"/>
                  <a:gd name="T104" fmla="*/ 16 w 20"/>
                  <a:gd name="T105" fmla="*/ 17 h 21"/>
                  <a:gd name="T106" fmla="*/ 15 w 20"/>
                  <a:gd name="T107" fmla="*/ 18 h 21"/>
                  <a:gd name="T108" fmla="*/ 15 w 20"/>
                  <a:gd name="T109" fmla="*/ 18 h 21"/>
                  <a:gd name="T110" fmla="*/ 14 w 20"/>
                  <a:gd name="T111" fmla="*/ 19 h 21"/>
                  <a:gd name="T112" fmla="*/ 12 w 20"/>
                  <a:gd name="T113" fmla="*/ 19 h 21"/>
                  <a:gd name="T114" fmla="*/ 11 w 20"/>
                  <a:gd name="T115" fmla="*/ 20 h 21"/>
                  <a:gd name="T116" fmla="*/ 9 w 20"/>
                  <a:gd name="T117" fmla="*/ 20 h 21"/>
                  <a:gd name="T118" fmla="*/ 7 w 20"/>
                  <a:gd name="T119" fmla="*/ 20 h 21"/>
                  <a:gd name="T120" fmla="*/ 6 w 20"/>
                  <a:gd name="T121" fmla="*/ 21 h 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
                  <a:gd name="T184" fmla="*/ 0 h 21"/>
                  <a:gd name="T185" fmla="*/ 20 w 20"/>
                  <a:gd name="T186" fmla="*/ 21 h 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 h="21">
                    <a:moveTo>
                      <a:pt x="6" y="21"/>
                    </a:moveTo>
                    <a:lnTo>
                      <a:pt x="4" y="20"/>
                    </a:lnTo>
                    <a:lnTo>
                      <a:pt x="3" y="19"/>
                    </a:lnTo>
                    <a:lnTo>
                      <a:pt x="2" y="18"/>
                    </a:lnTo>
                    <a:lnTo>
                      <a:pt x="2" y="17"/>
                    </a:lnTo>
                    <a:lnTo>
                      <a:pt x="1" y="16"/>
                    </a:lnTo>
                    <a:lnTo>
                      <a:pt x="0" y="15"/>
                    </a:lnTo>
                    <a:lnTo>
                      <a:pt x="0" y="14"/>
                    </a:lnTo>
                    <a:lnTo>
                      <a:pt x="0" y="13"/>
                    </a:lnTo>
                    <a:lnTo>
                      <a:pt x="0" y="12"/>
                    </a:lnTo>
                    <a:lnTo>
                      <a:pt x="0" y="11"/>
                    </a:lnTo>
                    <a:lnTo>
                      <a:pt x="0" y="10"/>
                    </a:lnTo>
                    <a:lnTo>
                      <a:pt x="0" y="9"/>
                    </a:lnTo>
                    <a:lnTo>
                      <a:pt x="0" y="8"/>
                    </a:lnTo>
                    <a:lnTo>
                      <a:pt x="1" y="6"/>
                    </a:lnTo>
                    <a:lnTo>
                      <a:pt x="1" y="5"/>
                    </a:lnTo>
                    <a:lnTo>
                      <a:pt x="2" y="3"/>
                    </a:lnTo>
                    <a:lnTo>
                      <a:pt x="3" y="3"/>
                    </a:lnTo>
                    <a:lnTo>
                      <a:pt x="4" y="2"/>
                    </a:lnTo>
                    <a:lnTo>
                      <a:pt x="5" y="2"/>
                    </a:lnTo>
                    <a:lnTo>
                      <a:pt x="5" y="1"/>
                    </a:lnTo>
                    <a:lnTo>
                      <a:pt x="6" y="1"/>
                    </a:lnTo>
                    <a:lnTo>
                      <a:pt x="7" y="1"/>
                    </a:lnTo>
                    <a:lnTo>
                      <a:pt x="7" y="0"/>
                    </a:lnTo>
                    <a:lnTo>
                      <a:pt x="8" y="0"/>
                    </a:lnTo>
                    <a:lnTo>
                      <a:pt x="9" y="0"/>
                    </a:lnTo>
                    <a:lnTo>
                      <a:pt x="11" y="0"/>
                    </a:lnTo>
                    <a:lnTo>
                      <a:pt x="12" y="0"/>
                    </a:lnTo>
                    <a:lnTo>
                      <a:pt x="13" y="1"/>
                    </a:lnTo>
                    <a:lnTo>
                      <a:pt x="14" y="1"/>
                    </a:lnTo>
                    <a:lnTo>
                      <a:pt x="15" y="1"/>
                    </a:lnTo>
                    <a:lnTo>
                      <a:pt x="17" y="2"/>
                    </a:lnTo>
                    <a:lnTo>
                      <a:pt x="18" y="3"/>
                    </a:lnTo>
                    <a:lnTo>
                      <a:pt x="19" y="3"/>
                    </a:lnTo>
                    <a:lnTo>
                      <a:pt x="20" y="4"/>
                    </a:lnTo>
                    <a:lnTo>
                      <a:pt x="20" y="5"/>
                    </a:lnTo>
                    <a:lnTo>
                      <a:pt x="20" y="7"/>
                    </a:lnTo>
                    <a:lnTo>
                      <a:pt x="20" y="9"/>
                    </a:lnTo>
                    <a:lnTo>
                      <a:pt x="20" y="10"/>
                    </a:lnTo>
                    <a:lnTo>
                      <a:pt x="20" y="12"/>
                    </a:lnTo>
                    <a:lnTo>
                      <a:pt x="19" y="13"/>
                    </a:lnTo>
                    <a:lnTo>
                      <a:pt x="18" y="14"/>
                    </a:lnTo>
                    <a:lnTo>
                      <a:pt x="18" y="15"/>
                    </a:lnTo>
                    <a:lnTo>
                      <a:pt x="17" y="16"/>
                    </a:lnTo>
                    <a:lnTo>
                      <a:pt x="16" y="17"/>
                    </a:lnTo>
                    <a:lnTo>
                      <a:pt x="15" y="18"/>
                    </a:lnTo>
                    <a:lnTo>
                      <a:pt x="14" y="19"/>
                    </a:lnTo>
                    <a:lnTo>
                      <a:pt x="12" y="19"/>
                    </a:lnTo>
                    <a:lnTo>
                      <a:pt x="11" y="20"/>
                    </a:lnTo>
                    <a:lnTo>
                      <a:pt x="9" y="20"/>
                    </a:lnTo>
                    <a:lnTo>
                      <a:pt x="7" y="20"/>
                    </a:lnTo>
                    <a:lnTo>
                      <a:pt x="6" y="21"/>
                    </a:lnTo>
                    <a:close/>
                  </a:path>
                </a:pathLst>
              </a:custGeom>
              <a:solidFill>
                <a:srgbClr val="F8C400"/>
              </a:solidFill>
              <a:ln w="9525">
                <a:noFill/>
                <a:round/>
                <a:headEnd/>
                <a:tailEnd/>
              </a:ln>
            </p:spPr>
            <p:txBody>
              <a:bodyPr/>
              <a:lstStyle/>
              <a:p>
                <a:endParaRPr lang="en-US"/>
              </a:p>
            </p:txBody>
          </p:sp>
          <p:sp>
            <p:nvSpPr>
              <p:cNvPr id="26862" name="Freeform 278"/>
              <p:cNvSpPr>
                <a:spLocks/>
              </p:cNvSpPr>
              <p:nvPr/>
            </p:nvSpPr>
            <p:spPr bwMode="auto">
              <a:xfrm>
                <a:off x="935" y="1354"/>
                <a:ext cx="15" cy="11"/>
              </a:xfrm>
              <a:custGeom>
                <a:avLst/>
                <a:gdLst>
                  <a:gd name="T0" fmla="*/ 10 w 15"/>
                  <a:gd name="T1" fmla="*/ 11 h 11"/>
                  <a:gd name="T2" fmla="*/ 9 w 15"/>
                  <a:gd name="T3" fmla="*/ 11 h 11"/>
                  <a:gd name="T4" fmla="*/ 8 w 15"/>
                  <a:gd name="T5" fmla="*/ 10 h 11"/>
                  <a:gd name="T6" fmla="*/ 6 w 15"/>
                  <a:gd name="T7" fmla="*/ 9 h 11"/>
                  <a:gd name="T8" fmla="*/ 5 w 15"/>
                  <a:gd name="T9" fmla="*/ 9 h 11"/>
                  <a:gd name="T10" fmla="*/ 4 w 15"/>
                  <a:gd name="T11" fmla="*/ 8 h 11"/>
                  <a:gd name="T12" fmla="*/ 3 w 15"/>
                  <a:gd name="T13" fmla="*/ 7 h 11"/>
                  <a:gd name="T14" fmla="*/ 1 w 15"/>
                  <a:gd name="T15" fmla="*/ 7 h 11"/>
                  <a:gd name="T16" fmla="*/ 0 w 15"/>
                  <a:gd name="T17" fmla="*/ 6 h 11"/>
                  <a:gd name="T18" fmla="*/ 0 w 15"/>
                  <a:gd name="T19" fmla="*/ 5 h 11"/>
                  <a:gd name="T20" fmla="*/ 0 w 15"/>
                  <a:gd name="T21" fmla="*/ 3 h 11"/>
                  <a:gd name="T22" fmla="*/ 0 w 15"/>
                  <a:gd name="T23" fmla="*/ 2 h 11"/>
                  <a:gd name="T24" fmla="*/ 0 w 15"/>
                  <a:gd name="T25" fmla="*/ 0 h 11"/>
                  <a:gd name="T26" fmla="*/ 2 w 15"/>
                  <a:gd name="T27" fmla="*/ 0 h 11"/>
                  <a:gd name="T28" fmla="*/ 3 w 15"/>
                  <a:gd name="T29" fmla="*/ 1 h 11"/>
                  <a:gd name="T30" fmla="*/ 5 w 15"/>
                  <a:gd name="T31" fmla="*/ 1 h 11"/>
                  <a:gd name="T32" fmla="*/ 6 w 15"/>
                  <a:gd name="T33" fmla="*/ 1 h 11"/>
                  <a:gd name="T34" fmla="*/ 8 w 15"/>
                  <a:gd name="T35" fmla="*/ 1 h 11"/>
                  <a:gd name="T36" fmla="*/ 9 w 15"/>
                  <a:gd name="T37" fmla="*/ 2 h 11"/>
                  <a:gd name="T38" fmla="*/ 11 w 15"/>
                  <a:gd name="T39" fmla="*/ 2 h 11"/>
                  <a:gd name="T40" fmla="*/ 13 w 15"/>
                  <a:gd name="T41" fmla="*/ 3 h 11"/>
                  <a:gd name="T42" fmla="*/ 13 w 15"/>
                  <a:gd name="T43" fmla="*/ 3 h 11"/>
                  <a:gd name="T44" fmla="*/ 13 w 15"/>
                  <a:gd name="T45" fmla="*/ 4 h 11"/>
                  <a:gd name="T46" fmla="*/ 13 w 15"/>
                  <a:gd name="T47" fmla="*/ 4 h 11"/>
                  <a:gd name="T48" fmla="*/ 14 w 15"/>
                  <a:gd name="T49" fmla="*/ 4 h 11"/>
                  <a:gd name="T50" fmla="*/ 14 w 15"/>
                  <a:gd name="T51" fmla="*/ 5 h 11"/>
                  <a:gd name="T52" fmla="*/ 15 w 15"/>
                  <a:gd name="T53" fmla="*/ 5 h 11"/>
                  <a:gd name="T54" fmla="*/ 15 w 15"/>
                  <a:gd name="T55" fmla="*/ 6 h 11"/>
                  <a:gd name="T56" fmla="*/ 14 w 15"/>
                  <a:gd name="T57" fmla="*/ 7 h 11"/>
                  <a:gd name="T58" fmla="*/ 14 w 15"/>
                  <a:gd name="T59" fmla="*/ 8 h 11"/>
                  <a:gd name="T60" fmla="*/ 13 w 15"/>
                  <a:gd name="T61" fmla="*/ 9 h 11"/>
                  <a:gd name="T62" fmla="*/ 13 w 15"/>
                  <a:gd name="T63" fmla="*/ 9 h 11"/>
                  <a:gd name="T64" fmla="*/ 12 w 15"/>
                  <a:gd name="T65" fmla="*/ 10 h 11"/>
                  <a:gd name="T66" fmla="*/ 11 w 15"/>
                  <a:gd name="T67" fmla="*/ 11 h 11"/>
                  <a:gd name="T68" fmla="*/ 10 w 15"/>
                  <a:gd name="T69" fmla="*/ 11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1"/>
                  <a:gd name="T107" fmla="*/ 15 w 15"/>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1">
                    <a:moveTo>
                      <a:pt x="10" y="11"/>
                    </a:moveTo>
                    <a:lnTo>
                      <a:pt x="9" y="11"/>
                    </a:lnTo>
                    <a:lnTo>
                      <a:pt x="8" y="10"/>
                    </a:lnTo>
                    <a:lnTo>
                      <a:pt x="6" y="9"/>
                    </a:lnTo>
                    <a:lnTo>
                      <a:pt x="5" y="9"/>
                    </a:lnTo>
                    <a:lnTo>
                      <a:pt x="4" y="8"/>
                    </a:lnTo>
                    <a:lnTo>
                      <a:pt x="3" y="7"/>
                    </a:lnTo>
                    <a:lnTo>
                      <a:pt x="1" y="7"/>
                    </a:lnTo>
                    <a:lnTo>
                      <a:pt x="0" y="6"/>
                    </a:lnTo>
                    <a:lnTo>
                      <a:pt x="0" y="5"/>
                    </a:lnTo>
                    <a:lnTo>
                      <a:pt x="0" y="3"/>
                    </a:lnTo>
                    <a:lnTo>
                      <a:pt x="0" y="2"/>
                    </a:lnTo>
                    <a:lnTo>
                      <a:pt x="0" y="0"/>
                    </a:lnTo>
                    <a:lnTo>
                      <a:pt x="2" y="0"/>
                    </a:lnTo>
                    <a:lnTo>
                      <a:pt x="3" y="1"/>
                    </a:lnTo>
                    <a:lnTo>
                      <a:pt x="5" y="1"/>
                    </a:lnTo>
                    <a:lnTo>
                      <a:pt x="6" y="1"/>
                    </a:lnTo>
                    <a:lnTo>
                      <a:pt x="8" y="1"/>
                    </a:lnTo>
                    <a:lnTo>
                      <a:pt x="9" y="2"/>
                    </a:lnTo>
                    <a:lnTo>
                      <a:pt x="11" y="2"/>
                    </a:lnTo>
                    <a:lnTo>
                      <a:pt x="13" y="3"/>
                    </a:lnTo>
                    <a:lnTo>
                      <a:pt x="13" y="4"/>
                    </a:lnTo>
                    <a:lnTo>
                      <a:pt x="14" y="4"/>
                    </a:lnTo>
                    <a:lnTo>
                      <a:pt x="14" y="5"/>
                    </a:lnTo>
                    <a:lnTo>
                      <a:pt x="15" y="5"/>
                    </a:lnTo>
                    <a:lnTo>
                      <a:pt x="15" y="6"/>
                    </a:lnTo>
                    <a:lnTo>
                      <a:pt x="14" y="7"/>
                    </a:lnTo>
                    <a:lnTo>
                      <a:pt x="14" y="8"/>
                    </a:lnTo>
                    <a:lnTo>
                      <a:pt x="13" y="9"/>
                    </a:lnTo>
                    <a:lnTo>
                      <a:pt x="12" y="10"/>
                    </a:lnTo>
                    <a:lnTo>
                      <a:pt x="11" y="11"/>
                    </a:lnTo>
                    <a:lnTo>
                      <a:pt x="10" y="11"/>
                    </a:lnTo>
                    <a:close/>
                  </a:path>
                </a:pathLst>
              </a:custGeom>
              <a:solidFill>
                <a:srgbClr val="A98F00"/>
              </a:solidFill>
              <a:ln w="9525">
                <a:noFill/>
                <a:round/>
                <a:headEnd/>
                <a:tailEnd/>
              </a:ln>
            </p:spPr>
            <p:txBody>
              <a:bodyPr/>
              <a:lstStyle/>
              <a:p>
                <a:endParaRPr lang="en-US"/>
              </a:p>
            </p:txBody>
          </p:sp>
          <p:sp>
            <p:nvSpPr>
              <p:cNvPr id="26863" name="Freeform 279"/>
              <p:cNvSpPr>
                <a:spLocks/>
              </p:cNvSpPr>
              <p:nvPr/>
            </p:nvSpPr>
            <p:spPr bwMode="auto">
              <a:xfrm>
                <a:off x="989" y="1354"/>
                <a:ext cx="15" cy="11"/>
              </a:xfrm>
              <a:custGeom>
                <a:avLst/>
                <a:gdLst>
                  <a:gd name="T0" fmla="*/ 4 w 15"/>
                  <a:gd name="T1" fmla="*/ 11 h 11"/>
                  <a:gd name="T2" fmla="*/ 3 w 15"/>
                  <a:gd name="T3" fmla="*/ 11 h 11"/>
                  <a:gd name="T4" fmla="*/ 3 w 15"/>
                  <a:gd name="T5" fmla="*/ 10 h 11"/>
                  <a:gd name="T6" fmla="*/ 2 w 15"/>
                  <a:gd name="T7" fmla="*/ 10 h 11"/>
                  <a:gd name="T8" fmla="*/ 2 w 15"/>
                  <a:gd name="T9" fmla="*/ 9 h 11"/>
                  <a:gd name="T10" fmla="*/ 1 w 15"/>
                  <a:gd name="T11" fmla="*/ 8 h 11"/>
                  <a:gd name="T12" fmla="*/ 0 w 15"/>
                  <a:gd name="T13" fmla="*/ 5 h 11"/>
                  <a:gd name="T14" fmla="*/ 1 w 15"/>
                  <a:gd name="T15" fmla="*/ 5 h 11"/>
                  <a:gd name="T16" fmla="*/ 2 w 15"/>
                  <a:gd name="T17" fmla="*/ 5 h 11"/>
                  <a:gd name="T18" fmla="*/ 2 w 15"/>
                  <a:gd name="T19" fmla="*/ 5 h 11"/>
                  <a:gd name="T20" fmla="*/ 2 w 15"/>
                  <a:gd name="T21" fmla="*/ 4 h 11"/>
                  <a:gd name="T22" fmla="*/ 2 w 15"/>
                  <a:gd name="T23" fmla="*/ 4 h 11"/>
                  <a:gd name="T24" fmla="*/ 2 w 15"/>
                  <a:gd name="T25" fmla="*/ 4 h 11"/>
                  <a:gd name="T26" fmla="*/ 2 w 15"/>
                  <a:gd name="T27" fmla="*/ 4 h 11"/>
                  <a:gd name="T28" fmla="*/ 3 w 15"/>
                  <a:gd name="T29" fmla="*/ 3 h 11"/>
                  <a:gd name="T30" fmla="*/ 3 w 15"/>
                  <a:gd name="T31" fmla="*/ 3 h 11"/>
                  <a:gd name="T32" fmla="*/ 3 w 15"/>
                  <a:gd name="T33" fmla="*/ 3 h 11"/>
                  <a:gd name="T34" fmla="*/ 4 w 15"/>
                  <a:gd name="T35" fmla="*/ 2 h 11"/>
                  <a:gd name="T36" fmla="*/ 5 w 15"/>
                  <a:gd name="T37" fmla="*/ 2 h 11"/>
                  <a:gd name="T38" fmla="*/ 6 w 15"/>
                  <a:gd name="T39" fmla="*/ 2 h 11"/>
                  <a:gd name="T40" fmla="*/ 7 w 15"/>
                  <a:gd name="T41" fmla="*/ 1 h 11"/>
                  <a:gd name="T42" fmla="*/ 9 w 15"/>
                  <a:gd name="T43" fmla="*/ 1 h 11"/>
                  <a:gd name="T44" fmla="*/ 11 w 15"/>
                  <a:gd name="T45" fmla="*/ 1 h 11"/>
                  <a:gd name="T46" fmla="*/ 13 w 15"/>
                  <a:gd name="T47" fmla="*/ 1 h 11"/>
                  <a:gd name="T48" fmla="*/ 15 w 15"/>
                  <a:gd name="T49" fmla="*/ 0 h 11"/>
                  <a:gd name="T50" fmla="*/ 14 w 15"/>
                  <a:gd name="T51" fmla="*/ 2 h 11"/>
                  <a:gd name="T52" fmla="*/ 14 w 15"/>
                  <a:gd name="T53" fmla="*/ 4 h 11"/>
                  <a:gd name="T54" fmla="*/ 14 w 15"/>
                  <a:gd name="T55" fmla="*/ 5 h 11"/>
                  <a:gd name="T56" fmla="*/ 14 w 15"/>
                  <a:gd name="T57" fmla="*/ 7 h 11"/>
                  <a:gd name="T58" fmla="*/ 13 w 15"/>
                  <a:gd name="T59" fmla="*/ 7 h 11"/>
                  <a:gd name="T60" fmla="*/ 11 w 15"/>
                  <a:gd name="T61" fmla="*/ 8 h 11"/>
                  <a:gd name="T62" fmla="*/ 10 w 15"/>
                  <a:gd name="T63" fmla="*/ 8 h 11"/>
                  <a:gd name="T64" fmla="*/ 9 w 15"/>
                  <a:gd name="T65" fmla="*/ 9 h 11"/>
                  <a:gd name="T66" fmla="*/ 6 w 15"/>
                  <a:gd name="T67" fmla="*/ 10 h 11"/>
                  <a:gd name="T68" fmla="*/ 4 w 15"/>
                  <a:gd name="T69" fmla="*/ 11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11"/>
                  <a:gd name="T107" fmla="*/ 15 w 15"/>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11">
                    <a:moveTo>
                      <a:pt x="4" y="11"/>
                    </a:moveTo>
                    <a:lnTo>
                      <a:pt x="3" y="11"/>
                    </a:lnTo>
                    <a:lnTo>
                      <a:pt x="3" y="10"/>
                    </a:lnTo>
                    <a:lnTo>
                      <a:pt x="2" y="10"/>
                    </a:lnTo>
                    <a:lnTo>
                      <a:pt x="2" y="9"/>
                    </a:lnTo>
                    <a:lnTo>
                      <a:pt x="1" y="8"/>
                    </a:lnTo>
                    <a:lnTo>
                      <a:pt x="0" y="5"/>
                    </a:lnTo>
                    <a:lnTo>
                      <a:pt x="1" y="5"/>
                    </a:lnTo>
                    <a:lnTo>
                      <a:pt x="2" y="5"/>
                    </a:lnTo>
                    <a:lnTo>
                      <a:pt x="2" y="4"/>
                    </a:lnTo>
                    <a:lnTo>
                      <a:pt x="3" y="3"/>
                    </a:lnTo>
                    <a:lnTo>
                      <a:pt x="4" y="2"/>
                    </a:lnTo>
                    <a:lnTo>
                      <a:pt x="5" y="2"/>
                    </a:lnTo>
                    <a:lnTo>
                      <a:pt x="6" y="2"/>
                    </a:lnTo>
                    <a:lnTo>
                      <a:pt x="7" y="1"/>
                    </a:lnTo>
                    <a:lnTo>
                      <a:pt x="9" y="1"/>
                    </a:lnTo>
                    <a:lnTo>
                      <a:pt x="11" y="1"/>
                    </a:lnTo>
                    <a:lnTo>
                      <a:pt x="13" y="1"/>
                    </a:lnTo>
                    <a:lnTo>
                      <a:pt x="15" y="0"/>
                    </a:lnTo>
                    <a:lnTo>
                      <a:pt x="14" y="2"/>
                    </a:lnTo>
                    <a:lnTo>
                      <a:pt x="14" y="4"/>
                    </a:lnTo>
                    <a:lnTo>
                      <a:pt x="14" y="5"/>
                    </a:lnTo>
                    <a:lnTo>
                      <a:pt x="14" y="7"/>
                    </a:lnTo>
                    <a:lnTo>
                      <a:pt x="13" y="7"/>
                    </a:lnTo>
                    <a:lnTo>
                      <a:pt x="11" y="8"/>
                    </a:lnTo>
                    <a:lnTo>
                      <a:pt x="10" y="8"/>
                    </a:lnTo>
                    <a:lnTo>
                      <a:pt x="9" y="9"/>
                    </a:lnTo>
                    <a:lnTo>
                      <a:pt x="6" y="10"/>
                    </a:lnTo>
                    <a:lnTo>
                      <a:pt x="4" y="11"/>
                    </a:lnTo>
                    <a:close/>
                  </a:path>
                </a:pathLst>
              </a:custGeom>
              <a:solidFill>
                <a:srgbClr val="A98F00"/>
              </a:solidFill>
              <a:ln w="9525">
                <a:noFill/>
                <a:round/>
                <a:headEnd/>
                <a:tailEnd/>
              </a:ln>
            </p:spPr>
            <p:txBody>
              <a:bodyPr/>
              <a:lstStyle/>
              <a:p>
                <a:endParaRPr lang="en-US"/>
              </a:p>
            </p:txBody>
          </p:sp>
          <p:sp>
            <p:nvSpPr>
              <p:cNvPr id="26864" name="Freeform 280"/>
              <p:cNvSpPr>
                <a:spLocks/>
              </p:cNvSpPr>
              <p:nvPr/>
            </p:nvSpPr>
            <p:spPr bwMode="auto">
              <a:xfrm>
                <a:off x="576" y="1175"/>
                <a:ext cx="126" cy="187"/>
              </a:xfrm>
              <a:custGeom>
                <a:avLst/>
                <a:gdLst>
                  <a:gd name="T0" fmla="*/ 6 w 126"/>
                  <a:gd name="T1" fmla="*/ 166 h 187"/>
                  <a:gd name="T2" fmla="*/ 2 w 126"/>
                  <a:gd name="T3" fmla="*/ 141 h 187"/>
                  <a:gd name="T4" fmla="*/ 0 w 126"/>
                  <a:gd name="T5" fmla="*/ 115 h 187"/>
                  <a:gd name="T6" fmla="*/ 5 w 126"/>
                  <a:gd name="T7" fmla="*/ 102 h 187"/>
                  <a:gd name="T8" fmla="*/ 17 w 126"/>
                  <a:gd name="T9" fmla="*/ 91 h 187"/>
                  <a:gd name="T10" fmla="*/ 24 w 126"/>
                  <a:gd name="T11" fmla="*/ 85 h 187"/>
                  <a:gd name="T12" fmla="*/ 28 w 126"/>
                  <a:gd name="T13" fmla="*/ 82 h 187"/>
                  <a:gd name="T14" fmla="*/ 30 w 126"/>
                  <a:gd name="T15" fmla="*/ 80 h 187"/>
                  <a:gd name="T16" fmla="*/ 32 w 126"/>
                  <a:gd name="T17" fmla="*/ 78 h 187"/>
                  <a:gd name="T18" fmla="*/ 36 w 126"/>
                  <a:gd name="T19" fmla="*/ 75 h 187"/>
                  <a:gd name="T20" fmla="*/ 37 w 126"/>
                  <a:gd name="T21" fmla="*/ 73 h 187"/>
                  <a:gd name="T22" fmla="*/ 45 w 126"/>
                  <a:gd name="T23" fmla="*/ 66 h 187"/>
                  <a:gd name="T24" fmla="*/ 54 w 126"/>
                  <a:gd name="T25" fmla="*/ 59 h 187"/>
                  <a:gd name="T26" fmla="*/ 60 w 126"/>
                  <a:gd name="T27" fmla="*/ 55 h 187"/>
                  <a:gd name="T28" fmla="*/ 67 w 126"/>
                  <a:gd name="T29" fmla="*/ 48 h 187"/>
                  <a:gd name="T30" fmla="*/ 78 w 126"/>
                  <a:gd name="T31" fmla="*/ 39 h 187"/>
                  <a:gd name="T32" fmla="*/ 85 w 126"/>
                  <a:gd name="T33" fmla="*/ 34 h 187"/>
                  <a:gd name="T34" fmla="*/ 86 w 126"/>
                  <a:gd name="T35" fmla="*/ 32 h 187"/>
                  <a:gd name="T36" fmla="*/ 88 w 126"/>
                  <a:gd name="T37" fmla="*/ 32 h 187"/>
                  <a:gd name="T38" fmla="*/ 89 w 126"/>
                  <a:gd name="T39" fmla="*/ 28 h 187"/>
                  <a:gd name="T40" fmla="*/ 94 w 126"/>
                  <a:gd name="T41" fmla="*/ 24 h 187"/>
                  <a:gd name="T42" fmla="*/ 105 w 126"/>
                  <a:gd name="T43" fmla="*/ 17 h 187"/>
                  <a:gd name="T44" fmla="*/ 108 w 126"/>
                  <a:gd name="T45" fmla="*/ 14 h 187"/>
                  <a:gd name="T46" fmla="*/ 110 w 126"/>
                  <a:gd name="T47" fmla="*/ 13 h 187"/>
                  <a:gd name="T48" fmla="*/ 122 w 126"/>
                  <a:gd name="T49" fmla="*/ 2 h 187"/>
                  <a:gd name="T50" fmla="*/ 125 w 126"/>
                  <a:gd name="T51" fmla="*/ 0 h 187"/>
                  <a:gd name="T52" fmla="*/ 126 w 126"/>
                  <a:gd name="T53" fmla="*/ 15 h 187"/>
                  <a:gd name="T54" fmla="*/ 125 w 126"/>
                  <a:gd name="T55" fmla="*/ 35 h 187"/>
                  <a:gd name="T56" fmla="*/ 125 w 126"/>
                  <a:gd name="T57" fmla="*/ 56 h 187"/>
                  <a:gd name="T58" fmla="*/ 123 w 126"/>
                  <a:gd name="T59" fmla="*/ 66 h 187"/>
                  <a:gd name="T60" fmla="*/ 120 w 126"/>
                  <a:gd name="T61" fmla="*/ 69 h 187"/>
                  <a:gd name="T62" fmla="*/ 113 w 126"/>
                  <a:gd name="T63" fmla="*/ 75 h 187"/>
                  <a:gd name="T64" fmla="*/ 107 w 126"/>
                  <a:gd name="T65" fmla="*/ 82 h 187"/>
                  <a:gd name="T66" fmla="*/ 103 w 126"/>
                  <a:gd name="T67" fmla="*/ 87 h 187"/>
                  <a:gd name="T68" fmla="*/ 98 w 126"/>
                  <a:gd name="T69" fmla="*/ 91 h 187"/>
                  <a:gd name="T70" fmla="*/ 93 w 126"/>
                  <a:gd name="T71" fmla="*/ 97 h 187"/>
                  <a:gd name="T72" fmla="*/ 90 w 126"/>
                  <a:gd name="T73" fmla="*/ 101 h 187"/>
                  <a:gd name="T74" fmla="*/ 78 w 126"/>
                  <a:gd name="T75" fmla="*/ 113 h 187"/>
                  <a:gd name="T76" fmla="*/ 72 w 126"/>
                  <a:gd name="T77" fmla="*/ 119 h 187"/>
                  <a:gd name="T78" fmla="*/ 66 w 126"/>
                  <a:gd name="T79" fmla="*/ 127 h 187"/>
                  <a:gd name="T80" fmla="*/ 62 w 126"/>
                  <a:gd name="T81" fmla="*/ 131 h 187"/>
                  <a:gd name="T82" fmla="*/ 58 w 126"/>
                  <a:gd name="T83" fmla="*/ 134 h 187"/>
                  <a:gd name="T84" fmla="*/ 53 w 126"/>
                  <a:gd name="T85" fmla="*/ 139 h 187"/>
                  <a:gd name="T86" fmla="*/ 50 w 126"/>
                  <a:gd name="T87" fmla="*/ 145 h 187"/>
                  <a:gd name="T88" fmla="*/ 42 w 126"/>
                  <a:gd name="T89" fmla="*/ 151 h 187"/>
                  <a:gd name="T90" fmla="*/ 39 w 126"/>
                  <a:gd name="T91" fmla="*/ 155 h 187"/>
                  <a:gd name="T92" fmla="*/ 36 w 126"/>
                  <a:gd name="T93" fmla="*/ 158 h 187"/>
                  <a:gd name="T94" fmla="*/ 32 w 126"/>
                  <a:gd name="T95" fmla="*/ 164 h 187"/>
                  <a:gd name="T96" fmla="*/ 27 w 126"/>
                  <a:gd name="T97" fmla="*/ 168 h 187"/>
                  <a:gd name="T98" fmla="*/ 20 w 126"/>
                  <a:gd name="T99" fmla="*/ 174 h 187"/>
                  <a:gd name="T100" fmla="*/ 18 w 126"/>
                  <a:gd name="T101" fmla="*/ 179 h 187"/>
                  <a:gd name="T102" fmla="*/ 15 w 126"/>
                  <a:gd name="T103" fmla="*/ 181 h 187"/>
                  <a:gd name="T104" fmla="*/ 14 w 126"/>
                  <a:gd name="T105" fmla="*/ 182 h 187"/>
                  <a:gd name="T106" fmla="*/ 11 w 126"/>
                  <a:gd name="T107" fmla="*/ 185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6"/>
                  <a:gd name="T163" fmla="*/ 0 h 187"/>
                  <a:gd name="T164" fmla="*/ 126 w 126"/>
                  <a:gd name="T165" fmla="*/ 187 h 1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6" h="187">
                    <a:moveTo>
                      <a:pt x="10" y="187"/>
                    </a:moveTo>
                    <a:lnTo>
                      <a:pt x="9" y="182"/>
                    </a:lnTo>
                    <a:lnTo>
                      <a:pt x="8" y="176"/>
                    </a:lnTo>
                    <a:lnTo>
                      <a:pt x="7" y="171"/>
                    </a:lnTo>
                    <a:lnTo>
                      <a:pt x="6" y="166"/>
                    </a:lnTo>
                    <a:lnTo>
                      <a:pt x="5" y="161"/>
                    </a:lnTo>
                    <a:lnTo>
                      <a:pt x="4" y="156"/>
                    </a:lnTo>
                    <a:lnTo>
                      <a:pt x="4" y="151"/>
                    </a:lnTo>
                    <a:lnTo>
                      <a:pt x="3" y="146"/>
                    </a:lnTo>
                    <a:lnTo>
                      <a:pt x="2" y="141"/>
                    </a:lnTo>
                    <a:lnTo>
                      <a:pt x="2" y="136"/>
                    </a:lnTo>
                    <a:lnTo>
                      <a:pt x="1" y="130"/>
                    </a:lnTo>
                    <a:lnTo>
                      <a:pt x="1" y="125"/>
                    </a:lnTo>
                    <a:lnTo>
                      <a:pt x="1" y="120"/>
                    </a:lnTo>
                    <a:lnTo>
                      <a:pt x="0" y="115"/>
                    </a:lnTo>
                    <a:lnTo>
                      <a:pt x="0" y="110"/>
                    </a:lnTo>
                    <a:lnTo>
                      <a:pt x="0" y="105"/>
                    </a:lnTo>
                    <a:lnTo>
                      <a:pt x="2" y="104"/>
                    </a:lnTo>
                    <a:lnTo>
                      <a:pt x="3" y="103"/>
                    </a:lnTo>
                    <a:lnTo>
                      <a:pt x="5" y="102"/>
                    </a:lnTo>
                    <a:lnTo>
                      <a:pt x="6" y="101"/>
                    </a:lnTo>
                    <a:lnTo>
                      <a:pt x="9" y="98"/>
                    </a:lnTo>
                    <a:lnTo>
                      <a:pt x="11" y="96"/>
                    </a:lnTo>
                    <a:lnTo>
                      <a:pt x="14" y="93"/>
                    </a:lnTo>
                    <a:lnTo>
                      <a:pt x="17" y="91"/>
                    </a:lnTo>
                    <a:lnTo>
                      <a:pt x="18" y="90"/>
                    </a:lnTo>
                    <a:lnTo>
                      <a:pt x="19" y="89"/>
                    </a:lnTo>
                    <a:lnTo>
                      <a:pt x="21" y="88"/>
                    </a:lnTo>
                    <a:lnTo>
                      <a:pt x="22" y="86"/>
                    </a:lnTo>
                    <a:lnTo>
                      <a:pt x="24" y="85"/>
                    </a:lnTo>
                    <a:lnTo>
                      <a:pt x="25" y="84"/>
                    </a:lnTo>
                    <a:lnTo>
                      <a:pt x="26" y="83"/>
                    </a:lnTo>
                    <a:lnTo>
                      <a:pt x="27" y="82"/>
                    </a:lnTo>
                    <a:lnTo>
                      <a:pt x="28" y="82"/>
                    </a:lnTo>
                    <a:lnTo>
                      <a:pt x="29" y="81"/>
                    </a:lnTo>
                    <a:lnTo>
                      <a:pt x="29" y="80"/>
                    </a:lnTo>
                    <a:lnTo>
                      <a:pt x="30" y="80"/>
                    </a:lnTo>
                    <a:lnTo>
                      <a:pt x="31" y="79"/>
                    </a:lnTo>
                    <a:lnTo>
                      <a:pt x="32" y="79"/>
                    </a:lnTo>
                    <a:lnTo>
                      <a:pt x="32" y="78"/>
                    </a:lnTo>
                    <a:lnTo>
                      <a:pt x="33" y="77"/>
                    </a:lnTo>
                    <a:lnTo>
                      <a:pt x="34" y="76"/>
                    </a:lnTo>
                    <a:lnTo>
                      <a:pt x="35" y="76"/>
                    </a:lnTo>
                    <a:lnTo>
                      <a:pt x="36" y="75"/>
                    </a:lnTo>
                    <a:lnTo>
                      <a:pt x="37" y="74"/>
                    </a:lnTo>
                    <a:lnTo>
                      <a:pt x="37" y="73"/>
                    </a:lnTo>
                    <a:lnTo>
                      <a:pt x="38" y="72"/>
                    </a:lnTo>
                    <a:lnTo>
                      <a:pt x="40" y="71"/>
                    </a:lnTo>
                    <a:lnTo>
                      <a:pt x="41" y="69"/>
                    </a:lnTo>
                    <a:lnTo>
                      <a:pt x="43" y="68"/>
                    </a:lnTo>
                    <a:lnTo>
                      <a:pt x="45" y="66"/>
                    </a:lnTo>
                    <a:lnTo>
                      <a:pt x="46" y="65"/>
                    </a:lnTo>
                    <a:lnTo>
                      <a:pt x="48" y="63"/>
                    </a:lnTo>
                    <a:lnTo>
                      <a:pt x="50" y="62"/>
                    </a:lnTo>
                    <a:lnTo>
                      <a:pt x="52" y="60"/>
                    </a:lnTo>
                    <a:lnTo>
                      <a:pt x="54" y="59"/>
                    </a:lnTo>
                    <a:lnTo>
                      <a:pt x="56" y="58"/>
                    </a:lnTo>
                    <a:lnTo>
                      <a:pt x="57" y="57"/>
                    </a:lnTo>
                    <a:lnTo>
                      <a:pt x="59" y="56"/>
                    </a:lnTo>
                    <a:lnTo>
                      <a:pt x="60" y="56"/>
                    </a:lnTo>
                    <a:lnTo>
                      <a:pt x="60" y="55"/>
                    </a:lnTo>
                    <a:lnTo>
                      <a:pt x="61" y="54"/>
                    </a:lnTo>
                    <a:lnTo>
                      <a:pt x="62" y="53"/>
                    </a:lnTo>
                    <a:lnTo>
                      <a:pt x="64" y="51"/>
                    </a:lnTo>
                    <a:lnTo>
                      <a:pt x="65" y="50"/>
                    </a:lnTo>
                    <a:lnTo>
                      <a:pt x="67" y="48"/>
                    </a:lnTo>
                    <a:lnTo>
                      <a:pt x="69" y="46"/>
                    </a:lnTo>
                    <a:lnTo>
                      <a:pt x="71" y="44"/>
                    </a:lnTo>
                    <a:lnTo>
                      <a:pt x="73" y="43"/>
                    </a:lnTo>
                    <a:lnTo>
                      <a:pt x="75" y="41"/>
                    </a:lnTo>
                    <a:lnTo>
                      <a:pt x="78" y="39"/>
                    </a:lnTo>
                    <a:lnTo>
                      <a:pt x="80" y="38"/>
                    </a:lnTo>
                    <a:lnTo>
                      <a:pt x="81" y="36"/>
                    </a:lnTo>
                    <a:lnTo>
                      <a:pt x="83" y="35"/>
                    </a:lnTo>
                    <a:lnTo>
                      <a:pt x="84" y="35"/>
                    </a:lnTo>
                    <a:lnTo>
                      <a:pt x="85" y="34"/>
                    </a:lnTo>
                    <a:lnTo>
                      <a:pt x="86" y="34"/>
                    </a:lnTo>
                    <a:lnTo>
                      <a:pt x="86" y="33"/>
                    </a:lnTo>
                    <a:lnTo>
                      <a:pt x="86" y="32"/>
                    </a:lnTo>
                    <a:lnTo>
                      <a:pt x="87" y="32"/>
                    </a:lnTo>
                    <a:lnTo>
                      <a:pt x="88" y="32"/>
                    </a:lnTo>
                    <a:lnTo>
                      <a:pt x="88" y="31"/>
                    </a:lnTo>
                    <a:lnTo>
                      <a:pt x="89" y="30"/>
                    </a:lnTo>
                    <a:lnTo>
                      <a:pt x="89" y="29"/>
                    </a:lnTo>
                    <a:lnTo>
                      <a:pt x="89" y="28"/>
                    </a:lnTo>
                    <a:lnTo>
                      <a:pt x="90" y="28"/>
                    </a:lnTo>
                    <a:lnTo>
                      <a:pt x="90" y="27"/>
                    </a:lnTo>
                    <a:lnTo>
                      <a:pt x="91" y="26"/>
                    </a:lnTo>
                    <a:lnTo>
                      <a:pt x="92" y="25"/>
                    </a:lnTo>
                    <a:lnTo>
                      <a:pt x="94" y="24"/>
                    </a:lnTo>
                    <a:lnTo>
                      <a:pt x="95" y="23"/>
                    </a:lnTo>
                    <a:lnTo>
                      <a:pt x="97" y="22"/>
                    </a:lnTo>
                    <a:lnTo>
                      <a:pt x="100" y="20"/>
                    </a:lnTo>
                    <a:lnTo>
                      <a:pt x="104" y="18"/>
                    </a:lnTo>
                    <a:lnTo>
                      <a:pt x="105" y="17"/>
                    </a:lnTo>
                    <a:lnTo>
                      <a:pt x="106" y="16"/>
                    </a:lnTo>
                    <a:lnTo>
                      <a:pt x="107" y="16"/>
                    </a:lnTo>
                    <a:lnTo>
                      <a:pt x="107" y="15"/>
                    </a:lnTo>
                    <a:lnTo>
                      <a:pt x="108" y="15"/>
                    </a:lnTo>
                    <a:lnTo>
                      <a:pt x="108" y="14"/>
                    </a:lnTo>
                    <a:lnTo>
                      <a:pt x="109" y="14"/>
                    </a:lnTo>
                    <a:lnTo>
                      <a:pt x="109" y="13"/>
                    </a:lnTo>
                    <a:lnTo>
                      <a:pt x="110" y="13"/>
                    </a:lnTo>
                    <a:lnTo>
                      <a:pt x="111" y="12"/>
                    </a:lnTo>
                    <a:lnTo>
                      <a:pt x="114" y="10"/>
                    </a:lnTo>
                    <a:lnTo>
                      <a:pt x="116" y="7"/>
                    </a:lnTo>
                    <a:lnTo>
                      <a:pt x="119" y="5"/>
                    </a:lnTo>
                    <a:lnTo>
                      <a:pt x="122" y="2"/>
                    </a:lnTo>
                    <a:lnTo>
                      <a:pt x="123" y="1"/>
                    </a:lnTo>
                    <a:lnTo>
                      <a:pt x="124" y="1"/>
                    </a:lnTo>
                    <a:lnTo>
                      <a:pt x="124" y="0"/>
                    </a:lnTo>
                    <a:lnTo>
                      <a:pt x="125" y="0"/>
                    </a:lnTo>
                    <a:lnTo>
                      <a:pt x="126" y="0"/>
                    </a:lnTo>
                    <a:lnTo>
                      <a:pt x="126" y="3"/>
                    </a:lnTo>
                    <a:lnTo>
                      <a:pt x="126" y="7"/>
                    </a:lnTo>
                    <a:lnTo>
                      <a:pt x="126" y="11"/>
                    </a:lnTo>
                    <a:lnTo>
                      <a:pt x="126" y="15"/>
                    </a:lnTo>
                    <a:lnTo>
                      <a:pt x="126" y="19"/>
                    </a:lnTo>
                    <a:lnTo>
                      <a:pt x="126" y="23"/>
                    </a:lnTo>
                    <a:lnTo>
                      <a:pt x="125" y="27"/>
                    </a:lnTo>
                    <a:lnTo>
                      <a:pt x="125" y="31"/>
                    </a:lnTo>
                    <a:lnTo>
                      <a:pt x="125" y="35"/>
                    </a:lnTo>
                    <a:lnTo>
                      <a:pt x="125" y="39"/>
                    </a:lnTo>
                    <a:lnTo>
                      <a:pt x="125" y="43"/>
                    </a:lnTo>
                    <a:lnTo>
                      <a:pt x="125" y="47"/>
                    </a:lnTo>
                    <a:lnTo>
                      <a:pt x="125" y="52"/>
                    </a:lnTo>
                    <a:lnTo>
                      <a:pt x="125" y="56"/>
                    </a:lnTo>
                    <a:lnTo>
                      <a:pt x="125" y="60"/>
                    </a:lnTo>
                    <a:lnTo>
                      <a:pt x="125" y="64"/>
                    </a:lnTo>
                    <a:lnTo>
                      <a:pt x="124" y="65"/>
                    </a:lnTo>
                    <a:lnTo>
                      <a:pt x="123" y="65"/>
                    </a:lnTo>
                    <a:lnTo>
                      <a:pt x="123" y="66"/>
                    </a:lnTo>
                    <a:lnTo>
                      <a:pt x="122" y="66"/>
                    </a:lnTo>
                    <a:lnTo>
                      <a:pt x="122" y="67"/>
                    </a:lnTo>
                    <a:lnTo>
                      <a:pt x="122" y="68"/>
                    </a:lnTo>
                    <a:lnTo>
                      <a:pt x="121" y="68"/>
                    </a:lnTo>
                    <a:lnTo>
                      <a:pt x="120" y="69"/>
                    </a:lnTo>
                    <a:lnTo>
                      <a:pt x="119" y="70"/>
                    </a:lnTo>
                    <a:lnTo>
                      <a:pt x="117" y="71"/>
                    </a:lnTo>
                    <a:lnTo>
                      <a:pt x="116" y="72"/>
                    </a:lnTo>
                    <a:lnTo>
                      <a:pt x="115" y="74"/>
                    </a:lnTo>
                    <a:lnTo>
                      <a:pt x="113" y="75"/>
                    </a:lnTo>
                    <a:lnTo>
                      <a:pt x="112" y="76"/>
                    </a:lnTo>
                    <a:lnTo>
                      <a:pt x="111" y="78"/>
                    </a:lnTo>
                    <a:lnTo>
                      <a:pt x="109" y="79"/>
                    </a:lnTo>
                    <a:lnTo>
                      <a:pt x="108" y="81"/>
                    </a:lnTo>
                    <a:lnTo>
                      <a:pt x="107" y="82"/>
                    </a:lnTo>
                    <a:lnTo>
                      <a:pt x="106" y="83"/>
                    </a:lnTo>
                    <a:lnTo>
                      <a:pt x="105" y="85"/>
                    </a:lnTo>
                    <a:lnTo>
                      <a:pt x="105" y="86"/>
                    </a:lnTo>
                    <a:lnTo>
                      <a:pt x="104" y="87"/>
                    </a:lnTo>
                    <a:lnTo>
                      <a:pt x="103" y="87"/>
                    </a:lnTo>
                    <a:lnTo>
                      <a:pt x="103" y="88"/>
                    </a:lnTo>
                    <a:lnTo>
                      <a:pt x="102" y="88"/>
                    </a:lnTo>
                    <a:lnTo>
                      <a:pt x="101" y="89"/>
                    </a:lnTo>
                    <a:lnTo>
                      <a:pt x="100" y="90"/>
                    </a:lnTo>
                    <a:lnTo>
                      <a:pt x="98" y="91"/>
                    </a:lnTo>
                    <a:lnTo>
                      <a:pt x="97" y="92"/>
                    </a:lnTo>
                    <a:lnTo>
                      <a:pt x="96" y="93"/>
                    </a:lnTo>
                    <a:lnTo>
                      <a:pt x="95" y="94"/>
                    </a:lnTo>
                    <a:lnTo>
                      <a:pt x="94" y="95"/>
                    </a:lnTo>
                    <a:lnTo>
                      <a:pt x="93" y="97"/>
                    </a:lnTo>
                    <a:lnTo>
                      <a:pt x="92" y="98"/>
                    </a:lnTo>
                    <a:lnTo>
                      <a:pt x="92" y="99"/>
                    </a:lnTo>
                    <a:lnTo>
                      <a:pt x="91" y="100"/>
                    </a:lnTo>
                    <a:lnTo>
                      <a:pt x="91" y="101"/>
                    </a:lnTo>
                    <a:lnTo>
                      <a:pt x="90" y="101"/>
                    </a:lnTo>
                    <a:lnTo>
                      <a:pt x="89" y="102"/>
                    </a:lnTo>
                    <a:lnTo>
                      <a:pt x="87" y="104"/>
                    </a:lnTo>
                    <a:lnTo>
                      <a:pt x="84" y="107"/>
                    </a:lnTo>
                    <a:lnTo>
                      <a:pt x="81" y="110"/>
                    </a:lnTo>
                    <a:lnTo>
                      <a:pt x="78" y="113"/>
                    </a:lnTo>
                    <a:lnTo>
                      <a:pt x="76" y="116"/>
                    </a:lnTo>
                    <a:lnTo>
                      <a:pt x="75" y="117"/>
                    </a:lnTo>
                    <a:lnTo>
                      <a:pt x="74" y="118"/>
                    </a:lnTo>
                    <a:lnTo>
                      <a:pt x="73" y="119"/>
                    </a:lnTo>
                    <a:lnTo>
                      <a:pt x="72" y="119"/>
                    </a:lnTo>
                    <a:lnTo>
                      <a:pt x="71" y="121"/>
                    </a:lnTo>
                    <a:lnTo>
                      <a:pt x="70" y="122"/>
                    </a:lnTo>
                    <a:lnTo>
                      <a:pt x="69" y="124"/>
                    </a:lnTo>
                    <a:lnTo>
                      <a:pt x="67" y="125"/>
                    </a:lnTo>
                    <a:lnTo>
                      <a:pt x="66" y="127"/>
                    </a:lnTo>
                    <a:lnTo>
                      <a:pt x="65" y="128"/>
                    </a:lnTo>
                    <a:lnTo>
                      <a:pt x="64" y="130"/>
                    </a:lnTo>
                    <a:lnTo>
                      <a:pt x="63" y="131"/>
                    </a:lnTo>
                    <a:lnTo>
                      <a:pt x="62" y="131"/>
                    </a:lnTo>
                    <a:lnTo>
                      <a:pt x="62" y="132"/>
                    </a:lnTo>
                    <a:lnTo>
                      <a:pt x="61" y="132"/>
                    </a:lnTo>
                    <a:lnTo>
                      <a:pt x="60" y="132"/>
                    </a:lnTo>
                    <a:lnTo>
                      <a:pt x="59" y="133"/>
                    </a:lnTo>
                    <a:lnTo>
                      <a:pt x="58" y="134"/>
                    </a:lnTo>
                    <a:lnTo>
                      <a:pt x="57" y="135"/>
                    </a:lnTo>
                    <a:lnTo>
                      <a:pt x="56" y="136"/>
                    </a:lnTo>
                    <a:lnTo>
                      <a:pt x="55" y="137"/>
                    </a:lnTo>
                    <a:lnTo>
                      <a:pt x="54" y="138"/>
                    </a:lnTo>
                    <a:lnTo>
                      <a:pt x="53" y="139"/>
                    </a:lnTo>
                    <a:lnTo>
                      <a:pt x="52" y="141"/>
                    </a:lnTo>
                    <a:lnTo>
                      <a:pt x="51" y="142"/>
                    </a:lnTo>
                    <a:lnTo>
                      <a:pt x="51" y="143"/>
                    </a:lnTo>
                    <a:lnTo>
                      <a:pt x="50" y="144"/>
                    </a:lnTo>
                    <a:lnTo>
                      <a:pt x="50" y="145"/>
                    </a:lnTo>
                    <a:lnTo>
                      <a:pt x="49" y="145"/>
                    </a:lnTo>
                    <a:lnTo>
                      <a:pt x="48" y="147"/>
                    </a:lnTo>
                    <a:lnTo>
                      <a:pt x="46" y="148"/>
                    </a:lnTo>
                    <a:lnTo>
                      <a:pt x="44" y="149"/>
                    </a:lnTo>
                    <a:lnTo>
                      <a:pt x="42" y="151"/>
                    </a:lnTo>
                    <a:lnTo>
                      <a:pt x="41" y="152"/>
                    </a:lnTo>
                    <a:lnTo>
                      <a:pt x="40" y="153"/>
                    </a:lnTo>
                    <a:lnTo>
                      <a:pt x="39" y="154"/>
                    </a:lnTo>
                    <a:lnTo>
                      <a:pt x="39" y="155"/>
                    </a:lnTo>
                    <a:lnTo>
                      <a:pt x="38" y="156"/>
                    </a:lnTo>
                    <a:lnTo>
                      <a:pt x="38" y="157"/>
                    </a:lnTo>
                    <a:lnTo>
                      <a:pt x="37" y="158"/>
                    </a:lnTo>
                    <a:lnTo>
                      <a:pt x="36" y="158"/>
                    </a:lnTo>
                    <a:lnTo>
                      <a:pt x="35" y="160"/>
                    </a:lnTo>
                    <a:lnTo>
                      <a:pt x="33" y="161"/>
                    </a:lnTo>
                    <a:lnTo>
                      <a:pt x="32" y="162"/>
                    </a:lnTo>
                    <a:lnTo>
                      <a:pt x="32" y="163"/>
                    </a:lnTo>
                    <a:lnTo>
                      <a:pt x="32" y="164"/>
                    </a:lnTo>
                    <a:lnTo>
                      <a:pt x="31" y="164"/>
                    </a:lnTo>
                    <a:lnTo>
                      <a:pt x="31" y="165"/>
                    </a:lnTo>
                    <a:lnTo>
                      <a:pt x="29" y="166"/>
                    </a:lnTo>
                    <a:lnTo>
                      <a:pt x="27" y="168"/>
                    </a:lnTo>
                    <a:lnTo>
                      <a:pt x="25" y="169"/>
                    </a:lnTo>
                    <a:lnTo>
                      <a:pt x="23" y="171"/>
                    </a:lnTo>
                    <a:lnTo>
                      <a:pt x="22" y="172"/>
                    </a:lnTo>
                    <a:lnTo>
                      <a:pt x="21" y="173"/>
                    </a:lnTo>
                    <a:lnTo>
                      <a:pt x="20" y="174"/>
                    </a:lnTo>
                    <a:lnTo>
                      <a:pt x="20" y="175"/>
                    </a:lnTo>
                    <a:lnTo>
                      <a:pt x="19" y="176"/>
                    </a:lnTo>
                    <a:lnTo>
                      <a:pt x="18" y="177"/>
                    </a:lnTo>
                    <a:lnTo>
                      <a:pt x="18" y="178"/>
                    </a:lnTo>
                    <a:lnTo>
                      <a:pt x="18" y="179"/>
                    </a:lnTo>
                    <a:lnTo>
                      <a:pt x="17" y="180"/>
                    </a:lnTo>
                    <a:lnTo>
                      <a:pt x="16" y="180"/>
                    </a:lnTo>
                    <a:lnTo>
                      <a:pt x="15" y="180"/>
                    </a:lnTo>
                    <a:lnTo>
                      <a:pt x="15" y="181"/>
                    </a:lnTo>
                    <a:lnTo>
                      <a:pt x="15" y="182"/>
                    </a:lnTo>
                    <a:lnTo>
                      <a:pt x="14" y="182"/>
                    </a:lnTo>
                    <a:lnTo>
                      <a:pt x="13" y="183"/>
                    </a:lnTo>
                    <a:lnTo>
                      <a:pt x="13" y="184"/>
                    </a:lnTo>
                    <a:lnTo>
                      <a:pt x="12" y="185"/>
                    </a:lnTo>
                    <a:lnTo>
                      <a:pt x="11" y="185"/>
                    </a:lnTo>
                    <a:lnTo>
                      <a:pt x="11" y="186"/>
                    </a:lnTo>
                    <a:lnTo>
                      <a:pt x="10" y="186"/>
                    </a:lnTo>
                    <a:lnTo>
                      <a:pt x="10" y="187"/>
                    </a:lnTo>
                    <a:close/>
                  </a:path>
                </a:pathLst>
              </a:custGeom>
              <a:solidFill>
                <a:srgbClr val="007CC3"/>
              </a:solidFill>
              <a:ln w="9525">
                <a:noFill/>
                <a:round/>
                <a:headEnd/>
                <a:tailEnd/>
              </a:ln>
            </p:spPr>
            <p:txBody>
              <a:bodyPr/>
              <a:lstStyle/>
              <a:p>
                <a:endParaRPr lang="en-US"/>
              </a:p>
            </p:txBody>
          </p:sp>
          <p:sp>
            <p:nvSpPr>
              <p:cNvPr id="26865" name="Freeform 281"/>
              <p:cNvSpPr>
                <a:spLocks/>
              </p:cNvSpPr>
              <p:nvPr/>
            </p:nvSpPr>
            <p:spPr bwMode="auto">
              <a:xfrm>
                <a:off x="1096" y="1353"/>
                <a:ext cx="17" cy="7"/>
              </a:xfrm>
              <a:custGeom>
                <a:avLst/>
                <a:gdLst>
                  <a:gd name="T0" fmla="*/ 2 w 17"/>
                  <a:gd name="T1" fmla="*/ 7 h 7"/>
                  <a:gd name="T2" fmla="*/ 1 w 17"/>
                  <a:gd name="T3" fmla="*/ 7 h 7"/>
                  <a:gd name="T4" fmla="*/ 1 w 17"/>
                  <a:gd name="T5" fmla="*/ 7 h 7"/>
                  <a:gd name="T6" fmla="*/ 0 w 17"/>
                  <a:gd name="T7" fmla="*/ 7 h 7"/>
                  <a:gd name="T8" fmla="*/ 0 w 17"/>
                  <a:gd name="T9" fmla="*/ 7 h 7"/>
                  <a:gd name="T10" fmla="*/ 0 w 17"/>
                  <a:gd name="T11" fmla="*/ 5 h 7"/>
                  <a:gd name="T12" fmla="*/ 0 w 17"/>
                  <a:gd name="T13" fmla="*/ 3 h 7"/>
                  <a:gd name="T14" fmla="*/ 0 w 17"/>
                  <a:gd name="T15" fmla="*/ 2 h 7"/>
                  <a:gd name="T16" fmla="*/ 0 w 17"/>
                  <a:gd name="T17" fmla="*/ 0 h 7"/>
                  <a:gd name="T18" fmla="*/ 2 w 17"/>
                  <a:gd name="T19" fmla="*/ 0 h 7"/>
                  <a:gd name="T20" fmla="*/ 4 w 17"/>
                  <a:gd name="T21" fmla="*/ 0 h 7"/>
                  <a:gd name="T22" fmla="*/ 6 w 17"/>
                  <a:gd name="T23" fmla="*/ 0 h 7"/>
                  <a:gd name="T24" fmla="*/ 8 w 17"/>
                  <a:gd name="T25" fmla="*/ 0 h 7"/>
                  <a:gd name="T26" fmla="*/ 11 w 17"/>
                  <a:gd name="T27" fmla="*/ 0 h 7"/>
                  <a:gd name="T28" fmla="*/ 13 w 17"/>
                  <a:gd name="T29" fmla="*/ 0 h 7"/>
                  <a:gd name="T30" fmla="*/ 15 w 17"/>
                  <a:gd name="T31" fmla="*/ 0 h 7"/>
                  <a:gd name="T32" fmla="*/ 17 w 17"/>
                  <a:gd name="T33" fmla="*/ 0 h 7"/>
                  <a:gd name="T34" fmla="*/ 17 w 17"/>
                  <a:gd name="T35" fmla="*/ 3 h 7"/>
                  <a:gd name="T36" fmla="*/ 17 w 17"/>
                  <a:gd name="T37" fmla="*/ 5 h 7"/>
                  <a:gd name="T38" fmla="*/ 17 w 17"/>
                  <a:gd name="T39" fmla="*/ 5 h 7"/>
                  <a:gd name="T40" fmla="*/ 17 w 17"/>
                  <a:gd name="T41" fmla="*/ 6 h 7"/>
                  <a:gd name="T42" fmla="*/ 17 w 17"/>
                  <a:gd name="T43" fmla="*/ 6 h 7"/>
                  <a:gd name="T44" fmla="*/ 17 w 17"/>
                  <a:gd name="T45" fmla="*/ 7 h 7"/>
                  <a:gd name="T46" fmla="*/ 15 w 17"/>
                  <a:gd name="T47" fmla="*/ 7 h 7"/>
                  <a:gd name="T48" fmla="*/ 13 w 17"/>
                  <a:gd name="T49" fmla="*/ 7 h 7"/>
                  <a:gd name="T50" fmla="*/ 11 w 17"/>
                  <a:gd name="T51" fmla="*/ 7 h 7"/>
                  <a:gd name="T52" fmla="*/ 9 w 17"/>
                  <a:gd name="T53" fmla="*/ 7 h 7"/>
                  <a:gd name="T54" fmla="*/ 8 w 17"/>
                  <a:gd name="T55" fmla="*/ 7 h 7"/>
                  <a:gd name="T56" fmla="*/ 6 w 17"/>
                  <a:gd name="T57" fmla="*/ 7 h 7"/>
                  <a:gd name="T58" fmla="*/ 4 w 17"/>
                  <a:gd name="T59" fmla="*/ 7 h 7"/>
                  <a:gd name="T60" fmla="*/ 2 w 17"/>
                  <a:gd name="T61" fmla="*/ 7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7"/>
                  <a:gd name="T95" fmla="*/ 17 w 17"/>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7">
                    <a:moveTo>
                      <a:pt x="2" y="7"/>
                    </a:moveTo>
                    <a:lnTo>
                      <a:pt x="1" y="7"/>
                    </a:lnTo>
                    <a:lnTo>
                      <a:pt x="0" y="7"/>
                    </a:lnTo>
                    <a:lnTo>
                      <a:pt x="0" y="5"/>
                    </a:lnTo>
                    <a:lnTo>
                      <a:pt x="0" y="3"/>
                    </a:lnTo>
                    <a:lnTo>
                      <a:pt x="0" y="2"/>
                    </a:lnTo>
                    <a:lnTo>
                      <a:pt x="0" y="0"/>
                    </a:lnTo>
                    <a:lnTo>
                      <a:pt x="2" y="0"/>
                    </a:lnTo>
                    <a:lnTo>
                      <a:pt x="4" y="0"/>
                    </a:lnTo>
                    <a:lnTo>
                      <a:pt x="6" y="0"/>
                    </a:lnTo>
                    <a:lnTo>
                      <a:pt x="8" y="0"/>
                    </a:lnTo>
                    <a:lnTo>
                      <a:pt x="11" y="0"/>
                    </a:lnTo>
                    <a:lnTo>
                      <a:pt x="13" y="0"/>
                    </a:lnTo>
                    <a:lnTo>
                      <a:pt x="15" y="0"/>
                    </a:lnTo>
                    <a:lnTo>
                      <a:pt x="17" y="0"/>
                    </a:lnTo>
                    <a:lnTo>
                      <a:pt x="17" y="3"/>
                    </a:lnTo>
                    <a:lnTo>
                      <a:pt x="17" y="5"/>
                    </a:lnTo>
                    <a:lnTo>
                      <a:pt x="17" y="6"/>
                    </a:lnTo>
                    <a:lnTo>
                      <a:pt x="17" y="7"/>
                    </a:lnTo>
                    <a:lnTo>
                      <a:pt x="15" y="7"/>
                    </a:lnTo>
                    <a:lnTo>
                      <a:pt x="13" y="7"/>
                    </a:lnTo>
                    <a:lnTo>
                      <a:pt x="11" y="7"/>
                    </a:lnTo>
                    <a:lnTo>
                      <a:pt x="9" y="7"/>
                    </a:lnTo>
                    <a:lnTo>
                      <a:pt x="8" y="7"/>
                    </a:lnTo>
                    <a:lnTo>
                      <a:pt x="6" y="7"/>
                    </a:lnTo>
                    <a:lnTo>
                      <a:pt x="4" y="7"/>
                    </a:lnTo>
                    <a:lnTo>
                      <a:pt x="2" y="7"/>
                    </a:lnTo>
                    <a:close/>
                  </a:path>
                </a:pathLst>
              </a:custGeom>
              <a:solidFill>
                <a:srgbClr val="A98F00"/>
              </a:solidFill>
              <a:ln w="9525">
                <a:noFill/>
                <a:round/>
                <a:headEnd/>
                <a:tailEnd/>
              </a:ln>
            </p:spPr>
            <p:txBody>
              <a:bodyPr/>
              <a:lstStyle/>
              <a:p>
                <a:endParaRPr lang="en-US"/>
              </a:p>
            </p:txBody>
          </p:sp>
          <p:sp>
            <p:nvSpPr>
              <p:cNvPr id="26866" name="Freeform 282"/>
              <p:cNvSpPr>
                <a:spLocks/>
              </p:cNvSpPr>
              <p:nvPr/>
            </p:nvSpPr>
            <p:spPr bwMode="auto">
              <a:xfrm>
                <a:off x="1545" y="1340"/>
                <a:ext cx="21" cy="20"/>
              </a:xfrm>
              <a:custGeom>
                <a:avLst/>
                <a:gdLst>
                  <a:gd name="T0" fmla="*/ 8 w 21"/>
                  <a:gd name="T1" fmla="*/ 20 h 20"/>
                  <a:gd name="T2" fmla="*/ 7 w 21"/>
                  <a:gd name="T3" fmla="*/ 20 h 20"/>
                  <a:gd name="T4" fmla="*/ 5 w 21"/>
                  <a:gd name="T5" fmla="*/ 19 h 20"/>
                  <a:gd name="T6" fmla="*/ 4 w 21"/>
                  <a:gd name="T7" fmla="*/ 18 h 20"/>
                  <a:gd name="T8" fmla="*/ 4 w 21"/>
                  <a:gd name="T9" fmla="*/ 18 h 20"/>
                  <a:gd name="T10" fmla="*/ 3 w 21"/>
                  <a:gd name="T11" fmla="*/ 17 h 20"/>
                  <a:gd name="T12" fmla="*/ 2 w 21"/>
                  <a:gd name="T13" fmla="*/ 17 h 20"/>
                  <a:gd name="T14" fmla="*/ 2 w 21"/>
                  <a:gd name="T15" fmla="*/ 16 h 20"/>
                  <a:gd name="T16" fmla="*/ 1 w 21"/>
                  <a:gd name="T17" fmla="*/ 16 h 20"/>
                  <a:gd name="T18" fmla="*/ 1 w 21"/>
                  <a:gd name="T19" fmla="*/ 15 h 20"/>
                  <a:gd name="T20" fmla="*/ 1 w 21"/>
                  <a:gd name="T21" fmla="*/ 14 h 20"/>
                  <a:gd name="T22" fmla="*/ 0 w 21"/>
                  <a:gd name="T23" fmla="*/ 13 h 20"/>
                  <a:gd name="T24" fmla="*/ 0 w 21"/>
                  <a:gd name="T25" fmla="*/ 12 h 20"/>
                  <a:gd name="T26" fmla="*/ 0 w 21"/>
                  <a:gd name="T27" fmla="*/ 10 h 20"/>
                  <a:gd name="T28" fmla="*/ 0 w 21"/>
                  <a:gd name="T29" fmla="*/ 8 h 20"/>
                  <a:gd name="T30" fmla="*/ 1 w 21"/>
                  <a:gd name="T31" fmla="*/ 6 h 20"/>
                  <a:gd name="T32" fmla="*/ 2 w 21"/>
                  <a:gd name="T33" fmla="*/ 4 h 20"/>
                  <a:gd name="T34" fmla="*/ 3 w 21"/>
                  <a:gd name="T35" fmla="*/ 2 h 20"/>
                  <a:gd name="T36" fmla="*/ 5 w 21"/>
                  <a:gd name="T37" fmla="*/ 1 h 20"/>
                  <a:gd name="T38" fmla="*/ 7 w 21"/>
                  <a:gd name="T39" fmla="*/ 1 h 20"/>
                  <a:gd name="T40" fmla="*/ 10 w 21"/>
                  <a:gd name="T41" fmla="*/ 0 h 20"/>
                  <a:gd name="T42" fmla="*/ 13 w 21"/>
                  <a:gd name="T43" fmla="*/ 0 h 20"/>
                  <a:gd name="T44" fmla="*/ 15 w 21"/>
                  <a:gd name="T45" fmla="*/ 0 h 20"/>
                  <a:gd name="T46" fmla="*/ 16 w 21"/>
                  <a:gd name="T47" fmla="*/ 1 h 20"/>
                  <a:gd name="T48" fmla="*/ 17 w 21"/>
                  <a:gd name="T49" fmla="*/ 2 h 20"/>
                  <a:gd name="T50" fmla="*/ 18 w 21"/>
                  <a:gd name="T51" fmla="*/ 3 h 20"/>
                  <a:gd name="T52" fmla="*/ 18 w 21"/>
                  <a:gd name="T53" fmla="*/ 4 h 20"/>
                  <a:gd name="T54" fmla="*/ 19 w 21"/>
                  <a:gd name="T55" fmla="*/ 4 h 20"/>
                  <a:gd name="T56" fmla="*/ 20 w 21"/>
                  <a:gd name="T57" fmla="*/ 5 h 20"/>
                  <a:gd name="T58" fmla="*/ 20 w 21"/>
                  <a:gd name="T59" fmla="*/ 6 h 20"/>
                  <a:gd name="T60" fmla="*/ 20 w 21"/>
                  <a:gd name="T61" fmla="*/ 7 h 20"/>
                  <a:gd name="T62" fmla="*/ 21 w 21"/>
                  <a:gd name="T63" fmla="*/ 8 h 20"/>
                  <a:gd name="T64" fmla="*/ 21 w 21"/>
                  <a:gd name="T65" fmla="*/ 9 h 20"/>
                  <a:gd name="T66" fmla="*/ 21 w 21"/>
                  <a:gd name="T67" fmla="*/ 9 h 20"/>
                  <a:gd name="T68" fmla="*/ 21 w 21"/>
                  <a:gd name="T69" fmla="*/ 10 h 20"/>
                  <a:gd name="T70" fmla="*/ 21 w 21"/>
                  <a:gd name="T71" fmla="*/ 11 h 20"/>
                  <a:gd name="T72" fmla="*/ 21 w 21"/>
                  <a:gd name="T73" fmla="*/ 12 h 20"/>
                  <a:gd name="T74" fmla="*/ 21 w 21"/>
                  <a:gd name="T75" fmla="*/ 13 h 20"/>
                  <a:gd name="T76" fmla="*/ 20 w 21"/>
                  <a:gd name="T77" fmla="*/ 13 h 20"/>
                  <a:gd name="T78" fmla="*/ 20 w 21"/>
                  <a:gd name="T79" fmla="*/ 14 h 20"/>
                  <a:gd name="T80" fmla="*/ 20 w 21"/>
                  <a:gd name="T81" fmla="*/ 15 h 20"/>
                  <a:gd name="T82" fmla="*/ 19 w 21"/>
                  <a:gd name="T83" fmla="*/ 15 h 20"/>
                  <a:gd name="T84" fmla="*/ 19 w 21"/>
                  <a:gd name="T85" fmla="*/ 16 h 20"/>
                  <a:gd name="T86" fmla="*/ 18 w 21"/>
                  <a:gd name="T87" fmla="*/ 17 h 20"/>
                  <a:gd name="T88" fmla="*/ 18 w 21"/>
                  <a:gd name="T89" fmla="*/ 17 h 20"/>
                  <a:gd name="T90" fmla="*/ 17 w 21"/>
                  <a:gd name="T91" fmla="*/ 18 h 20"/>
                  <a:gd name="T92" fmla="*/ 16 w 21"/>
                  <a:gd name="T93" fmla="*/ 18 h 20"/>
                  <a:gd name="T94" fmla="*/ 15 w 21"/>
                  <a:gd name="T95" fmla="*/ 19 h 20"/>
                  <a:gd name="T96" fmla="*/ 14 w 21"/>
                  <a:gd name="T97" fmla="*/ 19 h 20"/>
                  <a:gd name="T98" fmla="*/ 14 w 21"/>
                  <a:gd name="T99" fmla="*/ 19 h 20"/>
                  <a:gd name="T100" fmla="*/ 13 w 21"/>
                  <a:gd name="T101" fmla="*/ 20 h 20"/>
                  <a:gd name="T102" fmla="*/ 12 w 21"/>
                  <a:gd name="T103" fmla="*/ 20 h 20"/>
                  <a:gd name="T104" fmla="*/ 10 w 21"/>
                  <a:gd name="T105" fmla="*/ 20 h 20"/>
                  <a:gd name="T106" fmla="*/ 9 w 21"/>
                  <a:gd name="T107" fmla="*/ 20 h 20"/>
                  <a:gd name="T108" fmla="*/ 8 w 21"/>
                  <a:gd name="T109" fmla="*/ 20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
                  <a:gd name="T166" fmla="*/ 0 h 20"/>
                  <a:gd name="T167" fmla="*/ 21 w 21"/>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 h="20">
                    <a:moveTo>
                      <a:pt x="8" y="20"/>
                    </a:moveTo>
                    <a:lnTo>
                      <a:pt x="7" y="20"/>
                    </a:lnTo>
                    <a:lnTo>
                      <a:pt x="5" y="19"/>
                    </a:lnTo>
                    <a:lnTo>
                      <a:pt x="4" y="18"/>
                    </a:lnTo>
                    <a:lnTo>
                      <a:pt x="3" y="17"/>
                    </a:lnTo>
                    <a:lnTo>
                      <a:pt x="2" y="17"/>
                    </a:lnTo>
                    <a:lnTo>
                      <a:pt x="2" y="16"/>
                    </a:lnTo>
                    <a:lnTo>
                      <a:pt x="1" y="16"/>
                    </a:lnTo>
                    <a:lnTo>
                      <a:pt x="1" y="15"/>
                    </a:lnTo>
                    <a:lnTo>
                      <a:pt x="1" y="14"/>
                    </a:lnTo>
                    <a:lnTo>
                      <a:pt x="0" y="13"/>
                    </a:lnTo>
                    <a:lnTo>
                      <a:pt x="0" y="12"/>
                    </a:lnTo>
                    <a:lnTo>
                      <a:pt x="0" y="10"/>
                    </a:lnTo>
                    <a:lnTo>
                      <a:pt x="0" y="8"/>
                    </a:lnTo>
                    <a:lnTo>
                      <a:pt x="1" y="6"/>
                    </a:lnTo>
                    <a:lnTo>
                      <a:pt x="2" y="4"/>
                    </a:lnTo>
                    <a:lnTo>
                      <a:pt x="3" y="2"/>
                    </a:lnTo>
                    <a:lnTo>
                      <a:pt x="5" y="1"/>
                    </a:lnTo>
                    <a:lnTo>
                      <a:pt x="7" y="1"/>
                    </a:lnTo>
                    <a:lnTo>
                      <a:pt x="10" y="0"/>
                    </a:lnTo>
                    <a:lnTo>
                      <a:pt x="13" y="0"/>
                    </a:lnTo>
                    <a:lnTo>
                      <a:pt x="15" y="0"/>
                    </a:lnTo>
                    <a:lnTo>
                      <a:pt x="16" y="1"/>
                    </a:lnTo>
                    <a:lnTo>
                      <a:pt x="17" y="2"/>
                    </a:lnTo>
                    <a:lnTo>
                      <a:pt x="18" y="3"/>
                    </a:lnTo>
                    <a:lnTo>
                      <a:pt x="18" y="4"/>
                    </a:lnTo>
                    <a:lnTo>
                      <a:pt x="19" y="4"/>
                    </a:lnTo>
                    <a:lnTo>
                      <a:pt x="20" y="5"/>
                    </a:lnTo>
                    <a:lnTo>
                      <a:pt x="20" y="6"/>
                    </a:lnTo>
                    <a:lnTo>
                      <a:pt x="20" y="7"/>
                    </a:lnTo>
                    <a:lnTo>
                      <a:pt x="21" y="8"/>
                    </a:lnTo>
                    <a:lnTo>
                      <a:pt x="21" y="9"/>
                    </a:lnTo>
                    <a:lnTo>
                      <a:pt x="21" y="10"/>
                    </a:lnTo>
                    <a:lnTo>
                      <a:pt x="21" y="11"/>
                    </a:lnTo>
                    <a:lnTo>
                      <a:pt x="21" y="12"/>
                    </a:lnTo>
                    <a:lnTo>
                      <a:pt x="21" y="13"/>
                    </a:lnTo>
                    <a:lnTo>
                      <a:pt x="20" y="13"/>
                    </a:lnTo>
                    <a:lnTo>
                      <a:pt x="20" y="14"/>
                    </a:lnTo>
                    <a:lnTo>
                      <a:pt x="20" y="15"/>
                    </a:lnTo>
                    <a:lnTo>
                      <a:pt x="19" y="15"/>
                    </a:lnTo>
                    <a:lnTo>
                      <a:pt x="19" y="16"/>
                    </a:lnTo>
                    <a:lnTo>
                      <a:pt x="18" y="17"/>
                    </a:lnTo>
                    <a:lnTo>
                      <a:pt x="17" y="18"/>
                    </a:lnTo>
                    <a:lnTo>
                      <a:pt x="16" y="18"/>
                    </a:lnTo>
                    <a:lnTo>
                      <a:pt x="15" y="19"/>
                    </a:lnTo>
                    <a:lnTo>
                      <a:pt x="14" y="19"/>
                    </a:lnTo>
                    <a:lnTo>
                      <a:pt x="13" y="20"/>
                    </a:lnTo>
                    <a:lnTo>
                      <a:pt x="12" y="20"/>
                    </a:lnTo>
                    <a:lnTo>
                      <a:pt x="10" y="20"/>
                    </a:lnTo>
                    <a:lnTo>
                      <a:pt x="9" y="20"/>
                    </a:lnTo>
                    <a:lnTo>
                      <a:pt x="8" y="20"/>
                    </a:lnTo>
                    <a:close/>
                  </a:path>
                </a:pathLst>
              </a:custGeom>
              <a:solidFill>
                <a:srgbClr val="F8C400"/>
              </a:solidFill>
              <a:ln w="9525">
                <a:noFill/>
                <a:round/>
                <a:headEnd/>
                <a:tailEnd/>
              </a:ln>
            </p:spPr>
            <p:txBody>
              <a:bodyPr/>
              <a:lstStyle/>
              <a:p>
                <a:endParaRPr lang="en-US"/>
              </a:p>
            </p:txBody>
          </p:sp>
          <p:sp>
            <p:nvSpPr>
              <p:cNvPr id="26867" name="Freeform 283"/>
              <p:cNvSpPr>
                <a:spLocks/>
              </p:cNvSpPr>
              <p:nvPr/>
            </p:nvSpPr>
            <p:spPr bwMode="auto">
              <a:xfrm>
                <a:off x="1014" y="1353"/>
                <a:ext cx="13" cy="7"/>
              </a:xfrm>
              <a:custGeom>
                <a:avLst/>
                <a:gdLst>
                  <a:gd name="T0" fmla="*/ 0 w 13"/>
                  <a:gd name="T1" fmla="*/ 7 h 7"/>
                  <a:gd name="T2" fmla="*/ 0 w 13"/>
                  <a:gd name="T3" fmla="*/ 5 h 7"/>
                  <a:gd name="T4" fmla="*/ 0 w 13"/>
                  <a:gd name="T5" fmla="*/ 3 h 7"/>
                  <a:gd name="T6" fmla="*/ 0 w 13"/>
                  <a:gd name="T7" fmla="*/ 2 h 7"/>
                  <a:gd name="T8" fmla="*/ 0 w 13"/>
                  <a:gd name="T9" fmla="*/ 0 h 7"/>
                  <a:gd name="T10" fmla="*/ 2 w 13"/>
                  <a:gd name="T11" fmla="*/ 0 h 7"/>
                  <a:gd name="T12" fmla="*/ 3 w 13"/>
                  <a:gd name="T13" fmla="*/ 0 h 7"/>
                  <a:gd name="T14" fmla="*/ 5 w 13"/>
                  <a:gd name="T15" fmla="*/ 0 h 7"/>
                  <a:gd name="T16" fmla="*/ 7 w 13"/>
                  <a:gd name="T17" fmla="*/ 0 h 7"/>
                  <a:gd name="T18" fmla="*/ 8 w 13"/>
                  <a:gd name="T19" fmla="*/ 0 h 7"/>
                  <a:gd name="T20" fmla="*/ 10 w 13"/>
                  <a:gd name="T21" fmla="*/ 0 h 7"/>
                  <a:gd name="T22" fmla="*/ 12 w 13"/>
                  <a:gd name="T23" fmla="*/ 0 h 7"/>
                  <a:gd name="T24" fmla="*/ 13 w 13"/>
                  <a:gd name="T25" fmla="*/ 0 h 7"/>
                  <a:gd name="T26" fmla="*/ 13 w 13"/>
                  <a:gd name="T27" fmla="*/ 1 h 7"/>
                  <a:gd name="T28" fmla="*/ 13 w 13"/>
                  <a:gd name="T29" fmla="*/ 3 h 7"/>
                  <a:gd name="T30" fmla="*/ 13 w 13"/>
                  <a:gd name="T31" fmla="*/ 5 h 7"/>
                  <a:gd name="T32" fmla="*/ 13 w 13"/>
                  <a:gd name="T33" fmla="*/ 7 h 7"/>
                  <a:gd name="T34" fmla="*/ 12 w 13"/>
                  <a:gd name="T35" fmla="*/ 7 h 7"/>
                  <a:gd name="T36" fmla="*/ 10 w 13"/>
                  <a:gd name="T37" fmla="*/ 7 h 7"/>
                  <a:gd name="T38" fmla="*/ 8 w 13"/>
                  <a:gd name="T39" fmla="*/ 7 h 7"/>
                  <a:gd name="T40" fmla="*/ 7 w 13"/>
                  <a:gd name="T41" fmla="*/ 7 h 7"/>
                  <a:gd name="T42" fmla="*/ 5 w 13"/>
                  <a:gd name="T43" fmla="*/ 7 h 7"/>
                  <a:gd name="T44" fmla="*/ 4 w 13"/>
                  <a:gd name="T45" fmla="*/ 7 h 7"/>
                  <a:gd name="T46" fmla="*/ 2 w 13"/>
                  <a:gd name="T47" fmla="*/ 7 h 7"/>
                  <a:gd name="T48" fmla="*/ 0 w 13"/>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7"/>
                  <a:gd name="T77" fmla="*/ 13 w 13"/>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7">
                    <a:moveTo>
                      <a:pt x="0" y="7"/>
                    </a:moveTo>
                    <a:lnTo>
                      <a:pt x="0" y="5"/>
                    </a:lnTo>
                    <a:lnTo>
                      <a:pt x="0" y="3"/>
                    </a:lnTo>
                    <a:lnTo>
                      <a:pt x="0" y="2"/>
                    </a:lnTo>
                    <a:lnTo>
                      <a:pt x="0" y="0"/>
                    </a:lnTo>
                    <a:lnTo>
                      <a:pt x="2" y="0"/>
                    </a:lnTo>
                    <a:lnTo>
                      <a:pt x="3" y="0"/>
                    </a:lnTo>
                    <a:lnTo>
                      <a:pt x="5" y="0"/>
                    </a:lnTo>
                    <a:lnTo>
                      <a:pt x="7" y="0"/>
                    </a:lnTo>
                    <a:lnTo>
                      <a:pt x="8" y="0"/>
                    </a:lnTo>
                    <a:lnTo>
                      <a:pt x="10" y="0"/>
                    </a:lnTo>
                    <a:lnTo>
                      <a:pt x="12" y="0"/>
                    </a:lnTo>
                    <a:lnTo>
                      <a:pt x="13" y="0"/>
                    </a:lnTo>
                    <a:lnTo>
                      <a:pt x="13" y="1"/>
                    </a:lnTo>
                    <a:lnTo>
                      <a:pt x="13" y="3"/>
                    </a:lnTo>
                    <a:lnTo>
                      <a:pt x="13" y="5"/>
                    </a:lnTo>
                    <a:lnTo>
                      <a:pt x="13" y="7"/>
                    </a:lnTo>
                    <a:lnTo>
                      <a:pt x="12" y="7"/>
                    </a:lnTo>
                    <a:lnTo>
                      <a:pt x="10" y="7"/>
                    </a:lnTo>
                    <a:lnTo>
                      <a:pt x="8" y="7"/>
                    </a:lnTo>
                    <a:lnTo>
                      <a:pt x="7" y="7"/>
                    </a:lnTo>
                    <a:lnTo>
                      <a:pt x="5"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868" name="Freeform 284"/>
              <p:cNvSpPr>
                <a:spLocks/>
              </p:cNvSpPr>
              <p:nvPr/>
            </p:nvSpPr>
            <p:spPr bwMode="auto">
              <a:xfrm>
                <a:off x="1039" y="1353"/>
                <a:ext cx="17" cy="7"/>
              </a:xfrm>
              <a:custGeom>
                <a:avLst/>
                <a:gdLst>
                  <a:gd name="T0" fmla="*/ 0 w 17"/>
                  <a:gd name="T1" fmla="*/ 7 h 7"/>
                  <a:gd name="T2" fmla="*/ 0 w 17"/>
                  <a:gd name="T3" fmla="*/ 5 h 7"/>
                  <a:gd name="T4" fmla="*/ 0 w 17"/>
                  <a:gd name="T5" fmla="*/ 3 h 7"/>
                  <a:gd name="T6" fmla="*/ 0 w 17"/>
                  <a:gd name="T7" fmla="*/ 1 h 7"/>
                  <a:gd name="T8" fmla="*/ 0 w 17"/>
                  <a:gd name="T9" fmla="*/ 0 h 7"/>
                  <a:gd name="T10" fmla="*/ 2 w 17"/>
                  <a:gd name="T11" fmla="*/ 0 h 7"/>
                  <a:gd name="T12" fmla="*/ 4 w 17"/>
                  <a:gd name="T13" fmla="*/ 0 h 7"/>
                  <a:gd name="T14" fmla="*/ 6 w 17"/>
                  <a:gd name="T15" fmla="*/ 0 h 7"/>
                  <a:gd name="T16" fmla="*/ 8 w 17"/>
                  <a:gd name="T17" fmla="*/ 0 h 7"/>
                  <a:gd name="T18" fmla="*/ 10 w 17"/>
                  <a:gd name="T19" fmla="*/ 0 h 7"/>
                  <a:gd name="T20" fmla="*/ 12 w 17"/>
                  <a:gd name="T21" fmla="*/ 0 h 7"/>
                  <a:gd name="T22" fmla="*/ 14 w 17"/>
                  <a:gd name="T23" fmla="*/ 0 h 7"/>
                  <a:gd name="T24" fmla="*/ 16 w 17"/>
                  <a:gd name="T25" fmla="*/ 0 h 7"/>
                  <a:gd name="T26" fmla="*/ 16 w 17"/>
                  <a:gd name="T27" fmla="*/ 2 h 7"/>
                  <a:gd name="T28" fmla="*/ 17 w 17"/>
                  <a:gd name="T29" fmla="*/ 3 h 7"/>
                  <a:gd name="T30" fmla="*/ 17 w 17"/>
                  <a:gd name="T31" fmla="*/ 5 h 7"/>
                  <a:gd name="T32" fmla="*/ 17 w 17"/>
                  <a:gd name="T33" fmla="*/ 7 h 7"/>
                  <a:gd name="T34" fmla="*/ 15 w 17"/>
                  <a:gd name="T35" fmla="*/ 7 h 7"/>
                  <a:gd name="T36" fmla="*/ 13 w 17"/>
                  <a:gd name="T37" fmla="*/ 7 h 7"/>
                  <a:gd name="T38" fmla="*/ 10 w 17"/>
                  <a:gd name="T39" fmla="*/ 7 h 7"/>
                  <a:gd name="T40" fmla="*/ 8 w 17"/>
                  <a:gd name="T41" fmla="*/ 7 h 7"/>
                  <a:gd name="T42" fmla="*/ 6 w 17"/>
                  <a:gd name="T43" fmla="*/ 7 h 7"/>
                  <a:gd name="T44" fmla="*/ 4 w 17"/>
                  <a:gd name="T45" fmla="*/ 7 h 7"/>
                  <a:gd name="T46" fmla="*/ 2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3"/>
                    </a:lnTo>
                    <a:lnTo>
                      <a:pt x="0" y="1"/>
                    </a:lnTo>
                    <a:lnTo>
                      <a:pt x="0" y="0"/>
                    </a:lnTo>
                    <a:lnTo>
                      <a:pt x="2" y="0"/>
                    </a:lnTo>
                    <a:lnTo>
                      <a:pt x="4" y="0"/>
                    </a:lnTo>
                    <a:lnTo>
                      <a:pt x="6" y="0"/>
                    </a:lnTo>
                    <a:lnTo>
                      <a:pt x="8" y="0"/>
                    </a:lnTo>
                    <a:lnTo>
                      <a:pt x="10" y="0"/>
                    </a:lnTo>
                    <a:lnTo>
                      <a:pt x="12" y="0"/>
                    </a:lnTo>
                    <a:lnTo>
                      <a:pt x="14" y="0"/>
                    </a:lnTo>
                    <a:lnTo>
                      <a:pt x="16" y="0"/>
                    </a:lnTo>
                    <a:lnTo>
                      <a:pt x="16" y="2"/>
                    </a:lnTo>
                    <a:lnTo>
                      <a:pt x="17" y="3"/>
                    </a:lnTo>
                    <a:lnTo>
                      <a:pt x="17" y="5"/>
                    </a:lnTo>
                    <a:lnTo>
                      <a:pt x="17" y="7"/>
                    </a:lnTo>
                    <a:lnTo>
                      <a:pt x="15" y="7"/>
                    </a:lnTo>
                    <a:lnTo>
                      <a:pt x="13" y="7"/>
                    </a:lnTo>
                    <a:lnTo>
                      <a:pt x="10" y="7"/>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869" name="Freeform 285"/>
              <p:cNvSpPr>
                <a:spLocks/>
              </p:cNvSpPr>
              <p:nvPr/>
            </p:nvSpPr>
            <p:spPr bwMode="auto">
              <a:xfrm>
                <a:off x="1070" y="1353"/>
                <a:ext cx="14" cy="7"/>
              </a:xfrm>
              <a:custGeom>
                <a:avLst/>
                <a:gdLst>
                  <a:gd name="T0" fmla="*/ 0 w 14"/>
                  <a:gd name="T1" fmla="*/ 7 h 7"/>
                  <a:gd name="T2" fmla="*/ 0 w 14"/>
                  <a:gd name="T3" fmla="*/ 5 h 7"/>
                  <a:gd name="T4" fmla="*/ 0 w 14"/>
                  <a:gd name="T5" fmla="*/ 3 h 7"/>
                  <a:gd name="T6" fmla="*/ 0 w 14"/>
                  <a:gd name="T7" fmla="*/ 2 h 7"/>
                  <a:gd name="T8" fmla="*/ 0 w 14"/>
                  <a:gd name="T9" fmla="*/ 0 h 7"/>
                  <a:gd name="T10" fmla="*/ 2 w 14"/>
                  <a:gd name="T11" fmla="*/ 0 h 7"/>
                  <a:gd name="T12" fmla="*/ 4 w 14"/>
                  <a:gd name="T13" fmla="*/ 0 h 7"/>
                  <a:gd name="T14" fmla="*/ 6 w 14"/>
                  <a:gd name="T15" fmla="*/ 0 h 7"/>
                  <a:gd name="T16" fmla="*/ 7 w 14"/>
                  <a:gd name="T17" fmla="*/ 0 h 7"/>
                  <a:gd name="T18" fmla="*/ 9 w 14"/>
                  <a:gd name="T19" fmla="*/ 0 h 7"/>
                  <a:gd name="T20" fmla="*/ 11 w 14"/>
                  <a:gd name="T21" fmla="*/ 0 h 7"/>
                  <a:gd name="T22" fmla="*/ 12 w 14"/>
                  <a:gd name="T23" fmla="*/ 0 h 7"/>
                  <a:gd name="T24" fmla="*/ 14 w 14"/>
                  <a:gd name="T25" fmla="*/ 0 h 7"/>
                  <a:gd name="T26" fmla="*/ 14 w 14"/>
                  <a:gd name="T27" fmla="*/ 2 h 7"/>
                  <a:gd name="T28" fmla="*/ 14 w 14"/>
                  <a:gd name="T29" fmla="*/ 3 h 7"/>
                  <a:gd name="T30" fmla="*/ 14 w 14"/>
                  <a:gd name="T31" fmla="*/ 5 h 7"/>
                  <a:gd name="T32" fmla="*/ 14 w 14"/>
                  <a:gd name="T33" fmla="*/ 7 h 7"/>
                  <a:gd name="T34" fmla="*/ 12 w 14"/>
                  <a:gd name="T35" fmla="*/ 7 h 7"/>
                  <a:gd name="T36" fmla="*/ 11 w 14"/>
                  <a:gd name="T37" fmla="*/ 7 h 7"/>
                  <a:gd name="T38" fmla="*/ 9 w 14"/>
                  <a:gd name="T39" fmla="*/ 7 h 7"/>
                  <a:gd name="T40" fmla="*/ 7 w 14"/>
                  <a:gd name="T41" fmla="*/ 7 h 7"/>
                  <a:gd name="T42" fmla="*/ 6 w 14"/>
                  <a:gd name="T43" fmla="*/ 7 h 7"/>
                  <a:gd name="T44" fmla="*/ 4 w 14"/>
                  <a:gd name="T45" fmla="*/ 7 h 7"/>
                  <a:gd name="T46" fmla="*/ 2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0" y="5"/>
                    </a:lnTo>
                    <a:lnTo>
                      <a:pt x="0" y="3"/>
                    </a:lnTo>
                    <a:lnTo>
                      <a:pt x="0" y="2"/>
                    </a:lnTo>
                    <a:lnTo>
                      <a:pt x="0" y="0"/>
                    </a:lnTo>
                    <a:lnTo>
                      <a:pt x="2" y="0"/>
                    </a:lnTo>
                    <a:lnTo>
                      <a:pt x="4" y="0"/>
                    </a:lnTo>
                    <a:lnTo>
                      <a:pt x="6" y="0"/>
                    </a:lnTo>
                    <a:lnTo>
                      <a:pt x="7" y="0"/>
                    </a:lnTo>
                    <a:lnTo>
                      <a:pt x="9" y="0"/>
                    </a:lnTo>
                    <a:lnTo>
                      <a:pt x="11" y="0"/>
                    </a:lnTo>
                    <a:lnTo>
                      <a:pt x="12" y="0"/>
                    </a:lnTo>
                    <a:lnTo>
                      <a:pt x="14" y="0"/>
                    </a:lnTo>
                    <a:lnTo>
                      <a:pt x="14" y="2"/>
                    </a:lnTo>
                    <a:lnTo>
                      <a:pt x="14" y="3"/>
                    </a:lnTo>
                    <a:lnTo>
                      <a:pt x="14" y="5"/>
                    </a:lnTo>
                    <a:lnTo>
                      <a:pt x="14" y="7"/>
                    </a:lnTo>
                    <a:lnTo>
                      <a:pt x="12" y="7"/>
                    </a:lnTo>
                    <a:lnTo>
                      <a:pt x="11" y="7"/>
                    </a:lnTo>
                    <a:lnTo>
                      <a:pt x="9" y="7"/>
                    </a:lnTo>
                    <a:lnTo>
                      <a:pt x="7"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870" name="Freeform 286"/>
              <p:cNvSpPr>
                <a:spLocks/>
              </p:cNvSpPr>
              <p:nvPr/>
            </p:nvSpPr>
            <p:spPr bwMode="auto">
              <a:xfrm>
                <a:off x="796" y="1352"/>
                <a:ext cx="15" cy="7"/>
              </a:xfrm>
              <a:custGeom>
                <a:avLst/>
                <a:gdLst>
                  <a:gd name="T0" fmla="*/ 0 w 15"/>
                  <a:gd name="T1" fmla="*/ 7 h 7"/>
                  <a:gd name="T2" fmla="*/ 0 w 15"/>
                  <a:gd name="T3" fmla="*/ 5 h 7"/>
                  <a:gd name="T4" fmla="*/ 1 w 15"/>
                  <a:gd name="T5" fmla="*/ 4 h 7"/>
                  <a:gd name="T6" fmla="*/ 1 w 15"/>
                  <a:gd name="T7" fmla="*/ 2 h 7"/>
                  <a:gd name="T8" fmla="*/ 1 w 15"/>
                  <a:gd name="T9" fmla="*/ 0 h 7"/>
                  <a:gd name="T10" fmla="*/ 3 w 15"/>
                  <a:gd name="T11" fmla="*/ 0 h 7"/>
                  <a:gd name="T12" fmla="*/ 4 w 15"/>
                  <a:gd name="T13" fmla="*/ 0 h 7"/>
                  <a:gd name="T14" fmla="*/ 6 w 15"/>
                  <a:gd name="T15" fmla="*/ 0 h 7"/>
                  <a:gd name="T16" fmla="*/ 8 w 15"/>
                  <a:gd name="T17" fmla="*/ 0 h 7"/>
                  <a:gd name="T18" fmla="*/ 10 w 15"/>
                  <a:gd name="T19" fmla="*/ 0 h 7"/>
                  <a:gd name="T20" fmla="*/ 11 w 15"/>
                  <a:gd name="T21" fmla="*/ 0 h 7"/>
                  <a:gd name="T22" fmla="*/ 13 w 15"/>
                  <a:gd name="T23" fmla="*/ 0 h 7"/>
                  <a:gd name="T24" fmla="*/ 15 w 15"/>
                  <a:gd name="T25" fmla="*/ 0 h 7"/>
                  <a:gd name="T26" fmla="*/ 15 w 15"/>
                  <a:gd name="T27" fmla="*/ 2 h 7"/>
                  <a:gd name="T28" fmla="*/ 15 w 15"/>
                  <a:gd name="T29" fmla="*/ 3 h 7"/>
                  <a:gd name="T30" fmla="*/ 15 w 15"/>
                  <a:gd name="T31" fmla="*/ 5 h 7"/>
                  <a:gd name="T32" fmla="*/ 15 w 15"/>
                  <a:gd name="T33" fmla="*/ 7 h 7"/>
                  <a:gd name="T34" fmla="*/ 13 w 15"/>
                  <a:gd name="T35" fmla="*/ 7 h 7"/>
                  <a:gd name="T36" fmla="*/ 11 w 15"/>
                  <a:gd name="T37" fmla="*/ 7 h 7"/>
                  <a:gd name="T38" fmla="*/ 9 w 15"/>
                  <a:gd name="T39" fmla="*/ 7 h 7"/>
                  <a:gd name="T40" fmla="*/ 8 w 15"/>
                  <a:gd name="T41" fmla="*/ 7 h 7"/>
                  <a:gd name="T42" fmla="*/ 6 w 15"/>
                  <a:gd name="T43" fmla="*/ 7 h 7"/>
                  <a:gd name="T44" fmla="*/ 4 w 15"/>
                  <a:gd name="T45" fmla="*/ 7 h 7"/>
                  <a:gd name="T46" fmla="*/ 2 w 15"/>
                  <a:gd name="T47" fmla="*/ 7 h 7"/>
                  <a:gd name="T48" fmla="*/ 0 w 1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7"/>
                  <a:gd name="T77" fmla="*/ 15 w 1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7">
                    <a:moveTo>
                      <a:pt x="0" y="7"/>
                    </a:moveTo>
                    <a:lnTo>
                      <a:pt x="0" y="5"/>
                    </a:lnTo>
                    <a:lnTo>
                      <a:pt x="1" y="4"/>
                    </a:lnTo>
                    <a:lnTo>
                      <a:pt x="1" y="2"/>
                    </a:lnTo>
                    <a:lnTo>
                      <a:pt x="1" y="0"/>
                    </a:lnTo>
                    <a:lnTo>
                      <a:pt x="3" y="0"/>
                    </a:lnTo>
                    <a:lnTo>
                      <a:pt x="4" y="0"/>
                    </a:lnTo>
                    <a:lnTo>
                      <a:pt x="6" y="0"/>
                    </a:lnTo>
                    <a:lnTo>
                      <a:pt x="8" y="0"/>
                    </a:lnTo>
                    <a:lnTo>
                      <a:pt x="10" y="0"/>
                    </a:lnTo>
                    <a:lnTo>
                      <a:pt x="11" y="0"/>
                    </a:lnTo>
                    <a:lnTo>
                      <a:pt x="13" y="0"/>
                    </a:lnTo>
                    <a:lnTo>
                      <a:pt x="15" y="0"/>
                    </a:lnTo>
                    <a:lnTo>
                      <a:pt x="15" y="2"/>
                    </a:lnTo>
                    <a:lnTo>
                      <a:pt x="15" y="3"/>
                    </a:lnTo>
                    <a:lnTo>
                      <a:pt x="15" y="5"/>
                    </a:lnTo>
                    <a:lnTo>
                      <a:pt x="15" y="7"/>
                    </a:lnTo>
                    <a:lnTo>
                      <a:pt x="13" y="7"/>
                    </a:lnTo>
                    <a:lnTo>
                      <a:pt x="11" y="7"/>
                    </a:lnTo>
                    <a:lnTo>
                      <a:pt x="9" y="7"/>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871" name="Freeform 287"/>
              <p:cNvSpPr>
                <a:spLocks/>
              </p:cNvSpPr>
              <p:nvPr/>
            </p:nvSpPr>
            <p:spPr bwMode="auto">
              <a:xfrm>
                <a:off x="826" y="1352"/>
                <a:ext cx="13" cy="7"/>
              </a:xfrm>
              <a:custGeom>
                <a:avLst/>
                <a:gdLst>
                  <a:gd name="T0" fmla="*/ 0 w 13"/>
                  <a:gd name="T1" fmla="*/ 7 h 7"/>
                  <a:gd name="T2" fmla="*/ 0 w 13"/>
                  <a:gd name="T3" fmla="*/ 5 h 7"/>
                  <a:gd name="T4" fmla="*/ 0 w 13"/>
                  <a:gd name="T5" fmla="*/ 4 h 7"/>
                  <a:gd name="T6" fmla="*/ 0 w 13"/>
                  <a:gd name="T7" fmla="*/ 2 h 7"/>
                  <a:gd name="T8" fmla="*/ 0 w 13"/>
                  <a:gd name="T9" fmla="*/ 0 h 7"/>
                  <a:gd name="T10" fmla="*/ 2 w 13"/>
                  <a:gd name="T11" fmla="*/ 0 h 7"/>
                  <a:gd name="T12" fmla="*/ 3 w 13"/>
                  <a:gd name="T13" fmla="*/ 0 h 7"/>
                  <a:gd name="T14" fmla="*/ 5 w 13"/>
                  <a:gd name="T15" fmla="*/ 0 h 7"/>
                  <a:gd name="T16" fmla="*/ 7 w 13"/>
                  <a:gd name="T17" fmla="*/ 0 h 7"/>
                  <a:gd name="T18" fmla="*/ 8 w 13"/>
                  <a:gd name="T19" fmla="*/ 0 h 7"/>
                  <a:gd name="T20" fmla="*/ 10 w 13"/>
                  <a:gd name="T21" fmla="*/ 0 h 7"/>
                  <a:gd name="T22" fmla="*/ 12 w 13"/>
                  <a:gd name="T23" fmla="*/ 0 h 7"/>
                  <a:gd name="T24" fmla="*/ 13 w 13"/>
                  <a:gd name="T25" fmla="*/ 0 h 7"/>
                  <a:gd name="T26" fmla="*/ 13 w 13"/>
                  <a:gd name="T27" fmla="*/ 2 h 7"/>
                  <a:gd name="T28" fmla="*/ 13 w 13"/>
                  <a:gd name="T29" fmla="*/ 3 h 7"/>
                  <a:gd name="T30" fmla="*/ 13 w 13"/>
                  <a:gd name="T31" fmla="*/ 5 h 7"/>
                  <a:gd name="T32" fmla="*/ 13 w 13"/>
                  <a:gd name="T33" fmla="*/ 7 h 7"/>
                  <a:gd name="T34" fmla="*/ 12 w 13"/>
                  <a:gd name="T35" fmla="*/ 7 h 7"/>
                  <a:gd name="T36" fmla="*/ 10 w 13"/>
                  <a:gd name="T37" fmla="*/ 7 h 7"/>
                  <a:gd name="T38" fmla="*/ 8 w 13"/>
                  <a:gd name="T39" fmla="*/ 7 h 7"/>
                  <a:gd name="T40" fmla="*/ 7 w 13"/>
                  <a:gd name="T41" fmla="*/ 7 h 7"/>
                  <a:gd name="T42" fmla="*/ 5 w 13"/>
                  <a:gd name="T43" fmla="*/ 7 h 7"/>
                  <a:gd name="T44" fmla="*/ 3 w 13"/>
                  <a:gd name="T45" fmla="*/ 7 h 7"/>
                  <a:gd name="T46" fmla="*/ 2 w 13"/>
                  <a:gd name="T47" fmla="*/ 7 h 7"/>
                  <a:gd name="T48" fmla="*/ 0 w 13"/>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7"/>
                  <a:gd name="T77" fmla="*/ 13 w 13"/>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7">
                    <a:moveTo>
                      <a:pt x="0" y="7"/>
                    </a:moveTo>
                    <a:lnTo>
                      <a:pt x="0" y="5"/>
                    </a:lnTo>
                    <a:lnTo>
                      <a:pt x="0" y="4"/>
                    </a:lnTo>
                    <a:lnTo>
                      <a:pt x="0" y="2"/>
                    </a:lnTo>
                    <a:lnTo>
                      <a:pt x="0" y="0"/>
                    </a:lnTo>
                    <a:lnTo>
                      <a:pt x="2" y="0"/>
                    </a:lnTo>
                    <a:lnTo>
                      <a:pt x="3" y="0"/>
                    </a:lnTo>
                    <a:lnTo>
                      <a:pt x="5" y="0"/>
                    </a:lnTo>
                    <a:lnTo>
                      <a:pt x="7" y="0"/>
                    </a:lnTo>
                    <a:lnTo>
                      <a:pt x="8" y="0"/>
                    </a:lnTo>
                    <a:lnTo>
                      <a:pt x="10" y="0"/>
                    </a:lnTo>
                    <a:lnTo>
                      <a:pt x="12" y="0"/>
                    </a:lnTo>
                    <a:lnTo>
                      <a:pt x="13" y="0"/>
                    </a:lnTo>
                    <a:lnTo>
                      <a:pt x="13" y="2"/>
                    </a:lnTo>
                    <a:lnTo>
                      <a:pt x="13" y="3"/>
                    </a:lnTo>
                    <a:lnTo>
                      <a:pt x="13" y="5"/>
                    </a:lnTo>
                    <a:lnTo>
                      <a:pt x="13" y="7"/>
                    </a:lnTo>
                    <a:lnTo>
                      <a:pt x="12" y="7"/>
                    </a:lnTo>
                    <a:lnTo>
                      <a:pt x="10" y="7"/>
                    </a:lnTo>
                    <a:lnTo>
                      <a:pt x="8" y="7"/>
                    </a:lnTo>
                    <a:lnTo>
                      <a:pt x="7" y="7"/>
                    </a:lnTo>
                    <a:lnTo>
                      <a:pt x="5" y="7"/>
                    </a:lnTo>
                    <a:lnTo>
                      <a:pt x="3" y="7"/>
                    </a:lnTo>
                    <a:lnTo>
                      <a:pt x="2" y="7"/>
                    </a:lnTo>
                    <a:lnTo>
                      <a:pt x="0" y="7"/>
                    </a:lnTo>
                    <a:close/>
                  </a:path>
                </a:pathLst>
              </a:custGeom>
              <a:solidFill>
                <a:srgbClr val="A98F00"/>
              </a:solidFill>
              <a:ln w="9525">
                <a:noFill/>
                <a:round/>
                <a:headEnd/>
                <a:tailEnd/>
              </a:ln>
            </p:spPr>
            <p:txBody>
              <a:bodyPr/>
              <a:lstStyle/>
              <a:p>
                <a:endParaRPr lang="en-US"/>
              </a:p>
            </p:txBody>
          </p:sp>
          <p:sp>
            <p:nvSpPr>
              <p:cNvPr id="26872" name="Freeform 288"/>
              <p:cNvSpPr>
                <a:spLocks/>
              </p:cNvSpPr>
              <p:nvPr/>
            </p:nvSpPr>
            <p:spPr bwMode="auto">
              <a:xfrm>
                <a:off x="852" y="1352"/>
                <a:ext cx="17" cy="7"/>
              </a:xfrm>
              <a:custGeom>
                <a:avLst/>
                <a:gdLst>
                  <a:gd name="T0" fmla="*/ 0 w 17"/>
                  <a:gd name="T1" fmla="*/ 7 h 7"/>
                  <a:gd name="T2" fmla="*/ 0 w 17"/>
                  <a:gd name="T3" fmla="*/ 5 h 7"/>
                  <a:gd name="T4" fmla="*/ 0 w 17"/>
                  <a:gd name="T5" fmla="*/ 3 h 7"/>
                  <a:gd name="T6" fmla="*/ 0 w 17"/>
                  <a:gd name="T7" fmla="*/ 2 h 7"/>
                  <a:gd name="T8" fmla="*/ 0 w 17"/>
                  <a:gd name="T9" fmla="*/ 0 h 7"/>
                  <a:gd name="T10" fmla="*/ 2 w 17"/>
                  <a:gd name="T11" fmla="*/ 0 h 7"/>
                  <a:gd name="T12" fmla="*/ 4 w 17"/>
                  <a:gd name="T13" fmla="*/ 0 h 7"/>
                  <a:gd name="T14" fmla="*/ 6 w 17"/>
                  <a:gd name="T15" fmla="*/ 0 h 7"/>
                  <a:gd name="T16" fmla="*/ 8 w 17"/>
                  <a:gd name="T17" fmla="*/ 0 h 7"/>
                  <a:gd name="T18" fmla="*/ 10 w 17"/>
                  <a:gd name="T19" fmla="*/ 0 h 7"/>
                  <a:gd name="T20" fmla="*/ 12 w 17"/>
                  <a:gd name="T21" fmla="*/ 0 h 7"/>
                  <a:gd name="T22" fmla="*/ 14 w 17"/>
                  <a:gd name="T23" fmla="*/ 0 h 7"/>
                  <a:gd name="T24" fmla="*/ 16 w 17"/>
                  <a:gd name="T25" fmla="*/ 0 h 7"/>
                  <a:gd name="T26" fmla="*/ 17 w 17"/>
                  <a:gd name="T27" fmla="*/ 2 h 7"/>
                  <a:gd name="T28" fmla="*/ 17 w 17"/>
                  <a:gd name="T29" fmla="*/ 4 h 7"/>
                  <a:gd name="T30" fmla="*/ 17 w 17"/>
                  <a:gd name="T31" fmla="*/ 5 h 7"/>
                  <a:gd name="T32" fmla="*/ 17 w 17"/>
                  <a:gd name="T33" fmla="*/ 7 h 7"/>
                  <a:gd name="T34" fmla="*/ 15 w 17"/>
                  <a:gd name="T35" fmla="*/ 7 h 7"/>
                  <a:gd name="T36" fmla="*/ 13 w 17"/>
                  <a:gd name="T37" fmla="*/ 7 h 7"/>
                  <a:gd name="T38" fmla="*/ 11 w 17"/>
                  <a:gd name="T39" fmla="*/ 7 h 7"/>
                  <a:gd name="T40" fmla="*/ 8 w 17"/>
                  <a:gd name="T41" fmla="*/ 7 h 7"/>
                  <a:gd name="T42" fmla="*/ 6 w 17"/>
                  <a:gd name="T43" fmla="*/ 7 h 7"/>
                  <a:gd name="T44" fmla="*/ 4 w 17"/>
                  <a:gd name="T45" fmla="*/ 7 h 7"/>
                  <a:gd name="T46" fmla="*/ 2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3"/>
                    </a:lnTo>
                    <a:lnTo>
                      <a:pt x="0" y="2"/>
                    </a:lnTo>
                    <a:lnTo>
                      <a:pt x="0" y="0"/>
                    </a:lnTo>
                    <a:lnTo>
                      <a:pt x="2" y="0"/>
                    </a:lnTo>
                    <a:lnTo>
                      <a:pt x="4" y="0"/>
                    </a:lnTo>
                    <a:lnTo>
                      <a:pt x="6" y="0"/>
                    </a:lnTo>
                    <a:lnTo>
                      <a:pt x="8" y="0"/>
                    </a:lnTo>
                    <a:lnTo>
                      <a:pt x="10" y="0"/>
                    </a:lnTo>
                    <a:lnTo>
                      <a:pt x="12" y="0"/>
                    </a:lnTo>
                    <a:lnTo>
                      <a:pt x="14" y="0"/>
                    </a:lnTo>
                    <a:lnTo>
                      <a:pt x="16" y="0"/>
                    </a:lnTo>
                    <a:lnTo>
                      <a:pt x="17" y="2"/>
                    </a:lnTo>
                    <a:lnTo>
                      <a:pt x="17" y="4"/>
                    </a:lnTo>
                    <a:lnTo>
                      <a:pt x="17" y="5"/>
                    </a:lnTo>
                    <a:lnTo>
                      <a:pt x="17" y="7"/>
                    </a:lnTo>
                    <a:lnTo>
                      <a:pt x="15" y="7"/>
                    </a:lnTo>
                    <a:lnTo>
                      <a:pt x="13" y="7"/>
                    </a:lnTo>
                    <a:lnTo>
                      <a:pt x="11" y="7"/>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873" name="Freeform 289"/>
              <p:cNvSpPr>
                <a:spLocks/>
              </p:cNvSpPr>
              <p:nvPr/>
            </p:nvSpPr>
            <p:spPr bwMode="auto">
              <a:xfrm>
                <a:off x="881" y="1352"/>
                <a:ext cx="18" cy="7"/>
              </a:xfrm>
              <a:custGeom>
                <a:avLst/>
                <a:gdLst>
                  <a:gd name="T0" fmla="*/ 0 w 18"/>
                  <a:gd name="T1" fmla="*/ 7 h 7"/>
                  <a:gd name="T2" fmla="*/ 0 w 18"/>
                  <a:gd name="T3" fmla="*/ 5 h 7"/>
                  <a:gd name="T4" fmla="*/ 0 w 18"/>
                  <a:gd name="T5" fmla="*/ 3 h 7"/>
                  <a:gd name="T6" fmla="*/ 0 w 18"/>
                  <a:gd name="T7" fmla="*/ 2 h 7"/>
                  <a:gd name="T8" fmla="*/ 0 w 18"/>
                  <a:gd name="T9" fmla="*/ 0 h 7"/>
                  <a:gd name="T10" fmla="*/ 2 w 18"/>
                  <a:gd name="T11" fmla="*/ 0 h 7"/>
                  <a:gd name="T12" fmla="*/ 4 w 18"/>
                  <a:gd name="T13" fmla="*/ 0 h 7"/>
                  <a:gd name="T14" fmla="*/ 6 w 18"/>
                  <a:gd name="T15" fmla="*/ 0 h 7"/>
                  <a:gd name="T16" fmla="*/ 8 w 18"/>
                  <a:gd name="T17" fmla="*/ 0 h 7"/>
                  <a:gd name="T18" fmla="*/ 11 w 18"/>
                  <a:gd name="T19" fmla="*/ 0 h 7"/>
                  <a:gd name="T20" fmla="*/ 13 w 18"/>
                  <a:gd name="T21" fmla="*/ 0 h 7"/>
                  <a:gd name="T22" fmla="*/ 15 w 18"/>
                  <a:gd name="T23" fmla="*/ 0 h 7"/>
                  <a:gd name="T24" fmla="*/ 17 w 18"/>
                  <a:gd name="T25" fmla="*/ 0 h 7"/>
                  <a:gd name="T26" fmla="*/ 17 w 18"/>
                  <a:gd name="T27" fmla="*/ 2 h 7"/>
                  <a:gd name="T28" fmla="*/ 17 w 18"/>
                  <a:gd name="T29" fmla="*/ 4 h 7"/>
                  <a:gd name="T30" fmla="*/ 17 w 18"/>
                  <a:gd name="T31" fmla="*/ 5 h 7"/>
                  <a:gd name="T32" fmla="*/ 18 w 18"/>
                  <a:gd name="T33" fmla="*/ 7 h 7"/>
                  <a:gd name="T34" fmla="*/ 15 w 18"/>
                  <a:gd name="T35" fmla="*/ 7 h 7"/>
                  <a:gd name="T36" fmla="*/ 13 w 18"/>
                  <a:gd name="T37" fmla="*/ 7 h 7"/>
                  <a:gd name="T38" fmla="*/ 11 w 18"/>
                  <a:gd name="T39" fmla="*/ 7 h 7"/>
                  <a:gd name="T40" fmla="*/ 9 w 18"/>
                  <a:gd name="T41" fmla="*/ 7 h 7"/>
                  <a:gd name="T42" fmla="*/ 7 w 18"/>
                  <a:gd name="T43" fmla="*/ 7 h 7"/>
                  <a:gd name="T44" fmla="*/ 4 w 18"/>
                  <a:gd name="T45" fmla="*/ 7 h 7"/>
                  <a:gd name="T46" fmla="*/ 2 w 18"/>
                  <a:gd name="T47" fmla="*/ 7 h 7"/>
                  <a:gd name="T48" fmla="*/ 0 w 18"/>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7"/>
                  <a:gd name="T77" fmla="*/ 18 w 18"/>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7">
                    <a:moveTo>
                      <a:pt x="0" y="7"/>
                    </a:moveTo>
                    <a:lnTo>
                      <a:pt x="0" y="5"/>
                    </a:lnTo>
                    <a:lnTo>
                      <a:pt x="0" y="3"/>
                    </a:lnTo>
                    <a:lnTo>
                      <a:pt x="0" y="2"/>
                    </a:lnTo>
                    <a:lnTo>
                      <a:pt x="0" y="0"/>
                    </a:lnTo>
                    <a:lnTo>
                      <a:pt x="2" y="0"/>
                    </a:lnTo>
                    <a:lnTo>
                      <a:pt x="4" y="0"/>
                    </a:lnTo>
                    <a:lnTo>
                      <a:pt x="6" y="0"/>
                    </a:lnTo>
                    <a:lnTo>
                      <a:pt x="8" y="0"/>
                    </a:lnTo>
                    <a:lnTo>
                      <a:pt x="11" y="0"/>
                    </a:lnTo>
                    <a:lnTo>
                      <a:pt x="13" y="0"/>
                    </a:lnTo>
                    <a:lnTo>
                      <a:pt x="15" y="0"/>
                    </a:lnTo>
                    <a:lnTo>
                      <a:pt x="17" y="0"/>
                    </a:lnTo>
                    <a:lnTo>
                      <a:pt x="17" y="2"/>
                    </a:lnTo>
                    <a:lnTo>
                      <a:pt x="17" y="4"/>
                    </a:lnTo>
                    <a:lnTo>
                      <a:pt x="17" y="5"/>
                    </a:lnTo>
                    <a:lnTo>
                      <a:pt x="18" y="7"/>
                    </a:lnTo>
                    <a:lnTo>
                      <a:pt x="15" y="7"/>
                    </a:lnTo>
                    <a:lnTo>
                      <a:pt x="13" y="7"/>
                    </a:lnTo>
                    <a:lnTo>
                      <a:pt x="11" y="7"/>
                    </a:lnTo>
                    <a:lnTo>
                      <a:pt x="9" y="7"/>
                    </a:lnTo>
                    <a:lnTo>
                      <a:pt x="7"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874" name="Freeform 290"/>
              <p:cNvSpPr>
                <a:spLocks/>
              </p:cNvSpPr>
              <p:nvPr/>
            </p:nvSpPr>
            <p:spPr bwMode="auto">
              <a:xfrm>
                <a:off x="912" y="1352"/>
                <a:ext cx="12" cy="7"/>
              </a:xfrm>
              <a:custGeom>
                <a:avLst/>
                <a:gdLst>
                  <a:gd name="T0" fmla="*/ 0 w 12"/>
                  <a:gd name="T1" fmla="*/ 7 h 7"/>
                  <a:gd name="T2" fmla="*/ 1 w 12"/>
                  <a:gd name="T3" fmla="*/ 5 h 7"/>
                  <a:gd name="T4" fmla="*/ 1 w 12"/>
                  <a:gd name="T5" fmla="*/ 4 h 7"/>
                  <a:gd name="T6" fmla="*/ 1 w 12"/>
                  <a:gd name="T7" fmla="*/ 2 h 7"/>
                  <a:gd name="T8" fmla="*/ 1 w 12"/>
                  <a:gd name="T9" fmla="*/ 0 h 7"/>
                  <a:gd name="T10" fmla="*/ 4 w 12"/>
                  <a:gd name="T11" fmla="*/ 0 h 7"/>
                  <a:gd name="T12" fmla="*/ 7 w 12"/>
                  <a:gd name="T13" fmla="*/ 0 h 7"/>
                  <a:gd name="T14" fmla="*/ 10 w 12"/>
                  <a:gd name="T15" fmla="*/ 0 h 7"/>
                  <a:gd name="T16" fmla="*/ 12 w 12"/>
                  <a:gd name="T17" fmla="*/ 1 h 7"/>
                  <a:gd name="T18" fmla="*/ 12 w 12"/>
                  <a:gd name="T19" fmla="*/ 2 h 7"/>
                  <a:gd name="T20" fmla="*/ 12 w 12"/>
                  <a:gd name="T21" fmla="*/ 4 h 7"/>
                  <a:gd name="T22" fmla="*/ 12 w 12"/>
                  <a:gd name="T23" fmla="*/ 6 h 7"/>
                  <a:gd name="T24" fmla="*/ 12 w 12"/>
                  <a:gd name="T25" fmla="*/ 7 h 7"/>
                  <a:gd name="T26" fmla="*/ 9 w 12"/>
                  <a:gd name="T27" fmla="*/ 7 h 7"/>
                  <a:gd name="T28" fmla="*/ 6 w 12"/>
                  <a:gd name="T29" fmla="*/ 7 h 7"/>
                  <a:gd name="T30" fmla="*/ 3 w 12"/>
                  <a:gd name="T31" fmla="*/ 7 h 7"/>
                  <a:gd name="T32" fmla="*/ 0 w 12"/>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7"/>
                  <a:gd name="T53" fmla="*/ 12 w 12"/>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7">
                    <a:moveTo>
                      <a:pt x="0" y="7"/>
                    </a:moveTo>
                    <a:lnTo>
                      <a:pt x="1" y="5"/>
                    </a:lnTo>
                    <a:lnTo>
                      <a:pt x="1" y="4"/>
                    </a:lnTo>
                    <a:lnTo>
                      <a:pt x="1" y="2"/>
                    </a:lnTo>
                    <a:lnTo>
                      <a:pt x="1" y="0"/>
                    </a:lnTo>
                    <a:lnTo>
                      <a:pt x="4" y="0"/>
                    </a:lnTo>
                    <a:lnTo>
                      <a:pt x="7" y="0"/>
                    </a:lnTo>
                    <a:lnTo>
                      <a:pt x="10" y="0"/>
                    </a:lnTo>
                    <a:lnTo>
                      <a:pt x="12" y="1"/>
                    </a:lnTo>
                    <a:lnTo>
                      <a:pt x="12" y="2"/>
                    </a:lnTo>
                    <a:lnTo>
                      <a:pt x="12" y="4"/>
                    </a:lnTo>
                    <a:lnTo>
                      <a:pt x="12" y="6"/>
                    </a:lnTo>
                    <a:lnTo>
                      <a:pt x="12" y="7"/>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875" name="Freeform 291"/>
              <p:cNvSpPr>
                <a:spLocks/>
              </p:cNvSpPr>
              <p:nvPr/>
            </p:nvSpPr>
            <p:spPr bwMode="auto">
              <a:xfrm>
                <a:off x="946" y="1342"/>
                <a:ext cx="19" cy="15"/>
              </a:xfrm>
              <a:custGeom>
                <a:avLst/>
                <a:gdLst>
                  <a:gd name="T0" fmla="*/ 15 w 19"/>
                  <a:gd name="T1" fmla="*/ 15 h 15"/>
                  <a:gd name="T2" fmla="*/ 13 w 19"/>
                  <a:gd name="T3" fmla="*/ 14 h 15"/>
                  <a:gd name="T4" fmla="*/ 11 w 19"/>
                  <a:gd name="T5" fmla="*/ 13 h 15"/>
                  <a:gd name="T6" fmla="*/ 9 w 19"/>
                  <a:gd name="T7" fmla="*/ 11 h 15"/>
                  <a:gd name="T8" fmla="*/ 7 w 19"/>
                  <a:gd name="T9" fmla="*/ 10 h 15"/>
                  <a:gd name="T10" fmla="*/ 6 w 19"/>
                  <a:gd name="T11" fmla="*/ 9 h 15"/>
                  <a:gd name="T12" fmla="*/ 4 w 19"/>
                  <a:gd name="T13" fmla="*/ 8 h 15"/>
                  <a:gd name="T14" fmla="*/ 2 w 19"/>
                  <a:gd name="T15" fmla="*/ 8 h 15"/>
                  <a:gd name="T16" fmla="*/ 0 w 19"/>
                  <a:gd name="T17" fmla="*/ 7 h 15"/>
                  <a:gd name="T18" fmla="*/ 0 w 19"/>
                  <a:gd name="T19" fmla="*/ 5 h 15"/>
                  <a:gd name="T20" fmla="*/ 1 w 19"/>
                  <a:gd name="T21" fmla="*/ 3 h 15"/>
                  <a:gd name="T22" fmla="*/ 1 w 19"/>
                  <a:gd name="T23" fmla="*/ 2 h 15"/>
                  <a:gd name="T24" fmla="*/ 2 w 19"/>
                  <a:gd name="T25" fmla="*/ 0 h 15"/>
                  <a:gd name="T26" fmla="*/ 3 w 19"/>
                  <a:gd name="T27" fmla="*/ 0 h 15"/>
                  <a:gd name="T28" fmla="*/ 4 w 19"/>
                  <a:gd name="T29" fmla="*/ 1 h 15"/>
                  <a:gd name="T30" fmla="*/ 5 w 19"/>
                  <a:gd name="T31" fmla="*/ 1 h 15"/>
                  <a:gd name="T32" fmla="*/ 7 w 19"/>
                  <a:gd name="T33" fmla="*/ 1 h 15"/>
                  <a:gd name="T34" fmla="*/ 8 w 19"/>
                  <a:gd name="T35" fmla="*/ 2 h 15"/>
                  <a:gd name="T36" fmla="*/ 10 w 19"/>
                  <a:gd name="T37" fmla="*/ 3 h 15"/>
                  <a:gd name="T38" fmla="*/ 13 w 19"/>
                  <a:gd name="T39" fmla="*/ 4 h 15"/>
                  <a:gd name="T40" fmla="*/ 17 w 19"/>
                  <a:gd name="T41" fmla="*/ 6 h 15"/>
                  <a:gd name="T42" fmla="*/ 17 w 19"/>
                  <a:gd name="T43" fmla="*/ 7 h 15"/>
                  <a:gd name="T44" fmla="*/ 17 w 19"/>
                  <a:gd name="T45" fmla="*/ 7 h 15"/>
                  <a:gd name="T46" fmla="*/ 18 w 19"/>
                  <a:gd name="T47" fmla="*/ 8 h 15"/>
                  <a:gd name="T48" fmla="*/ 19 w 19"/>
                  <a:gd name="T49" fmla="*/ 8 h 15"/>
                  <a:gd name="T50" fmla="*/ 19 w 19"/>
                  <a:gd name="T51" fmla="*/ 8 h 15"/>
                  <a:gd name="T52" fmla="*/ 19 w 19"/>
                  <a:gd name="T53" fmla="*/ 9 h 15"/>
                  <a:gd name="T54" fmla="*/ 19 w 19"/>
                  <a:gd name="T55" fmla="*/ 9 h 15"/>
                  <a:gd name="T56" fmla="*/ 19 w 19"/>
                  <a:gd name="T57" fmla="*/ 10 h 15"/>
                  <a:gd name="T58" fmla="*/ 18 w 19"/>
                  <a:gd name="T59" fmla="*/ 11 h 15"/>
                  <a:gd name="T60" fmla="*/ 18 w 19"/>
                  <a:gd name="T61" fmla="*/ 12 h 15"/>
                  <a:gd name="T62" fmla="*/ 16 w 19"/>
                  <a:gd name="T63" fmla="*/ 13 h 15"/>
                  <a:gd name="T64" fmla="*/ 15 w 19"/>
                  <a:gd name="T65" fmla="*/ 15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15"/>
                  <a:gd name="T101" fmla="*/ 19 w 19"/>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15">
                    <a:moveTo>
                      <a:pt x="15" y="15"/>
                    </a:moveTo>
                    <a:lnTo>
                      <a:pt x="13" y="14"/>
                    </a:lnTo>
                    <a:lnTo>
                      <a:pt x="11" y="13"/>
                    </a:lnTo>
                    <a:lnTo>
                      <a:pt x="9" y="11"/>
                    </a:lnTo>
                    <a:lnTo>
                      <a:pt x="7" y="10"/>
                    </a:lnTo>
                    <a:lnTo>
                      <a:pt x="6" y="9"/>
                    </a:lnTo>
                    <a:lnTo>
                      <a:pt x="4" y="8"/>
                    </a:lnTo>
                    <a:lnTo>
                      <a:pt x="2" y="8"/>
                    </a:lnTo>
                    <a:lnTo>
                      <a:pt x="0" y="7"/>
                    </a:lnTo>
                    <a:lnTo>
                      <a:pt x="0" y="5"/>
                    </a:lnTo>
                    <a:lnTo>
                      <a:pt x="1" y="3"/>
                    </a:lnTo>
                    <a:lnTo>
                      <a:pt x="1" y="2"/>
                    </a:lnTo>
                    <a:lnTo>
                      <a:pt x="2" y="0"/>
                    </a:lnTo>
                    <a:lnTo>
                      <a:pt x="3" y="0"/>
                    </a:lnTo>
                    <a:lnTo>
                      <a:pt x="4" y="1"/>
                    </a:lnTo>
                    <a:lnTo>
                      <a:pt x="5" y="1"/>
                    </a:lnTo>
                    <a:lnTo>
                      <a:pt x="7" y="1"/>
                    </a:lnTo>
                    <a:lnTo>
                      <a:pt x="8" y="2"/>
                    </a:lnTo>
                    <a:lnTo>
                      <a:pt x="10" y="3"/>
                    </a:lnTo>
                    <a:lnTo>
                      <a:pt x="13" y="4"/>
                    </a:lnTo>
                    <a:lnTo>
                      <a:pt x="17" y="6"/>
                    </a:lnTo>
                    <a:lnTo>
                      <a:pt x="17" y="7"/>
                    </a:lnTo>
                    <a:lnTo>
                      <a:pt x="18" y="8"/>
                    </a:lnTo>
                    <a:lnTo>
                      <a:pt x="19" y="8"/>
                    </a:lnTo>
                    <a:lnTo>
                      <a:pt x="19" y="9"/>
                    </a:lnTo>
                    <a:lnTo>
                      <a:pt x="19" y="10"/>
                    </a:lnTo>
                    <a:lnTo>
                      <a:pt x="18" y="11"/>
                    </a:lnTo>
                    <a:lnTo>
                      <a:pt x="18" y="12"/>
                    </a:lnTo>
                    <a:lnTo>
                      <a:pt x="16" y="13"/>
                    </a:lnTo>
                    <a:lnTo>
                      <a:pt x="15" y="15"/>
                    </a:lnTo>
                    <a:close/>
                  </a:path>
                </a:pathLst>
              </a:custGeom>
              <a:solidFill>
                <a:srgbClr val="A98F00"/>
              </a:solidFill>
              <a:ln w="9525">
                <a:noFill/>
                <a:round/>
                <a:headEnd/>
                <a:tailEnd/>
              </a:ln>
            </p:spPr>
            <p:txBody>
              <a:bodyPr/>
              <a:lstStyle/>
              <a:p>
                <a:endParaRPr lang="en-US"/>
              </a:p>
            </p:txBody>
          </p:sp>
          <p:sp>
            <p:nvSpPr>
              <p:cNvPr id="26876" name="Freeform 292"/>
              <p:cNvSpPr>
                <a:spLocks/>
              </p:cNvSpPr>
              <p:nvPr/>
            </p:nvSpPr>
            <p:spPr bwMode="auto">
              <a:xfrm>
                <a:off x="974" y="1342"/>
                <a:ext cx="19" cy="15"/>
              </a:xfrm>
              <a:custGeom>
                <a:avLst/>
                <a:gdLst>
                  <a:gd name="T0" fmla="*/ 5 w 19"/>
                  <a:gd name="T1" fmla="*/ 15 h 15"/>
                  <a:gd name="T2" fmla="*/ 3 w 19"/>
                  <a:gd name="T3" fmla="*/ 12 h 15"/>
                  <a:gd name="T4" fmla="*/ 2 w 19"/>
                  <a:gd name="T5" fmla="*/ 11 h 15"/>
                  <a:gd name="T6" fmla="*/ 1 w 19"/>
                  <a:gd name="T7" fmla="*/ 10 h 15"/>
                  <a:gd name="T8" fmla="*/ 1 w 19"/>
                  <a:gd name="T9" fmla="*/ 10 h 15"/>
                  <a:gd name="T10" fmla="*/ 0 w 19"/>
                  <a:gd name="T11" fmla="*/ 10 h 15"/>
                  <a:gd name="T12" fmla="*/ 0 w 19"/>
                  <a:gd name="T13" fmla="*/ 10 h 15"/>
                  <a:gd name="T14" fmla="*/ 0 w 19"/>
                  <a:gd name="T15" fmla="*/ 9 h 15"/>
                  <a:gd name="T16" fmla="*/ 0 w 19"/>
                  <a:gd name="T17" fmla="*/ 9 h 15"/>
                  <a:gd name="T18" fmla="*/ 1 w 19"/>
                  <a:gd name="T19" fmla="*/ 9 h 15"/>
                  <a:gd name="T20" fmla="*/ 1 w 19"/>
                  <a:gd name="T21" fmla="*/ 8 h 15"/>
                  <a:gd name="T22" fmla="*/ 2 w 19"/>
                  <a:gd name="T23" fmla="*/ 7 h 15"/>
                  <a:gd name="T24" fmla="*/ 2 w 19"/>
                  <a:gd name="T25" fmla="*/ 7 h 15"/>
                  <a:gd name="T26" fmla="*/ 3 w 19"/>
                  <a:gd name="T27" fmla="*/ 6 h 15"/>
                  <a:gd name="T28" fmla="*/ 4 w 19"/>
                  <a:gd name="T29" fmla="*/ 5 h 15"/>
                  <a:gd name="T30" fmla="*/ 5 w 19"/>
                  <a:gd name="T31" fmla="*/ 5 h 15"/>
                  <a:gd name="T32" fmla="*/ 6 w 19"/>
                  <a:gd name="T33" fmla="*/ 4 h 15"/>
                  <a:gd name="T34" fmla="*/ 9 w 19"/>
                  <a:gd name="T35" fmla="*/ 3 h 15"/>
                  <a:gd name="T36" fmla="*/ 11 w 19"/>
                  <a:gd name="T37" fmla="*/ 2 h 15"/>
                  <a:gd name="T38" fmla="*/ 13 w 19"/>
                  <a:gd name="T39" fmla="*/ 1 h 15"/>
                  <a:gd name="T40" fmla="*/ 15 w 19"/>
                  <a:gd name="T41" fmla="*/ 0 h 15"/>
                  <a:gd name="T42" fmla="*/ 16 w 19"/>
                  <a:gd name="T43" fmla="*/ 0 h 15"/>
                  <a:gd name="T44" fmla="*/ 16 w 19"/>
                  <a:gd name="T45" fmla="*/ 1 h 15"/>
                  <a:gd name="T46" fmla="*/ 17 w 19"/>
                  <a:gd name="T47" fmla="*/ 1 h 15"/>
                  <a:gd name="T48" fmla="*/ 17 w 19"/>
                  <a:gd name="T49" fmla="*/ 1 h 15"/>
                  <a:gd name="T50" fmla="*/ 17 w 19"/>
                  <a:gd name="T51" fmla="*/ 2 h 15"/>
                  <a:gd name="T52" fmla="*/ 18 w 19"/>
                  <a:gd name="T53" fmla="*/ 2 h 15"/>
                  <a:gd name="T54" fmla="*/ 18 w 19"/>
                  <a:gd name="T55" fmla="*/ 2 h 15"/>
                  <a:gd name="T56" fmla="*/ 18 w 19"/>
                  <a:gd name="T57" fmla="*/ 3 h 15"/>
                  <a:gd name="T58" fmla="*/ 19 w 19"/>
                  <a:gd name="T59" fmla="*/ 3 h 15"/>
                  <a:gd name="T60" fmla="*/ 19 w 19"/>
                  <a:gd name="T61" fmla="*/ 4 h 15"/>
                  <a:gd name="T62" fmla="*/ 19 w 19"/>
                  <a:gd name="T63" fmla="*/ 4 h 15"/>
                  <a:gd name="T64" fmla="*/ 19 w 19"/>
                  <a:gd name="T65" fmla="*/ 5 h 15"/>
                  <a:gd name="T66" fmla="*/ 19 w 19"/>
                  <a:gd name="T67" fmla="*/ 5 h 15"/>
                  <a:gd name="T68" fmla="*/ 19 w 19"/>
                  <a:gd name="T69" fmla="*/ 6 h 15"/>
                  <a:gd name="T70" fmla="*/ 19 w 19"/>
                  <a:gd name="T71" fmla="*/ 6 h 15"/>
                  <a:gd name="T72" fmla="*/ 19 w 19"/>
                  <a:gd name="T73" fmla="*/ 7 h 15"/>
                  <a:gd name="T74" fmla="*/ 17 w 19"/>
                  <a:gd name="T75" fmla="*/ 8 h 15"/>
                  <a:gd name="T76" fmla="*/ 15 w 19"/>
                  <a:gd name="T77" fmla="*/ 8 h 15"/>
                  <a:gd name="T78" fmla="*/ 13 w 19"/>
                  <a:gd name="T79" fmla="*/ 9 h 15"/>
                  <a:gd name="T80" fmla="*/ 11 w 19"/>
                  <a:gd name="T81" fmla="*/ 10 h 15"/>
                  <a:gd name="T82" fmla="*/ 11 w 19"/>
                  <a:gd name="T83" fmla="*/ 10 h 15"/>
                  <a:gd name="T84" fmla="*/ 11 w 19"/>
                  <a:gd name="T85" fmla="*/ 11 h 15"/>
                  <a:gd name="T86" fmla="*/ 10 w 19"/>
                  <a:gd name="T87" fmla="*/ 12 h 15"/>
                  <a:gd name="T88" fmla="*/ 8 w 19"/>
                  <a:gd name="T89" fmla="*/ 13 h 15"/>
                  <a:gd name="T90" fmla="*/ 6 w 19"/>
                  <a:gd name="T91" fmla="*/ 14 h 15"/>
                  <a:gd name="T92" fmla="*/ 5 w 19"/>
                  <a:gd name="T93" fmla="*/ 15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
                  <a:gd name="T142" fmla="*/ 0 h 15"/>
                  <a:gd name="T143" fmla="*/ 19 w 19"/>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 h="15">
                    <a:moveTo>
                      <a:pt x="5" y="15"/>
                    </a:moveTo>
                    <a:lnTo>
                      <a:pt x="3" y="12"/>
                    </a:lnTo>
                    <a:lnTo>
                      <a:pt x="2" y="11"/>
                    </a:lnTo>
                    <a:lnTo>
                      <a:pt x="1" y="10"/>
                    </a:lnTo>
                    <a:lnTo>
                      <a:pt x="0" y="10"/>
                    </a:lnTo>
                    <a:lnTo>
                      <a:pt x="0" y="9"/>
                    </a:lnTo>
                    <a:lnTo>
                      <a:pt x="1" y="9"/>
                    </a:lnTo>
                    <a:lnTo>
                      <a:pt x="1" y="8"/>
                    </a:lnTo>
                    <a:lnTo>
                      <a:pt x="2" y="7"/>
                    </a:lnTo>
                    <a:lnTo>
                      <a:pt x="3" y="6"/>
                    </a:lnTo>
                    <a:lnTo>
                      <a:pt x="4" y="5"/>
                    </a:lnTo>
                    <a:lnTo>
                      <a:pt x="5" y="5"/>
                    </a:lnTo>
                    <a:lnTo>
                      <a:pt x="6" y="4"/>
                    </a:lnTo>
                    <a:lnTo>
                      <a:pt x="9" y="3"/>
                    </a:lnTo>
                    <a:lnTo>
                      <a:pt x="11" y="2"/>
                    </a:lnTo>
                    <a:lnTo>
                      <a:pt x="13" y="1"/>
                    </a:lnTo>
                    <a:lnTo>
                      <a:pt x="15" y="0"/>
                    </a:lnTo>
                    <a:lnTo>
                      <a:pt x="16" y="0"/>
                    </a:lnTo>
                    <a:lnTo>
                      <a:pt x="16" y="1"/>
                    </a:lnTo>
                    <a:lnTo>
                      <a:pt x="17" y="1"/>
                    </a:lnTo>
                    <a:lnTo>
                      <a:pt x="17" y="2"/>
                    </a:lnTo>
                    <a:lnTo>
                      <a:pt x="18" y="2"/>
                    </a:lnTo>
                    <a:lnTo>
                      <a:pt x="18" y="3"/>
                    </a:lnTo>
                    <a:lnTo>
                      <a:pt x="19" y="3"/>
                    </a:lnTo>
                    <a:lnTo>
                      <a:pt x="19" y="4"/>
                    </a:lnTo>
                    <a:lnTo>
                      <a:pt x="19" y="5"/>
                    </a:lnTo>
                    <a:lnTo>
                      <a:pt x="19" y="6"/>
                    </a:lnTo>
                    <a:lnTo>
                      <a:pt x="19" y="7"/>
                    </a:lnTo>
                    <a:lnTo>
                      <a:pt x="17" y="8"/>
                    </a:lnTo>
                    <a:lnTo>
                      <a:pt x="15" y="8"/>
                    </a:lnTo>
                    <a:lnTo>
                      <a:pt x="13" y="9"/>
                    </a:lnTo>
                    <a:lnTo>
                      <a:pt x="11" y="10"/>
                    </a:lnTo>
                    <a:lnTo>
                      <a:pt x="11" y="11"/>
                    </a:lnTo>
                    <a:lnTo>
                      <a:pt x="10" y="12"/>
                    </a:lnTo>
                    <a:lnTo>
                      <a:pt x="8" y="13"/>
                    </a:lnTo>
                    <a:lnTo>
                      <a:pt x="6" y="14"/>
                    </a:lnTo>
                    <a:lnTo>
                      <a:pt x="5" y="15"/>
                    </a:lnTo>
                    <a:close/>
                  </a:path>
                </a:pathLst>
              </a:custGeom>
              <a:solidFill>
                <a:srgbClr val="A98F00"/>
              </a:solidFill>
              <a:ln w="9525">
                <a:noFill/>
                <a:round/>
                <a:headEnd/>
                <a:tailEnd/>
              </a:ln>
            </p:spPr>
            <p:txBody>
              <a:bodyPr/>
              <a:lstStyle/>
              <a:p>
                <a:endParaRPr lang="en-US"/>
              </a:p>
            </p:txBody>
          </p:sp>
          <p:sp>
            <p:nvSpPr>
              <p:cNvPr id="26877" name="Freeform 293"/>
              <p:cNvSpPr>
                <a:spLocks/>
              </p:cNvSpPr>
              <p:nvPr/>
            </p:nvSpPr>
            <p:spPr bwMode="auto">
              <a:xfrm>
                <a:off x="1156" y="1320"/>
                <a:ext cx="9" cy="37"/>
              </a:xfrm>
              <a:custGeom>
                <a:avLst/>
                <a:gdLst>
                  <a:gd name="T0" fmla="*/ 5 w 9"/>
                  <a:gd name="T1" fmla="*/ 37 h 37"/>
                  <a:gd name="T2" fmla="*/ 4 w 9"/>
                  <a:gd name="T3" fmla="*/ 36 h 37"/>
                  <a:gd name="T4" fmla="*/ 3 w 9"/>
                  <a:gd name="T5" fmla="*/ 36 h 37"/>
                  <a:gd name="T6" fmla="*/ 1 w 9"/>
                  <a:gd name="T7" fmla="*/ 36 h 37"/>
                  <a:gd name="T8" fmla="*/ 0 w 9"/>
                  <a:gd name="T9" fmla="*/ 35 h 37"/>
                  <a:gd name="T10" fmla="*/ 0 w 9"/>
                  <a:gd name="T11" fmla="*/ 34 h 37"/>
                  <a:gd name="T12" fmla="*/ 0 w 9"/>
                  <a:gd name="T13" fmla="*/ 32 h 37"/>
                  <a:gd name="T14" fmla="*/ 0 w 9"/>
                  <a:gd name="T15" fmla="*/ 31 h 37"/>
                  <a:gd name="T16" fmla="*/ 0 w 9"/>
                  <a:gd name="T17" fmla="*/ 29 h 37"/>
                  <a:gd name="T18" fmla="*/ 0 w 9"/>
                  <a:gd name="T19" fmla="*/ 28 h 37"/>
                  <a:gd name="T20" fmla="*/ 0 w 9"/>
                  <a:gd name="T21" fmla="*/ 26 h 37"/>
                  <a:gd name="T22" fmla="*/ 0 w 9"/>
                  <a:gd name="T23" fmla="*/ 24 h 37"/>
                  <a:gd name="T24" fmla="*/ 1 w 9"/>
                  <a:gd name="T25" fmla="*/ 23 h 37"/>
                  <a:gd name="T26" fmla="*/ 1 w 9"/>
                  <a:gd name="T27" fmla="*/ 20 h 37"/>
                  <a:gd name="T28" fmla="*/ 2 w 9"/>
                  <a:gd name="T29" fmla="*/ 16 h 37"/>
                  <a:gd name="T30" fmla="*/ 3 w 9"/>
                  <a:gd name="T31" fmla="*/ 13 h 37"/>
                  <a:gd name="T32" fmla="*/ 4 w 9"/>
                  <a:gd name="T33" fmla="*/ 10 h 37"/>
                  <a:gd name="T34" fmla="*/ 7 w 9"/>
                  <a:gd name="T35" fmla="*/ 4 h 37"/>
                  <a:gd name="T36" fmla="*/ 8 w 9"/>
                  <a:gd name="T37" fmla="*/ 1 h 37"/>
                  <a:gd name="T38" fmla="*/ 9 w 9"/>
                  <a:gd name="T39" fmla="*/ 0 h 37"/>
                  <a:gd name="T40" fmla="*/ 9 w 9"/>
                  <a:gd name="T41" fmla="*/ 0 h 37"/>
                  <a:gd name="T42" fmla="*/ 9 w 9"/>
                  <a:gd name="T43" fmla="*/ 0 h 37"/>
                  <a:gd name="T44" fmla="*/ 9 w 9"/>
                  <a:gd name="T45" fmla="*/ 0 h 37"/>
                  <a:gd name="T46" fmla="*/ 9 w 9"/>
                  <a:gd name="T47" fmla="*/ 4 h 37"/>
                  <a:gd name="T48" fmla="*/ 9 w 9"/>
                  <a:gd name="T49" fmla="*/ 9 h 37"/>
                  <a:gd name="T50" fmla="*/ 9 w 9"/>
                  <a:gd name="T51" fmla="*/ 14 h 37"/>
                  <a:gd name="T52" fmla="*/ 9 w 9"/>
                  <a:gd name="T53" fmla="*/ 18 h 37"/>
                  <a:gd name="T54" fmla="*/ 9 w 9"/>
                  <a:gd name="T55" fmla="*/ 23 h 37"/>
                  <a:gd name="T56" fmla="*/ 9 w 9"/>
                  <a:gd name="T57" fmla="*/ 27 h 37"/>
                  <a:gd name="T58" fmla="*/ 9 w 9"/>
                  <a:gd name="T59" fmla="*/ 32 h 37"/>
                  <a:gd name="T60" fmla="*/ 9 w 9"/>
                  <a:gd name="T61" fmla="*/ 37 h 37"/>
                  <a:gd name="T62" fmla="*/ 8 w 9"/>
                  <a:gd name="T63" fmla="*/ 37 h 37"/>
                  <a:gd name="T64" fmla="*/ 7 w 9"/>
                  <a:gd name="T65" fmla="*/ 37 h 37"/>
                  <a:gd name="T66" fmla="*/ 6 w 9"/>
                  <a:gd name="T67" fmla="*/ 37 h 37"/>
                  <a:gd name="T68" fmla="*/ 5 w 9"/>
                  <a:gd name="T69" fmla="*/ 37 h 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
                  <a:gd name="T106" fmla="*/ 0 h 37"/>
                  <a:gd name="T107" fmla="*/ 9 w 9"/>
                  <a:gd name="T108" fmla="*/ 37 h 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 h="37">
                    <a:moveTo>
                      <a:pt x="5" y="37"/>
                    </a:moveTo>
                    <a:lnTo>
                      <a:pt x="4" y="36"/>
                    </a:lnTo>
                    <a:lnTo>
                      <a:pt x="3" y="36"/>
                    </a:lnTo>
                    <a:lnTo>
                      <a:pt x="1" y="36"/>
                    </a:lnTo>
                    <a:lnTo>
                      <a:pt x="0" y="35"/>
                    </a:lnTo>
                    <a:lnTo>
                      <a:pt x="0" y="34"/>
                    </a:lnTo>
                    <a:lnTo>
                      <a:pt x="0" y="32"/>
                    </a:lnTo>
                    <a:lnTo>
                      <a:pt x="0" y="31"/>
                    </a:lnTo>
                    <a:lnTo>
                      <a:pt x="0" y="29"/>
                    </a:lnTo>
                    <a:lnTo>
                      <a:pt x="0" y="28"/>
                    </a:lnTo>
                    <a:lnTo>
                      <a:pt x="0" y="26"/>
                    </a:lnTo>
                    <a:lnTo>
                      <a:pt x="0" y="24"/>
                    </a:lnTo>
                    <a:lnTo>
                      <a:pt x="1" y="23"/>
                    </a:lnTo>
                    <a:lnTo>
                      <a:pt x="1" y="20"/>
                    </a:lnTo>
                    <a:lnTo>
                      <a:pt x="2" y="16"/>
                    </a:lnTo>
                    <a:lnTo>
                      <a:pt x="3" y="13"/>
                    </a:lnTo>
                    <a:lnTo>
                      <a:pt x="4" y="10"/>
                    </a:lnTo>
                    <a:lnTo>
                      <a:pt x="7" y="4"/>
                    </a:lnTo>
                    <a:lnTo>
                      <a:pt x="8" y="1"/>
                    </a:lnTo>
                    <a:lnTo>
                      <a:pt x="9" y="0"/>
                    </a:lnTo>
                    <a:lnTo>
                      <a:pt x="9" y="4"/>
                    </a:lnTo>
                    <a:lnTo>
                      <a:pt x="9" y="9"/>
                    </a:lnTo>
                    <a:lnTo>
                      <a:pt x="9" y="14"/>
                    </a:lnTo>
                    <a:lnTo>
                      <a:pt x="9" y="18"/>
                    </a:lnTo>
                    <a:lnTo>
                      <a:pt x="9" y="23"/>
                    </a:lnTo>
                    <a:lnTo>
                      <a:pt x="9" y="27"/>
                    </a:lnTo>
                    <a:lnTo>
                      <a:pt x="9" y="32"/>
                    </a:lnTo>
                    <a:lnTo>
                      <a:pt x="9" y="37"/>
                    </a:lnTo>
                    <a:lnTo>
                      <a:pt x="8" y="37"/>
                    </a:lnTo>
                    <a:lnTo>
                      <a:pt x="7" y="37"/>
                    </a:lnTo>
                    <a:lnTo>
                      <a:pt x="6" y="37"/>
                    </a:lnTo>
                    <a:lnTo>
                      <a:pt x="5" y="37"/>
                    </a:lnTo>
                    <a:close/>
                  </a:path>
                </a:pathLst>
              </a:custGeom>
              <a:solidFill>
                <a:srgbClr val="A98F00"/>
              </a:solidFill>
              <a:ln w="9525">
                <a:noFill/>
                <a:round/>
                <a:headEnd/>
                <a:tailEnd/>
              </a:ln>
            </p:spPr>
            <p:txBody>
              <a:bodyPr/>
              <a:lstStyle/>
              <a:p>
                <a:endParaRPr lang="en-US"/>
              </a:p>
            </p:txBody>
          </p:sp>
          <p:sp>
            <p:nvSpPr>
              <p:cNvPr id="26878" name="Freeform 294"/>
              <p:cNvSpPr>
                <a:spLocks/>
              </p:cNvSpPr>
              <p:nvPr/>
            </p:nvSpPr>
            <p:spPr bwMode="auto">
              <a:xfrm>
                <a:off x="1171" y="1305"/>
                <a:ext cx="9" cy="52"/>
              </a:xfrm>
              <a:custGeom>
                <a:avLst/>
                <a:gdLst>
                  <a:gd name="T0" fmla="*/ 0 w 9"/>
                  <a:gd name="T1" fmla="*/ 52 h 52"/>
                  <a:gd name="T2" fmla="*/ 0 w 9"/>
                  <a:gd name="T3" fmla="*/ 46 h 52"/>
                  <a:gd name="T4" fmla="*/ 0 w 9"/>
                  <a:gd name="T5" fmla="*/ 40 h 52"/>
                  <a:gd name="T6" fmla="*/ 0 w 9"/>
                  <a:gd name="T7" fmla="*/ 35 h 52"/>
                  <a:gd name="T8" fmla="*/ 0 w 9"/>
                  <a:gd name="T9" fmla="*/ 29 h 52"/>
                  <a:gd name="T10" fmla="*/ 0 w 9"/>
                  <a:gd name="T11" fmla="*/ 23 h 52"/>
                  <a:gd name="T12" fmla="*/ 0 w 9"/>
                  <a:gd name="T13" fmla="*/ 18 h 52"/>
                  <a:gd name="T14" fmla="*/ 0 w 9"/>
                  <a:gd name="T15" fmla="*/ 12 h 52"/>
                  <a:gd name="T16" fmla="*/ 0 w 9"/>
                  <a:gd name="T17" fmla="*/ 7 h 52"/>
                  <a:gd name="T18" fmla="*/ 1 w 9"/>
                  <a:gd name="T19" fmla="*/ 6 h 52"/>
                  <a:gd name="T20" fmla="*/ 2 w 9"/>
                  <a:gd name="T21" fmla="*/ 5 h 52"/>
                  <a:gd name="T22" fmla="*/ 2 w 9"/>
                  <a:gd name="T23" fmla="*/ 4 h 52"/>
                  <a:gd name="T24" fmla="*/ 3 w 9"/>
                  <a:gd name="T25" fmla="*/ 3 h 52"/>
                  <a:gd name="T26" fmla="*/ 4 w 9"/>
                  <a:gd name="T27" fmla="*/ 3 h 52"/>
                  <a:gd name="T28" fmla="*/ 5 w 9"/>
                  <a:gd name="T29" fmla="*/ 2 h 52"/>
                  <a:gd name="T30" fmla="*/ 6 w 9"/>
                  <a:gd name="T31" fmla="*/ 2 h 52"/>
                  <a:gd name="T32" fmla="*/ 7 w 9"/>
                  <a:gd name="T33" fmla="*/ 1 h 52"/>
                  <a:gd name="T34" fmla="*/ 7 w 9"/>
                  <a:gd name="T35" fmla="*/ 1 h 52"/>
                  <a:gd name="T36" fmla="*/ 7 w 9"/>
                  <a:gd name="T37" fmla="*/ 0 h 52"/>
                  <a:gd name="T38" fmla="*/ 8 w 9"/>
                  <a:gd name="T39" fmla="*/ 0 h 52"/>
                  <a:gd name="T40" fmla="*/ 9 w 9"/>
                  <a:gd name="T41" fmla="*/ 0 h 52"/>
                  <a:gd name="T42" fmla="*/ 9 w 9"/>
                  <a:gd name="T43" fmla="*/ 7 h 52"/>
                  <a:gd name="T44" fmla="*/ 9 w 9"/>
                  <a:gd name="T45" fmla="*/ 13 h 52"/>
                  <a:gd name="T46" fmla="*/ 9 w 9"/>
                  <a:gd name="T47" fmla="*/ 19 h 52"/>
                  <a:gd name="T48" fmla="*/ 9 w 9"/>
                  <a:gd name="T49" fmla="*/ 26 h 52"/>
                  <a:gd name="T50" fmla="*/ 9 w 9"/>
                  <a:gd name="T51" fmla="*/ 32 h 52"/>
                  <a:gd name="T52" fmla="*/ 8 w 9"/>
                  <a:gd name="T53" fmla="*/ 39 h 52"/>
                  <a:gd name="T54" fmla="*/ 8 w 9"/>
                  <a:gd name="T55" fmla="*/ 45 h 52"/>
                  <a:gd name="T56" fmla="*/ 8 w 9"/>
                  <a:gd name="T57" fmla="*/ 52 h 52"/>
                  <a:gd name="T58" fmla="*/ 6 w 9"/>
                  <a:gd name="T59" fmla="*/ 52 h 52"/>
                  <a:gd name="T60" fmla="*/ 4 w 9"/>
                  <a:gd name="T61" fmla="*/ 52 h 52"/>
                  <a:gd name="T62" fmla="*/ 2 w 9"/>
                  <a:gd name="T63" fmla="*/ 52 h 52"/>
                  <a:gd name="T64" fmla="*/ 0 w 9"/>
                  <a:gd name="T65" fmla="*/ 52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52"/>
                  <a:gd name="T101" fmla="*/ 9 w 9"/>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52">
                    <a:moveTo>
                      <a:pt x="0" y="52"/>
                    </a:moveTo>
                    <a:lnTo>
                      <a:pt x="0" y="46"/>
                    </a:lnTo>
                    <a:lnTo>
                      <a:pt x="0" y="40"/>
                    </a:lnTo>
                    <a:lnTo>
                      <a:pt x="0" y="35"/>
                    </a:lnTo>
                    <a:lnTo>
                      <a:pt x="0" y="29"/>
                    </a:lnTo>
                    <a:lnTo>
                      <a:pt x="0" y="23"/>
                    </a:lnTo>
                    <a:lnTo>
                      <a:pt x="0" y="18"/>
                    </a:lnTo>
                    <a:lnTo>
                      <a:pt x="0" y="12"/>
                    </a:lnTo>
                    <a:lnTo>
                      <a:pt x="0" y="7"/>
                    </a:lnTo>
                    <a:lnTo>
                      <a:pt x="1" y="6"/>
                    </a:lnTo>
                    <a:lnTo>
                      <a:pt x="2" y="5"/>
                    </a:lnTo>
                    <a:lnTo>
                      <a:pt x="2" y="4"/>
                    </a:lnTo>
                    <a:lnTo>
                      <a:pt x="3" y="3"/>
                    </a:lnTo>
                    <a:lnTo>
                      <a:pt x="4" y="3"/>
                    </a:lnTo>
                    <a:lnTo>
                      <a:pt x="5" y="2"/>
                    </a:lnTo>
                    <a:lnTo>
                      <a:pt x="6" y="2"/>
                    </a:lnTo>
                    <a:lnTo>
                      <a:pt x="7" y="1"/>
                    </a:lnTo>
                    <a:lnTo>
                      <a:pt x="7" y="0"/>
                    </a:lnTo>
                    <a:lnTo>
                      <a:pt x="8" y="0"/>
                    </a:lnTo>
                    <a:lnTo>
                      <a:pt x="9" y="0"/>
                    </a:lnTo>
                    <a:lnTo>
                      <a:pt x="9" y="7"/>
                    </a:lnTo>
                    <a:lnTo>
                      <a:pt x="9" y="13"/>
                    </a:lnTo>
                    <a:lnTo>
                      <a:pt x="9" y="19"/>
                    </a:lnTo>
                    <a:lnTo>
                      <a:pt x="9" y="26"/>
                    </a:lnTo>
                    <a:lnTo>
                      <a:pt x="9" y="32"/>
                    </a:lnTo>
                    <a:lnTo>
                      <a:pt x="8" y="39"/>
                    </a:lnTo>
                    <a:lnTo>
                      <a:pt x="8" y="45"/>
                    </a:lnTo>
                    <a:lnTo>
                      <a:pt x="8" y="52"/>
                    </a:lnTo>
                    <a:lnTo>
                      <a:pt x="6" y="52"/>
                    </a:lnTo>
                    <a:lnTo>
                      <a:pt x="4" y="52"/>
                    </a:lnTo>
                    <a:lnTo>
                      <a:pt x="2" y="52"/>
                    </a:lnTo>
                    <a:lnTo>
                      <a:pt x="0" y="52"/>
                    </a:lnTo>
                    <a:close/>
                  </a:path>
                </a:pathLst>
              </a:custGeom>
              <a:solidFill>
                <a:srgbClr val="A98F00"/>
              </a:solidFill>
              <a:ln w="9525">
                <a:noFill/>
                <a:round/>
                <a:headEnd/>
                <a:tailEnd/>
              </a:ln>
            </p:spPr>
            <p:txBody>
              <a:bodyPr/>
              <a:lstStyle/>
              <a:p>
                <a:endParaRPr lang="en-US"/>
              </a:p>
            </p:txBody>
          </p:sp>
          <p:sp>
            <p:nvSpPr>
              <p:cNvPr id="26879" name="Freeform 295"/>
              <p:cNvSpPr>
                <a:spLocks/>
              </p:cNvSpPr>
              <p:nvPr/>
            </p:nvSpPr>
            <p:spPr bwMode="auto">
              <a:xfrm>
                <a:off x="1185" y="1303"/>
                <a:ext cx="10" cy="54"/>
              </a:xfrm>
              <a:custGeom>
                <a:avLst/>
                <a:gdLst>
                  <a:gd name="T0" fmla="*/ 0 w 10"/>
                  <a:gd name="T1" fmla="*/ 54 h 54"/>
                  <a:gd name="T2" fmla="*/ 0 w 10"/>
                  <a:gd name="T3" fmla="*/ 50 h 54"/>
                  <a:gd name="T4" fmla="*/ 0 w 10"/>
                  <a:gd name="T5" fmla="*/ 47 h 54"/>
                  <a:gd name="T6" fmla="*/ 0 w 10"/>
                  <a:gd name="T7" fmla="*/ 44 h 54"/>
                  <a:gd name="T8" fmla="*/ 0 w 10"/>
                  <a:gd name="T9" fmla="*/ 40 h 54"/>
                  <a:gd name="T10" fmla="*/ 0 w 10"/>
                  <a:gd name="T11" fmla="*/ 37 h 54"/>
                  <a:gd name="T12" fmla="*/ 0 w 10"/>
                  <a:gd name="T13" fmla="*/ 33 h 54"/>
                  <a:gd name="T14" fmla="*/ 0 w 10"/>
                  <a:gd name="T15" fmla="*/ 30 h 54"/>
                  <a:gd name="T16" fmla="*/ 0 w 10"/>
                  <a:gd name="T17" fmla="*/ 27 h 54"/>
                  <a:gd name="T18" fmla="*/ 0 w 10"/>
                  <a:gd name="T19" fmla="*/ 23 h 54"/>
                  <a:gd name="T20" fmla="*/ 0 w 10"/>
                  <a:gd name="T21" fmla="*/ 20 h 54"/>
                  <a:gd name="T22" fmla="*/ 0 w 10"/>
                  <a:gd name="T23" fmla="*/ 17 h 54"/>
                  <a:gd name="T24" fmla="*/ 0 w 10"/>
                  <a:gd name="T25" fmla="*/ 13 h 54"/>
                  <a:gd name="T26" fmla="*/ 0 w 10"/>
                  <a:gd name="T27" fmla="*/ 10 h 54"/>
                  <a:gd name="T28" fmla="*/ 0 w 10"/>
                  <a:gd name="T29" fmla="*/ 6 h 54"/>
                  <a:gd name="T30" fmla="*/ 0 w 10"/>
                  <a:gd name="T31" fmla="*/ 3 h 54"/>
                  <a:gd name="T32" fmla="*/ 0 w 10"/>
                  <a:gd name="T33" fmla="*/ 0 h 54"/>
                  <a:gd name="T34" fmla="*/ 5 w 10"/>
                  <a:gd name="T35" fmla="*/ 0 h 54"/>
                  <a:gd name="T36" fmla="*/ 7 w 10"/>
                  <a:gd name="T37" fmla="*/ 0 h 54"/>
                  <a:gd name="T38" fmla="*/ 8 w 10"/>
                  <a:gd name="T39" fmla="*/ 1 h 54"/>
                  <a:gd name="T40" fmla="*/ 9 w 10"/>
                  <a:gd name="T41" fmla="*/ 1 h 54"/>
                  <a:gd name="T42" fmla="*/ 9 w 10"/>
                  <a:gd name="T43" fmla="*/ 1 h 54"/>
                  <a:gd name="T44" fmla="*/ 10 w 10"/>
                  <a:gd name="T45" fmla="*/ 1 h 54"/>
                  <a:gd name="T46" fmla="*/ 10 w 10"/>
                  <a:gd name="T47" fmla="*/ 8 h 54"/>
                  <a:gd name="T48" fmla="*/ 10 w 10"/>
                  <a:gd name="T49" fmla="*/ 14 h 54"/>
                  <a:gd name="T50" fmla="*/ 10 w 10"/>
                  <a:gd name="T51" fmla="*/ 20 h 54"/>
                  <a:gd name="T52" fmla="*/ 10 w 10"/>
                  <a:gd name="T53" fmla="*/ 27 h 54"/>
                  <a:gd name="T54" fmla="*/ 10 w 10"/>
                  <a:gd name="T55" fmla="*/ 33 h 54"/>
                  <a:gd name="T56" fmla="*/ 10 w 10"/>
                  <a:gd name="T57" fmla="*/ 39 h 54"/>
                  <a:gd name="T58" fmla="*/ 10 w 10"/>
                  <a:gd name="T59" fmla="*/ 46 h 54"/>
                  <a:gd name="T60" fmla="*/ 10 w 10"/>
                  <a:gd name="T61" fmla="*/ 52 h 54"/>
                  <a:gd name="T62" fmla="*/ 7 w 10"/>
                  <a:gd name="T63" fmla="*/ 52 h 54"/>
                  <a:gd name="T64" fmla="*/ 5 w 10"/>
                  <a:gd name="T65" fmla="*/ 53 h 54"/>
                  <a:gd name="T66" fmla="*/ 3 w 10"/>
                  <a:gd name="T67" fmla="*/ 53 h 54"/>
                  <a:gd name="T68" fmla="*/ 0 w 10"/>
                  <a:gd name="T69" fmla="*/ 54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
                  <a:gd name="T106" fmla="*/ 0 h 54"/>
                  <a:gd name="T107" fmla="*/ 10 w 10"/>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 h="54">
                    <a:moveTo>
                      <a:pt x="0" y="54"/>
                    </a:moveTo>
                    <a:lnTo>
                      <a:pt x="0" y="50"/>
                    </a:lnTo>
                    <a:lnTo>
                      <a:pt x="0" y="47"/>
                    </a:lnTo>
                    <a:lnTo>
                      <a:pt x="0" y="44"/>
                    </a:lnTo>
                    <a:lnTo>
                      <a:pt x="0" y="40"/>
                    </a:lnTo>
                    <a:lnTo>
                      <a:pt x="0" y="37"/>
                    </a:lnTo>
                    <a:lnTo>
                      <a:pt x="0" y="33"/>
                    </a:lnTo>
                    <a:lnTo>
                      <a:pt x="0" y="30"/>
                    </a:lnTo>
                    <a:lnTo>
                      <a:pt x="0" y="27"/>
                    </a:lnTo>
                    <a:lnTo>
                      <a:pt x="0" y="23"/>
                    </a:lnTo>
                    <a:lnTo>
                      <a:pt x="0" y="20"/>
                    </a:lnTo>
                    <a:lnTo>
                      <a:pt x="0" y="17"/>
                    </a:lnTo>
                    <a:lnTo>
                      <a:pt x="0" y="13"/>
                    </a:lnTo>
                    <a:lnTo>
                      <a:pt x="0" y="10"/>
                    </a:lnTo>
                    <a:lnTo>
                      <a:pt x="0" y="6"/>
                    </a:lnTo>
                    <a:lnTo>
                      <a:pt x="0" y="3"/>
                    </a:lnTo>
                    <a:lnTo>
                      <a:pt x="0" y="0"/>
                    </a:lnTo>
                    <a:lnTo>
                      <a:pt x="5" y="0"/>
                    </a:lnTo>
                    <a:lnTo>
                      <a:pt x="7" y="0"/>
                    </a:lnTo>
                    <a:lnTo>
                      <a:pt x="8" y="1"/>
                    </a:lnTo>
                    <a:lnTo>
                      <a:pt x="9" y="1"/>
                    </a:lnTo>
                    <a:lnTo>
                      <a:pt x="10" y="1"/>
                    </a:lnTo>
                    <a:lnTo>
                      <a:pt x="10" y="8"/>
                    </a:lnTo>
                    <a:lnTo>
                      <a:pt x="10" y="14"/>
                    </a:lnTo>
                    <a:lnTo>
                      <a:pt x="10" y="20"/>
                    </a:lnTo>
                    <a:lnTo>
                      <a:pt x="10" y="27"/>
                    </a:lnTo>
                    <a:lnTo>
                      <a:pt x="10" y="33"/>
                    </a:lnTo>
                    <a:lnTo>
                      <a:pt x="10" y="39"/>
                    </a:lnTo>
                    <a:lnTo>
                      <a:pt x="10" y="46"/>
                    </a:lnTo>
                    <a:lnTo>
                      <a:pt x="10" y="52"/>
                    </a:lnTo>
                    <a:lnTo>
                      <a:pt x="7" y="52"/>
                    </a:lnTo>
                    <a:lnTo>
                      <a:pt x="5" y="53"/>
                    </a:lnTo>
                    <a:lnTo>
                      <a:pt x="3" y="53"/>
                    </a:lnTo>
                    <a:lnTo>
                      <a:pt x="0" y="54"/>
                    </a:lnTo>
                    <a:close/>
                  </a:path>
                </a:pathLst>
              </a:custGeom>
              <a:solidFill>
                <a:srgbClr val="A98F00"/>
              </a:solidFill>
              <a:ln w="9525">
                <a:noFill/>
                <a:round/>
                <a:headEnd/>
                <a:tailEnd/>
              </a:ln>
            </p:spPr>
            <p:txBody>
              <a:bodyPr/>
              <a:lstStyle/>
              <a:p>
                <a:endParaRPr lang="en-US"/>
              </a:p>
            </p:txBody>
          </p:sp>
          <p:sp>
            <p:nvSpPr>
              <p:cNvPr id="26880" name="Freeform 296"/>
              <p:cNvSpPr>
                <a:spLocks/>
              </p:cNvSpPr>
              <p:nvPr/>
            </p:nvSpPr>
            <p:spPr bwMode="auto">
              <a:xfrm>
                <a:off x="1200" y="1309"/>
                <a:ext cx="10" cy="45"/>
              </a:xfrm>
              <a:custGeom>
                <a:avLst/>
                <a:gdLst>
                  <a:gd name="T0" fmla="*/ 0 w 10"/>
                  <a:gd name="T1" fmla="*/ 45 h 45"/>
                  <a:gd name="T2" fmla="*/ 0 w 10"/>
                  <a:gd name="T3" fmla="*/ 39 h 45"/>
                  <a:gd name="T4" fmla="*/ 0 w 10"/>
                  <a:gd name="T5" fmla="*/ 33 h 45"/>
                  <a:gd name="T6" fmla="*/ 0 w 10"/>
                  <a:gd name="T7" fmla="*/ 28 h 45"/>
                  <a:gd name="T8" fmla="*/ 0 w 10"/>
                  <a:gd name="T9" fmla="*/ 22 h 45"/>
                  <a:gd name="T10" fmla="*/ 0 w 10"/>
                  <a:gd name="T11" fmla="*/ 17 h 45"/>
                  <a:gd name="T12" fmla="*/ 0 w 10"/>
                  <a:gd name="T13" fmla="*/ 11 h 45"/>
                  <a:gd name="T14" fmla="*/ 0 w 10"/>
                  <a:gd name="T15" fmla="*/ 5 h 45"/>
                  <a:gd name="T16" fmla="*/ 1 w 10"/>
                  <a:gd name="T17" fmla="*/ 0 h 45"/>
                  <a:gd name="T18" fmla="*/ 3 w 10"/>
                  <a:gd name="T19" fmla="*/ 2 h 45"/>
                  <a:gd name="T20" fmla="*/ 5 w 10"/>
                  <a:gd name="T21" fmla="*/ 4 h 45"/>
                  <a:gd name="T22" fmla="*/ 7 w 10"/>
                  <a:gd name="T23" fmla="*/ 6 h 45"/>
                  <a:gd name="T24" fmla="*/ 10 w 10"/>
                  <a:gd name="T25" fmla="*/ 8 h 45"/>
                  <a:gd name="T26" fmla="*/ 10 w 10"/>
                  <a:gd name="T27" fmla="*/ 12 h 45"/>
                  <a:gd name="T28" fmla="*/ 10 w 10"/>
                  <a:gd name="T29" fmla="*/ 16 h 45"/>
                  <a:gd name="T30" fmla="*/ 10 w 10"/>
                  <a:gd name="T31" fmla="*/ 20 h 45"/>
                  <a:gd name="T32" fmla="*/ 10 w 10"/>
                  <a:gd name="T33" fmla="*/ 25 h 45"/>
                  <a:gd name="T34" fmla="*/ 10 w 10"/>
                  <a:gd name="T35" fmla="*/ 29 h 45"/>
                  <a:gd name="T36" fmla="*/ 10 w 10"/>
                  <a:gd name="T37" fmla="*/ 34 h 45"/>
                  <a:gd name="T38" fmla="*/ 10 w 10"/>
                  <a:gd name="T39" fmla="*/ 38 h 45"/>
                  <a:gd name="T40" fmla="*/ 10 w 10"/>
                  <a:gd name="T41" fmla="*/ 42 h 45"/>
                  <a:gd name="T42" fmla="*/ 7 w 10"/>
                  <a:gd name="T43" fmla="*/ 43 h 45"/>
                  <a:gd name="T44" fmla="*/ 5 w 10"/>
                  <a:gd name="T45" fmla="*/ 43 h 45"/>
                  <a:gd name="T46" fmla="*/ 2 w 10"/>
                  <a:gd name="T47" fmla="*/ 44 h 45"/>
                  <a:gd name="T48" fmla="*/ 0 w 10"/>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45"/>
                  <a:gd name="T77" fmla="*/ 10 w 10"/>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45">
                    <a:moveTo>
                      <a:pt x="0" y="45"/>
                    </a:moveTo>
                    <a:lnTo>
                      <a:pt x="0" y="39"/>
                    </a:lnTo>
                    <a:lnTo>
                      <a:pt x="0" y="33"/>
                    </a:lnTo>
                    <a:lnTo>
                      <a:pt x="0" y="28"/>
                    </a:lnTo>
                    <a:lnTo>
                      <a:pt x="0" y="22"/>
                    </a:lnTo>
                    <a:lnTo>
                      <a:pt x="0" y="17"/>
                    </a:lnTo>
                    <a:lnTo>
                      <a:pt x="0" y="11"/>
                    </a:lnTo>
                    <a:lnTo>
                      <a:pt x="0" y="5"/>
                    </a:lnTo>
                    <a:lnTo>
                      <a:pt x="1" y="0"/>
                    </a:lnTo>
                    <a:lnTo>
                      <a:pt x="3" y="2"/>
                    </a:lnTo>
                    <a:lnTo>
                      <a:pt x="5" y="4"/>
                    </a:lnTo>
                    <a:lnTo>
                      <a:pt x="7" y="6"/>
                    </a:lnTo>
                    <a:lnTo>
                      <a:pt x="10" y="8"/>
                    </a:lnTo>
                    <a:lnTo>
                      <a:pt x="10" y="12"/>
                    </a:lnTo>
                    <a:lnTo>
                      <a:pt x="10" y="16"/>
                    </a:lnTo>
                    <a:lnTo>
                      <a:pt x="10" y="20"/>
                    </a:lnTo>
                    <a:lnTo>
                      <a:pt x="10" y="25"/>
                    </a:lnTo>
                    <a:lnTo>
                      <a:pt x="10" y="29"/>
                    </a:lnTo>
                    <a:lnTo>
                      <a:pt x="10" y="34"/>
                    </a:lnTo>
                    <a:lnTo>
                      <a:pt x="10" y="38"/>
                    </a:lnTo>
                    <a:lnTo>
                      <a:pt x="10" y="42"/>
                    </a:lnTo>
                    <a:lnTo>
                      <a:pt x="7" y="43"/>
                    </a:lnTo>
                    <a:lnTo>
                      <a:pt x="5" y="43"/>
                    </a:lnTo>
                    <a:lnTo>
                      <a:pt x="2" y="44"/>
                    </a:lnTo>
                    <a:lnTo>
                      <a:pt x="0" y="45"/>
                    </a:lnTo>
                    <a:close/>
                  </a:path>
                </a:pathLst>
              </a:custGeom>
              <a:solidFill>
                <a:srgbClr val="A98F00"/>
              </a:solidFill>
              <a:ln w="9525">
                <a:noFill/>
                <a:round/>
                <a:headEnd/>
                <a:tailEnd/>
              </a:ln>
            </p:spPr>
            <p:txBody>
              <a:bodyPr/>
              <a:lstStyle/>
              <a:p>
                <a:endParaRPr lang="en-US"/>
              </a:p>
            </p:txBody>
          </p:sp>
          <p:sp>
            <p:nvSpPr>
              <p:cNvPr id="26881" name="Freeform 297"/>
              <p:cNvSpPr>
                <a:spLocks/>
              </p:cNvSpPr>
              <p:nvPr/>
            </p:nvSpPr>
            <p:spPr bwMode="auto">
              <a:xfrm>
                <a:off x="1216" y="1322"/>
                <a:ext cx="14" cy="27"/>
              </a:xfrm>
              <a:custGeom>
                <a:avLst/>
                <a:gdLst>
                  <a:gd name="T0" fmla="*/ 0 w 14"/>
                  <a:gd name="T1" fmla="*/ 27 h 27"/>
                  <a:gd name="T2" fmla="*/ 0 w 14"/>
                  <a:gd name="T3" fmla="*/ 24 h 27"/>
                  <a:gd name="T4" fmla="*/ 0 w 14"/>
                  <a:gd name="T5" fmla="*/ 21 h 27"/>
                  <a:gd name="T6" fmla="*/ 0 w 14"/>
                  <a:gd name="T7" fmla="*/ 17 h 27"/>
                  <a:gd name="T8" fmla="*/ 0 w 14"/>
                  <a:gd name="T9" fmla="*/ 14 h 27"/>
                  <a:gd name="T10" fmla="*/ 0 w 14"/>
                  <a:gd name="T11" fmla="*/ 10 h 27"/>
                  <a:gd name="T12" fmla="*/ 0 w 14"/>
                  <a:gd name="T13" fmla="*/ 7 h 27"/>
                  <a:gd name="T14" fmla="*/ 0 w 14"/>
                  <a:gd name="T15" fmla="*/ 4 h 27"/>
                  <a:gd name="T16" fmla="*/ 0 w 14"/>
                  <a:gd name="T17" fmla="*/ 0 h 27"/>
                  <a:gd name="T18" fmla="*/ 1 w 14"/>
                  <a:gd name="T19" fmla="*/ 1 h 27"/>
                  <a:gd name="T20" fmla="*/ 1 w 14"/>
                  <a:gd name="T21" fmla="*/ 1 h 27"/>
                  <a:gd name="T22" fmla="*/ 3 w 14"/>
                  <a:gd name="T23" fmla="*/ 2 h 27"/>
                  <a:gd name="T24" fmla="*/ 4 w 14"/>
                  <a:gd name="T25" fmla="*/ 2 h 27"/>
                  <a:gd name="T26" fmla="*/ 4 w 14"/>
                  <a:gd name="T27" fmla="*/ 3 h 27"/>
                  <a:gd name="T28" fmla="*/ 4 w 14"/>
                  <a:gd name="T29" fmla="*/ 3 h 27"/>
                  <a:gd name="T30" fmla="*/ 4 w 14"/>
                  <a:gd name="T31" fmla="*/ 4 h 27"/>
                  <a:gd name="T32" fmla="*/ 5 w 14"/>
                  <a:gd name="T33" fmla="*/ 4 h 27"/>
                  <a:gd name="T34" fmla="*/ 6 w 14"/>
                  <a:gd name="T35" fmla="*/ 4 h 27"/>
                  <a:gd name="T36" fmla="*/ 6 w 14"/>
                  <a:gd name="T37" fmla="*/ 4 h 27"/>
                  <a:gd name="T38" fmla="*/ 6 w 14"/>
                  <a:gd name="T39" fmla="*/ 4 h 27"/>
                  <a:gd name="T40" fmla="*/ 7 w 14"/>
                  <a:gd name="T41" fmla="*/ 5 h 27"/>
                  <a:gd name="T42" fmla="*/ 7 w 14"/>
                  <a:gd name="T43" fmla="*/ 5 h 27"/>
                  <a:gd name="T44" fmla="*/ 7 w 14"/>
                  <a:gd name="T45" fmla="*/ 6 h 27"/>
                  <a:gd name="T46" fmla="*/ 8 w 14"/>
                  <a:gd name="T47" fmla="*/ 6 h 27"/>
                  <a:gd name="T48" fmla="*/ 8 w 14"/>
                  <a:gd name="T49" fmla="*/ 6 h 27"/>
                  <a:gd name="T50" fmla="*/ 9 w 14"/>
                  <a:gd name="T51" fmla="*/ 7 h 27"/>
                  <a:gd name="T52" fmla="*/ 9 w 14"/>
                  <a:gd name="T53" fmla="*/ 7 h 27"/>
                  <a:gd name="T54" fmla="*/ 11 w 14"/>
                  <a:gd name="T55" fmla="*/ 7 h 27"/>
                  <a:gd name="T56" fmla="*/ 12 w 14"/>
                  <a:gd name="T57" fmla="*/ 8 h 27"/>
                  <a:gd name="T58" fmla="*/ 13 w 14"/>
                  <a:gd name="T59" fmla="*/ 8 h 27"/>
                  <a:gd name="T60" fmla="*/ 14 w 14"/>
                  <a:gd name="T61" fmla="*/ 8 h 27"/>
                  <a:gd name="T62" fmla="*/ 14 w 14"/>
                  <a:gd name="T63" fmla="*/ 10 h 27"/>
                  <a:gd name="T64" fmla="*/ 14 w 14"/>
                  <a:gd name="T65" fmla="*/ 12 h 27"/>
                  <a:gd name="T66" fmla="*/ 14 w 14"/>
                  <a:gd name="T67" fmla="*/ 14 h 27"/>
                  <a:gd name="T68" fmla="*/ 14 w 14"/>
                  <a:gd name="T69" fmla="*/ 16 h 27"/>
                  <a:gd name="T70" fmla="*/ 14 w 14"/>
                  <a:gd name="T71" fmla="*/ 18 h 27"/>
                  <a:gd name="T72" fmla="*/ 14 w 14"/>
                  <a:gd name="T73" fmla="*/ 20 h 27"/>
                  <a:gd name="T74" fmla="*/ 14 w 14"/>
                  <a:gd name="T75" fmla="*/ 22 h 27"/>
                  <a:gd name="T76" fmla="*/ 14 w 14"/>
                  <a:gd name="T77" fmla="*/ 24 h 27"/>
                  <a:gd name="T78" fmla="*/ 10 w 14"/>
                  <a:gd name="T79" fmla="*/ 25 h 27"/>
                  <a:gd name="T80" fmla="*/ 7 w 14"/>
                  <a:gd name="T81" fmla="*/ 26 h 27"/>
                  <a:gd name="T82" fmla="*/ 5 w 14"/>
                  <a:gd name="T83" fmla="*/ 26 h 27"/>
                  <a:gd name="T84" fmla="*/ 4 w 14"/>
                  <a:gd name="T85" fmla="*/ 27 h 27"/>
                  <a:gd name="T86" fmla="*/ 3 w 14"/>
                  <a:gd name="T87" fmla="*/ 27 h 27"/>
                  <a:gd name="T88" fmla="*/ 2 w 14"/>
                  <a:gd name="T89" fmla="*/ 27 h 27"/>
                  <a:gd name="T90" fmla="*/ 1 w 14"/>
                  <a:gd name="T91" fmla="*/ 27 h 27"/>
                  <a:gd name="T92" fmla="*/ 0 w 14"/>
                  <a:gd name="T93" fmla="*/ 27 h 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
                  <a:gd name="T142" fmla="*/ 0 h 27"/>
                  <a:gd name="T143" fmla="*/ 14 w 14"/>
                  <a:gd name="T144" fmla="*/ 27 h 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 h="27">
                    <a:moveTo>
                      <a:pt x="0" y="27"/>
                    </a:moveTo>
                    <a:lnTo>
                      <a:pt x="0" y="24"/>
                    </a:lnTo>
                    <a:lnTo>
                      <a:pt x="0" y="21"/>
                    </a:lnTo>
                    <a:lnTo>
                      <a:pt x="0" y="17"/>
                    </a:lnTo>
                    <a:lnTo>
                      <a:pt x="0" y="14"/>
                    </a:lnTo>
                    <a:lnTo>
                      <a:pt x="0" y="10"/>
                    </a:lnTo>
                    <a:lnTo>
                      <a:pt x="0" y="7"/>
                    </a:lnTo>
                    <a:lnTo>
                      <a:pt x="0" y="4"/>
                    </a:lnTo>
                    <a:lnTo>
                      <a:pt x="0" y="0"/>
                    </a:lnTo>
                    <a:lnTo>
                      <a:pt x="1" y="1"/>
                    </a:lnTo>
                    <a:lnTo>
                      <a:pt x="3" y="2"/>
                    </a:lnTo>
                    <a:lnTo>
                      <a:pt x="4" y="2"/>
                    </a:lnTo>
                    <a:lnTo>
                      <a:pt x="4" y="3"/>
                    </a:lnTo>
                    <a:lnTo>
                      <a:pt x="4" y="4"/>
                    </a:lnTo>
                    <a:lnTo>
                      <a:pt x="5" y="4"/>
                    </a:lnTo>
                    <a:lnTo>
                      <a:pt x="6" y="4"/>
                    </a:lnTo>
                    <a:lnTo>
                      <a:pt x="7" y="5"/>
                    </a:lnTo>
                    <a:lnTo>
                      <a:pt x="7" y="6"/>
                    </a:lnTo>
                    <a:lnTo>
                      <a:pt x="8" y="6"/>
                    </a:lnTo>
                    <a:lnTo>
                      <a:pt x="9" y="7"/>
                    </a:lnTo>
                    <a:lnTo>
                      <a:pt x="11" y="7"/>
                    </a:lnTo>
                    <a:lnTo>
                      <a:pt x="12" y="8"/>
                    </a:lnTo>
                    <a:lnTo>
                      <a:pt x="13" y="8"/>
                    </a:lnTo>
                    <a:lnTo>
                      <a:pt x="14" y="8"/>
                    </a:lnTo>
                    <a:lnTo>
                      <a:pt x="14" y="10"/>
                    </a:lnTo>
                    <a:lnTo>
                      <a:pt x="14" y="12"/>
                    </a:lnTo>
                    <a:lnTo>
                      <a:pt x="14" y="14"/>
                    </a:lnTo>
                    <a:lnTo>
                      <a:pt x="14" y="16"/>
                    </a:lnTo>
                    <a:lnTo>
                      <a:pt x="14" y="18"/>
                    </a:lnTo>
                    <a:lnTo>
                      <a:pt x="14" y="20"/>
                    </a:lnTo>
                    <a:lnTo>
                      <a:pt x="14" y="22"/>
                    </a:lnTo>
                    <a:lnTo>
                      <a:pt x="14" y="24"/>
                    </a:lnTo>
                    <a:lnTo>
                      <a:pt x="10" y="25"/>
                    </a:lnTo>
                    <a:lnTo>
                      <a:pt x="7" y="26"/>
                    </a:lnTo>
                    <a:lnTo>
                      <a:pt x="5" y="26"/>
                    </a:lnTo>
                    <a:lnTo>
                      <a:pt x="4" y="27"/>
                    </a:lnTo>
                    <a:lnTo>
                      <a:pt x="3" y="27"/>
                    </a:lnTo>
                    <a:lnTo>
                      <a:pt x="2" y="27"/>
                    </a:lnTo>
                    <a:lnTo>
                      <a:pt x="1" y="27"/>
                    </a:lnTo>
                    <a:lnTo>
                      <a:pt x="0" y="27"/>
                    </a:lnTo>
                    <a:close/>
                  </a:path>
                </a:pathLst>
              </a:custGeom>
              <a:solidFill>
                <a:srgbClr val="A98F00"/>
              </a:solidFill>
              <a:ln w="9525">
                <a:noFill/>
                <a:round/>
                <a:headEnd/>
                <a:tailEnd/>
              </a:ln>
            </p:spPr>
            <p:txBody>
              <a:bodyPr/>
              <a:lstStyle/>
              <a:p>
                <a:endParaRPr lang="en-US"/>
              </a:p>
            </p:txBody>
          </p:sp>
          <p:sp>
            <p:nvSpPr>
              <p:cNvPr id="26882" name="Freeform 298"/>
              <p:cNvSpPr>
                <a:spLocks/>
              </p:cNvSpPr>
              <p:nvPr/>
            </p:nvSpPr>
            <p:spPr bwMode="auto">
              <a:xfrm>
                <a:off x="1320" y="1223"/>
                <a:ext cx="63" cy="126"/>
              </a:xfrm>
              <a:custGeom>
                <a:avLst/>
                <a:gdLst>
                  <a:gd name="T0" fmla="*/ 52 w 63"/>
                  <a:gd name="T1" fmla="*/ 125 h 126"/>
                  <a:gd name="T2" fmla="*/ 49 w 63"/>
                  <a:gd name="T3" fmla="*/ 121 h 126"/>
                  <a:gd name="T4" fmla="*/ 43 w 63"/>
                  <a:gd name="T5" fmla="*/ 116 h 126"/>
                  <a:gd name="T6" fmla="*/ 41 w 63"/>
                  <a:gd name="T7" fmla="*/ 113 h 126"/>
                  <a:gd name="T8" fmla="*/ 39 w 63"/>
                  <a:gd name="T9" fmla="*/ 112 h 126"/>
                  <a:gd name="T10" fmla="*/ 34 w 63"/>
                  <a:gd name="T11" fmla="*/ 107 h 126"/>
                  <a:gd name="T12" fmla="*/ 34 w 63"/>
                  <a:gd name="T13" fmla="*/ 106 h 126"/>
                  <a:gd name="T14" fmla="*/ 27 w 63"/>
                  <a:gd name="T15" fmla="*/ 100 h 126"/>
                  <a:gd name="T16" fmla="*/ 21 w 63"/>
                  <a:gd name="T17" fmla="*/ 95 h 126"/>
                  <a:gd name="T18" fmla="*/ 18 w 63"/>
                  <a:gd name="T19" fmla="*/ 91 h 126"/>
                  <a:gd name="T20" fmla="*/ 17 w 63"/>
                  <a:gd name="T21" fmla="*/ 89 h 126"/>
                  <a:gd name="T22" fmla="*/ 15 w 63"/>
                  <a:gd name="T23" fmla="*/ 88 h 126"/>
                  <a:gd name="T24" fmla="*/ 12 w 63"/>
                  <a:gd name="T25" fmla="*/ 85 h 126"/>
                  <a:gd name="T26" fmla="*/ 10 w 63"/>
                  <a:gd name="T27" fmla="*/ 82 h 126"/>
                  <a:gd name="T28" fmla="*/ 9 w 63"/>
                  <a:gd name="T29" fmla="*/ 81 h 126"/>
                  <a:gd name="T30" fmla="*/ 5 w 63"/>
                  <a:gd name="T31" fmla="*/ 78 h 126"/>
                  <a:gd name="T32" fmla="*/ 2 w 63"/>
                  <a:gd name="T33" fmla="*/ 75 h 126"/>
                  <a:gd name="T34" fmla="*/ 1 w 63"/>
                  <a:gd name="T35" fmla="*/ 73 h 126"/>
                  <a:gd name="T36" fmla="*/ 0 w 63"/>
                  <a:gd name="T37" fmla="*/ 71 h 126"/>
                  <a:gd name="T38" fmla="*/ 2 w 63"/>
                  <a:gd name="T39" fmla="*/ 70 h 126"/>
                  <a:gd name="T40" fmla="*/ 2 w 63"/>
                  <a:gd name="T41" fmla="*/ 69 h 126"/>
                  <a:gd name="T42" fmla="*/ 3 w 63"/>
                  <a:gd name="T43" fmla="*/ 69 h 126"/>
                  <a:gd name="T44" fmla="*/ 5 w 63"/>
                  <a:gd name="T45" fmla="*/ 67 h 126"/>
                  <a:gd name="T46" fmla="*/ 11 w 63"/>
                  <a:gd name="T47" fmla="*/ 61 h 126"/>
                  <a:gd name="T48" fmla="*/ 14 w 63"/>
                  <a:gd name="T49" fmla="*/ 57 h 126"/>
                  <a:gd name="T50" fmla="*/ 18 w 63"/>
                  <a:gd name="T51" fmla="*/ 54 h 126"/>
                  <a:gd name="T52" fmla="*/ 21 w 63"/>
                  <a:gd name="T53" fmla="*/ 50 h 126"/>
                  <a:gd name="T54" fmla="*/ 23 w 63"/>
                  <a:gd name="T55" fmla="*/ 47 h 126"/>
                  <a:gd name="T56" fmla="*/ 25 w 63"/>
                  <a:gd name="T57" fmla="*/ 42 h 126"/>
                  <a:gd name="T58" fmla="*/ 26 w 63"/>
                  <a:gd name="T59" fmla="*/ 38 h 126"/>
                  <a:gd name="T60" fmla="*/ 26 w 63"/>
                  <a:gd name="T61" fmla="*/ 33 h 126"/>
                  <a:gd name="T62" fmla="*/ 26 w 63"/>
                  <a:gd name="T63" fmla="*/ 29 h 126"/>
                  <a:gd name="T64" fmla="*/ 26 w 63"/>
                  <a:gd name="T65" fmla="*/ 24 h 126"/>
                  <a:gd name="T66" fmla="*/ 24 w 63"/>
                  <a:gd name="T67" fmla="*/ 15 h 126"/>
                  <a:gd name="T68" fmla="*/ 22 w 63"/>
                  <a:gd name="T69" fmla="*/ 10 h 126"/>
                  <a:gd name="T70" fmla="*/ 20 w 63"/>
                  <a:gd name="T71" fmla="*/ 5 h 126"/>
                  <a:gd name="T72" fmla="*/ 18 w 63"/>
                  <a:gd name="T73" fmla="*/ 0 h 126"/>
                  <a:gd name="T74" fmla="*/ 19 w 63"/>
                  <a:gd name="T75" fmla="*/ 1 h 126"/>
                  <a:gd name="T76" fmla="*/ 22 w 63"/>
                  <a:gd name="T77" fmla="*/ 2 h 126"/>
                  <a:gd name="T78" fmla="*/ 24 w 63"/>
                  <a:gd name="T79" fmla="*/ 4 h 126"/>
                  <a:gd name="T80" fmla="*/ 26 w 63"/>
                  <a:gd name="T81" fmla="*/ 5 h 126"/>
                  <a:gd name="T82" fmla="*/ 31 w 63"/>
                  <a:gd name="T83" fmla="*/ 8 h 126"/>
                  <a:gd name="T84" fmla="*/ 46 w 63"/>
                  <a:gd name="T85" fmla="*/ 16 h 126"/>
                  <a:gd name="T86" fmla="*/ 47 w 63"/>
                  <a:gd name="T87" fmla="*/ 17 h 126"/>
                  <a:gd name="T88" fmla="*/ 53 w 63"/>
                  <a:gd name="T89" fmla="*/ 21 h 126"/>
                  <a:gd name="T90" fmla="*/ 60 w 63"/>
                  <a:gd name="T91" fmla="*/ 24 h 126"/>
                  <a:gd name="T92" fmla="*/ 62 w 63"/>
                  <a:gd name="T93" fmla="*/ 31 h 126"/>
                  <a:gd name="T94" fmla="*/ 63 w 63"/>
                  <a:gd name="T95" fmla="*/ 40 h 126"/>
                  <a:gd name="T96" fmla="*/ 63 w 63"/>
                  <a:gd name="T97" fmla="*/ 49 h 126"/>
                  <a:gd name="T98" fmla="*/ 63 w 63"/>
                  <a:gd name="T99" fmla="*/ 59 h 126"/>
                  <a:gd name="T100" fmla="*/ 62 w 63"/>
                  <a:gd name="T101" fmla="*/ 75 h 126"/>
                  <a:gd name="T102" fmla="*/ 60 w 63"/>
                  <a:gd name="T103" fmla="*/ 93 h 126"/>
                  <a:gd name="T104" fmla="*/ 57 w 63"/>
                  <a:gd name="T105" fmla="*/ 112 h 126"/>
                  <a:gd name="T106" fmla="*/ 55 w 63"/>
                  <a:gd name="T107" fmla="*/ 125 h 126"/>
                  <a:gd name="T108" fmla="*/ 53 w 63"/>
                  <a:gd name="T109" fmla="*/ 126 h 1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
                  <a:gd name="T166" fmla="*/ 0 h 126"/>
                  <a:gd name="T167" fmla="*/ 63 w 63"/>
                  <a:gd name="T168" fmla="*/ 126 h 1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 h="126">
                    <a:moveTo>
                      <a:pt x="53" y="126"/>
                    </a:moveTo>
                    <a:lnTo>
                      <a:pt x="53" y="126"/>
                    </a:lnTo>
                    <a:lnTo>
                      <a:pt x="52" y="125"/>
                    </a:lnTo>
                    <a:lnTo>
                      <a:pt x="51" y="124"/>
                    </a:lnTo>
                    <a:lnTo>
                      <a:pt x="50" y="123"/>
                    </a:lnTo>
                    <a:lnTo>
                      <a:pt x="49" y="121"/>
                    </a:lnTo>
                    <a:lnTo>
                      <a:pt x="46" y="119"/>
                    </a:lnTo>
                    <a:lnTo>
                      <a:pt x="44" y="117"/>
                    </a:lnTo>
                    <a:lnTo>
                      <a:pt x="43" y="116"/>
                    </a:lnTo>
                    <a:lnTo>
                      <a:pt x="42" y="115"/>
                    </a:lnTo>
                    <a:lnTo>
                      <a:pt x="41" y="114"/>
                    </a:lnTo>
                    <a:lnTo>
                      <a:pt x="41" y="113"/>
                    </a:lnTo>
                    <a:lnTo>
                      <a:pt x="40" y="112"/>
                    </a:lnTo>
                    <a:lnTo>
                      <a:pt x="39" y="112"/>
                    </a:lnTo>
                    <a:lnTo>
                      <a:pt x="36" y="109"/>
                    </a:lnTo>
                    <a:lnTo>
                      <a:pt x="34" y="107"/>
                    </a:lnTo>
                    <a:lnTo>
                      <a:pt x="34" y="106"/>
                    </a:lnTo>
                    <a:lnTo>
                      <a:pt x="32" y="104"/>
                    </a:lnTo>
                    <a:lnTo>
                      <a:pt x="30" y="103"/>
                    </a:lnTo>
                    <a:lnTo>
                      <a:pt x="27" y="100"/>
                    </a:lnTo>
                    <a:lnTo>
                      <a:pt x="24" y="98"/>
                    </a:lnTo>
                    <a:lnTo>
                      <a:pt x="22" y="96"/>
                    </a:lnTo>
                    <a:lnTo>
                      <a:pt x="21" y="95"/>
                    </a:lnTo>
                    <a:lnTo>
                      <a:pt x="20" y="94"/>
                    </a:lnTo>
                    <a:lnTo>
                      <a:pt x="19" y="92"/>
                    </a:lnTo>
                    <a:lnTo>
                      <a:pt x="18" y="91"/>
                    </a:lnTo>
                    <a:lnTo>
                      <a:pt x="17" y="90"/>
                    </a:lnTo>
                    <a:lnTo>
                      <a:pt x="17" y="89"/>
                    </a:lnTo>
                    <a:lnTo>
                      <a:pt x="16" y="89"/>
                    </a:lnTo>
                    <a:lnTo>
                      <a:pt x="16" y="88"/>
                    </a:lnTo>
                    <a:lnTo>
                      <a:pt x="15" y="88"/>
                    </a:lnTo>
                    <a:lnTo>
                      <a:pt x="14" y="87"/>
                    </a:lnTo>
                    <a:lnTo>
                      <a:pt x="13" y="86"/>
                    </a:lnTo>
                    <a:lnTo>
                      <a:pt x="12" y="85"/>
                    </a:lnTo>
                    <a:lnTo>
                      <a:pt x="11" y="84"/>
                    </a:lnTo>
                    <a:lnTo>
                      <a:pt x="10" y="83"/>
                    </a:lnTo>
                    <a:lnTo>
                      <a:pt x="10" y="82"/>
                    </a:lnTo>
                    <a:lnTo>
                      <a:pt x="9" y="81"/>
                    </a:lnTo>
                    <a:lnTo>
                      <a:pt x="8" y="80"/>
                    </a:lnTo>
                    <a:lnTo>
                      <a:pt x="7" y="79"/>
                    </a:lnTo>
                    <a:lnTo>
                      <a:pt x="5" y="78"/>
                    </a:lnTo>
                    <a:lnTo>
                      <a:pt x="4" y="77"/>
                    </a:lnTo>
                    <a:lnTo>
                      <a:pt x="3" y="76"/>
                    </a:lnTo>
                    <a:lnTo>
                      <a:pt x="2" y="75"/>
                    </a:lnTo>
                    <a:lnTo>
                      <a:pt x="2" y="74"/>
                    </a:lnTo>
                    <a:lnTo>
                      <a:pt x="1" y="74"/>
                    </a:lnTo>
                    <a:lnTo>
                      <a:pt x="1" y="73"/>
                    </a:lnTo>
                    <a:lnTo>
                      <a:pt x="0" y="72"/>
                    </a:lnTo>
                    <a:lnTo>
                      <a:pt x="0" y="71"/>
                    </a:lnTo>
                    <a:lnTo>
                      <a:pt x="1" y="71"/>
                    </a:lnTo>
                    <a:lnTo>
                      <a:pt x="2" y="70"/>
                    </a:lnTo>
                    <a:lnTo>
                      <a:pt x="2" y="69"/>
                    </a:lnTo>
                    <a:lnTo>
                      <a:pt x="3" y="69"/>
                    </a:lnTo>
                    <a:lnTo>
                      <a:pt x="4" y="69"/>
                    </a:lnTo>
                    <a:lnTo>
                      <a:pt x="4" y="68"/>
                    </a:lnTo>
                    <a:lnTo>
                      <a:pt x="5" y="67"/>
                    </a:lnTo>
                    <a:lnTo>
                      <a:pt x="7" y="65"/>
                    </a:lnTo>
                    <a:lnTo>
                      <a:pt x="9" y="63"/>
                    </a:lnTo>
                    <a:lnTo>
                      <a:pt x="11" y="61"/>
                    </a:lnTo>
                    <a:lnTo>
                      <a:pt x="12" y="59"/>
                    </a:lnTo>
                    <a:lnTo>
                      <a:pt x="13" y="58"/>
                    </a:lnTo>
                    <a:lnTo>
                      <a:pt x="14" y="57"/>
                    </a:lnTo>
                    <a:lnTo>
                      <a:pt x="16" y="56"/>
                    </a:lnTo>
                    <a:lnTo>
                      <a:pt x="17" y="55"/>
                    </a:lnTo>
                    <a:lnTo>
                      <a:pt x="18" y="54"/>
                    </a:lnTo>
                    <a:lnTo>
                      <a:pt x="19" y="53"/>
                    </a:lnTo>
                    <a:lnTo>
                      <a:pt x="20" y="52"/>
                    </a:lnTo>
                    <a:lnTo>
                      <a:pt x="21" y="50"/>
                    </a:lnTo>
                    <a:lnTo>
                      <a:pt x="22" y="49"/>
                    </a:lnTo>
                    <a:lnTo>
                      <a:pt x="23" y="48"/>
                    </a:lnTo>
                    <a:lnTo>
                      <a:pt x="23" y="47"/>
                    </a:lnTo>
                    <a:lnTo>
                      <a:pt x="24" y="45"/>
                    </a:lnTo>
                    <a:lnTo>
                      <a:pt x="24" y="44"/>
                    </a:lnTo>
                    <a:lnTo>
                      <a:pt x="25" y="42"/>
                    </a:lnTo>
                    <a:lnTo>
                      <a:pt x="25" y="41"/>
                    </a:lnTo>
                    <a:lnTo>
                      <a:pt x="26" y="39"/>
                    </a:lnTo>
                    <a:lnTo>
                      <a:pt x="26" y="38"/>
                    </a:lnTo>
                    <a:lnTo>
                      <a:pt x="26" y="36"/>
                    </a:lnTo>
                    <a:lnTo>
                      <a:pt x="26" y="35"/>
                    </a:lnTo>
                    <a:lnTo>
                      <a:pt x="26" y="33"/>
                    </a:lnTo>
                    <a:lnTo>
                      <a:pt x="26" y="32"/>
                    </a:lnTo>
                    <a:lnTo>
                      <a:pt x="26" y="30"/>
                    </a:lnTo>
                    <a:lnTo>
                      <a:pt x="26" y="29"/>
                    </a:lnTo>
                    <a:lnTo>
                      <a:pt x="26" y="27"/>
                    </a:lnTo>
                    <a:lnTo>
                      <a:pt x="26" y="25"/>
                    </a:lnTo>
                    <a:lnTo>
                      <a:pt x="26" y="24"/>
                    </a:lnTo>
                    <a:lnTo>
                      <a:pt x="26" y="21"/>
                    </a:lnTo>
                    <a:lnTo>
                      <a:pt x="25" y="18"/>
                    </a:lnTo>
                    <a:lnTo>
                      <a:pt x="24" y="15"/>
                    </a:lnTo>
                    <a:lnTo>
                      <a:pt x="24" y="13"/>
                    </a:lnTo>
                    <a:lnTo>
                      <a:pt x="23" y="11"/>
                    </a:lnTo>
                    <a:lnTo>
                      <a:pt x="22" y="10"/>
                    </a:lnTo>
                    <a:lnTo>
                      <a:pt x="21" y="8"/>
                    </a:lnTo>
                    <a:lnTo>
                      <a:pt x="21" y="6"/>
                    </a:lnTo>
                    <a:lnTo>
                      <a:pt x="20" y="5"/>
                    </a:lnTo>
                    <a:lnTo>
                      <a:pt x="19" y="3"/>
                    </a:lnTo>
                    <a:lnTo>
                      <a:pt x="18" y="2"/>
                    </a:lnTo>
                    <a:lnTo>
                      <a:pt x="18" y="0"/>
                    </a:lnTo>
                    <a:lnTo>
                      <a:pt x="19" y="0"/>
                    </a:lnTo>
                    <a:lnTo>
                      <a:pt x="19" y="1"/>
                    </a:lnTo>
                    <a:lnTo>
                      <a:pt x="20" y="2"/>
                    </a:lnTo>
                    <a:lnTo>
                      <a:pt x="22" y="2"/>
                    </a:lnTo>
                    <a:lnTo>
                      <a:pt x="23" y="3"/>
                    </a:lnTo>
                    <a:lnTo>
                      <a:pt x="24" y="3"/>
                    </a:lnTo>
                    <a:lnTo>
                      <a:pt x="24" y="4"/>
                    </a:lnTo>
                    <a:lnTo>
                      <a:pt x="25" y="5"/>
                    </a:lnTo>
                    <a:lnTo>
                      <a:pt x="26" y="5"/>
                    </a:lnTo>
                    <a:lnTo>
                      <a:pt x="27" y="6"/>
                    </a:lnTo>
                    <a:lnTo>
                      <a:pt x="29" y="7"/>
                    </a:lnTo>
                    <a:lnTo>
                      <a:pt x="31" y="8"/>
                    </a:lnTo>
                    <a:lnTo>
                      <a:pt x="35" y="10"/>
                    </a:lnTo>
                    <a:lnTo>
                      <a:pt x="39" y="12"/>
                    </a:lnTo>
                    <a:lnTo>
                      <a:pt x="46" y="16"/>
                    </a:lnTo>
                    <a:lnTo>
                      <a:pt x="46" y="17"/>
                    </a:lnTo>
                    <a:lnTo>
                      <a:pt x="47" y="17"/>
                    </a:lnTo>
                    <a:lnTo>
                      <a:pt x="49" y="18"/>
                    </a:lnTo>
                    <a:lnTo>
                      <a:pt x="51" y="20"/>
                    </a:lnTo>
                    <a:lnTo>
                      <a:pt x="53" y="21"/>
                    </a:lnTo>
                    <a:lnTo>
                      <a:pt x="56" y="22"/>
                    </a:lnTo>
                    <a:lnTo>
                      <a:pt x="58" y="23"/>
                    </a:lnTo>
                    <a:lnTo>
                      <a:pt x="60" y="24"/>
                    </a:lnTo>
                    <a:lnTo>
                      <a:pt x="61" y="25"/>
                    </a:lnTo>
                    <a:lnTo>
                      <a:pt x="62" y="28"/>
                    </a:lnTo>
                    <a:lnTo>
                      <a:pt x="62" y="31"/>
                    </a:lnTo>
                    <a:lnTo>
                      <a:pt x="62" y="34"/>
                    </a:lnTo>
                    <a:lnTo>
                      <a:pt x="63" y="37"/>
                    </a:lnTo>
                    <a:lnTo>
                      <a:pt x="63" y="40"/>
                    </a:lnTo>
                    <a:lnTo>
                      <a:pt x="63" y="43"/>
                    </a:lnTo>
                    <a:lnTo>
                      <a:pt x="63" y="46"/>
                    </a:lnTo>
                    <a:lnTo>
                      <a:pt x="63" y="49"/>
                    </a:lnTo>
                    <a:lnTo>
                      <a:pt x="63" y="53"/>
                    </a:lnTo>
                    <a:lnTo>
                      <a:pt x="63" y="56"/>
                    </a:lnTo>
                    <a:lnTo>
                      <a:pt x="63" y="59"/>
                    </a:lnTo>
                    <a:lnTo>
                      <a:pt x="63" y="62"/>
                    </a:lnTo>
                    <a:lnTo>
                      <a:pt x="63" y="68"/>
                    </a:lnTo>
                    <a:lnTo>
                      <a:pt x="62" y="75"/>
                    </a:lnTo>
                    <a:lnTo>
                      <a:pt x="61" y="81"/>
                    </a:lnTo>
                    <a:lnTo>
                      <a:pt x="61" y="87"/>
                    </a:lnTo>
                    <a:lnTo>
                      <a:pt x="60" y="93"/>
                    </a:lnTo>
                    <a:lnTo>
                      <a:pt x="59" y="100"/>
                    </a:lnTo>
                    <a:lnTo>
                      <a:pt x="58" y="106"/>
                    </a:lnTo>
                    <a:lnTo>
                      <a:pt x="57" y="112"/>
                    </a:lnTo>
                    <a:lnTo>
                      <a:pt x="56" y="118"/>
                    </a:lnTo>
                    <a:lnTo>
                      <a:pt x="55" y="124"/>
                    </a:lnTo>
                    <a:lnTo>
                      <a:pt x="55" y="125"/>
                    </a:lnTo>
                    <a:lnTo>
                      <a:pt x="54" y="125"/>
                    </a:lnTo>
                    <a:lnTo>
                      <a:pt x="54" y="126"/>
                    </a:lnTo>
                    <a:lnTo>
                      <a:pt x="53" y="126"/>
                    </a:lnTo>
                    <a:close/>
                  </a:path>
                </a:pathLst>
              </a:custGeom>
              <a:solidFill>
                <a:srgbClr val="007CC3"/>
              </a:solidFill>
              <a:ln w="9525">
                <a:noFill/>
                <a:round/>
                <a:headEnd/>
                <a:tailEnd/>
              </a:ln>
            </p:spPr>
            <p:txBody>
              <a:bodyPr/>
              <a:lstStyle/>
              <a:p>
                <a:endParaRPr lang="en-US"/>
              </a:p>
            </p:txBody>
          </p:sp>
          <p:sp>
            <p:nvSpPr>
              <p:cNvPr id="26883" name="Freeform 299"/>
              <p:cNvSpPr>
                <a:spLocks/>
              </p:cNvSpPr>
              <p:nvPr/>
            </p:nvSpPr>
            <p:spPr bwMode="auto">
              <a:xfrm>
                <a:off x="498" y="1321"/>
                <a:ext cx="31" cy="28"/>
              </a:xfrm>
              <a:custGeom>
                <a:avLst/>
                <a:gdLst>
                  <a:gd name="T0" fmla="*/ 12 w 31"/>
                  <a:gd name="T1" fmla="*/ 27 h 28"/>
                  <a:gd name="T2" fmla="*/ 10 w 31"/>
                  <a:gd name="T3" fmla="*/ 26 h 28"/>
                  <a:gd name="T4" fmla="*/ 8 w 31"/>
                  <a:gd name="T5" fmla="*/ 25 h 28"/>
                  <a:gd name="T6" fmla="*/ 6 w 31"/>
                  <a:gd name="T7" fmla="*/ 24 h 28"/>
                  <a:gd name="T8" fmla="*/ 5 w 31"/>
                  <a:gd name="T9" fmla="*/ 23 h 28"/>
                  <a:gd name="T10" fmla="*/ 4 w 31"/>
                  <a:gd name="T11" fmla="*/ 22 h 28"/>
                  <a:gd name="T12" fmla="*/ 3 w 31"/>
                  <a:gd name="T13" fmla="*/ 21 h 28"/>
                  <a:gd name="T14" fmla="*/ 2 w 31"/>
                  <a:gd name="T15" fmla="*/ 19 h 28"/>
                  <a:gd name="T16" fmla="*/ 1 w 31"/>
                  <a:gd name="T17" fmla="*/ 18 h 28"/>
                  <a:gd name="T18" fmla="*/ 1 w 31"/>
                  <a:gd name="T19" fmla="*/ 16 h 28"/>
                  <a:gd name="T20" fmla="*/ 0 w 31"/>
                  <a:gd name="T21" fmla="*/ 14 h 28"/>
                  <a:gd name="T22" fmla="*/ 0 w 31"/>
                  <a:gd name="T23" fmla="*/ 13 h 28"/>
                  <a:gd name="T24" fmla="*/ 1 w 31"/>
                  <a:gd name="T25" fmla="*/ 11 h 28"/>
                  <a:gd name="T26" fmla="*/ 1 w 31"/>
                  <a:gd name="T27" fmla="*/ 9 h 28"/>
                  <a:gd name="T28" fmla="*/ 2 w 31"/>
                  <a:gd name="T29" fmla="*/ 6 h 28"/>
                  <a:gd name="T30" fmla="*/ 4 w 31"/>
                  <a:gd name="T31" fmla="*/ 3 h 28"/>
                  <a:gd name="T32" fmla="*/ 7 w 31"/>
                  <a:gd name="T33" fmla="*/ 1 h 28"/>
                  <a:gd name="T34" fmla="*/ 11 w 31"/>
                  <a:gd name="T35" fmla="*/ 0 h 28"/>
                  <a:gd name="T36" fmla="*/ 16 w 31"/>
                  <a:gd name="T37" fmla="*/ 0 h 28"/>
                  <a:gd name="T38" fmla="*/ 20 w 31"/>
                  <a:gd name="T39" fmla="*/ 0 h 28"/>
                  <a:gd name="T40" fmla="*/ 22 w 31"/>
                  <a:gd name="T41" fmla="*/ 1 h 28"/>
                  <a:gd name="T42" fmla="*/ 24 w 31"/>
                  <a:gd name="T43" fmla="*/ 1 h 28"/>
                  <a:gd name="T44" fmla="*/ 25 w 31"/>
                  <a:gd name="T45" fmla="*/ 2 h 28"/>
                  <a:gd name="T46" fmla="*/ 26 w 31"/>
                  <a:gd name="T47" fmla="*/ 3 h 28"/>
                  <a:gd name="T48" fmla="*/ 27 w 31"/>
                  <a:gd name="T49" fmla="*/ 4 h 28"/>
                  <a:gd name="T50" fmla="*/ 28 w 31"/>
                  <a:gd name="T51" fmla="*/ 5 h 28"/>
                  <a:gd name="T52" fmla="*/ 29 w 31"/>
                  <a:gd name="T53" fmla="*/ 8 h 28"/>
                  <a:gd name="T54" fmla="*/ 30 w 31"/>
                  <a:gd name="T55" fmla="*/ 12 h 28"/>
                  <a:gd name="T56" fmla="*/ 30 w 31"/>
                  <a:gd name="T57" fmla="*/ 16 h 28"/>
                  <a:gd name="T58" fmla="*/ 29 w 31"/>
                  <a:gd name="T59" fmla="*/ 20 h 28"/>
                  <a:gd name="T60" fmla="*/ 28 w 31"/>
                  <a:gd name="T61" fmla="*/ 22 h 28"/>
                  <a:gd name="T62" fmla="*/ 26 w 31"/>
                  <a:gd name="T63" fmla="*/ 24 h 28"/>
                  <a:gd name="T64" fmla="*/ 24 w 31"/>
                  <a:gd name="T65" fmla="*/ 26 h 28"/>
                  <a:gd name="T66" fmla="*/ 22 w 31"/>
                  <a:gd name="T67" fmla="*/ 26 h 28"/>
                  <a:gd name="T68" fmla="*/ 19 w 31"/>
                  <a:gd name="T69" fmla="*/ 27 h 28"/>
                  <a:gd name="T70" fmla="*/ 15 w 31"/>
                  <a:gd name="T71" fmla="*/ 28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28"/>
                  <a:gd name="T110" fmla="*/ 31 w 31"/>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28">
                    <a:moveTo>
                      <a:pt x="13" y="28"/>
                    </a:moveTo>
                    <a:lnTo>
                      <a:pt x="12" y="27"/>
                    </a:lnTo>
                    <a:lnTo>
                      <a:pt x="11" y="27"/>
                    </a:lnTo>
                    <a:lnTo>
                      <a:pt x="10" y="26"/>
                    </a:lnTo>
                    <a:lnTo>
                      <a:pt x="9" y="26"/>
                    </a:lnTo>
                    <a:lnTo>
                      <a:pt x="8" y="25"/>
                    </a:lnTo>
                    <a:lnTo>
                      <a:pt x="7" y="25"/>
                    </a:lnTo>
                    <a:lnTo>
                      <a:pt x="6" y="24"/>
                    </a:lnTo>
                    <a:lnTo>
                      <a:pt x="5" y="23"/>
                    </a:lnTo>
                    <a:lnTo>
                      <a:pt x="4" y="23"/>
                    </a:lnTo>
                    <a:lnTo>
                      <a:pt x="4" y="22"/>
                    </a:lnTo>
                    <a:lnTo>
                      <a:pt x="3" y="21"/>
                    </a:lnTo>
                    <a:lnTo>
                      <a:pt x="2" y="20"/>
                    </a:lnTo>
                    <a:lnTo>
                      <a:pt x="2" y="19"/>
                    </a:lnTo>
                    <a:lnTo>
                      <a:pt x="1" y="18"/>
                    </a:lnTo>
                    <a:lnTo>
                      <a:pt x="1" y="17"/>
                    </a:lnTo>
                    <a:lnTo>
                      <a:pt x="1" y="16"/>
                    </a:lnTo>
                    <a:lnTo>
                      <a:pt x="1" y="15"/>
                    </a:lnTo>
                    <a:lnTo>
                      <a:pt x="0" y="14"/>
                    </a:lnTo>
                    <a:lnTo>
                      <a:pt x="0" y="13"/>
                    </a:lnTo>
                    <a:lnTo>
                      <a:pt x="0" y="12"/>
                    </a:lnTo>
                    <a:lnTo>
                      <a:pt x="1" y="11"/>
                    </a:lnTo>
                    <a:lnTo>
                      <a:pt x="1" y="10"/>
                    </a:lnTo>
                    <a:lnTo>
                      <a:pt x="1" y="9"/>
                    </a:lnTo>
                    <a:lnTo>
                      <a:pt x="1" y="8"/>
                    </a:lnTo>
                    <a:lnTo>
                      <a:pt x="2" y="6"/>
                    </a:lnTo>
                    <a:lnTo>
                      <a:pt x="2" y="4"/>
                    </a:lnTo>
                    <a:lnTo>
                      <a:pt x="4" y="3"/>
                    </a:lnTo>
                    <a:lnTo>
                      <a:pt x="5" y="2"/>
                    </a:lnTo>
                    <a:lnTo>
                      <a:pt x="7" y="1"/>
                    </a:lnTo>
                    <a:lnTo>
                      <a:pt x="8" y="0"/>
                    </a:lnTo>
                    <a:lnTo>
                      <a:pt x="11" y="0"/>
                    </a:lnTo>
                    <a:lnTo>
                      <a:pt x="14" y="0"/>
                    </a:lnTo>
                    <a:lnTo>
                      <a:pt x="16" y="0"/>
                    </a:lnTo>
                    <a:lnTo>
                      <a:pt x="18" y="0"/>
                    </a:lnTo>
                    <a:lnTo>
                      <a:pt x="20" y="0"/>
                    </a:lnTo>
                    <a:lnTo>
                      <a:pt x="22" y="1"/>
                    </a:lnTo>
                    <a:lnTo>
                      <a:pt x="23" y="1"/>
                    </a:lnTo>
                    <a:lnTo>
                      <a:pt x="24" y="1"/>
                    </a:lnTo>
                    <a:lnTo>
                      <a:pt x="24" y="2"/>
                    </a:lnTo>
                    <a:lnTo>
                      <a:pt x="25" y="2"/>
                    </a:lnTo>
                    <a:lnTo>
                      <a:pt x="26" y="2"/>
                    </a:lnTo>
                    <a:lnTo>
                      <a:pt x="26" y="3"/>
                    </a:lnTo>
                    <a:lnTo>
                      <a:pt x="27" y="4"/>
                    </a:lnTo>
                    <a:lnTo>
                      <a:pt x="27" y="5"/>
                    </a:lnTo>
                    <a:lnTo>
                      <a:pt x="28" y="5"/>
                    </a:lnTo>
                    <a:lnTo>
                      <a:pt x="28" y="6"/>
                    </a:lnTo>
                    <a:lnTo>
                      <a:pt x="29" y="8"/>
                    </a:lnTo>
                    <a:lnTo>
                      <a:pt x="29" y="10"/>
                    </a:lnTo>
                    <a:lnTo>
                      <a:pt x="30" y="12"/>
                    </a:lnTo>
                    <a:lnTo>
                      <a:pt x="31" y="15"/>
                    </a:lnTo>
                    <a:lnTo>
                      <a:pt x="30" y="16"/>
                    </a:lnTo>
                    <a:lnTo>
                      <a:pt x="30" y="18"/>
                    </a:lnTo>
                    <a:lnTo>
                      <a:pt x="29" y="20"/>
                    </a:lnTo>
                    <a:lnTo>
                      <a:pt x="28" y="21"/>
                    </a:lnTo>
                    <a:lnTo>
                      <a:pt x="28" y="22"/>
                    </a:lnTo>
                    <a:lnTo>
                      <a:pt x="27" y="23"/>
                    </a:lnTo>
                    <a:lnTo>
                      <a:pt x="26" y="24"/>
                    </a:lnTo>
                    <a:lnTo>
                      <a:pt x="25" y="25"/>
                    </a:lnTo>
                    <a:lnTo>
                      <a:pt x="24" y="26"/>
                    </a:lnTo>
                    <a:lnTo>
                      <a:pt x="23" y="26"/>
                    </a:lnTo>
                    <a:lnTo>
                      <a:pt x="22" y="26"/>
                    </a:lnTo>
                    <a:lnTo>
                      <a:pt x="20" y="27"/>
                    </a:lnTo>
                    <a:lnTo>
                      <a:pt x="19" y="27"/>
                    </a:lnTo>
                    <a:lnTo>
                      <a:pt x="17" y="27"/>
                    </a:lnTo>
                    <a:lnTo>
                      <a:pt x="15" y="28"/>
                    </a:lnTo>
                    <a:lnTo>
                      <a:pt x="13" y="28"/>
                    </a:lnTo>
                    <a:close/>
                  </a:path>
                </a:pathLst>
              </a:custGeom>
              <a:solidFill>
                <a:srgbClr val="F8C400"/>
              </a:solidFill>
              <a:ln w="9525">
                <a:noFill/>
                <a:round/>
                <a:headEnd/>
                <a:tailEnd/>
              </a:ln>
            </p:spPr>
            <p:txBody>
              <a:bodyPr/>
              <a:lstStyle/>
              <a:p>
                <a:endParaRPr lang="en-US"/>
              </a:p>
            </p:txBody>
          </p:sp>
          <p:sp>
            <p:nvSpPr>
              <p:cNvPr id="26884" name="Freeform 300"/>
              <p:cNvSpPr>
                <a:spLocks/>
              </p:cNvSpPr>
              <p:nvPr/>
            </p:nvSpPr>
            <p:spPr bwMode="auto">
              <a:xfrm>
                <a:off x="1131" y="1252"/>
                <a:ext cx="68" cy="96"/>
              </a:xfrm>
              <a:custGeom>
                <a:avLst/>
                <a:gdLst>
                  <a:gd name="T0" fmla="*/ 9 w 68"/>
                  <a:gd name="T1" fmla="*/ 92 h 96"/>
                  <a:gd name="T2" fmla="*/ 5 w 68"/>
                  <a:gd name="T3" fmla="*/ 85 h 96"/>
                  <a:gd name="T4" fmla="*/ 0 w 68"/>
                  <a:gd name="T5" fmla="*/ 78 h 96"/>
                  <a:gd name="T6" fmla="*/ 0 w 68"/>
                  <a:gd name="T7" fmla="*/ 71 h 96"/>
                  <a:gd name="T8" fmla="*/ 0 w 68"/>
                  <a:gd name="T9" fmla="*/ 65 h 96"/>
                  <a:gd name="T10" fmla="*/ 1 w 68"/>
                  <a:gd name="T11" fmla="*/ 59 h 96"/>
                  <a:gd name="T12" fmla="*/ 3 w 68"/>
                  <a:gd name="T13" fmla="*/ 54 h 96"/>
                  <a:gd name="T14" fmla="*/ 6 w 68"/>
                  <a:gd name="T15" fmla="*/ 48 h 96"/>
                  <a:gd name="T16" fmla="*/ 11 w 68"/>
                  <a:gd name="T17" fmla="*/ 42 h 96"/>
                  <a:gd name="T18" fmla="*/ 16 w 68"/>
                  <a:gd name="T19" fmla="*/ 36 h 96"/>
                  <a:gd name="T20" fmla="*/ 21 w 68"/>
                  <a:gd name="T21" fmla="*/ 31 h 96"/>
                  <a:gd name="T22" fmla="*/ 26 w 68"/>
                  <a:gd name="T23" fmla="*/ 20 h 96"/>
                  <a:gd name="T24" fmla="*/ 32 w 68"/>
                  <a:gd name="T25" fmla="*/ 10 h 96"/>
                  <a:gd name="T26" fmla="*/ 35 w 68"/>
                  <a:gd name="T27" fmla="*/ 5 h 96"/>
                  <a:gd name="T28" fmla="*/ 40 w 68"/>
                  <a:gd name="T29" fmla="*/ 2 h 96"/>
                  <a:gd name="T30" fmla="*/ 45 w 68"/>
                  <a:gd name="T31" fmla="*/ 1 h 96"/>
                  <a:gd name="T32" fmla="*/ 51 w 68"/>
                  <a:gd name="T33" fmla="*/ 0 h 96"/>
                  <a:gd name="T34" fmla="*/ 56 w 68"/>
                  <a:gd name="T35" fmla="*/ 0 h 96"/>
                  <a:gd name="T36" fmla="*/ 61 w 68"/>
                  <a:gd name="T37" fmla="*/ 1 h 96"/>
                  <a:gd name="T38" fmla="*/ 65 w 68"/>
                  <a:gd name="T39" fmla="*/ 3 h 96"/>
                  <a:gd name="T40" fmla="*/ 67 w 68"/>
                  <a:gd name="T41" fmla="*/ 5 h 96"/>
                  <a:gd name="T42" fmla="*/ 68 w 68"/>
                  <a:gd name="T43" fmla="*/ 6 h 96"/>
                  <a:gd name="T44" fmla="*/ 62 w 68"/>
                  <a:gd name="T45" fmla="*/ 7 h 96"/>
                  <a:gd name="T46" fmla="*/ 56 w 68"/>
                  <a:gd name="T47" fmla="*/ 8 h 96"/>
                  <a:gd name="T48" fmla="*/ 52 w 68"/>
                  <a:gd name="T49" fmla="*/ 9 h 96"/>
                  <a:gd name="T50" fmla="*/ 48 w 68"/>
                  <a:gd name="T51" fmla="*/ 10 h 96"/>
                  <a:gd name="T52" fmla="*/ 46 w 68"/>
                  <a:gd name="T53" fmla="*/ 12 h 96"/>
                  <a:gd name="T54" fmla="*/ 44 w 68"/>
                  <a:gd name="T55" fmla="*/ 14 h 96"/>
                  <a:gd name="T56" fmla="*/ 42 w 68"/>
                  <a:gd name="T57" fmla="*/ 17 h 96"/>
                  <a:gd name="T58" fmla="*/ 42 w 68"/>
                  <a:gd name="T59" fmla="*/ 20 h 96"/>
                  <a:gd name="T60" fmla="*/ 43 w 68"/>
                  <a:gd name="T61" fmla="*/ 24 h 96"/>
                  <a:gd name="T62" fmla="*/ 46 w 68"/>
                  <a:gd name="T63" fmla="*/ 28 h 96"/>
                  <a:gd name="T64" fmla="*/ 50 w 68"/>
                  <a:gd name="T65" fmla="*/ 31 h 96"/>
                  <a:gd name="T66" fmla="*/ 55 w 68"/>
                  <a:gd name="T67" fmla="*/ 35 h 96"/>
                  <a:gd name="T68" fmla="*/ 52 w 68"/>
                  <a:gd name="T69" fmla="*/ 40 h 96"/>
                  <a:gd name="T70" fmla="*/ 44 w 68"/>
                  <a:gd name="T71" fmla="*/ 43 h 96"/>
                  <a:gd name="T72" fmla="*/ 40 w 68"/>
                  <a:gd name="T73" fmla="*/ 45 h 96"/>
                  <a:gd name="T74" fmla="*/ 36 w 68"/>
                  <a:gd name="T75" fmla="*/ 48 h 96"/>
                  <a:gd name="T76" fmla="*/ 33 w 68"/>
                  <a:gd name="T77" fmla="*/ 52 h 96"/>
                  <a:gd name="T78" fmla="*/ 31 w 68"/>
                  <a:gd name="T79" fmla="*/ 54 h 96"/>
                  <a:gd name="T80" fmla="*/ 30 w 68"/>
                  <a:gd name="T81" fmla="*/ 54 h 96"/>
                  <a:gd name="T82" fmla="*/ 25 w 68"/>
                  <a:gd name="T83" fmla="*/ 62 h 96"/>
                  <a:gd name="T84" fmla="*/ 22 w 68"/>
                  <a:gd name="T85" fmla="*/ 70 h 96"/>
                  <a:gd name="T86" fmla="*/ 19 w 68"/>
                  <a:gd name="T87" fmla="*/ 77 h 96"/>
                  <a:gd name="T88" fmla="*/ 16 w 68"/>
                  <a:gd name="T89" fmla="*/ 85 h 96"/>
                  <a:gd name="T90" fmla="*/ 15 w 68"/>
                  <a:gd name="T91" fmla="*/ 93 h 96"/>
                  <a:gd name="T92" fmla="*/ 13 w 68"/>
                  <a:gd name="T93" fmla="*/ 96 h 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96"/>
                  <a:gd name="T143" fmla="*/ 68 w 68"/>
                  <a:gd name="T144" fmla="*/ 96 h 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96">
                    <a:moveTo>
                      <a:pt x="13" y="96"/>
                    </a:moveTo>
                    <a:lnTo>
                      <a:pt x="11" y="94"/>
                    </a:lnTo>
                    <a:lnTo>
                      <a:pt x="9" y="92"/>
                    </a:lnTo>
                    <a:lnTo>
                      <a:pt x="8" y="89"/>
                    </a:lnTo>
                    <a:lnTo>
                      <a:pt x="6" y="87"/>
                    </a:lnTo>
                    <a:lnTo>
                      <a:pt x="5" y="85"/>
                    </a:lnTo>
                    <a:lnTo>
                      <a:pt x="3" y="83"/>
                    </a:lnTo>
                    <a:lnTo>
                      <a:pt x="2" y="80"/>
                    </a:lnTo>
                    <a:lnTo>
                      <a:pt x="0" y="78"/>
                    </a:lnTo>
                    <a:lnTo>
                      <a:pt x="0" y="76"/>
                    </a:lnTo>
                    <a:lnTo>
                      <a:pt x="0" y="74"/>
                    </a:lnTo>
                    <a:lnTo>
                      <a:pt x="0" y="71"/>
                    </a:lnTo>
                    <a:lnTo>
                      <a:pt x="0" y="69"/>
                    </a:lnTo>
                    <a:lnTo>
                      <a:pt x="0" y="67"/>
                    </a:lnTo>
                    <a:lnTo>
                      <a:pt x="0" y="65"/>
                    </a:lnTo>
                    <a:lnTo>
                      <a:pt x="0" y="63"/>
                    </a:lnTo>
                    <a:lnTo>
                      <a:pt x="0" y="61"/>
                    </a:lnTo>
                    <a:lnTo>
                      <a:pt x="1" y="59"/>
                    </a:lnTo>
                    <a:lnTo>
                      <a:pt x="2" y="57"/>
                    </a:lnTo>
                    <a:lnTo>
                      <a:pt x="3" y="56"/>
                    </a:lnTo>
                    <a:lnTo>
                      <a:pt x="3" y="54"/>
                    </a:lnTo>
                    <a:lnTo>
                      <a:pt x="4" y="53"/>
                    </a:lnTo>
                    <a:lnTo>
                      <a:pt x="5" y="51"/>
                    </a:lnTo>
                    <a:lnTo>
                      <a:pt x="6" y="48"/>
                    </a:lnTo>
                    <a:lnTo>
                      <a:pt x="8" y="45"/>
                    </a:lnTo>
                    <a:lnTo>
                      <a:pt x="9" y="44"/>
                    </a:lnTo>
                    <a:lnTo>
                      <a:pt x="11" y="42"/>
                    </a:lnTo>
                    <a:lnTo>
                      <a:pt x="13" y="40"/>
                    </a:lnTo>
                    <a:lnTo>
                      <a:pt x="14" y="38"/>
                    </a:lnTo>
                    <a:lnTo>
                      <a:pt x="16" y="36"/>
                    </a:lnTo>
                    <a:lnTo>
                      <a:pt x="18" y="35"/>
                    </a:lnTo>
                    <a:lnTo>
                      <a:pt x="19" y="33"/>
                    </a:lnTo>
                    <a:lnTo>
                      <a:pt x="21" y="31"/>
                    </a:lnTo>
                    <a:lnTo>
                      <a:pt x="23" y="27"/>
                    </a:lnTo>
                    <a:lnTo>
                      <a:pt x="25" y="24"/>
                    </a:lnTo>
                    <a:lnTo>
                      <a:pt x="26" y="20"/>
                    </a:lnTo>
                    <a:lnTo>
                      <a:pt x="28" y="17"/>
                    </a:lnTo>
                    <a:lnTo>
                      <a:pt x="30" y="13"/>
                    </a:lnTo>
                    <a:lnTo>
                      <a:pt x="32" y="10"/>
                    </a:lnTo>
                    <a:lnTo>
                      <a:pt x="33" y="8"/>
                    </a:lnTo>
                    <a:lnTo>
                      <a:pt x="34" y="7"/>
                    </a:lnTo>
                    <a:lnTo>
                      <a:pt x="35" y="5"/>
                    </a:lnTo>
                    <a:lnTo>
                      <a:pt x="36" y="3"/>
                    </a:lnTo>
                    <a:lnTo>
                      <a:pt x="38" y="3"/>
                    </a:lnTo>
                    <a:lnTo>
                      <a:pt x="40" y="2"/>
                    </a:lnTo>
                    <a:lnTo>
                      <a:pt x="42" y="2"/>
                    </a:lnTo>
                    <a:lnTo>
                      <a:pt x="43" y="1"/>
                    </a:lnTo>
                    <a:lnTo>
                      <a:pt x="45" y="1"/>
                    </a:lnTo>
                    <a:lnTo>
                      <a:pt x="47" y="1"/>
                    </a:lnTo>
                    <a:lnTo>
                      <a:pt x="49" y="0"/>
                    </a:lnTo>
                    <a:lnTo>
                      <a:pt x="51" y="0"/>
                    </a:lnTo>
                    <a:lnTo>
                      <a:pt x="52" y="0"/>
                    </a:lnTo>
                    <a:lnTo>
                      <a:pt x="54" y="0"/>
                    </a:lnTo>
                    <a:lnTo>
                      <a:pt x="56" y="0"/>
                    </a:lnTo>
                    <a:lnTo>
                      <a:pt x="58" y="1"/>
                    </a:lnTo>
                    <a:lnTo>
                      <a:pt x="60" y="1"/>
                    </a:lnTo>
                    <a:lnTo>
                      <a:pt x="61" y="1"/>
                    </a:lnTo>
                    <a:lnTo>
                      <a:pt x="63" y="2"/>
                    </a:lnTo>
                    <a:lnTo>
                      <a:pt x="65" y="3"/>
                    </a:lnTo>
                    <a:lnTo>
                      <a:pt x="65" y="4"/>
                    </a:lnTo>
                    <a:lnTo>
                      <a:pt x="66" y="5"/>
                    </a:lnTo>
                    <a:lnTo>
                      <a:pt x="67" y="5"/>
                    </a:lnTo>
                    <a:lnTo>
                      <a:pt x="68" y="6"/>
                    </a:lnTo>
                    <a:lnTo>
                      <a:pt x="68" y="7"/>
                    </a:lnTo>
                    <a:lnTo>
                      <a:pt x="65" y="7"/>
                    </a:lnTo>
                    <a:lnTo>
                      <a:pt x="62" y="7"/>
                    </a:lnTo>
                    <a:lnTo>
                      <a:pt x="60" y="7"/>
                    </a:lnTo>
                    <a:lnTo>
                      <a:pt x="57" y="8"/>
                    </a:lnTo>
                    <a:lnTo>
                      <a:pt x="56" y="8"/>
                    </a:lnTo>
                    <a:lnTo>
                      <a:pt x="54" y="8"/>
                    </a:lnTo>
                    <a:lnTo>
                      <a:pt x="53" y="8"/>
                    </a:lnTo>
                    <a:lnTo>
                      <a:pt x="52" y="9"/>
                    </a:lnTo>
                    <a:lnTo>
                      <a:pt x="51" y="9"/>
                    </a:lnTo>
                    <a:lnTo>
                      <a:pt x="49" y="9"/>
                    </a:lnTo>
                    <a:lnTo>
                      <a:pt x="48" y="10"/>
                    </a:lnTo>
                    <a:lnTo>
                      <a:pt x="47" y="10"/>
                    </a:lnTo>
                    <a:lnTo>
                      <a:pt x="46" y="11"/>
                    </a:lnTo>
                    <a:lnTo>
                      <a:pt x="46" y="12"/>
                    </a:lnTo>
                    <a:lnTo>
                      <a:pt x="45" y="12"/>
                    </a:lnTo>
                    <a:lnTo>
                      <a:pt x="44" y="13"/>
                    </a:lnTo>
                    <a:lnTo>
                      <a:pt x="44" y="14"/>
                    </a:lnTo>
                    <a:lnTo>
                      <a:pt x="43" y="15"/>
                    </a:lnTo>
                    <a:lnTo>
                      <a:pt x="43" y="16"/>
                    </a:lnTo>
                    <a:lnTo>
                      <a:pt x="42" y="17"/>
                    </a:lnTo>
                    <a:lnTo>
                      <a:pt x="42" y="18"/>
                    </a:lnTo>
                    <a:lnTo>
                      <a:pt x="42" y="19"/>
                    </a:lnTo>
                    <a:lnTo>
                      <a:pt x="42" y="20"/>
                    </a:lnTo>
                    <a:lnTo>
                      <a:pt x="43" y="21"/>
                    </a:lnTo>
                    <a:lnTo>
                      <a:pt x="43" y="23"/>
                    </a:lnTo>
                    <a:lnTo>
                      <a:pt x="43" y="24"/>
                    </a:lnTo>
                    <a:lnTo>
                      <a:pt x="44" y="26"/>
                    </a:lnTo>
                    <a:lnTo>
                      <a:pt x="45" y="27"/>
                    </a:lnTo>
                    <a:lnTo>
                      <a:pt x="46" y="28"/>
                    </a:lnTo>
                    <a:lnTo>
                      <a:pt x="48" y="29"/>
                    </a:lnTo>
                    <a:lnTo>
                      <a:pt x="49" y="30"/>
                    </a:lnTo>
                    <a:lnTo>
                      <a:pt x="50" y="31"/>
                    </a:lnTo>
                    <a:lnTo>
                      <a:pt x="53" y="32"/>
                    </a:lnTo>
                    <a:lnTo>
                      <a:pt x="56" y="34"/>
                    </a:lnTo>
                    <a:lnTo>
                      <a:pt x="55" y="35"/>
                    </a:lnTo>
                    <a:lnTo>
                      <a:pt x="54" y="37"/>
                    </a:lnTo>
                    <a:lnTo>
                      <a:pt x="53" y="39"/>
                    </a:lnTo>
                    <a:lnTo>
                      <a:pt x="52" y="40"/>
                    </a:lnTo>
                    <a:lnTo>
                      <a:pt x="49" y="41"/>
                    </a:lnTo>
                    <a:lnTo>
                      <a:pt x="46" y="43"/>
                    </a:lnTo>
                    <a:lnTo>
                      <a:pt x="44" y="43"/>
                    </a:lnTo>
                    <a:lnTo>
                      <a:pt x="43" y="44"/>
                    </a:lnTo>
                    <a:lnTo>
                      <a:pt x="41" y="45"/>
                    </a:lnTo>
                    <a:lnTo>
                      <a:pt x="40" y="45"/>
                    </a:lnTo>
                    <a:lnTo>
                      <a:pt x="38" y="46"/>
                    </a:lnTo>
                    <a:lnTo>
                      <a:pt x="37" y="47"/>
                    </a:lnTo>
                    <a:lnTo>
                      <a:pt x="36" y="48"/>
                    </a:lnTo>
                    <a:lnTo>
                      <a:pt x="35" y="49"/>
                    </a:lnTo>
                    <a:lnTo>
                      <a:pt x="33" y="50"/>
                    </a:lnTo>
                    <a:lnTo>
                      <a:pt x="33" y="52"/>
                    </a:lnTo>
                    <a:lnTo>
                      <a:pt x="32" y="52"/>
                    </a:lnTo>
                    <a:lnTo>
                      <a:pt x="32" y="53"/>
                    </a:lnTo>
                    <a:lnTo>
                      <a:pt x="31" y="54"/>
                    </a:lnTo>
                    <a:lnTo>
                      <a:pt x="30" y="54"/>
                    </a:lnTo>
                    <a:lnTo>
                      <a:pt x="28" y="57"/>
                    </a:lnTo>
                    <a:lnTo>
                      <a:pt x="27" y="60"/>
                    </a:lnTo>
                    <a:lnTo>
                      <a:pt x="25" y="62"/>
                    </a:lnTo>
                    <a:lnTo>
                      <a:pt x="24" y="65"/>
                    </a:lnTo>
                    <a:lnTo>
                      <a:pt x="23" y="67"/>
                    </a:lnTo>
                    <a:lnTo>
                      <a:pt x="22" y="70"/>
                    </a:lnTo>
                    <a:lnTo>
                      <a:pt x="20" y="72"/>
                    </a:lnTo>
                    <a:lnTo>
                      <a:pt x="19" y="74"/>
                    </a:lnTo>
                    <a:lnTo>
                      <a:pt x="19" y="77"/>
                    </a:lnTo>
                    <a:lnTo>
                      <a:pt x="18" y="79"/>
                    </a:lnTo>
                    <a:lnTo>
                      <a:pt x="17" y="82"/>
                    </a:lnTo>
                    <a:lnTo>
                      <a:pt x="16" y="85"/>
                    </a:lnTo>
                    <a:lnTo>
                      <a:pt x="16" y="87"/>
                    </a:lnTo>
                    <a:lnTo>
                      <a:pt x="15" y="90"/>
                    </a:lnTo>
                    <a:lnTo>
                      <a:pt x="15" y="93"/>
                    </a:lnTo>
                    <a:lnTo>
                      <a:pt x="14" y="96"/>
                    </a:lnTo>
                    <a:lnTo>
                      <a:pt x="13" y="96"/>
                    </a:lnTo>
                    <a:close/>
                  </a:path>
                </a:pathLst>
              </a:custGeom>
              <a:solidFill>
                <a:srgbClr val="007CC3"/>
              </a:solidFill>
              <a:ln w="9525">
                <a:noFill/>
                <a:round/>
                <a:headEnd/>
                <a:tailEnd/>
              </a:ln>
            </p:spPr>
            <p:txBody>
              <a:bodyPr/>
              <a:lstStyle/>
              <a:p>
                <a:endParaRPr lang="en-US"/>
              </a:p>
            </p:txBody>
          </p:sp>
          <p:sp>
            <p:nvSpPr>
              <p:cNvPr id="26885" name="Freeform 301"/>
              <p:cNvSpPr>
                <a:spLocks/>
              </p:cNvSpPr>
              <p:nvPr/>
            </p:nvSpPr>
            <p:spPr bwMode="auto">
              <a:xfrm>
                <a:off x="1009" y="1335"/>
                <a:ext cx="17" cy="9"/>
              </a:xfrm>
              <a:custGeom>
                <a:avLst/>
                <a:gdLst>
                  <a:gd name="T0" fmla="*/ 0 w 17"/>
                  <a:gd name="T1" fmla="*/ 9 h 9"/>
                  <a:gd name="T2" fmla="*/ 0 w 17"/>
                  <a:gd name="T3" fmla="*/ 8 h 9"/>
                  <a:gd name="T4" fmla="*/ 0 w 17"/>
                  <a:gd name="T5" fmla="*/ 6 h 9"/>
                  <a:gd name="T6" fmla="*/ 0 w 17"/>
                  <a:gd name="T7" fmla="*/ 4 h 9"/>
                  <a:gd name="T8" fmla="*/ 0 w 17"/>
                  <a:gd name="T9" fmla="*/ 3 h 9"/>
                  <a:gd name="T10" fmla="*/ 2 w 17"/>
                  <a:gd name="T11" fmla="*/ 2 h 9"/>
                  <a:gd name="T12" fmla="*/ 4 w 17"/>
                  <a:gd name="T13" fmla="*/ 2 h 9"/>
                  <a:gd name="T14" fmla="*/ 6 w 17"/>
                  <a:gd name="T15" fmla="*/ 1 h 9"/>
                  <a:gd name="T16" fmla="*/ 8 w 17"/>
                  <a:gd name="T17" fmla="*/ 1 h 9"/>
                  <a:gd name="T18" fmla="*/ 10 w 17"/>
                  <a:gd name="T19" fmla="*/ 1 h 9"/>
                  <a:gd name="T20" fmla="*/ 13 w 17"/>
                  <a:gd name="T21" fmla="*/ 0 h 9"/>
                  <a:gd name="T22" fmla="*/ 15 w 17"/>
                  <a:gd name="T23" fmla="*/ 0 h 9"/>
                  <a:gd name="T24" fmla="*/ 17 w 17"/>
                  <a:gd name="T25" fmla="*/ 0 h 9"/>
                  <a:gd name="T26" fmla="*/ 17 w 17"/>
                  <a:gd name="T27" fmla="*/ 2 h 9"/>
                  <a:gd name="T28" fmla="*/ 17 w 17"/>
                  <a:gd name="T29" fmla="*/ 4 h 9"/>
                  <a:gd name="T30" fmla="*/ 17 w 17"/>
                  <a:gd name="T31" fmla="*/ 5 h 9"/>
                  <a:gd name="T32" fmla="*/ 17 w 17"/>
                  <a:gd name="T33" fmla="*/ 7 h 9"/>
                  <a:gd name="T34" fmla="*/ 12 w 17"/>
                  <a:gd name="T35" fmla="*/ 8 h 9"/>
                  <a:gd name="T36" fmla="*/ 9 w 17"/>
                  <a:gd name="T37" fmla="*/ 8 h 9"/>
                  <a:gd name="T38" fmla="*/ 6 w 17"/>
                  <a:gd name="T39" fmla="*/ 8 h 9"/>
                  <a:gd name="T40" fmla="*/ 5 w 17"/>
                  <a:gd name="T41" fmla="*/ 8 h 9"/>
                  <a:gd name="T42" fmla="*/ 3 w 17"/>
                  <a:gd name="T43" fmla="*/ 9 h 9"/>
                  <a:gd name="T44" fmla="*/ 2 w 17"/>
                  <a:gd name="T45" fmla="*/ 9 h 9"/>
                  <a:gd name="T46" fmla="*/ 1 w 17"/>
                  <a:gd name="T47" fmla="*/ 9 h 9"/>
                  <a:gd name="T48" fmla="*/ 0 w 17"/>
                  <a:gd name="T49" fmla="*/ 9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9"/>
                  <a:gd name="T77" fmla="*/ 17 w 17"/>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9">
                    <a:moveTo>
                      <a:pt x="0" y="9"/>
                    </a:moveTo>
                    <a:lnTo>
                      <a:pt x="0" y="8"/>
                    </a:lnTo>
                    <a:lnTo>
                      <a:pt x="0" y="6"/>
                    </a:lnTo>
                    <a:lnTo>
                      <a:pt x="0" y="4"/>
                    </a:lnTo>
                    <a:lnTo>
                      <a:pt x="0" y="3"/>
                    </a:lnTo>
                    <a:lnTo>
                      <a:pt x="2" y="2"/>
                    </a:lnTo>
                    <a:lnTo>
                      <a:pt x="4" y="2"/>
                    </a:lnTo>
                    <a:lnTo>
                      <a:pt x="6" y="1"/>
                    </a:lnTo>
                    <a:lnTo>
                      <a:pt x="8" y="1"/>
                    </a:lnTo>
                    <a:lnTo>
                      <a:pt x="10" y="1"/>
                    </a:lnTo>
                    <a:lnTo>
                      <a:pt x="13" y="0"/>
                    </a:lnTo>
                    <a:lnTo>
                      <a:pt x="15" y="0"/>
                    </a:lnTo>
                    <a:lnTo>
                      <a:pt x="17" y="0"/>
                    </a:lnTo>
                    <a:lnTo>
                      <a:pt x="17" y="2"/>
                    </a:lnTo>
                    <a:lnTo>
                      <a:pt x="17" y="4"/>
                    </a:lnTo>
                    <a:lnTo>
                      <a:pt x="17" y="5"/>
                    </a:lnTo>
                    <a:lnTo>
                      <a:pt x="17" y="7"/>
                    </a:lnTo>
                    <a:lnTo>
                      <a:pt x="12" y="8"/>
                    </a:lnTo>
                    <a:lnTo>
                      <a:pt x="9" y="8"/>
                    </a:lnTo>
                    <a:lnTo>
                      <a:pt x="6" y="8"/>
                    </a:lnTo>
                    <a:lnTo>
                      <a:pt x="5" y="8"/>
                    </a:lnTo>
                    <a:lnTo>
                      <a:pt x="3" y="9"/>
                    </a:lnTo>
                    <a:lnTo>
                      <a:pt x="2" y="9"/>
                    </a:lnTo>
                    <a:lnTo>
                      <a:pt x="1" y="9"/>
                    </a:lnTo>
                    <a:lnTo>
                      <a:pt x="0" y="9"/>
                    </a:lnTo>
                    <a:close/>
                  </a:path>
                </a:pathLst>
              </a:custGeom>
              <a:solidFill>
                <a:srgbClr val="A98F00"/>
              </a:solidFill>
              <a:ln w="9525">
                <a:noFill/>
                <a:round/>
                <a:headEnd/>
                <a:tailEnd/>
              </a:ln>
            </p:spPr>
            <p:txBody>
              <a:bodyPr/>
              <a:lstStyle/>
              <a:p>
                <a:endParaRPr lang="en-US"/>
              </a:p>
            </p:txBody>
          </p:sp>
          <p:sp>
            <p:nvSpPr>
              <p:cNvPr id="26886" name="Freeform 302"/>
              <p:cNvSpPr>
                <a:spLocks/>
              </p:cNvSpPr>
              <p:nvPr/>
            </p:nvSpPr>
            <p:spPr bwMode="auto">
              <a:xfrm>
                <a:off x="915" y="1335"/>
                <a:ext cx="16" cy="9"/>
              </a:xfrm>
              <a:custGeom>
                <a:avLst/>
                <a:gdLst>
                  <a:gd name="T0" fmla="*/ 12 w 16"/>
                  <a:gd name="T1" fmla="*/ 9 h 9"/>
                  <a:gd name="T2" fmla="*/ 12 w 16"/>
                  <a:gd name="T3" fmla="*/ 9 h 9"/>
                  <a:gd name="T4" fmla="*/ 11 w 16"/>
                  <a:gd name="T5" fmla="*/ 8 h 9"/>
                  <a:gd name="T6" fmla="*/ 10 w 16"/>
                  <a:gd name="T7" fmla="*/ 8 h 9"/>
                  <a:gd name="T8" fmla="*/ 9 w 16"/>
                  <a:gd name="T9" fmla="*/ 8 h 9"/>
                  <a:gd name="T10" fmla="*/ 8 w 16"/>
                  <a:gd name="T11" fmla="*/ 8 h 9"/>
                  <a:gd name="T12" fmla="*/ 6 w 16"/>
                  <a:gd name="T13" fmla="*/ 7 h 9"/>
                  <a:gd name="T14" fmla="*/ 3 w 16"/>
                  <a:gd name="T15" fmla="*/ 7 h 9"/>
                  <a:gd name="T16" fmla="*/ 0 w 16"/>
                  <a:gd name="T17" fmla="*/ 7 h 9"/>
                  <a:gd name="T18" fmla="*/ 0 w 16"/>
                  <a:gd name="T19" fmla="*/ 5 h 9"/>
                  <a:gd name="T20" fmla="*/ 0 w 16"/>
                  <a:gd name="T21" fmla="*/ 4 h 9"/>
                  <a:gd name="T22" fmla="*/ 1 w 16"/>
                  <a:gd name="T23" fmla="*/ 2 h 9"/>
                  <a:gd name="T24" fmla="*/ 1 w 16"/>
                  <a:gd name="T25" fmla="*/ 1 h 9"/>
                  <a:gd name="T26" fmla="*/ 1 w 16"/>
                  <a:gd name="T27" fmla="*/ 0 h 9"/>
                  <a:gd name="T28" fmla="*/ 2 w 16"/>
                  <a:gd name="T29" fmla="*/ 0 h 9"/>
                  <a:gd name="T30" fmla="*/ 3 w 16"/>
                  <a:gd name="T31" fmla="*/ 0 h 9"/>
                  <a:gd name="T32" fmla="*/ 4 w 16"/>
                  <a:gd name="T33" fmla="*/ 0 h 9"/>
                  <a:gd name="T34" fmla="*/ 5 w 16"/>
                  <a:gd name="T35" fmla="*/ 0 h 9"/>
                  <a:gd name="T36" fmla="*/ 6 w 16"/>
                  <a:gd name="T37" fmla="*/ 0 h 9"/>
                  <a:gd name="T38" fmla="*/ 7 w 16"/>
                  <a:gd name="T39" fmla="*/ 0 h 9"/>
                  <a:gd name="T40" fmla="*/ 8 w 16"/>
                  <a:gd name="T41" fmla="*/ 0 h 9"/>
                  <a:gd name="T42" fmla="*/ 10 w 16"/>
                  <a:gd name="T43" fmla="*/ 0 h 9"/>
                  <a:gd name="T44" fmla="*/ 12 w 16"/>
                  <a:gd name="T45" fmla="*/ 1 h 9"/>
                  <a:gd name="T46" fmla="*/ 14 w 16"/>
                  <a:gd name="T47" fmla="*/ 1 h 9"/>
                  <a:gd name="T48" fmla="*/ 16 w 16"/>
                  <a:gd name="T49" fmla="*/ 2 h 9"/>
                  <a:gd name="T50" fmla="*/ 16 w 16"/>
                  <a:gd name="T51" fmla="*/ 4 h 9"/>
                  <a:gd name="T52" fmla="*/ 16 w 16"/>
                  <a:gd name="T53" fmla="*/ 6 h 9"/>
                  <a:gd name="T54" fmla="*/ 15 w 16"/>
                  <a:gd name="T55" fmla="*/ 7 h 9"/>
                  <a:gd name="T56" fmla="*/ 15 w 16"/>
                  <a:gd name="T57" fmla="*/ 9 h 9"/>
                  <a:gd name="T58" fmla="*/ 14 w 16"/>
                  <a:gd name="T59" fmla="*/ 9 h 9"/>
                  <a:gd name="T60" fmla="*/ 13 w 16"/>
                  <a:gd name="T61" fmla="*/ 9 h 9"/>
                  <a:gd name="T62" fmla="*/ 13 w 16"/>
                  <a:gd name="T63" fmla="*/ 9 h 9"/>
                  <a:gd name="T64" fmla="*/ 12 w 16"/>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9"/>
                  <a:gd name="T101" fmla="*/ 16 w 16"/>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9">
                    <a:moveTo>
                      <a:pt x="12" y="9"/>
                    </a:moveTo>
                    <a:lnTo>
                      <a:pt x="12" y="9"/>
                    </a:lnTo>
                    <a:lnTo>
                      <a:pt x="11" y="8"/>
                    </a:lnTo>
                    <a:lnTo>
                      <a:pt x="10" y="8"/>
                    </a:lnTo>
                    <a:lnTo>
                      <a:pt x="9" y="8"/>
                    </a:lnTo>
                    <a:lnTo>
                      <a:pt x="8" y="8"/>
                    </a:lnTo>
                    <a:lnTo>
                      <a:pt x="6" y="7"/>
                    </a:lnTo>
                    <a:lnTo>
                      <a:pt x="3" y="7"/>
                    </a:lnTo>
                    <a:lnTo>
                      <a:pt x="0" y="7"/>
                    </a:lnTo>
                    <a:lnTo>
                      <a:pt x="0" y="5"/>
                    </a:lnTo>
                    <a:lnTo>
                      <a:pt x="0" y="4"/>
                    </a:lnTo>
                    <a:lnTo>
                      <a:pt x="1" y="2"/>
                    </a:lnTo>
                    <a:lnTo>
                      <a:pt x="1" y="1"/>
                    </a:lnTo>
                    <a:lnTo>
                      <a:pt x="1" y="0"/>
                    </a:lnTo>
                    <a:lnTo>
                      <a:pt x="2" y="0"/>
                    </a:lnTo>
                    <a:lnTo>
                      <a:pt x="3" y="0"/>
                    </a:lnTo>
                    <a:lnTo>
                      <a:pt x="4" y="0"/>
                    </a:lnTo>
                    <a:lnTo>
                      <a:pt x="5" y="0"/>
                    </a:lnTo>
                    <a:lnTo>
                      <a:pt x="6" y="0"/>
                    </a:lnTo>
                    <a:lnTo>
                      <a:pt x="7" y="0"/>
                    </a:lnTo>
                    <a:lnTo>
                      <a:pt x="8" y="0"/>
                    </a:lnTo>
                    <a:lnTo>
                      <a:pt x="10" y="0"/>
                    </a:lnTo>
                    <a:lnTo>
                      <a:pt x="12" y="1"/>
                    </a:lnTo>
                    <a:lnTo>
                      <a:pt x="14" y="1"/>
                    </a:lnTo>
                    <a:lnTo>
                      <a:pt x="16" y="2"/>
                    </a:lnTo>
                    <a:lnTo>
                      <a:pt x="16" y="4"/>
                    </a:lnTo>
                    <a:lnTo>
                      <a:pt x="16" y="6"/>
                    </a:lnTo>
                    <a:lnTo>
                      <a:pt x="15" y="7"/>
                    </a:lnTo>
                    <a:lnTo>
                      <a:pt x="15" y="9"/>
                    </a:lnTo>
                    <a:lnTo>
                      <a:pt x="14" y="9"/>
                    </a:lnTo>
                    <a:lnTo>
                      <a:pt x="13" y="9"/>
                    </a:lnTo>
                    <a:lnTo>
                      <a:pt x="12" y="9"/>
                    </a:lnTo>
                    <a:close/>
                  </a:path>
                </a:pathLst>
              </a:custGeom>
              <a:solidFill>
                <a:srgbClr val="A98F00"/>
              </a:solidFill>
              <a:ln w="9525">
                <a:noFill/>
                <a:round/>
                <a:headEnd/>
                <a:tailEnd/>
              </a:ln>
            </p:spPr>
            <p:txBody>
              <a:bodyPr/>
              <a:lstStyle/>
              <a:p>
                <a:endParaRPr lang="en-US"/>
              </a:p>
            </p:txBody>
          </p:sp>
          <p:sp>
            <p:nvSpPr>
              <p:cNvPr id="26887" name="Freeform 303"/>
              <p:cNvSpPr>
                <a:spLocks/>
              </p:cNvSpPr>
              <p:nvPr/>
            </p:nvSpPr>
            <p:spPr bwMode="auto">
              <a:xfrm>
                <a:off x="1238" y="1334"/>
                <a:ext cx="25" cy="10"/>
              </a:xfrm>
              <a:custGeom>
                <a:avLst/>
                <a:gdLst>
                  <a:gd name="T0" fmla="*/ 0 w 25"/>
                  <a:gd name="T1" fmla="*/ 10 h 10"/>
                  <a:gd name="T2" fmla="*/ 0 w 25"/>
                  <a:gd name="T3" fmla="*/ 8 h 10"/>
                  <a:gd name="T4" fmla="*/ 0 w 25"/>
                  <a:gd name="T5" fmla="*/ 5 h 10"/>
                  <a:gd name="T6" fmla="*/ 0 w 25"/>
                  <a:gd name="T7" fmla="*/ 3 h 10"/>
                  <a:gd name="T8" fmla="*/ 0 w 25"/>
                  <a:gd name="T9" fmla="*/ 0 h 10"/>
                  <a:gd name="T10" fmla="*/ 3 w 25"/>
                  <a:gd name="T11" fmla="*/ 1 h 10"/>
                  <a:gd name="T12" fmla="*/ 6 w 25"/>
                  <a:gd name="T13" fmla="*/ 1 h 10"/>
                  <a:gd name="T14" fmla="*/ 8 w 25"/>
                  <a:gd name="T15" fmla="*/ 2 h 10"/>
                  <a:gd name="T16" fmla="*/ 11 w 25"/>
                  <a:gd name="T17" fmla="*/ 2 h 10"/>
                  <a:gd name="T18" fmla="*/ 14 w 25"/>
                  <a:gd name="T19" fmla="*/ 2 h 10"/>
                  <a:gd name="T20" fmla="*/ 17 w 25"/>
                  <a:gd name="T21" fmla="*/ 2 h 10"/>
                  <a:gd name="T22" fmla="*/ 20 w 25"/>
                  <a:gd name="T23" fmla="*/ 2 h 10"/>
                  <a:gd name="T24" fmla="*/ 23 w 25"/>
                  <a:gd name="T25" fmla="*/ 2 h 10"/>
                  <a:gd name="T26" fmla="*/ 23 w 25"/>
                  <a:gd name="T27" fmla="*/ 3 h 10"/>
                  <a:gd name="T28" fmla="*/ 23 w 25"/>
                  <a:gd name="T29" fmla="*/ 4 h 10"/>
                  <a:gd name="T30" fmla="*/ 24 w 25"/>
                  <a:gd name="T31" fmla="*/ 5 h 10"/>
                  <a:gd name="T32" fmla="*/ 25 w 25"/>
                  <a:gd name="T33" fmla="*/ 6 h 10"/>
                  <a:gd name="T34" fmla="*/ 23 w 25"/>
                  <a:gd name="T35" fmla="*/ 6 h 10"/>
                  <a:gd name="T36" fmla="*/ 21 w 25"/>
                  <a:gd name="T37" fmla="*/ 6 h 10"/>
                  <a:gd name="T38" fmla="*/ 20 w 25"/>
                  <a:gd name="T39" fmla="*/ 6 h 10"/>
                  <a:gd name="T40" fmla="*/ 18 w 25"/>
                  <a:gd name="T41" fmla="*/ 6 h 10"/>
                  <a:gd name="T42" fmla="*/ 15 w 25"/>
                  <a:gd name="T43" fmla="*/ 7 h 10"/>
                  <a:gd name="T44" fmla="*/ 12 w 25"/>
                  <a:gd name="T45" fmla="*/ 7 h 10"/>
                  <a:gd name="T46" fmla="*/ 9 w 25"/>
                  <a:gd name="T47" fmla="*/ 8 h 10"/>
                  <a:gd name="T48" fmla="*/ 6 w 25"/>
                  <a:gd name="T49" fmla="*/ 9 h 10"/>
                  <a:gd name="T50" fmla="*/ 3 w 25"/>
                  <a:gd name="T51" fmla="*/ 9 h 10"/>
                  <a:gd name="T52" fmla="*/ 0 w 25"/>
                  <a:gd name="T53" fmla="*/ 1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
                  <a:gd name="T82" fmla="*/ 0 h 10"/>
                  <a:gd name="T83" fmla="*/ 25 w 25"/>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 h="10">
                    <a:moveTo>
                      <a:pt x="0" y="10"/>
                    </a:moveTo>
                    <a:lnTo>
                      <a:pt x="0" y="8"/>
                    </a:lnTo>
                    <a:lnTo>
                      <a:pt x="0" y="5"/>
                    </a:lnTo>
                    <a:lnTo>
                      <a:pt x="0" y="3"/>
                    </a:lnTo>
                    <a:lnTo>
                      <a:pt x="0" y="0"/>
                    </a:lnTo>
                    <a:lnTo>
                      <a:pt x="3" y="1"/>
                    </a:lnTo>
                    <a:lnTo>
                      <a:pt x="6" y="1"/>
                    </a:lnTo>
                    <a:lnTo>
                      <a:pt x="8" y="2"/>
                    </a:lnTo>
                    <a:lnTo>
                      <a:pt x="11" y="2"/>
                    </a:lnTo>
                    <a:lnTo>
                      <a:pt x="14" y="2"/>
                    </a:lnTo>
                    <a:lnTo>
                      <a:pt x="17" y="2"/>
                    </a:lnTo>
                    <a:lnTo>
                      <a:pt x="20" y="2"/>
                    </a:lnTo>
                    <a:lnTo>
                      <a:pt x="23" y="2"/>
                    </a:lnTo>
                    <a:lnTo>
                      <a:pt x="23" y="3"/>
                    </a:lnTo>
                    <a:lnTo>
                      <a:pt x="23" y="4"/>
                    </a:lnTo>
                    <a:lnTo>
                      <a:pt x="24" y="5"/>
                    </a:lnTo>
                    <a:lnTo>
                      <a:pt x="25" y="6"/>
                    </a:lnTo>
                    <a:lnTo>
                      <a:pt x="23" y="6"/>
                    </a:lnTo>
                    <a:lnTo>
                      <a:pt x="21" y="6"/>
                    </a:lnTo>
                    <a:lnTo>
                      <a:pt x="20" y="6"/>
                    </a:lnTo>
                    <a:lnTo>
                      <a:pt x="18" y="6"/>
                    </a:lnTo>
                    <a:lnTo>
                      <a:pt x="15" y="7"/>
                    </a:lnTo>
                    <a:lnTo>
                      <a:pt x="12" y="7"/>
                    </a:lnTo>
                    <a:lnTo>
                      <a:pt x="9" y="8"/>
                    </a:lnTo>
                    <a:lnTo>
                      <a:pt x="6" y="9"/>
                    </a:lnTo>
                    <a:lnTo>
                      <a:pt x="3" y="9"/>
                    </a:lnTo>
                    <a:lnTo>
                      <a:pt x="0" y="10"/>
                    </a:lnTo>
                    <a:close/>
                  </a:path>
                </a:pathLst>
              </a:custGeom>
              <a:solidFill>
                <a:srgbClr val="007CC3"/>
              </a:solidFill>
              <a:ln w="9525">
                <a:noFill/>
                <a:round/>
                <a:headEnd/>
                <a:tailEnd/>
              </a:ln>
            </p:spPr>
            <p:txBody>
              <a:bodyPr/>
              <a:lstStyle/>
              <a:p>
                <a:endParaRPr lang="en-US"/>
              </a:p>
            </p:txBody>
          </p:sp>
          <p:sp>
            <p:nvSpPr>
              <p:cNvPr id="26888" name="Freeform 304"/>
              <p:cNvSpPr>
                <a:spLocks/>
              </p:cNvSpPr>
              <p:nvPr/>
            </p:nvSpPr>
            <p:spPr bwMode="auto">
              <a:xfrm>
                <a:off x="1038" y="1335"/>
                <a:ext cx="19" cy="8"/>
              </a:xfrm>
              <a:custGeom>
                <a:avLst/>
                <a:gdLst>
                  <a:gd name="T0" fmla="*/ 0 w 19"/>
                  <a:gd name="T1" fmla="*/ 8 h 8"/>
                  <a:gd name="T2" fmla="*/ 0 w 19"/>
                  <a:gd name="T3" fmla="*/ 6 h 8"/>
                  <a:gd name="T4" fmla="*/ 0 w 19"/>
                  <a:gd name="T5" fmla="*/ 4 h 8"/>
                  <a:gd name="T6" fmla="*/ 0 w 19"/>
                  <a:gd name="T7" fmla="*/ 2 h 8"/>
                  <a:gd name="T8" fmla="*/ 0 w 19"/>
                  <a:gd name="T9" fmla="*/ 1 h 8"/>
                  <a:gd name="T10" fmla="*/ 2 w 19"/>
                  <a:gd name="T11" fmla="*/ 1 h 8"/>
                  <a:gd name="T12" fmla="*/ 5 w 19"/>
                  <a:gd name="T13" fmla="*/ 1 h 8"/>
                  <a:gd name="T14" fmla="*/ 7 w 19"/>
                  <a:gd name="T15" fmla="*/ 1 h 8"/>
                  <a:gd name="T16" fmla="*/ 9 w 19"/>
                  <a:gd name="T17" fmla="*/ 0 h 8"/>
                  <a:gd name="T18" fmla="*/ 12 w 19"/>
                  <a:gd name="T19" fmla="*/ 0 h 8"/>
                  <a:gd name="T20" fmla="*/ 14 w 19"/>
                  <a:gd name="T21" fmla="*/ 0 h 8"/>
                  <a:gd name="T22" fmla="*/ 17 w 19"/>
                  <a:gd name="T23" fmla="*/ 0 h 8"/>
                  <a:gd name="T24" fmla="*/ 19 w 19"/>
                  <a:gd name="T25" fmla="*/ 0 h 8"/>
                  <a:gd name="T26" fmla="*/ 19 w 19"/>
                  <a:gd name="T27" fmla="*/ 2 h 8"/>
                  <a:gd name="T28" fmla="*/ 19 w 19"/>
                  <a:gd name="T29" fmla="*/ 4 h 8"/>
                  <a:gd name="T30" fmla="*/ 19 w 19"/>
                  <a:gd name="T31" fmla="*/ 6 h 8"/>
                  <a:gd name="T32" fmla="*/ 19 w 19"/>
                  <a:gd name="T33" fmla="*/ 8 h 8"/>
                  <a:gd name="T34" fmla="*/ 17 w 19"/>
                  <a:gd name="T35" fmla="*/ 8 h 8"/>
                  <a:gd name="T36" fmla="*/ 14 w 19"/>
                  <a:gd name="T37" fmla="*/ 8 h 8"/>
                  <a:gd name="T38" fmla="*/ 12 w 19"/>
                  <a:gd name="T39" fmla="*/ 8 h 8"/>
                  <a:gd name="T40" fmla="*/ 10 w 19"/>
                  <a:gd name="T41" fmla="*/ 8 h 8"/>
                  <a:gd name="T42" fmla="*/ 7 w 19"/>
                  <a:gd name="T43" fmla="*/ 8 h 8"/>
                  <a:gd name="T44" fmla="*/ 5 w 19"/>
                  <a:gd name="T45" fmla="*/ 8 h 8"/>
                  <a:gd name="T46" fmla="*/ 2 w 19"/>
                  <a:gd name="T47" fmla="*/ 8 h 8"/>
                  <a:gd name="T48" fmla="*/ 0 w 19"/>
                  <a:gd name="T49" fmla="*/ 8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8"/>
                  <a:gd name="T77" fmla="*/ 19 w 19"/>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8">
                    <a:moveTo>
                      <a:pt x="0" y="8"/>
                    </a:moveTo>
                    <a:lnTo>
                      <a:pt x="0" y="6"/>
                    </a:lnTo>
                    <a:lnTo>
                      <a:pt x="0" y="4"/>
                    </a:lnTo>
                    <a:lnTo>
                      <a:pt x="0" y="2"/>
                    </a:lnTo>
                    <a:lnTo>
                      <a:pt x="0" y="1"/>
                    </a:lnTo>
                    <a:lnTo>
                      <a:pt x="2" y="1"/>
                    </a:lnTo>
                    <a:lnTo>
                      <a:pt x="5" y="1"/>
                    </a:lnTo>
                    <a:lnTo>
                      <a:pt x="7" y="1"/>
                    </a:lnTo>
                    <a:lnTo>
                      <a:pt x="9" y="0"/>
                    </a:lnTo>
                    <a:lnTo>
                      <a:pt x="12" y="0"/>
                    </a:lnTo>
                    <a:lnTo>
                      <a:pt x="14" y="0"/>
                    </a:lnTo>
                    <a:lnTo>
                      <a:pt x="17" y="0"/>
                    </a:lnTo>
                    <a:lnTo>
                      <a:pt x="19" y="0"/>
                    </a:lnTo>
                    <a:lnTo>
                      <a:pt x="19" y="2"/>
                    </a:lnTo>
                    <a:lnTo>
                      <a:pt x="19" y="4"/>
                    </a:lnTo>
                    <a:lnTo>
                      <a:pt x="19" y="6"/>
                    </a:lnTo>
                    <a:lnTo>
                      <a:pt x="19" y="8"/>
                    </a:lnTo>
                    <a:lnTo>
                      <a:pt x="17" y="8"/>
                    </a:lnTo>
                    <a:lnTo>
                      <a:pt x="14" y="8"/>
                    </a:lnTo>
                    <a:lnTo>
                      <a:pt x="12" y="8"/>
                    </a:lnTo>
                    <a:lnTo>
                      <a:pt x="10" y="8"/>
                    </a:lnTo>
                    <a:lnTo>
                      <a:pt x="7" y="8"/>
                    </a:lnTo>
                    <a:lnTo>
                      <a:pt x="5" y="8"/>
                    </a:lnTo>
                    <a:lnTo>
                      <a:pt x="2" y="8"/>
                    </a:lnTo>
                    <a:lnTo>
                      <a:pt x="0" y="8"/>
                    </a:lnTo>
                    <a:close/>
                  </a:path>
                </a:pathLst>
              </a:custGeom>
              <a:solidFill>
                <a:srgbClr val="A98F00"/>
              </a:solidFill>
              <a:ln w="9525">
                <a:noFill/>
                <a:round/>
                <a:headEnd/>
                <a:tailEnd/>
              </a:ln>
            </p:spPr>
            <p:txBody>
              <a:bodyPr/>
              <a:lstStyle/>
              <a:p>
                <a:endParaRPr lang="en-US"/>
              </a:p>
            </p:txBody>
          </p:sp>
          <p:sp>
            <p:nvSpPr>
              <p:cNvPr id="26889" name="Freeform 305"/>
              <p:cNvSpPr>
                <a:spLocks/>
              </p:cNvSpPr>
              <p:nvPr/>
            </p:nvSpPr>
            <p:spPr bwMode="auto">
              <a:xfrm>
                <a:off x="1070" y="1335"/>
                <a:ext cx="12" cy="8"/>
              </a:xfrm>
              <a:custGeom>
                <a:avLst/>
                <a:gdLst>
                  <a:gd name="T0" fmla="*/ 1 w 12"/>
                  <a:gd name="T1" fmla="*/ 8 h 8"/>
                  <a:gd name="T2" fmla="*/ 1 w 12"/>
                  <a:gd name="T3" fmla="*/ 6 h 8"/>
                  <a:gd name="T4" fmla="*/ 1 w 12"/>
                  <a:gd name="T5" fmla="*/ 4 h 8"/>
                  <a:gd name="T6" fmla="*/ 1 w 12"/>
                  <a:gd name="T7" fmla="*/ 2 h 8"/>
                  <a:gd name="T8" fmla="*/ 0 w 12"/>
                  <a:gd name="T9" fmla="*/ 0 h 8"/>
                  <a:gd name="T10" fmla="*/ 3 w 12"/>
                  <a:gd name="T11" fmla="*/ 0 h 8"/>
                  <a:gd name="T12" fmla="*/ 6 w 12"/>
                  <a:gd name="T13" fmla="*/ 0 h 8"/>
                  <a:gd name="T14" fmla="*/ 9 w 12"/>
                  <a:gd name="T15" fmla="*/ 0 h 8"/>
                  <a:gd name="T16" fmla="*/ 12 w 12"/>
                  <a:gd name="T17" fmla="*/ 0 h 8"/>
                  <a:gd name="T18" fmla="*/ 12 w 12"/>
                  <a:gd name="T19" fmla="*/ 2 h 8"/>
                  <a:gd name="T20" fmla="*/ 12 w 12"/>
                  <a:gd name="T21" fmla="*/ 4 h 8"/>
                  <a:gd name="T22" fmla="*/ 12 w 12"/>
                  <a:gd name="T23" fmla="*/ 6 h 8"/>
                  <a:gd name="T24" fmla="*/ 12 w 12"/>
                  <a:gd name="T25" fmla="*/ 8 h 8"/>
                  <a:gd name="T26" fmla="*/ 9 w 12"/>
                  <a:gd name="T27" fmla="*/ 8 h 8"/>
                  <a:gd name="T28" fmla="*/ 6 w 12"/>
                  <a:gd name="T29" fmla="*/ 8 h 8"/>
                  <a:gd name="T30" fmla="*/ 4 w 12"/>
                  <a:gd name="T31" fmla="*/ 8 h 8"/>
                  <a:gd name="T32" fmla="*/ 1 w 12"/>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1" y="8"/>
                    </a:moveTo>
                    <a:lnTo>
                      <a:pt x="1" y="6"/>
                    </a:lnTo>
                    <a:lnTo>
                      <a:pt x="1" y="4"/>
                    </a:lnTo>
                    <a:lnTo>
                      <a:pt x="1" y="2"/>
                    </a:lnTo>
                    <a:lnTo>
                      <a:pt x="0" y="0"/>
                    </a:lnTo>
                    <a:lnTo>
                      <a:pt x="3" y="0"/>
                    </a:lnTo>
                    <a:lnTo>
                      <a:pt x="6" y="0"/>
                    </a:lnTo>
                    <a:lnTo>
                      <a:pt x="9" y="0"/>
                    </a:lnTo>
                    <a:lnTo>
                      <a:pt x="12" y="0"/>
                    </a:lnTo>
                    <a:lnTo>
                      <a:pt x="12" y="2"/>
                    </a:lnTo>
                    <a:lnTo>
                      <a:pt x="12" y="4"/>
                    </a:lnTo>
                    <a:lnTo>
                      <a:pt x="12" y="6"/>
                    </a:lnTo>
                    <a:lnTo>
                      <a:pt x="12" y="8"/>
                    </a:lnTo>
                    <a:lnTo>
                      <a:pt x="9" y="8"/>
                    </a:lnTo>
                    <a:lnTo>
                      <a:pt x="6" y="8"/>
                    </a:lnTo>
                    <a:lnTo>
                      <a:pt x="4" y="8"/>
                    </a:lnTo>
                    <a:lnTo>
                      <a:pt x="1" y="8"/>
                    </a:lnTo>
                    <a:close/>
                  </a:path>
                </a:pathLst>
              </a:custGeom>
              <a:solidFill>
                <a:srgbClr val="A98F00"/>
              </a:solidFill>
              <a:ln w="9525">
                <a:noFill/>
                <a:round/>
                <a:headEnd/>
                <a:tailEnd/>
              </a:ln>
            </p:spPr>
            <p:txBody>
              <a:bodyPr/>
              <a:lstStyle/>
              <a:p>
                <a:endParaRPr lang="en-US"/>
              </a:p>
            </p:txBody>
          </p:sp>
          <p:sp>
            <p:nvSpPr>
              <p:cNvPr id="26890" name="Freeform 306"/>
              <p:cNvSpPr>
                <a:spLocks/>
              </p:cNvSpPr>
              <p:nvPr/>
            </p:nvSpPr>
            <p:spPr bwMode="auto">
              <a:xfrm>
                <a:off x="1096" y="1336"/>
                <a:ext cx="25" cy="7"/>
              </a:xfrm>
              <a:custGeom>
                <a:avLst/>
                <a:gdLst>
                  <a:gd name="T0" fmla="*/ 0 w 25"/>
                  <a:gd name="T1" fmla="*/ 7 h 7"/>
                  <a:gd name="T2" fmla="*/ 0 w 25"/>
                  <a:gd name="T3" fmla="*/ 5 h 7"/>
                  <a:gd name="T4" fmla="*/ 0 w 25"/>
                  <a:gd name="T5" fmla="*/ 3 h 7"/>
                  <a:gd name="T6" fmla="*/ 0 w 25"/>
                  <a:gd name="T7" fmla="*/ 1 h 7"/>
                  <a:gd name="T8" fmla="*/ 0 w 25"/>
                  <a:gd name="T9" fmla="*/ 0 h 7"/>
                  <a:gd name="T10" fmla="*/ 3 w 25"/>
                  <a:gd name="T11" fmla="*/ 0 h 7"/>
                  <a:gd name="T12" fmla="*/ 6 w 25"/>
                  <a:gd name="T13" fmla="*/ 0 h 7"/>
                  <a:gd name="T14" fmla="*/ 9 w 25"/>
                  <a:gd name="T15" fmla="*/ 0 h 7"/>
                  <a:gd name="T16" fmla="*/ 12 w 25"/>
                  <a:gd name="T17" fmla="*/ 0 h 7"/>
                  <a:gd name="T18" fmla="*/ 15 w 25"/>
                  <a:gd name="T19" fmla="*/ 0 h 7"/>
                  <a:gd name="T20" fmla="*/ 18 w 25"/>
                  <a:gd name="T21" fmla="*/ 0 h 7"/>
                  <a:gd name="T22" fmla="*/ 22 w 25"/>
                  <a:gd name="T23" fmla="*/ 0 h 7"/>
                  <a:gd name="T24" fmla="*/ 25 w 25"/>
                  <a:gd name="T25" fmla="*/ 0 h 7"/>
                  <a:gd name="T26" fmla="*/ 25 w 25"/>
                  <a:gd name="T27" fmla="*/ 1 h 7"/>
                  <a:gd name="T28" fmla="*/ 25 w 25"/>
                  <a:gd name="T29" fmla="*/ 3 h 7"/>
                  <a:gd name="T30" fmla="*/ 25 w 25"/>
                  <a:gd name="T31" fmla="*/ 5 h 7"/>
                  <a:gd name="T32" fmla="*/ 25 w 25"/>
                  <a:gd name="T33" fmla="*/ 7 h 7"/>
                  <a:gd name="T34" fmla="*/ 21 w 25"/>
                  <a:gd name="T35" fmla="*/ 7 h 7"/>
                  <a:gd name="T36" fmla="*/ 18 w 25"/>
                  <a:gd name="T37" fmla="*/ 7 h 7"/>
                  <a:gd name="T38" fmla="*/ 15 w 25"/>
                  <a:gd name="T39" fmla="*/ 7 h 7"/>
                  <a:gd name="T40" fmla="*/ 12 w 25"/>
                  <a:gd name="T41" fmla="*/ 7 h 7"/>
                  <a:gd name="T42" fmla="*/ 9 w 25"/>
                  <a:gd name="T43" fmla="*/ 7 h 7"/>
                  <a:gd name="T44" fmla="*/ 6 w 25"/>
                  <a:gd name="T45" fmla="*/ 7 h 7"/>
                  <a:gd name="T46" fmla="*/ 3 w 25"/>
                  <a:gd name="T47" fmla="*/ 7 h 7"/>
                  <a:gd name="T48" fmla="*/ 0 w 2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7"/>
                  <a:gd name="T77" fmla="*/ 25 w 2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7">
                    <a:moveTo>
                      <a:pt x="0" y="7"/>
                    </a:moveTo>
                    <a:lnTo>
                      <a:pt x="0" y="5"/>
                    </a:lnTo>
                    <a:lnTo>
                      <a:pt x="0" y="3"/>
                    </a:lnTo>
                    <a:lnTo>
                      <a:pt x="0" y="1"/>
                    </a:lnTo>
                    <a:lnTo>
                      <a:pt x="0" y="0"/>
                    </a:lnTo>
                    <a:lnTo>
                      <a:pt x="3" y="0"/>
                    </a:lnTo>
                    <a:lnTo>
                      <a:pt x="6" y="0"/>
                    </a:lnTo>
                    <a:lnTo>
                      <a:pt x="9" y="0"/>
                    </a:lnTo>
                    <a:lnTo>
                      <a:pt x="12" y="0"/>
                    </a:lnTo>
                    <a:lnTo>
                      <a:pt x="15" y="0"/>
                    </a:lnTo>
                    <a:lnTo>
                      <a:pt x="18" y="0"/>
                    </a:lnTo>
                    <a:lnTo>
                      <a:pt x="22" y="0"/>
                    </a:lnTo>
                    <a:lnTo>
                      <a:pt x="25" y="0"/>
                    </a:lnTo>
                    <a:lnTo>
                      <a:pt x="25" y="1"/>
                    </a:lnTo>
                    <a:lnTo>
                      <a:pt x="25" y="3"/>
                    </a:lnTo>
                    <a:lnTo>
                      <a:pt x="25" y="5"/>
                    </a:lnTo>
                    <a:lnTo>
                      <a:pt x="25" y="7"/>
                    </a:lnTo>
                    <a:lnTo>
                      <a:pt x="21" y="7"/>
                    </a:lnTo>
                    <a:lnTo>
                      <a:pt x="18" y="7"/>
                    </a:lnTo>
                    <a:lnTo>
                      <a:pt x="15" y="7"/>
                    </a:lnTo>
                    <a:lnTo>
                      <a:pt x="12" y="7"/>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891" name="Freeform 307"/>
              <p:cNvSpPr>
                <a:spLocks/>
              </p:cNvSpPr>
              <p:nvPr/>
            </p:nvSpPr>
            <p:spPr bwMode="auto">
              <a:xfrm>
                <a:off x="854" y="1335"/>
                <a:ext cx="18" cy="7"/>
              </a:xfrm>
              <a:custGeom>
                <a:avLst/>
                <a:gdLst>
                  <a:gd name="T0" fmla="*/ 2 w 18"/>
                  <a:gd name="T1" fmla="*/ 7 h 7"/>
                  <a:gd name="T2" fmla="*/ 1 w 18"/>
                  <a:gd name="T3" fmla="*/ 7 h 7"/>
                  <a:gd name="T4" fmla="*/ 0 w 18"/>
                  <a:gd name="T5" fmla="*/ 6 h 7"/>
                  <a:gd name="T6" fmla="*/ 0 w 18"/>
                  <a:gd name="T7" fmla="*/ 5 h 7"/>
                  <a:gd name="T8" fmla="*/ 0 w 18"/>
                  <a:gd name="T9" fmla="*/ 3 h 7"/>
                  <a:gd name="T10" fmla="*/ 0 w 18"/>
                  <a:gd name="T11" fmla="*/ 1 h 7"/>
                  <a:gd name="T12" fmla="*/ 0 w 18"/>
                  <a:gd name="T13" fmla="*/ 0 h 7"/>
                  <a:gd name="T14" fmla="*/ 3 w 18"/>
                  <a:gd name="T15" fmla="*/ 0 h 7"/>
                  <a:gd name="T16" fmla="*/ 5 w 18"/>
                  <a:gd name="T17" fmla="*/ 0 h 7"/>
                  <a:gd name="T18" fmla="*/ 7 w 18"/>
                  <a:gd name="T19" fmla="*/ 0 h 7"/>
                  <a:gd name="T20" fmla="*/ 9 w 18"/>
                  <a:gd name="T21" fmla="*/ 0 h 7"/>
                  <a:gd name="T22" fmla="*/ 11 w 18"/>
                  <a:gd name="T23" fmla="*/ 0 h 7"/>
                  <a:gd name="T24" fmla="*/ 13 w 18"/>
                  <a:gd name="T25" fmla="*/ 0 h 7"/>
                  <a:gd name="T26" fmla="*/ 16 w 18"/>
                  <a:gd name="T27" fmla="*/ 0 h 7"/>
                  <a:gd name="T28" fmla="*/ 18 w 18"/>
                  <a:gd name="T29" fmla="*/ 0 h 7"/>
                  <a:gd name="T30" fmla="*/ 18 w 18"/>
                  <a:gd name="T31" fmla="*/ 1 h 7"/>
                  <a:gd name="T32" fmla="*/ 18 w 18"/>
                  <a:gd name="T33" fmla="*/ 3 h 7"/>
                  <a:gd name="T34" fmla="*/ 18 w 18"/>
                  <a:gd name="T35" fmla="*/ 5 h 7"/>
                  <a:gd name="T36" fmla="*/ 18 w 18"/>
                  <a:gd name="T37" fmla="*/ 6 h 7"/>
                  <a:gd name="T38" fmla="*/ 16 w 18"/>
                  <a:gd name="T39" fmla="*/ 7 h 7"/>
                  <a:gd name="T40" fmla="*/ 14 w 18"/>
                  <a:gd name="T41" fmla="*/ 7 h 7"/>
                  <a:gd name="T42" fmla="*/ 12 w 18"/>
                  <a:gd name="T43" fmla="*/ 7 h 7"/>
                  <a:gd name="T44" fmla="*/ 10 w 18"/>
                  <a:gd name="T45" fmla="*/ 7 h 7"/>
                  <a:gd name="T46" fmla="*/ 8 w 18"/>
                  <a:gd name="T47" fmla="*/ 7 h 7"/>
                  <a:gd name="T48" fmla="*/ 6 w 18"/>
                  <a:gd name="T49" fmla="*/ 7 h 7"/>
                  <a:gd name="T50" fmla="*/ 4 w 18"/>
                  <a:gd name="T51" fmla="*/ 7 h 7"/>
                  <a:gd name="T52" fmla="*/ 2 w 18"/>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7"/>
                  <a:gd name="T83" fmla="*/ 18 w 18"/>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7">
                    <a:moveTo>
                      <a:pt x="2" y="7"/>
                    </a:moveTo>
                    <a:lnTo>
                      <a:pt x="1" y="7"/>
                    </a:lnTo>
                    <a:lnTo>
                      <a:pt x="0" y="6"/>
                    </a:lnTo>
                    <a:lnTo>
                      <a:pt x="0" y="5"/>
                    </a:lnTo>
                    <a:lnTo>
                      <a:pt x="0" y="3"/>
                    </a:lnTo>
                    <a:lnTo>
                      <a:pt x="0" y="1"/>
                    </a:lnTo>
                    <a:lnTo>
                      <a:pt x="0" y="0"/>
                    </a:lnTo>
                    <a:lnTo>
                      <a:pt x="3" y="0"/>
                    </a:lnTo>
                    <a:lnTo>
                      <a:pt x="5" y="0"/>
                    </a:lnTo>
                    <a:lnTo>
                      <a:pt x="7" y="0"/>
                    </a:lnTo>
                    <a:lnTo>
                      <a:pt x="9" y="0"/>
                    </a:lnTo>
                    <a:lnTo>
                      <a:pt x="11" y="0"/>
                    </a:lnTo>
                    <a:lnTo>
                      <a:pt x="13" y="0"/>
                    </a:lnTo>
                    <a:lnTo>
                      <a:pt x="16" y="0"/>
                    </a:lnTo>
                    <a:lnTo>
                      <a:pt x="18" y="0"/>
                    </a:lnTo>
                    <a:lnTo>
                      <a:pt x="18" y="1"/>
                    </a:lnTo>
                    <a:lnTo>
                      <a:pt x="18" y="3"/>
                    </a:lnTo>
                    <a:lnTo>
                      <a:pt x="18" y="5"/>
                    </a:lnTo>
                    <a:lnTo>
                      <a:pt x="18" y="6"/>
                    </a:lnTo>
                    <a:lnTo>
                      <a:pt x="16" y="7"/>
                    </a:lnTo>
                    <a:lnTo>
                      <a:pt x="14" y="7"/>
                    </a:lnTo>
                    <a:lnTo>
                      <a:pt x="12" y="7"/>
                    </a:lnTo>
                    <a:lnTo>
                      <a:pt x="10" y="7"/>
                    </a:lnTo>
                    <a:lnTo>
                      <a:pt x="8" y="7"/>
                    </a:lnTo>
                    <a:lnTo>
                      <a:pt x="6" y="7"/>
                    </a:lnTo>
                    <a:lnTo>
                      <a:pt x="4" y="7"/>
                    </a:lnTo>
                    <a:lnTo>
                      <a:pt x="2" y="7"/>
                    </a:lnTo>
                    <a:close/>
                  </a:path>
                </a:pathLst>
              </a:custGeom>
              <a:solidFill>
                <a:srgbClr val="A98F00"/>
              </a:solidFill>
              <a:ln w="9525">
                <a:noFill/>
                <a:round/>
                <a:headEnd/>
                <a:tailEnd/>
              </a:ln>
            </p:spPr>
            <p:txBody>
              <a:bodyPr/>
              <a:lstStyle/>
              <a:p>
                <a:endParaRPr lang="en-US"/>
              </a:p>
            </p:txBody>
          </p:sp>
          <p:sp>
            <p:nvSpPr>
              <p:cNvPr id="26892" name="Freeform 308"/>
              <p:cNvSpPr>
                <a:spLocks/>
              </p:cNvSpPr>
              <p:nvPr/>
            </p:nvSpPr>
            <p:spPr bwMode="auto">
              <a:xfrm>
                <a:off x="882" y="1335"/>
                <a:ext cx="21" cy="7"/>
              </a:xfrm>
              <a:custGeom>
                <a:avLst/>
                <a:gdLst>
                  <a:gd name="T0" fmla="*/ 0 w 21"/>
                  <a:gd name="T1" fmla="*/ 7 h 7"/>
                  <a:gd name="T2" fmla="*/ 0 w 21"/>
                  <a:gd name="T3" fmla="*/ 5 h 7"/>
                  <a:gd name="T4" fmla="*/ 0 w 21"/>
                  <a:gd name="T5" fmla="*/ 3 h 7"/>
                  <a:gd name="T6" fmla="*/ 0 w 21"/>
                  <a:gd name="T7" fmla="*/ 1 h 7"/>
                  <a:gd name="T8" fmla="*/ 0 w 21"/>
                  <a:gd name="T9" fmla="*/ 0 h 7"/>
                  <a:gd name="T10" fmla="*/ 2 w 21"/>
                  <a:gd name="T11" fmla="*/ 0 h 7"/>
                  <a:gd name="T12" fmla="*/ 5 w 21"/>
                  <a:gd name="T13" fmla="*/ 0 h 7"/>
                  <a:gd name="T14" fmla="*/ 8 w 21"/>
                  <a:gd name="T15" fmla="*/ 0 h 7"/>
                  <a:gd name="T16" fmla="*/ 10 w 21"/>
                  <a:gd name="T17" fmla="*/ 0 h 7"/>
                  <a:gd name="T18" fmla="*/ 13 w 21"/>
                  <a:gd name="T19" fmla="*/ 0 h 7"/>
                  <a:gd name="T20" fmla="*/ 16 w 21"/>
                  <a:gd name="T21" fmla="*/ 0 h 7"/>
                  <a:gd name="T22" fmla="*/ 19 w 21"/>
                  <a:gd name="T23" fmla="*/ 0 h 7"/>
                  <a:gd name="T24" fmla="*/ 21 w 21"/>
                  <a:gd name="T25" fmla="*/ 0 h 7"/>
                  <a:gd name="T26" fmla="*/ 21 w 21"/>
                  <a:gd name="T27" fmla="*/ 1 h 7"/>
                  <a:gd name="T28" fmla="*/ 21 w 21"/>
                  <a:gd name="T29" fmla="*/ 3 h 7"/>
                  <a:gd name="T30" fmla="*/ 21 w 21"/>
                  <a:gd name="T31" fmla="*/ 5 h 7"/>
                  <a:gd name="T32" fmla="*/ 21 w 21"/>
                  <a:gd name="T33" fmla="*/ 7 h 7"/>
                  <a:gd name="T34" fmla="*/ 19 w 21"/>
                  <a:gd name="T35" fmla="*/ 7 h 7"/>
                  <a:gd name="T36" fmla="*/ 16 w 21"/>
                  <a:gd name="T37" fmla="*/ 7 h 7"/>
                  <a:gd name="T38" fmla="*/ 13 w 21"/>
                  <a:gd name="T39" fmla="*/ 7 h 7"/>
                  <a:gd name="T40" fmla="*/ 11 w 21"/>
                  <a:gd name="T41" fmla="*/ 7 h 7"/>
                  <a:gd name="T42" fmla="*/ 8 w 21"/>
                  <a:gd name="T43" fmla="*/ 7 h 7"/>
                  <a:gd name="T44" fmla="*/ 5 w 21"/>
                  <a:gd name="T45" fmla="*/ 7 h 7"/>
                  <a:gd name="T46" fmla="*/ 3 w 21"/>
                  <a:gd name="T47" fmla="*/ 7 h 7"/>
                  <a:gd name="T48" fmla="*/ 0 w 21"/>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7"/>
                  <a:gd name="T77" fmla="*/ 21 w 21"/>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7">
                    <a:moveTo>
                      <a:pt x="0" y="7"/>
                    </a:moveTo>
                    <a:lnTo>
                      <a:pt x="0" y="5"/>
                    </a:lnTo>
                    <a:lnTo>
                      <a:pt x="0" y="3"/>
                    </a:lnTo>
                    <a:lnTo>
                      <a:pt x="0" y="1"/>
                    </a:lnTo>
                    <a:lnTo>
                      <a:pt x="0" y="0"/>
                    </a:lnTo>
                    <a:lnTo>
                      <a:pt x="2" y="0"/>
                    </a:lnTo>
                    <a:lnTo>
                      <a:pt x="5" y="0"/>
                    </a:lnTo>
                    <a:lnTo>
                      <a:pt x="8" y="0"/>
                    </a:lnTo>
                    <a:lnTo>
                      <a:pt x="10" y="0"/>
                    </a:lnTo>
                    <a:lnTo>
                      <a:pt x="13" y="0"/>
                    </a:lnTo>
                    <a:lnTo>
                      <a:pt x="16" y="0"/>
                    </a:lnTo>
                    <a:lnTo>
                      <a:pt x="19" y="0"/>
                    </a:lnTo>
                    <a:lnTo>
                      <a:pt x="21" y="0"/>
                    </a:lnTo>
                    <a:lnTo>
                      <a:pt x="21" y="1"/>
                    </a:lnTo>
                    <a:lnTo>
                      <a:pt x="21" y="3"/>
                    </a:lnTo>
                    <a:lnTo>
                      <a:pt x="21" y="5"/>
                    </a:lnTo>
                    <a:lnTo>
                      <a:pt x="21" y="7"/>
                    </a:lnTo>
                    <a:lnTo>
                      <a:pt x="19" y="7"/>
                    </a:lnTo>
                    <a:lnTo>
                      <a:pt x="16" y="7"/>
                    </a:lnTo>
                    <a:lnTo>
                      <a:pt x="13" y="7"/>
                    </a:lnTo>
                    <a:lnTo>
                      <a:pt x="11" y="7"/>
                    </a:lnTo>
                    <a:lnTo>
                      <a:pt x="8"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893" name="Freeform 309"/>
              <p:cNvSpPr>
                <a:spLocks/>
              </p:cNvSpPr>
              <p:nvPr/>
            </p:nvSpPr>
            <p:spPr bwMode="auto">
              <a:xfrm>
                <a:off x="796" y="1334"/>
                <a:ext cx="14" cy="7"/>
              </a:xfrm>
              <a:custGeom>
                <a:avLst/>
                <a:gdLst>
                  <a:gd name="T0" fmla="*/ 0 w 14"/>
                  <a:gd name="T1" fmla="*/ 7 h 7"/>
                  <a:gd name="T2" fmla="*/ 0 w 14"/>
                  <a:gd name="T3" fmla="*/ 6 h 7"/>
                  <a:gd name="T4" fmla="*/ 0 w 14"/>
                  <a:gd name="T5" fmla="*/ 4 h 7"/>
                  <a:gd name="T6" fmla="*/ 0 w 14"/>
                  <a:gd name="T7" fmla="*/ 2 h 7"/>
                  <a:gd name="T8" fmla="*/ 0 w 14"/>
                  <a:gd name="T9" fmla="*/ 0 h 7"/>
                  <a:gd name="T10" fmla="*/ 2 w 14"/>
                  <a:gd name="T11" fmla="*/ 0 h 7"/>
                  <a:gd name="T12" fmla="*/ 4 w 14"/>
                  <a:gd name="T13" fmla="*/ 0 h 7"/>
                  <a:gd name="T14" fmla="*/ 5 w 14"/>
                  <a:gd name="T15" fmla="*/ 0 h 7"/>
                  <a:gd name="T16" fmla="*/ 7 w 14"/>
                  <a:gd name="T17" fmla="*/ 0 h 7"/>
                  <a:gd name="T18" fmla="*/ 9 w 14"/>
                  <a:gd name="T19" fmla="*/ 0 h 7"/>
                  <a:gd name="T20" fmla="*/ 11 w 14"/>
                  <a:gd name="T21" fmla="*/ 0 h 7"/>
                  <a:gd name="T22" fmla="*/ 13 w 14"/>
                  <a:gd name="T23" fmla="*/ 1 h 7"/>
                  <a:gd name="T24" fmla="*/ 14 w 14"/>
                  <a:gd name="T25" fmla="*/ 1 h 7"/>
                  <a:gd name="T26" fmla="*/ 14 w 14"/>
                  <a:gd name="T27" fmla="*/ 2 h 7"/>
                  <a:gd name="T28" fmla="*/ 14 w 14"/>
                  <a:gd name="T29" fmla="*/ 4 h 7"/>
                  <a:gd name="T30" fmla="*/ 14 w 14"/>
                  <a:gd name="T31" fmla="*/ 6 h 7"/>
                  <a:gd name="T32" fmla="*/ 14 w 14"/>
                  <a:gd name="T33" fmla="*/ 7 h 7"/>
                  <a:gd name="T34" fmla="*/ 12 w 14"/>
                  <a:gd name="T35" fmla="*/ 7 h 7"/>
                  <a:gd name="T36" fmla="*/ 11 w 14"/>
                  <a:gd name="T37" fmla="*/ 7 h 7"/>
                  <a:gd name="T38" fmla="*/ 9 w 14"/>
                  <a:gd name="T39" fmla="*/ 7 h 7"/>
                  <a:gd name="T40" fmla="*/ 7 w 14"/>
                  <a:gd name="T41" fmla="*/ 7 h 7"/>
                  <a:gd name="T42" fmla="*/ 5 w 14"/>
                  <a:gd name="T43" fmla="*/ 7 h 7"/>
                  <a:gd name="T44" fmla="*/ 3 w 14"/>
                  <a:gd name="T45" fmla="*/ 7 h 7"/>
                  <a:gd name="T46" fmla="*/ 1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0" y="6"/>
                    </a:lnTo>
                    <a:lnTo>
                      <a:pt x="0" y="4"/>
                    </a:lnTo>
                    <a:lnTo>
                      <a:pt x="0" y="2"/>
                    </a:lnTo>
                    <a:lnTo>
                      <a:pt x="0" y="0"/>
                    </a:lnTo>
                    <a:lnTo>
                      <a:pt x="2" y="0"/>
                    </a:lnTo>
                    <a:lnTo>
                      <a:pt x="4" y="0"/>
                    </a:lnTo>
                    <a:lnTo>
                      <a:pt x="5" y="0"/>
                    </a:lnTo>
                    <a:lnTo>
                      <a:pt x="7" y="0"/>
                    </a:lnTo>
                    <a:lnTo>
                      <a:pt x="9" y="0"/>
                    </a:lnTo>
                    <a:lnTo>
                      <a:pt x="11" y="0"/>
                    </a:lnTo>
                    <a:lnTo>
                      <a:pt x="13" y="1"/>
                    </a:lnTo>
                    <a:lnTo>
                      <a:pt x="14" y="1"/>
                    </a:lnTo>
                    <a:lnTo>
                      <a:pt x="14" y="2"/>
                    </a:lnTo>
                    <a:lnTo>
                      <a:pt x="14" y="4"/>
                    </a:lnTo>
                    <a:lnTo>
                      <a:pt x="14" y="6"/>
                    </a:lnTo>
                    <a:lnTo>
                      <a:pt x="14" y="7"/>
                    </a:lnTo>
                    <a:lnTo>
                      <a:pt x="12" y="7"/>
                    </a:lnTo>
                    <a:lnTo>
                      <a:pt x="11" y="7"/>
                    </a:lnTo>
                    <a:lnTo>
                      <a:pt x="9" y="7"/>
                    </a:lnTo>
                    <a:lnTo>
                      <a:pt x="7" y="7"/>
                    </a:lnTo>
                    <a:lnTo>
                      <a:pt x="5" y="7"/>
                    </a:lnTo>
                    <a:lnTo>
                      <a:pt x="3" y="7"/>
                    </a:lnTo>
                    <a:lnTo>
                      <a:pt x="1" y="7"/>
                    </a:lnTo>
                    <a:lnTo>
                      <a:pt x="0" y="7"/>
                    </a:lnTo>
                    <a:close/>
                  </a:path>
                </a:pathLst>
              </a:custGeom>
              <a:solidFill>
                <a:srgbClr val="A98F00"/>
              </a:solidFill>
              <a:ln w="9525">
                <a:noFill/>
                <a:round/>
                <a:headEnd/>
                <a:tailEnd/>
              </a:ln>
            </p:spPr>
            <p:txBody>
              <a:bodyPr/>
              <a:lstStyle/>
              <a:p>
                <a:endParaRPr lang="en-US"/>
              </a:p>
            </p:txBody>
          </p:sp>
          <p:sp>
            <p:nvSpPr>
              <p:cNvPr id="26894" name="Freeform 310"/>
              <p:cNvSpPr>
                <a:spLocks/>
              </p:cNvSpPr>
              <p:nvPr/>
            </p:nvSpPr>
            <p:spPr bwMode="auto">
              <a:xfrm>
                <a:off x="821" y="1335"/>
                <a:ext cx="21" cy="6"/>
              </a:xfrm>
              <a:custGeom>
                <a:avLst/>
                <a:gdLst>
                  <a:gd name="T0" fmla="*/ 0 w 21"/>
                  <a:gd name="T1" fmla="*/ 6 h 6"/>
                  <a:gd name="T2" fmla="*/ 0 w 21"/>
                  <a:gd name="T3" fmla="*/ 5 h 6"/>
                  <a:gd name="T4" fmla="*/ 0 w 21"/>
                  <a:gd name="T5" fmla="*/ 3 h 6"/>
                  <a:gd name="T6" fmla="*/ 0 w 21"/>
                  <a:gd name="T7" fmla="*/ 1 h 6"/>
                  <a:gd name="T8" fmla="*/ 0 w 21"/>
                  <a:gd name="T9" fmla="*/ 0 h 6"/>
                  <a:gd name="T10" fmla="*/ 3 w 21"/>
                  <a:gd name="T11" fmla="*/ 0 h 6"/>
                  <a:gd name="T12" fmla="*/ 5 w 21"/>
                  <a:gd name="T13" fmla="*/ 0 h 6"/>
                  <a:gd name="T14" fmla="*/ 8 w 21"/>
                  <a:gd name="T15" fmla="*/ 0 h 6"/>
                  <a:gd name="T16" fmla="*/ 11 w 21"/>
                  <a:gd name="T17" fmla="*/ 0 h 6"/>
                  <a:gd name="T18" fmla="*/ 13 w 21"/>
                  <a:gd name="T19" fmla="*/ 0 h 6"/>
                  <a:gd name="T20" fmla="*/ 16 w 21"/>
                  <a:gd name="T21" fmla="*/ 0 h 6"/>
                  <a:gd name="T22" fmla="*/ 18 w 21"/>
                  <a:gd name="T23" fmla="*/ 0 h 6"/>
                  <a:gd name="T24" fmla="*/ 21 w 21"/>
                  <a:gd name="T25" fmla="*/ 0 h 6"/>
                  <a:gd name="T26" fmla="*/ 21 w 21"/>
                  <a:gd name="T27" fmla="*/ 1 h 6"/>
                  <a:gd name="T28" fmla="*/ 21 w 21"/>
                  <a:gd name="T29" fmla="*/ 3 h 6"/>
                  <a:gd name="T30" fmla="*/ 21 w 21"/>
                  <a:gd name="T31" fmla="*/ 5 h 6"/>
                  <a:gd name="T32" fmla="*/ 21 w 21"/>
                  <a:gd name="T33" fmla="*/ 6 h 6"/>
                  <a:gd name="T34" fmla="*/ 19 w 21"/>
                  <a:gd name="T35" fmla="*/ 6 h 6"/>
                  <a:gd name="T36" fmla="*/ 16 w 21"/>
                  <a:gd name="T37" fmla="*/ 6 h 6"/>
                  <a:gd name="T38" fmla="*/ 13 w 21"/>
                  <a:gd name="T39" fmla="*/ 6 h 6"/>
                  <a:gd name="T40" fmla="*/ 11 w 21"/>
                  <a:gd name="T41" fmla="*/ 6 h 6"/>
                  <a:gd name="T42" fmla="*/ 8 w 21"/>
                  <a:gd name="T43" fmla="*/ 6 h 6"/>
                  <a:gd name="T44" fmla="*/ 6 w 21"/>
                  <a:gd name="T45" fmla="*/ 6 h 6"/>
                  <a:gd name="T46" fmla="*/ 3 w 21"/>
                  <a:gd name="T47" fmla="*/ 6 h 6"/>
                  <a:gd name="T48" fmla="*/ 0 w 21"/>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6"/>
                  <a:gd name="T77" fmla="*/ 21 w 21"/>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6">
                    <a:moveTo>
                      <a:pt x="0" y="6"/>
                    </a:moveTo>
                    <a:lnTo>
                      <a:pt x="0" y="5"/>
                    </a:lnTo>
                    <a:lnTo>
                      <a:pt x="0" y="3"/>
                    </a:lnTo>
                    <a:lnTo>
                      <a:pt x="0" y="1"/>
                    </a:lnTo>
                    <a:lnTo>
                      <a:pt x="0" y="0"/>
                    </a:lnTo>
                    <a:lnTo>
                      <a:pt x="3" y="0"/>
                    </a:lnTo>
                    <a:lnTo>
                      <a:pt x="5" y="0"/>
                    </a:lnTo>
                    <a:lnTo>
                      <a:pt x="8" y="0"/>
                    </a:lnTo>
                    <a:lnTo>
                      <a:pt x="11" y="0"/>
                    </a:lnTo>
                    <a:lnTo>
                      <a:pt x="13" y="0"/>
                    </a:lnTo>
                    <a:lnTo>
                      <a:pt x="16" y="0"/>
                    </a:lnTo>
                    <a:lnTo>
                      <a:pt x="18" y="0"/>
                    </a:lnTo>
                    <a:lnTo>
                      <a:pt x="21" y="0"/>
                    </a:lnTo>
                    <a:lnTo>
                      <a:pt x="21" y="1"/>
                    </a:lnTo>
                    <a:lnTo>
                      <a:pt x="21" y="3"/>
                    </a:lnTo>
                    <a:lnTo>
                      <a:pt x="21" y="5"/>
                    </a:lnTo>
                    <a:lnTo>
                      <a:pt x="21" y="6"/>
                    </a:lnTo>
                    <a:lnTo>
                      <a:pt x="19" y="6"/>
                    </a:lnTo>
                    <a:lnTo>
                      <a:pt x="16" y="6"/>
                    </a:lnTo>
                    <a:lnTo>
                      <a:pt x="13" y="6"/>
                    </a:lnTo>
                    <a:lnTo>
                      <a:pt x="11" y="6"/>
                    </a:lnTo>
                    <a:lnTo>
                      <a:pt x="8" y="6"/>
                    </a:lnTo>
                    <a:lnTo>
                      <a:pt x="6" y="6"/>
                    </a:lnTo>
                    <a:lnTo>
                      <a:pt x="3" y="6"/>
                    </a:lnTo>
                    <a:lnTo>
                      <a:pt x="0" y="6"/>
                    </a:lnTo>
                    <a:close/>
                  </a:path>
                </a:pathLst>
              </a:custGeom>
              <a:solidFill>
                <a:srgbClr val="A98F00"/>
              </a:solidFill>
              <a:ln w="9525">
                <a:noFill/>
                <a:round/>
                <a:headEnd/>
                <a:tailEnd/>
              </a:ln>
            </p:spPr>
            <p:txBody>
              <a:bodyPr/>
              <a:lstStyle/>
              <a:p>
                <a:endParaRPr lang="en-US"/>
              </a:p>
            </p:txBody>
          </p:sp>
          <p:sp>
            <p:nvSpPr>
              <p:cNvPr id="26895" name="Freeform 311"/>
              <p:cNvSpPr>
                <a:spLocks/>
              </p:cNvSpPr>
              <p:nvPr/>
            </p:nvSpPr>
            <p:spPr bwMode="auto">
              <a:xfrm>
                <a:off x="393" y="1320"/>
                <a:ext cx="21" cy="20"/>
              </a:xfrm>
              <a:custGeom>
                <a:avLst/>
                <a:gdLst>
                  <a:gd name="T0" fmla="*/ 6 w 21"/>
                  <a:gd name="T1" fmla="*/ 19 h 20"/>
                  <a:gd name="T2" fmla="*/ 3 w 21"/>
                  <a:gd name="T3" fmla="*/ 17 h 20"/>
                  <a:gd name="T4" fmla="*/ 1 w 21"/>
                  <a:gd name="T5" fmla="*/ 14 h 20"/>
                  <a:gd name="T6" fmla="*/ 0 w 21"/>
                  <a:gd name="T7" fmla="*/ 12 h 20"/>
                  <a:gd name="T8" fmla="*/ 0 w 21"/>
                  <a:gd name="T9" fmla="*/ 10 h 20"/>
                  <a:gd name="T10" fmla="*/ 0 w 21"/>
                  <a:gd name="T11" fmla="*/ 8 h 20"/>
                  <a:gd name="T12" fmla="*/ 1 w 21"/>
                  <a:gd name="T13" fmla="*/ 6 h 20"/>
                  <a:gd name="T14" fmla="*/ 1 w 21"/>
                  <a:gd name="T15" fmla="*/ 5 h 20"/>
                  <a:gd name="T16" fmla="*/ 2 w 21"/>
                  <a:gd name="T17" fmla="*/ 4 h 20"/>
                  <a:gd name="T18" fmla="*/ 3 w 21"/>
                  <a:gd name="T19" fmla="*/ 3 h 20"/>
                  <a:gd name="T20" fmla="*/ 5 w 21"/>
                  <a:gd name="T21" fmla="*/ 2 h 20"/>
                  <a:gd name="T22" fmla="*/ 6 w 21"/>
                  <a:gd name="T23" fmla="*/ 1 h 20"/>
                  <a:gd name="T24" fmla="*/ 8 w 21"/>
                  <a:gd name="T25" fmla="*/ 1 h 20"/>
                  <a:gd name="T26" fmla="*/ 10 w 21"/>
                  <a:gd name="T27" fmla="*/ 0 h 20"/>
                  <a:gd name="T28" fmla="*/ 12 w 21"/>
                  <a:gd name="T29" fmla="*/ 0 h 20"/>
                  <a:gd name="T30" fmla="*/ 14 w 21"/>
                  <a:gd name="T31" fmla="*/ 1 h 20"/>
                  <a:gd name="T32" fmla="*/ 16 w 21"/>
                  <a:gd name="T33" fmla="*/ 1 h 20"/>
                  <a:gd name="T34" fmla="*/ 18 w 21"/>
                  <a:gd name="T35" fmla="*/ 1 h 20"/>
                  <a:gd name="T36" fmla="*/ 19 w 21"/>
                  <a:gd name="T37" fmla="*/ 2 h 20"/>
                  <a:gd name="T38" fmla="*/ 20 w 21"/>
                  <a:gd name="T39" fmla="*/ 3 h 20"/>
                  <a:gd name="T40" fmla="*/ 21 w 21"/>
                  <a:gd name="T41" fmla="*/ 4 h 20"/>
                  <a:gd name="T42" fmla="*/ 21 w 21"/>
                  <a:gd name="T43" fmla="*/ 6 h 20"/>
                  <a:gd name="T44" fmla="*/ 21 w 21"/>
                  <a:gd name="T45" fmla="*/ 8 h 20"/>
                  <a:gd name="T46" fmla="*/ 21 w 21"/>
                  <a:gd name="T47" fmla="*/ 11 h 20"/>
                  <a:gd name="T48" fmla="*/ 20 w 21"/>
                  <a:gd name="T49" fmla="*/ 13 h 20"/>
                  <a:gd name="T50" fmla="*/ 19 w 21"/>
                  <a:gd name="T51" fmla="*/ 15 h 20"/>
                  <a:gd name="T52" fmla="*/ 17 w 21"/>
                  <a:gd name="T53" fmla="*/ 16 h 20"/>
                  <a:gd name="T54" fmla="*/ 15 w 21"/>
                  <a:gd name="T55" fmla="*/ 17 h 20"/>
                  <a:gd name="T56" fmla="*/ 14 w 21"/>
                  <a:gd name="T57" fmla="*/ 18 h 20"/>
                  <a:gd name="T58" fmla="*/ 14 w 21"/>
                  <a:gd name="T59" fmla="*/ 18 h 20"/>
                  <a:gd name="T60" fmla="*/ 12 w 21"/>
                  <a:gd name="T61" fmla="*/ 19 h 20"/>
                  <a:gd name="T62" fmla="*/ 10 w 21"/>
                  <a:gd name="T63" fmla="*/ 2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0"/>
                  <a:gd name="T98" fmla="*/ 21 w 21"/>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0">
                    <a:moveTo>
                      <a:pt x="7" y="20"/>
                    </a:moveTo>
                    <a:lnTo>
                      <a:pt x="6" y="19"/>
                    </a:lnTo>
                    <a:lnTo>
                      <a:pt x="4" y="18"/>
                    </a:lnTo>
                    <a:lnTo>
                      <a:pt x="3" y="17"/>
                    </a:lnTo>
                    <a:lnTo>
                      <a:pt x="1" y="15"/>
                    </a:lnTo>
                    <a:lnTo>
                      <a:pt x="1" y="14"/>
                    </a:lnTo>
                    <a:lnTo>
                      <a:pt x="0" y="13"/>
                    </a:lnTo>
                    <a:lnTo>
                      <a:pt x="0" y="12"/>
                    </a:lnTo>
                    <a:lnTo>
                      <a:pt x="0" y="11"/>
                    </a:lnTo>
                    <a:lnTo>
                      <a:pt x="0" y="10"/>
                    </a:lnTo>
                    <a:lnTo>
                      <a:pt x="0" y="9"/>
                    </a:lnTo>
                    <a:lnTo>
                      <a:pt x="0" y="8"/>
                    </a:lnTo>
                    <a:lnTo>
                      <a:pt x="0" y="7"/>
                    </a:lnTo>
                    <a:lnTo>
                      <a:pt x="1" y="6"/>
                    </a:lnTo>
                    <a:lnTo>
                      <a:pt x="1" y="5"/>
                    </a:lnTo>
                    <a:lnTo>
                      <a:pt x="2" y="4"/>
                    </a:lnTo>
                    <a:lnTo>
                      <a:pt x="3" y="3"/>
                    </a:lnTo>
                    <a:lnTo>
                      <a:pt x="4" y="2"/>
                    </a:lnTo>
                    <a:lnTo>
                      <a:pt x="5" y="2"/>
                    </a:lnTo>
                    <a:lnTo>
                      <a:pt x="6" y="1"/>
                    </a:lnTo>
                    <a:lnTo>
                      <a:pt x="7" y="1"/>
                    </a:lnTo>
                    <a:lnTo>
                      <a:pt x="8" y="1"/>
                    </a:lnTo>
                    <a:lnTo>
                      <a:pt x="9" y="1"/>
                    </a:lnTo>
                    <a:lnTo>
                      <a:pt x="10" y="0"/>
                    </a:lnTo>
                    <a:lnTo>
                      <a:pt x="11" y="0"/>
                    </a:lnTo>
                    <a:lnTo>
                      <a:pt x="12" y="0"/>
                    </a:lnTo>
                    <a:lnTo>
                      <a:pt x="13" y="0"/>
                    </a:lnTo>
                    <a:lnTo>
                      <a:pt x="14" y="1"/>
                    </a:lnTo>
                    <a:lnTo>
                      <a:pt x="15" y="1"/>
                    </a:lnTo>
                    <a:lnTo>
                      <a:pt x="16" y="1"/>
                    </a:lnTo>
                    <a:lnTo>
                      <a:pt x="17" y="1"/>
                    </a:lnTo>
                    <a:lnTo>
                      <a:pt x="18" y="1"/>
                    </a:lnTo>
                    <a:lnTo>
                      <a:pt x="19" y="2"/>
                    </a:lnTo>
                    <a:lnTo>
                      <a:pt x="19" y="3"/>
                    </a:lnTo>
                    <a:lnTo>
                      <a:pt x="20" y="3"/>
                    </a:lnTo>
                    <a:lnTo>
                      <a:pt x="21" y="4"/>
                    </a:lnTo>
                    <a:lnTo>
                      <a:pt x="21" y="5"/>
                    </a:lnTo>
                    <a:lnTo>
                      <a:pt x="21" y="6"/>
                    </a:lnTo>
                    <a:lnTo>
                      <a:pt x="21" y="7"/>
                    </a:lnTo>
                    <a:lnTo>
                      <a:pt x="21" y="8"/>
                    </a:lnTo>
                    <a:lnTo>
                      <a:pt x="21" y="10"/>
                    </a:lnTo>
                    <a:lnTo>
                      <a:pt x="21" y="11"/>
                    </a:lnTo>
                    <a:lnTo>
                      <a:pt x="20" y="12"/>
                    </a:lnTo>
                    <a:lnTo>
                      <a:pt x="20" y="13"/>
                    </a:lnTo>
                    <a:lnTo>
                      <a:pt x="19" y="14"/>
                    </a:lnTo>
                    <a:lnTo>
                      <a:pt x="19" y="15"/>
                    </a:lnTo>
                    <a:lnTo>
                      <a:pt x="18" y="16"/>
                    </a:lnTo>
                    <a:lnTo>
                      <a:pt x="17" y="16"/>
                    </a:lnTo>
                    <a:lnTo>
                      <a:pt x="16" y="17"/>
                    </a:lnTo>
                    <a:lnTo>
                      <a:pt x="15" y="17"/>
                    </a:lnTo>
                    <a:lnTo>
                      <a:pt x="14" y="18"/>
                    </a:lnTo>
                    <a:lnTo>
                      <a:pt x="14" y="19"/>
                    </a:lnTo>
                    <a:lnTo>
                      <a:pt x="12" y="19"/>
                    </a:lnTo>
                    <a:lnTo>
                      <a:pt x="11" y="20"/>
                    </a:lnTo>
                    <a:lnTo>
                      <a:pt x="10" y="20"/>
                    </a:lnTo>
                    <a:lnTo>
                      <a:pt x="7" y="20"/>
                    </a:lnTo>
                    <a:close/>
                  </a:path>
                </a:pathLst>
              </a:custGeom>
              <a:solidFill>
                <a:srgbClr val="F8C400"/>
              </a:solidFill>
              <a:ln w="9525">
                <a:noFill/>
                <a:round/>
                <a:headEnd/>
                <a:tailEnd/>
              </a:ln>
            </p:spPr>
            <p:txBody>
              <a:bodyPr/>
              <a:lstStyle/>
              <a:p>
                <a:endParaRPr lang="en-US"/>
              </a:p>
            </p:txBody>
          </p:sp>
          <p:sp>
            <p:nvSpPr>
              <p:cNvPr id="26896" name="Freeform 312"/>
              <p:cNvSpPr>
                <a:spLocks/>
              </p:cNvSpPr>
              <p:nvPr/>
            </p:nvSpPr>
            <p:spPr bwMode="auto">
              <a:xfrm>
                <a:off x="973" y="1328"/>
                <a:ext cx="11" cy="10"/>
              </a:xfrm>
              <a:custGeom>
                <a:avLst/>
                <a:gdLst>
                  <a:gd name="T0" fmla="*/ 4 w 11"/>
                  <a:gd name="T1" fmla="*/ 10 h 10"/>
                  <a:gd name="T2" fmla="*/ 3 w 11"/>
                  <a:gd name="T3" fmla="*/ 8 h 10"/>
                  <a:gd name="T4" fmla="*/ 2 w 11"/>
                  <a:gd name="T5" fmla="*/ 7 h 10"/>
                  <a:gd name="T6" fmla="*/ 1 w 11"/>
                  <a:gd name="T7" fmla="*/ 6 h 10"/>
                  <a:gd name="T8" fmla="*/ 1 w 11"/>
                  <a:gd name="T9" fmla="*/ 5 h 10"/>
                  <a:gd name="T10" fmla="*/ 1 w 11"/>
                  <a:gd name="T11" fmla="*/ 5 h 10"/>
                  <a:gd name="T12" fmla="*/ 0 w 11"/>
                  <a:gd name="T13" fmla="*/ 4 h 10"/>
                  <a:gd name="T14" fmla="*/ 1 w 11"/>
                  <a:gd name="T15" fmla="*/ 3 h 10"/>
                  <a:gd name="T16" fmla="*/ 2 w 11"/>
                  <a:gd name="T17" fmla="*/ 3 h 10"/>
                  <a:gd name="T18" fmla="*/ 3 w 11"/>
                  <a:gd name="T19" fmla="*/ 3 h 10"/>
                  <a:gd name="T20" fmla="*/ 4 w 11"/>
                  <a:gd name="T21" fmla="*/ 2 h 10"/>
                  <a:gd name="T22" fmla="*/ 4 w 11"/>
                  <a:gd name="T23" fmla="*/ 2 h 10"/>
                  <a:gd name="T24" fmla="*/ 4 w 11"/>
                  <a:gd name="T25" fmla="*/ 1 h 10"/>
                  <a:gd name="T26" fmla="*/ 5 w 11"/>
                  <a:gd name="T27" fmla="*/ 1 h 10"/>
                  <a:gd name="T28" fmla="*/ 6 w 11"/>
                  <a:gd name="T29" fmla="*/ 0 h 10"/>
                  <a:gd name="T30" fmla="*/ 7 w 11"/>
                  <a:gd name="T31" fmla="*/ 0 h 10"/>
                  <a:gd name="T32" fmla="*/ 9 w 11"/>
                  <a:gd name="T33" fmla="*/ 0 h 10"/>
                  <a:gd name="T34" fmla="*/ 10 w 11"/>
                  <a:gd name="T35" fmla="*/ 2 h 10"/>
                  <a:gd name="T36" fmla="*/ 11 w 11"/>
                  <a:gd name="T37" fmla="*/ 3 h 10"/>
                  <a:gd name="T38" fmla="*/ 11 w 11"/>
                  <a:gd name="T39" fmla="*/ 4 h 10"/>
                  <a:gd name="T40" fmla="*/ 11 w 11"/>
                  <a:gd name="T41" fmla="*/ 4 h 10"/>
                  <a:gd name="T42" fmla="*/ 11 w 11"/>
                  <a:gd name="T43" fmla="*/ 5 h 10"/>
                  <a:gd name="T44" fmla="*/ 11 w 11"/>
                  <a:gd name="T45" fmla="*/ 6 h 10"/>
                  <a:gd name="T46" fmla="*/ 9 w 11"/>
                  <a:gd name="T47" fmla="*/ 7 h 10"/>
                  <a:gd name="T48" fmla="*/ 8 w 11"/>
                  <a:gd name="T49" fmla="*/ 8 h 10"/>
                  <a:gd name="T50" fmla="*/ 6 w 11"/>
                  <a:gd name="T51" fmla="*/ 9 h 10"/>
                  <a:gd name="T52" fmla="*/ 4 w 11"/>
                  <a:gd name="T53" fmla="*/ 1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
                  <a:gd name="T82" fmla="*/ 0 h 10"/>
                  <a:gd name="T83" fmla="*/ 11 w 11"/>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 h="10">
                    <a:moveTo>
                      <a:pt x="4" y="10"/>
                    </a:moveTo>
                    <a:lnTo>
                      <a:pt x="3" y="8"/>
                    </a:lnTo>
                    <a:lnTo>
                      <a:pt x="2" y="7"/>
                    </a:lnTo>
                    <a:lnTo>
                      <a:pt x="1" y="6"/>
                    </a:lnTo>
                    <a:lnTo>
                      <a:pt x="1" y="5"/>
                    </a:lnTo>
                    <a:lnTo>
                      <a:pt x="0" y="4"/>
                    </a:lnTo>
                    <a:lnTo>
                      <a:pt x="1" y="3"/>
                    </a:lnTo>
                    <a:lnTo>
                      <a:pt x="2" y="3"/>
                    </a:lnTo>
                    <a:lnTo>
                      <a:pt x="3" y="3"/>
                    </a:lnTo>
                    <a:lnTo>
                      <a:pt x="4" y="2"/>
                    </a:lnTo>
                    <a:lnTo>
                      <a:pt x="4" y="1"/>
                    </a:lnTo>
                    <a:lnTo>
                      <a:pt x="5" y="1"/>
                    </a:lnTo>
                    <a:lnTo>
                      <a:pt x="6" y="0"/>
                    </a:lnTo>
                    <a:lnTo>
                      <a:pt x="7" y="0"/>
                    </a:lnTo>
                    <a:lnTo>
                      <a:pt x="9" y="0"/>
                    </a:lnTo>
                    <a:lnTo>
                      <a:pt x="10" y="2"/>
                    </a:lnTo>
                    <a:lnTo>
                      <a:pt x="11" y="3"/>
                    </a:lnTo>
                    <a:lnTo>
                      <a:pt x="11" y="4"/>
                    </a:lnTo>
                    <a:lnTo>
                      <a:pt x="11" y="5"/>
                    </a:lnTo>
                    <a:lnTo>
                      <a:pt x="11" y="6"/>
                    </a:lnTo>
                    <a:lnTo>
                      <a:pt x="9" y="7"/>
                    </a:lnTo>
                    <a:lnTo>
                      <a:pt x="8" y="8"/>
                    </a:lnTo>
                    <a:lnTo>
                      <a:pt x="6" y="9"/>
                    </a:lnTo>
                    <a:lnTo>
                      <a:pt x="4" y="10"/>
                    </a:lnTo>
                    <a:close/>
                  </a:path>
                </a:pathLst>
              </a:custGeom>
              <a:solidFill>
                <a:srgbClr val="A98F00"/>
              </a:solidFill>
              <a:ln w="9525">
                <a:noFill/>
                <a:round/>
                <a:headEnd/>
                <a:tailEnd/>
              </a:ln>
            </p:spPr>
            <p:txBody>
              <a:bodyPr/>
              <a:lstStyle/>
              <a:p>
                <a:endParaRPr lang="en-US"/>
              </a:p>
            </p:txBody>
          </p:sp>
          <p:sp>
            <p:nvSpPr>
              <p:cNvPr id="26897" name="Freeform 313"/>
              <p:cNvSpPr>
                <a:spLocks/>
              </p:cNvSpPr>
              <p:nvPr/>
            </p:nvSpPr>
            <p:spPr bwMode="auto">
              <a:xfrm>
                <a:off x="1407" y="1262"/>
                <a:ext cx="78" cy="74"/>
              </a:xfrm>
              <a:custGeom>
                <a:avLst/>
                <a:gdLst>
                  <a:gd name="T0" fmla="*/ 26 w 78"/>
                  <a:gd name="T1" fmla="*/ 72 h 74"/>
                  <a:gd name="T2" fmla="*/ 20 w 78"/>
                  <a:gd name="T3" fmla="*/ 70 h 74"/>
                  <a:gd name="T4" fmla="*/ 15 w 78"/>
                  <a:gd name="T5" fmla="*/ 67 h 74"/>
                  <a:gd name="T6" fmla="*/ 11 w 78"/>
                  <a:gd name="T7" fmla="*/ 64 h 74"/>
                  <a:gd name="T8" fmla="*/ 9 w 78"/>
                  <a:gd name="T9" fmla="*/ 62 h 74"/>
                  <a:gd name="T10" fmla="*/ 7 w 78"/>
                  <a:gd name="T11" fmla="*/ 59 h 74"/>
                  <a:gd name="T12" fmla="*/ 5 w 78"/>
                  <a:gd name="T13" fmla="*/ 58 h 74"/>
                  <a:gd name="T14" fmla="*/ 5 w 78"/>
                  <a:gd name="T15" fmla="*/ 57 h 74"/>
                  <a:gd name="T16" fmla="*/ 4 w 78"/>
                  <a:gd name="T17" fmla="*/ 56 h 74"/>
                  <a:gd name="T18" fmla="*/ 3 w 78"/>
                  <a:gd name="T19" fmla="*/ 52 h 74"/>
                  <a:gd name="T20" fmla="*/ 1 w 78"/>
                  <a:gd name="T21" fmla="*/ 47 h 74"/>
                  <a:gd name="T22" fmla="*/ 0 w 78"/>
                  <a:gd name="T23" fmla="*/ 43 h 74"/>
                  <a:gd name="T24" fmla="*/ 0 w 78"/>
                  <a:gd name="T25" fmla="*/ 37 h 74"/>
                  <a:gd name="T26" fmla="*/ 0 w 78"/>
                  <a:gd name="T27" fmla="*/ 31 h 74"/>
                  <a:gd name="T28" fmla="*/ 2 w 78"/>
                  <a:gd name="T29" fmla="*/ 23 h 74"/>
                  <a:gd name="T30" fmla="*/ 4 w 78"/>
                  <a:gd name="T31" fmla="*/ 18 h 74"/>
                  <a:gd name="T32" fmla="*/ 5 w 78"/>
                  <a:gd name="T33" fmla="*/ 15 h 74"/>
                  <a:gd name="T34" fmla="*/ 7 w 78"/>
                  <a:gd name="T35" fmla="*/ 13 h 74"/>
                  <a:gd name="T36" fmla="*/ 10 w 78"/>
                  <a:gd name="T37" fmla="*/ 10 h 74"/>
                  <a:gd name="T38" fmla="*/ 13 w 78"/>
                  <a:gd name="T39" fmla="*/ 7 h 74"/>
                  <a:gd name="T40" fmla="*/ 17 w 78"/>
                  <a:gd name="T41" fmla="*/ 5 h 74"/>
                  <a:gd name="T42" fmla="*/ 20 w 78"/>
                  <a:gd name="T43" fmla="*/ 3 h 74"/>
                  <a:gd name="T44" fmla="*/ 24 w 78"/>
                  <a:gd name="T45" fmla="*/ 2 h 74"/>
                  <a:gd name="T46" fmla="*/ 29 w 78"/>
                  <a:gd name="T47" fmla="*/ 1 h 74"/>
                  <a:gd name="T48" fmla="*/ 36 w 78"/>
                  <a:gd name="T49" fmla="*/ 0 h 74"/>
                  <a:gd name="T50" fmla="*/ 50 w 78"/>
                  <a:gd name="T51" fmla="*/ 1 h 74"/>
                  <a:gd name="T52" fmla="*/ 56 w 78"/>
                  <a:gd name="T53" fmla="*/ 3 h 74"/>
                  <a:gd name="T54" fmla="*/ 60 w 78"/>
                  <a:gd name="T55" fmla="*/ 5 h 74"/>
                  <a:gd name="T56" fmla="*/ 63 w 78"/>
                  <a:gd name="T57" fmla="*/ 7 h 74"/>
                  <a:gd name="T58" fmla="*/ 65 w 78"/>
                  <a:gd name="T59" fmla="*/ 8 h 74"/>
                  <a:gd name="T60" fmla="*/ 66 w 78"/>
                  <a:gd name="T61" fmla="*/ 9 h 74"/>
                  <a:gd name="T62" fmla="*/ 69 w 78"/>
                  <a:gd name="T63" fmla="*/ 11 h 74"/>
                  <a:gd name="T64" fmla="*/ 70 w 78"/>
                  <a:gd name="T65" fmla="*/ 14 h 74"/>
                  <a:gd name="T66" fmla="*/ 71 w 78"/>
                  <a:gd name="T67" fmla="*/ 15 h 74"/>
                  <a:gd name="T68" fmla="*/ 74 w 78"/>
                  <a:gd name="T69" fmla="*/ 19 h 74"/>
                  <a:gd name="T70" fmla="*/ 76 w 78"/>
                  <a:gd name="T71" fmla="*/ 26 h 74"/>
                  <a:gd name="T72" fmla="*/ 77 w 78"/>
                  <a:gd name="T73" fmla="*/ 32 h 74"/>
                  <a:gd name="T74" fmla="*/ 78 w 78"/>
                  <a:gd name="T75" fmla="*/ 39 h 74"/>
                  <a:gd name="T76" fmla="*/ 77 w 78"/>
                  <a:gd name="T77" fmla="*/ 45 h 74"/>
                  <a:gd name="T78" fmla="*/ 76 w 78"/>
                  <a:gd name="T79" fmla="*/ 51 h 74"/>
                  <a:gd name="T80" fmla="*/ 73 w 78"/>
                  <a:gd name="T81" fmla="*/ 56 h 74"/>
                  <a:gd name="T82" fmla="*/ 69 w 78"/>
                  <a:gd name="T83" fmla="*/ 61 h 74"/>
                  <a:gd name="T84" fmla="*/ 65 w 78"/>
                  <a:gd name="T85" fmla="*/ 66 h 74"/>
                  <a:gd name="T86" fmla="*/ 59 w 78"/>
                  <a:gd name="T87" fmla="*/ 70 h 74"/>
                  <a:gd name="T88" fmla="*/ 52 w 78"/>
                  <a:gd name="T89" fmla="*/ 73 h 74"/>
                  <a:gd name="T90" fmla="*/ 48 w 78"/>
                  <a:gd name="T91" fmla="*/ 73 h 74"/>
                  <a:gd name="T92" fmla="*/ 42 w 78"/>
                  <a:gd name="T93" fmla="*/ 74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
                  <a:gd name="T142" fmla="*/ 0 h 74"/>
                  <a:gd name="T143" fmla="*/ 78 w 7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 h="74">
                    <a:moveTo>
                      <a:pt x="34" y="74"/>
                    </a:moveTo>
                    <a:lnTo>
                      <a:pt x="30" y="73"/>
                    </a:lnTo>
                    <a:lnTo>
                      <a:pt x="26" y="72"/>
                    </a:lnTo>
                    <a:lnTo>
                      <a:pt x="24" y="71"/>
                    </a:lnTo>
                    <a:lnTo>
                      <a:pt x="22" y="70"/>
                    </a:lnTo>
                    <a:lnTo>
                      <a:pt x="20" y="70"/>
                    </a:lnTo>
                    <a:lnTo>
                      <a:pt x="18" y="69"/>
                    </a:lnTo>
                    <a:lnTo>
                      <a:pt x="17" y="68"/>
                    </a:lnTo>
                    <a:lnTo>
                      <a:pt x="15" y="67"/>
                    </a:lnTo>
                    <a:lnTo>
                      <a:pt x="13" y="66"/>
                    </a:lnTo>
                    <a:lnTo>
                      <a:pt x="12" y="64"/>
                    </a:lnTo>
                    <a:lnTo>
                      <a:pt x="11" y="64"/>
                    </a:lnTo>
                    <a:lnTo>
                      <a:pt x="10" y="63"/>
                    </a:lnTo>
                    <a:lnTo>
                      <a:pt x="10" y="62"/>
                    </a:lnTo>
                    <a:lnTo>
                      <a:pt x="9" y="62"/>
                    </a:lnTo>
                    <a:lnTo>
                      <a:pt x="8" y="61"/>
                    </a:lnTo>
                    <a:lnTo>
                      <a:pt x="8" y="60"/>
                    </a:lnTo>
                    <a:lnTo>
                      <a:pt x="7" y="59"/>
                    </a:lnTo>
                    <a:lnTo>
                      <a:pt x="7" y="58"/>
                    </a:lnTo>
                    <a:lnTo>
                      <a:pt x="6" y="58"/>
                    </a:lnTo>
                    <a:lnTo>
                      <a:pt x="5" y="58"/>
                    </a:lnTo>
                    <a:lnTo>
                      <a:pt x="5" y="57"/>
                    </a:lnTo>
                    <a:lnTo>
                      <a:pt x="5" y="56"/>
                    </a:lnTo>
                    <a:lnTo>
                      <a:pt x="4" y="56"/>
                    </a:lnTo>
                    <a:lnTo>
                      <a:pt x="4" y="55"/>
                    </a:lnTo>
                    <a:lnTo>
                      <a:pt x="3" y="53"/>
                    </a:lnTo>
                    <a:lnTo>
                      <a:pt x="3" y="52"/>
                    </a:lnTo>
                    <a:lnTo>
                      <a:pt x="2" y="50"/>
                    </a:lnTo>
                    <a:lnTo>
                      <a:pt x="2" y="49"/>
                    </a:lnTo>
                    <a:lnTo>
                      <a:pt x="1" y="47"/>
                    </a:lnTo>
                    <a:lnTo>
                      <a:pt x="1" y="46"/>
                    </a:lnTo>
                    <a:lnTo>
                      <a:pt x="0" y="44"/>
                    </a:lnTo>
                    <a:lnTo>
                      <a:pt x="0" y="43"/>
                    </a:lnTo>
                    <a:lnTo>
                      <a:pt x="0" y="41"/>
                    </a:lnTo>
                    <a:lnTo>
                      <a:pt x="0" y="39"/>
                    </a:lnTo>
                    <a:lnTo>
                      <a:pt x="0" y="37"/>
                    </a:lnTo>
                    <a:lnTo>
                      <a:pt x="0" y="35"/>
                    </a:lnTo>
                    <a:lnTo>
                      <a:pt x="0" y="33"/>
                    </a:lnTo>
                    <a:lnTo>
                      <a:pt x="0" y="31"/>
                    </a:lnTo>
                    <a:lnTo>
                      <a:pt x="0" y="30"/>
                    </a:lnTo>
                    <a:lnTo>
                      <a:pt x="1" y="26"/>
                    </a:lnTo>
                    <a:lnTo>
                      <a:pt x="2" y="23"/>
                    </a:lnTo>
                    <a:lnTo>
                      <a:pt x="3" y="21"/>
                    </a:lnTo>
                    <a:lnTo>
                      <a:pt x="4" y="19"/>
                    </a:lnTo>
                    <a:lnTo>
                      <a:pt x="4" y="18"/>
                    </a:lnTo>
                    <a:lnTo>
                      <a:pt x="5" y="17"/>
                    </a:lnTo>
                    <a:lnTo>
                      <a:pt x="5" y="16"/>
                    </a:lnTo>
                    <a:lnTo>
                      <a:pt x="5" y="15"/>
                    </a:lnTo>
                    <a:lnTo>
                      <a:pt x="6" y="15"/>
                    </a:lnTo>
                    <a:lnTo>
                      <a:pt x="7" y="15"/>
                    </a:lnTo>
                    <a:lnTo>
                      <a:pt x="7" y="13"/>
                    </a:lnTo>
                    <a:lnTo>
                      <a:pt x="8" y="12"/>
                    </a:lnTo>
                    <a:lnTo>
                      <a:pt x="9" y="11"/>
                    </a:lnTo>
                    <a:lnTo>
                      <a:pt x="10" y="10"/>
                    </a:lnTo>
                    <a:lnTo>
                      <a:pt x="11" y="9"/>
                    </a:lnTo>
                    <a:lnTo>
                      <a:pt x="12" y="8"/>
                    </a:lnTo>
                    <a:lnTo>
                      <a:pt x="13" y="7"/>
                    </a:lnTo>
                    <a:lnTo>
                      <a:pt x="14" y="6"/>
                    </a:lnTo>
                    <a:lnTo>
                      <a:pt x="15" y="6"/>
                    </a:lnTo>
                    <a:lnTo>
                      <a:pt x="17" y="5"/>
                    </a:lnTo>
                    <a:lnTo>
                      <a:pt x="18" y="4"/>
                    </a:lnTo>
                    <a:lnTo>
                      <a:pt x="19" y="4"/>
                    </a:lnTo>
                    <a:lnTo>
                      <a:pt x="20" y="3"/>
                    </a:lnTo>
                    <a:lnTo>
                      <a:pt x="22" y="3"/>
                    </a:lnTo>
                    <a:lnTo>
                      <a:pt x="23" y="2"/>
                    </a:lnTo>
                    <a:lnTo>
                      <a:pt x="24" y="2"/>
                    </a:lnTo>
                    <a:lnTo>
                      <a:pt x="26" y="2"/>
                    </a:lnTo>
                    <a:lnTo>
                      <a:pt x="27" y="1"/>
                    </a:lnTo>
                    <a:lnTo>
                      <a:pt x="29" y="1"/>
                    </a:lnTo>
                    <a:lnTo>
                      <a:pt x="30" y="1"/>
                    </a:lnTo>
                    <a:lnTo>
                      <a:pt x="33" y="1"/>
                    </a:lnTo>
                    <a:lnTo>
                      <a:pt x="36" y="0"/>
                    </a:lnTo>
                    <a:lnTo>
                      <a:pt x="42" y="0"/>
                    </a:lnTo>
                    <a:lnTo>
                      <a:pt x="48" y="0"/>
                    </a:lnTo>
                    <a:lnTo>
                      <a:pt x="50" y="1"/>
                    </a:lnTo>
                    <a:lnTo>
                      <a:pt x="52" y="2"/>
                    </a:lnTo>
                    <a:lnTo>
                      <a:pt x="54" y="2"/>
                    </a:lnTo>
                    <a:lnTo>
                      <a:pt x="56" y="3"/>
                    </a:lnTo>
                    <a:lnTo>
                      <a:pt x="57" y="3"/>
                    </a:lnTo>
                    <a:lnTo>
                      <a:pt x="59" y="4"/>
                    </a:lnTo>
                    <a:lnTo>
                      <a:pt x="60" y="5"/>
                    </a:lnTo>
                    <a:lnTo>
                      <a:pt x="63" y="6"/>
                    </a:lnTo>
                    <a:lnTo>
                      <a:pt x="63" y="7"/>
                    </a:lnTo>
                    <a:lnTo>
                      <a:pt x="64" y="8"/>
                    </a:lnTo>
                    <a:lnTo>
                      <a:pt x="65" y="8"/>
                    </a:lnTo>
                    <a:lnTo>
                      <a:pt x="66" y="9"/>
                    </a:lnTo>
                    <a:lnTo>
                      <a:pt x="67" y="10"/>
                    </a:lnTo>
                    <a:lnTo>
                      <a:pt x="68" y="10"/>
                    </a:lnTo>
                    <a:lnTo>
                      <a:pt x="69" y="11"/>
                    </a:lnTo>
                    <a:lnTo>
                      <a:pt x="70" y="13"/>
                    </a:lnTo>
                    <a:lnTo>
                      <a:pt x="70" y="14"/>
                    </a:lnTo>
                    <a:lnTo>
                      <a:pt x="71" y="14"/>
                    </a:lnTo>
                    <a:lnTo>
                      <a:pt x="71" y="15"/>
                    </a:lnTo>
                    <a:lnTo>
                      <a:pt x="72" y="15"/>
                    </a:lnTo>
                    <a:lnTo>
                      <a:pt x="73" y="17"/>
                    </a:lnTo>
                    <a:lnTo>
                      <a:pt x="74" y="19"/>
                    </a:lnTo>
                    <a:lnTo>
                      <a:pt x="75" y="21"/>
                    </a:lnTo>
                    <a:lnTo>
                      <a:pt x="75" y="23"/>
                    </a:lnTo>
                    <a:lnTo>
                      <a:pt x="76" y="26"/>
                    </a:lnTo>
                    <a:lnTo>
                      <a:pt x="77" y="28"/>
                    </a:lnTo>
                    <a:lnTo>
                      <a:pt x="77" y="30"/>
                    </a:lnTo>
                    <a:lnTo>
                      <a:pt x="77" y="32"/>
                    </a:lnTo>
                    <a:lnTo>
                      <a:pt x="78" y="34"/>
                    </a:lnTo>
                    <a:lnTo>
                      <a:pt x="78" y="36"/>
                    </a:lnTo>
                    <a:lnTo>
                      <a:pt x="78" y="39"/>
                    </a:lnTo>
                    <a:lnTo>
                      <a:pt x="78" y="41"/>
                    </a:lnTo>
                    <a:lnTo>
                      <a:pt x="77" y="43"/>
                    </a:lnTo>
                    <a:lnTo>
                      <a:pt x="77" y="45"/>
                    </a:lnTo>
                    <a:lnTo>
                      <a:pt x="77" y="47"/>
                    </a:lnTo>
                    <a:lnTo>
                      <a:pt x="76" y="49"/>
                    </a:lnTo>
                    <a:lnTo>
                      <a:pt x="76" y="51"/>
                    </a:lnTo>
                    <a:lnTo>
                      <a:pt x="75" y="52"/>
                    </a:lnTo>
                    <a:lnTo>
                      <a:pt x="74" y="54"/>
                    </a:lnTo>
                    <a:lnTo>
                      <a:pt x="73" y="56"/>
                    </a:lnTo>
                    <a:lnTo>
                      <a:pt x="72" y="58"/>
                    </a:lnTo>
                    <a:lnTo>
                      <a:pt x="71" y="59"/>
                    </a:lnTo>
                    <a:lnTo>
                      <a:pt x="69" y="61"/>
                    </a:lnTo>
                    <a:lnTo>
                      <a:pt x="68" y="63"/>
                    </a:lnTo>
                    <a:lnTo>
                      <a:pt x="66" y="64"/>
                    </a:lnTo>
                    <a:lnTo>
                      <a:pt x="65" y="66"/>
                    </a:lnTo>
                    <a:lnTo>
                      <a:pt x="63" y="67"/>
                    </a:lnTo>
                    <a:lnTo>
                      <a:pt x="61" y="68"/>
                    </a:lnTo>
                    <a:lnTo>
                      <a:pt x="59" y="70"/>
                    </a:lnTo>
                    <a:lnTo>
                      <a:pt x="57" y="71"/>
                    </a:lnTo>
                    <a:lnTo>
                      <a:pt x="55" y="72"/>
                    </a:lnTo>
                    <a:lnTo>
                      <a:pt x="52" y="73"/>
                    </a:lnTo>
                    <a:lnTo>
                      <a:pt x="50" y="73"/>
                    </a:lnTo>
                    <a:lnTo>
                      <a:pt x="49" y="73"/>
                    </a:lnTo>
                    <a:lnTo>
                      <a:pt x="48" y="73"/>
                    </a:lnTo>
                    <a:lnTo>
                      <a:pt x="46" y="73"/>
                    </a:lnTo>
                    <a:lnTo>
                      <a:pt x="44" y="74"/>
                    </a:lnTo>
                    <a:lnTo>
                      <a:pt x="42" y="74"/>
                    </a:lnTo>
                    <a:lnTo>
                      <a:pt x="38" y="74"/>
                    </a:lnTo>
                    <a:lnTo>
                      <a:pt x="34" y="74"/>
                    </a:lnTo>
                    <a:close/>
                  </a:path>
                </a:pathLst>
              </a:custGeom>
              <a:solidFill>
                <a:srgbClr val="F8C400"/>
              </a:solidFill>
              <a:ln w="9525">
                <a:noFill/>
                <a:round/>
                <a:headEnd/>
                <a:tailEnd/>
              </a:ln>
            </p:spPr>
            <p:txBody>
              <a:bodyPr/>
              <a:lstStyle/>
              <a:p>
                <a:endParaRPr lang="en-US"/>
              </a:p>
            </p:txBody>
          </p:sp>
          <p:sp>
            <p:nvSpPr>
              <p:cNvPr id="26898" name="Freeform 314"/>
              <p:cNvSpPr>
                <a:spLocks/>
              </p:cNvSpPr>
              <p:nvPr/>
            </p:nvSpPr>
            <p:spPr bwMode="auto">
              <a:xfrm>
                <a:off x="935" y="1317"/>
                <a:ext cx="16" cy="12"/>
              </a:xfrm>
              <a:custGeom>
                <a:avLst/>
                <a:gdLst>
                  <a:gd name="T0" fmla="*/ 10 w 16"/>
                  <a:gd name="T1" fmla="*/ 12 h 12"/>
                  <a:gd name="T2" fmla="*/ 8 w 16"/>
                  <a:gd name="T3" fmla="*/ 10 h 12"/>
                  <a:gd name="T4" fmla="*/ 5 w 16"/>
                  <a:gd name="T5" fmla="*/ 9 h 12"/>
                  <a:gd name="T6" fmla="*/ 3 w 16"/>
                  <a:gd name="T7" fmla="*/ 8 h 12"/>
                  <a:gd name="T8" fmla="*/ 0 w 16"/>
                  <a:gd name="T9" fmla="*/ 7 h 12"/>
                  <a:gd name="T10" fmla="*/ 0 w 16"/>
                  <a:gd name="T11" fmla="*/ 5 h 12"/>
                  <a:gd name="T12" fmla="*/ 0 w 16"/>
                  <a:gd name="T13" fmla="*/ 4 h 12"/>
                  <a:gd name="T14" fmla="*/ 0 w 16"/>
                  <a:gd name="T15" fmla="*/ 2 h 12"/>
                  <a:gd name="T16" fmla="*/ 0 w 16"/>
                  <a:gd name="T17" fmla="*/ 0 h 12"/>
                  <a:gd name="T18" fmla="*/ 2 w 16"/>
                  <a:gd name="T19" fmla="*/ 1 h 12"/>
                  <a:gd name="T20" fmla="*/ 4 w 16"/>
                  <a:gd name="T21" fmla="*/ 1 h 12"/>
                  <a:gd name="T22" fmla="*/ 5 w 16"/>
                  <a:gd name="T23" fmla="*/ 1 h 12"/>
                  <a:gd name="T24" fmla="*/ 6 w 16"/>
                  <a:gd name="T25" fmla="*/ 1 h 12"/>
                  <a:gd name="T26" fmla="*/ 8 w 16"/>
                  <a:gd name="T27" fmla="*/ 2 h 12"/>
                  <a:gd name="T28" fmla="*/ 9 w 16"/>
                  <a:gd name="T29" fmla="*/ 2 h 12"/>
                  <a:gd name="T30" fmla="*/ 10 w 16"/>
                  <a:gd name="T31" fmla="*/ 2 h 12"/>
                  <a:gd name="T32" fmla="*/ 11 w 16"/>
                  <a:gd name="T33" fmla="*/ 3 h 12"/>
                  <a:gd name="T34" fmla="*/ 12 w 16"/>
                  <a:gd name="T35" fmla="*/ 3 h 12"/>
                  <a:gd name="T36" fmla="*/ 12 w 16"/>
                  <a:gd name="T37" fmla="*/ 4 h 12"/>
                  <a:gd name="T38" fmla="*/ 13 w 16"/>
                  <a:gd name="T39" fmla="*/ 4 h 12"/>
                  <a:gd name="T40" fmla="*/ 14 w 16"/>
                  <a:gd name="T41" fmla="*/ 5 h 12"/>
                  <a:gd name="T42" fmla="*/ 15 w 16"/>
                  <a:gd name="T43" fmla="*/ 6 h 12"/>
                  <a:gd name="T44" fmla="*/ 16 w 16"/>
                  <a:gd name="T45" fmla="*/ 6 h 12"/>
                  <a:gd name="T46" fmla="*/ 15 w 16"/>
                  <a:gd name="T47" fmla="*/ 8 h 12"/>
                  <a:gd name="T48" fmla="*/ 13 w 16"/>
                  <a:gd name="T49" fmla="*/ 9 h 12"/>
                  <a:gd name="T50" fmla="*/ 13 w 16"/>
                  <a:gd name="T51" fmla="*/ 10 h 12"/>
                  <a:gd name="T52" fmla="*/ 12 w 16"/>
                  <a:gd name="T53" fmla="*/ 11 h 12"/>
                  <a:gd name="T54" fmla="*/ 11 w 16"/>
                  <a:gd name="T55" fmla="*/ 11 h 12"/>
                  <a:gd name="T56" fmla="*/ 11 w 16"/>
                  <a:gd name="T57" fmla="*/ 11 h 12"/>
                  <a:gd name="T58" fmla="*/ 10 w 16"/>
                  <a:gd name="T59" fmla="*/ 11 h 12"/>
                  <a:gd name="T60" fmla="*/ 10 w 16"/>
                  <a:gd name="T61" fmla="*/ 12 h 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12"/>
                  <a:gd name="T95" fmla="*/ 16 w 16"/>
                  <a:gd name="T96" fmla="*/ 12 h 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12">
                    <a:moveTo>
                      <a:pt x="10" y="12"/>
                    </a:moveTo>
                    <a:lnTo>
                      <a:pt x="8" y="10"/>
                    </a:lnTo>
                    <a:lnTo>
                      <a:pt x="5" y="9"/>
                    </a:lnTo>
                    <a:lnTo>
                      <a:pt x="3" y="8"/>
                    </a:lnTo>
                    <a:lnTo>
                      <a:pt x="0" y="7"/>
                    </a:lnTo>
                    <a:lnTo>
                      <a:pt x="0" y="5"/>
                    </a:lnTo>
                    <a:lnTo>
                      <a:pt x="0" y="4"/>
                    </a:lnTo>
                    <a:lnTo>
                      <a:pt x="0" y="2"/>
                    </a:lnTo>
                    <a:lnTo>
                      <a:pt x="0" y="0"/>
                    </a:lnTo>
                    <a:lnTo>
                      <a:pt x="2" y="1"/>
                    </a:lnTo>
                    <a:lnTo>
                      <a:pt x="4" y="1"/>
                    </a:lnTo>
                    <a:lnTo>
                      <a:pt x="5" y="1"/>
                    </a:lnTo>
                    <a:lnTo>
                      <a:pt x="6" y="1"/>
                    </a:lnTo>
                    <a:lnTo>
                      <a:pt x="8" y="2"/>
                    </a:lnTo>
                    <a:lnTo>
                      <a:pt x="9" y="2"/>
                    </a:lnTo>
                    <a:lnTo>
                      <a:pt x="10" y="2"/>
                    </a:lnTo>
                    <a:lnTo>
                      <a:pt x="11" y="3"/>
                    </a:lnTo>
                    <a:lnTo>
                      <a:pt x="12" y="3"/>
                    </a:lnTo>
                    <a:lnTo>
                      <a:pt x="12" y="4"/>
                    </a:lnTo>
                    <a:lnTo>
                      <a:pt x="13" y="4"/>
                    </a:lnTo>
                    <a:lnTo>
                      <a:pt x="14" y="5"/>
                    </a:lnTo>
                    <a:lnTo>
                      <a:pt x="15" y="6"/>
                    </a:lnTo>
                    <a:lnTo>
                      <a:pt x="16" y="6"/>
                    </a:lnTo>
                    <a:lnTo>
                      <a:pt x="15" y="8"/>
                    </a:lnTo>
                    <a:lnTo>
                      <a:pt x="13" y="9"/>
                    </a:lnTo>
                    <a:lnTo>
                      <a:pt x="13" y="10"/>
                    </a:lnTo>
                    <a:lnTo>
                      <a:pt x="12" y="11"/>
                    </a:lnTo>
                    <a:lnTo>
                      <a:pt x="11" y="11"/>
                    </a:lnTo>
                    <a:lnTo>
                      <a:pt x="10" y="11"/>
                    </a:lnTo>
                    <a:lnTo>
                      <a:pt x="10" y="12"/>
                    </a:lnTo>
                    <a:close/>
                  </a:path>
                </a:pathLst>
              </a:custGeom>
              <a:solidFill>
                <a:srgbClr val="A98F00"/>
              </a:solidFill>
              <a:ln w="9525">
                <a:noFill/>
                <a:round/>
                <a:headEnd/>
                <a:tailEnd/>
              </a:ln>
            </p:spPr>
            <p:txBody>
              <a:bodyPr/>
              <a:lstStyle/>
              <a:p>
                <a:endParaRPr lang="en-US"/>
              </a:p>
            </p:txBody>
          </p:sp>
          <p:sp>
            <p:nvSpPr>
              <p:cNvPr id="26899" name="Freeform 315"/>
              <p:cNvSpPr>
                <a:spLocks/>
              </p:cNvSpPr>
              <p:nvPr/>
            </p:nvSpPr>
            <p:spPr bwMode="auto">
              <a:xfrm>
                <a:off x="989" y="1317"/>
                <a:ext cx="15" cy="12"/>
              </a:xfrm>
              <a:custGeom>
                <a:avLst/>
                <a:gdLst>
                  <a:gd name="T0" fmla="*/ 4 w 15"/>
                  <a:gd name="T1" fmla="*/ 12 h 12"/>
                  <a:gd name="T2" fmla="*/ 3 w 15"/>
                  <a:gd name="T3" fmla="*/ 10 h 12"/>
                  <a:gd name="T4" fmla="*/ 2 w 15"/>
                  <a:gd name="T5" fmla="*/ 9 h 12"/>
                  <a:gd name="T6" fmla="*/ 1 w 15"/>
                  <a:gd name="T7" fmla="*/ 8 h 12"/>
                  <a:gd name="T8" fmla="*/ 0 w 15"/>
                  <a:gd name="T9" fmla="*/ 6 h 12"/>
                  <a:gd name="T10" fmla="*/ 2 w 15"/>
                  <a:gd name="T11" fmla="*/ 5 h 12"/>
                  <a:gd name="T12" fmla="*/ 4 w 15"/>
                  <a:gd name="T13" fmla="*/ 4 h 12"/>
                  <a:gd name="T14" fmla="*/ 5 w 15"/>
                  <a:gd name="T15" fmla="*/ 4 h 12"/>
                  <a:gd name="T16" fmla="*/ 7 w 15"/>
                  <a:gd name="T17" fmla="*/ 3 h 12"/>
                  <a:gd name="T18" fmla="*/ 9 w 15"/>
                  <a:gd name="T19" fmla="*/ 2 h 12"/>
                  <a:gd name="T20" fmla="*/ 10 w 15"/>
                  <a:gd name="T21" fmla="*/ 1 h 12"/>
                  <a:gd name="T22" fmla="*/ 12 w 15"/>
                  <a:gd name="T23" fmla="*/ 1 h 12"/>
                  <a:gd name="T24" fmla="*/ 14 w 15"/>
                  <a:gd name="T25" fmla="*/ 0 h 12"/>
                  <a:gd name="T26" fmla="*/ 14 w 15"/>
                  <a:gd name="T27" fmla="*/ 2 h 12"/>
                  <a:gd name="T28" fmla="*/ 14 w 15"/>
                  <a:gd name="T29" fmla="*/ 4 h 12"/>
                  <a:gd name="T30" fmla="*/ 14 w 15"/>
                  <a:gd name="T31" fmla="*/ 6 h 12"/>
                  <a:gd name="T32" fmla="*/ 15 w 15"/>
                  <a:gd name="T33" fmla="*/ 8 h 12"/>
                  <a:gd name="T34" fmla="*/ 14 w 15"/>
                  <a:gd name="T35" fmla="*/ 8 h 12"/>
                  <a:gd name="T36" fmla="*/ 13 w 15"/>
                  <a:gd name="T37" fmla="*/ 8 h 12"/>
                  <a:gd name="T38" fmla="*/ 12 w 15"/>
                  <a:gd name="T39" fmla="*/ 8 h 12"/>
                  <a:gd name="T40" fmla="*/ 11 w 15"/>
                  <a:gd name="T41" fmla="*/ 8 h 12"/>
                  <a:gd name="T42" fmla="*/ 8 w 15"/>
                  <a:gd name="T43" fmla="*/ 9 h 12"/>
                  <a:gd name="T44" fmla="*/ 4 w 15"/>
                  <a:gd name="T45" fmla="*/ 12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12"/>
                  <a:gd name="T71" fmla="*/ 15 w 15"/>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12">
                    <a:moveTo>
                      <a:pt x="4" y="12"/>
                    </a:moveTo>
                    <a:lnTo>
                      <a:pt x="3" y="10"/>
                    </a:lnTo>
                    <a:lnTo>
                      <a:pt x="2" y="9"/>
                    </a:lnTo>
                    <a:lnTo>
                      <a:pt x="1" y="8"/>
                    </a:lnTo>
                    <a:lnTo>
                      <a:pt x="0" y="6"/>
                    </a:lnTo>
                    <a:lnTo>
                      <a:pt x="2" y="5"/>
                    </a:lnTo>
                    <a:lnTo>
                      <a:pt x="4" y="4"/>
                    </a:lnTo>
                    <a:lnTo>
                      <a:pt x="5" y="4"/>
                    </a:lnTo>
                    <a:lnTo>
                      <a:pt x="7" y="3"/>
                    </a:lnTo>
                    <a:lnTo>
                      <a:pt x="9" y="2"/>
                    </a:lnTo>
                    <a:lnTo>
                      <a:pt x="10" y="1"/>
                    </a:lnTo>
                    <a:lnTo>
                      <a:pt x="12" y="1"/>
                    </a:lnTo>
                    <a:lnTo>
                      <a:pt x="14" y="0"/>
                    </a:lnTo>
                    <a:lnTo>
                      <a:pt x="14" y="2"/>
                    </a:lnTo>
                    <a:lnTo>
                      <a:pt x="14" y="4"/>
                    </a:lnTo>
                    <a:lnTo>
                      <a:pt x="14" y="6"/>
                    </a:lnTo>
                    <a:lnTo>
                      <a:pt x="15" y="8"/>
                    </a:lnTo>
                    <a:lnTo>
                      <a:pt x="14" y="8"/>
                    </a:lnTo>
                    <a:lnTo>
                      <a:pt x="13" y="8"/>
                    </a:lnTo>
                    <a:lnTo>
                      <a:pt x="12" y="8"/>
                    </a:lnTo>
                    <a:lnTo>
                      <a:pt x="11" y="8"/>
                    </a:lnTo>
                    <a:lnTo>
                      <a:pt x="8" y="9"/>
                    </a:lnTo>
                    <a:lnTo>
                      <a:pt x="4" y="12"/>
                    </a:lnTo>
                    <a:close/>
                  </a:path>
                </a:pathLst>
              </a:custGeom>
              <a:solidFill>
                <a:srgbClr val="A98F00"/>
              </a:solidFill>
              <a:ln w="9525">
                <a:noFill/>
                <a:round/>
                <a:headEnd/>
                <a:tailEnd/>
              </a:ln>
            </p:spPr>
            <p:txBody>
              <a:bodyPr/>
              <a:lstStyle/>
              <a:p>
                <a:endParaRPr lang="en-US"/>
              </a:p>
            </p:txBody>
          </p:sp>
          <p:sp>
            <p:nvSpPr>
              <p:cNvPr id="26900" name="Freeform 316"/>
              <p:cNvSpPr>
                <a:spLocks/>
              </p:cNvSpPr>
              <p:nvPr/>
            </p:nvSpPr>
            <p:spPr bwMode="auto">
              <a:xfrm>
                <a:off x="1547" y="1309"/>
                <a:ext cx="22" cy="19"/>
              </a:xfrm>
              <a:custGeom>
                <a:avLst/>
                <a:gdLst>
                  <a:gd name="T0" fmla="*/ 6 w 22"/>
                  <a:gd name="T1" fmla="*/ 19 h 19"/>
                  <a:gd name="T2" fmla="*/ 5 w 22"/>
                  <a:gd name="T3" fmla="*/ 18 h 19"/>
                  <a:gd name="T4" fmla="*/ 4 w 22"/>
                  <a:gd name="T5" fmla="*/ 17 h 19"/>
                  <a:gd name="T6" fmla="*/ 3 w 22"/>
                  <a:gd name="T7" fmla="*/ 16 h 19"/>
                  <a:gd name="T8" fmla="*/ 2 w 22"/>
                  <a:gd name="T9" fmla="*/ 15 h 19"/>
                  <a:gd name="T10" fmla="*/ 2 w 22"/>
                  <a:gd name="T11" fmla="*/ 14 h 19"/>
                  <a:gd name="T12" fmla="*/ 1 w 22"/>
                  <a:gd name="T13" fmla="*/ 13 h 19"/>
                  <a:gd name="T14" fmla="*/ 1 w 22"/>
                  <a:gd name="T15" fmla="*/ 12 h 19"/>
                  <a:gd name="T16" fmla="*/ 1 w 22"/>
                  <a:gd name="T17" fmla="*/ 11 h 19"/>
                  <a:gd name="T18" fmla="*/ 0 w 22"/>
                  <a:gd name="T19" fmla="*/ 10 h 19"/>
                  <a:gd name="T20" fmla="*/ 0 w 22"/>
                  <a:gd name="T21" fmla="*/ 9 h 19"/>
                  <a:gd name="T22" fmla="*/ 0 w 22"/>
                  <a:gd name="T23" fmla="*/ 8 h 19"/>
                  <a:gd name="T24" fmla="*/ 1 w 22"/>
                  <a:gd name="T25" fmla="*/ 7 h 19"/>
                  <a:gd name="T26" fmla="*/ 1 w 22"/>
                  <a:gd name="T27" fmla="*/ 6 h 19"/>
                  <a:gd name="T28" fmla="*/ 1 w 22"/>
                  <a:gd name="T29" fmla="*/ 5 h 19"/>
                  <a:gd name="T30" fmla="*/ 2 w 22"/>
                  <a:gd name="T31" fmla="*/ 4 h 19"/>
                  <a:gd name="T32" fmla="*/ 3 w 22"/>
                  <a:gd name="T33" fmla="*/ 2 h 19"/>
                  <a:gd name="T34" fmla="*/ 4 w 22"/>
                  <a:gd name="T35" fmla="*/ 2 h 19"/>
                  <a:gd name="T36" fmla="*/ 5 w 22"/>
                  <a:gd name="T37" fmla="*/ 1 h 19"/>
                  <a:gd name="T38" fmla="*/ 6 w 22"/>
                  <a:gd name="T39" fmla="*/ 1 h 19"/>
                  <a:gd name="T40" fmla="*/ 6 w 22"/>
                  <a:gd name="T41" fmla="*/ 1 h 19"/>
                  <a:gd name="T42" fmla="*/ 7 w 22"/>
                  <a:gd name="T43" fmla="*/ 0 h 19"/>
                  <a:gd name="T44" fmla="*/ 8 w 22"/>
                  <a:gd name="T45" fmla="*/ 0 h 19"/>
                  <a:gd name="T46" fmla="*/ 9 w 22"/>
                  <a:gd name="T47" fmla="*/ 0 h 19"/>
                  <a:gd name="T48" fmla="*/ 10 w 22"/>
                  <a:gd name="T49" fmla="*/ 0 h 19"/>
                  <a:gd name="T50" fmla="*/ 11 w 22"/>
                  <a:gd name="T51" fmla="*/ 0 h 19"/>
                  <a:gd name="T52" fmla="*/ 12 w 22"/>
                  <a:gd name="T53" fmla="*/ 0 h 19"/>
                  <a:gd name="T54" fmla="*/ 13 w 22"/>
                  <a:gd name="T55" fmla="*/ 0 h 19"/>
                  <a:gd name="T56" fmla="*/ 13 w 22"/>
                  <a:gd name="T57" fmla="*/ 0 h 19"/>
                  <a:gd name="T58" fmla="*/ 14 w 22"/>
                  <a:gd name="T59" fmla="*/ 0 h 19"/>
                  <a:gd name="T60" fmla="*/ 15 w 22"/>
                  <a:gd name="T61" fmla="*/ 0 h 19"/>
                  <a:gd name="T62" fmla="*/ 16 w 22"/>
                  <a:gd name="T63" fmla="*/ 0 h 19"/>
                  <a:gd name="T64" fmla="*/ 16 w 22"/>
                  <a:gd name="T65" fmla="*/ 0 h 19"/>
                  <a:gd name="T66" fmla="*/ 17 w 22"/>
                  <a:gd name="T67" fmla="*/ 1 h 19"/>
                  <a:gd name="T68" fmla="*/ 18 w 22"/>
                  <a:gd name="T69" fmla="*/ 1 h 19"/>
                  <a:gd name="T70" fmla="*/ 18 w 22"/>
                  <a:gd name="T71" fmla="*/ 1 h 19"/>
                  <a:gd name="T72" fmla="*/ 19 w 22"/>
                  <a:gd name="T73" fmla="*/ 2 h 19"/>
                  <a:gd name="T74" fmla="*/ 19 w 22"/>
                  <a:gd name="T75" fmla="*/ 2 h 19"/>
                  <a:gd name="T76" fmla="*/ 20 w 22"/>
                  <a:gd name="T77" fmla="*/ 3 h 19"/>
                  <a:gd name="T78" fmla="*/ 20 w 22"/>
                  <a:gd name="T79" fmla="*/ 3 h 19"/>
                  <a:gd name="T80" fmla="*/ 21 w 22"/>
                  <a:gd name="T81" fmla="*/ 4 h 19"/>
                  <a:gd name="T82" fmla="*/ 21 w 22"/>
                  <a:gd name="T83" fmla="*/ 5 h 19"/>
                  <a:gd name="T84" fmla="*/ 21 w 22"/>
                  <a:gd name="T85" fmla="*/ 6 h 19"/>
                  <a:gd name="T86" fmla="*/ 21 w 22"/>
                  <a:gd name="T87" fmla="*/ 6 h 19"/>
                  <a:gd name="T88" fmla="*/ 22 w 22"/>
                  <a:gd name="T89" fmla="*/ 7 h 19"/>
                  <a:gd name="T90" fmla="*/ 22 w 22"/>
                  <a:gd name="T91" fmla="*/ 8 h 19"/>
                  <a:gd name="T92" fmla="*/ 22 w 22"/>
                  <a:gd name="T93" fmla="*/ 9 h 19"/>
                  <a:gd name="T94" fmla="*/ 22 w 22"/>
                  <a:gd name="T95" fmla="*/ 10 h 19"/>
                  <a:gd name="T96" fmla="*/ 22 w 22"/>
                  <a:gd name="T97" fmla="*/ 11 h 19"/>
                  <a:gd name="T98" fmla="*/ 21 w 22"/>
                  <a:gd name="T99" fmla="*/ 13 h 19"/>
                  <a:gd name="T100" fmla="*/ 20 w 22"/>
                  <a:gd name="T101" fmla="*/ 14 h 19"/>
                  <a:gd name="T102" fmla="*/ 19 w 22"/>
                  <a:gd name="T103" fmla="*/ 15 h 19"/>
                  <a:gd name="T104" fmla="*/ 19 w 22"/>
                  <a:gd name="T105" fmla="*/ 16 h 19"/>
                  <a:gd name="T106" fmla="*/ 18 w 22"/>
                  <a:gd name="T107" fmla="*/ 16 h 19"/>
                  <a:gd name="T108" fmla="*/ 17 w 22"/>
                  <a:gd name="T109" fmla="*/ 17 h 19"/>
                  <a:gd name="T110" fmla="*/ 17 w 22"/>
                  <a:gd name="T111" fmla="*/ 17 h 19"/>
                  <a:gd name="T112" fmla="*/ 16 w 22"/>
                  <a:gd name="T113" fmla="*/ 18 h 19"/>
                  <a:gd name="T114" fmla="*/ 15 w 22"/>
                  <a:gd name="T115" fmla="*/ 18 h 19"/>
                  <a:gd name="T116" fmla="*/ 14 w 22"/>
                  <a:gd name="T117" fmla="*/ 18 h 19"/>
                  <a:gd name="T118" fmla="*/ 13 w 22"/>
                  <a:gd name="T119" fmla="*/ 18 h 19"/>
                  <a:gd name="T120" fmla="*/ 12 w 22"/>
                  <a:gd name="T121" fmla="*/ 18 h 19"/>
                  <a:gd name="T122" fmla="*/ 9 w 22"/>
                  <a:gd name="T123" fmla="*/ 19 h 19"/>
                  <a:gd name="T124" fmla="*/ 6 w 22"/>
                  <a:gd name="T125" fmla="*/ 19 h 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
                  <a:gd name="T190" fmla="*/ 0 h 19"/>
                  <a:gd name="T191" fmla="*/ 22 w 22"/>
                  <a:gd name="T192" fmla="*/ 19 h 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 h="19">
                    <a:moveTo>
                      <a:pt x="6" y="19"/>
                    </a:moveTo>
                    <a:lnTo>
                      <a:pt x="5" y="18"/>
                    </a:lnTo>
                    <a:lnTo>
                      <a:pt x="4" y="17"/>
                    </a:lnTo>
                    <a:lnTo>
                      <a:pt x="3" y="16"/>
                    </a:lnTo>
                    <a:lnTo>
                      <a:pt x="2" y="15"/>
                    </a:lnTo>
                    <a:lnTo>
                      <a:pt x="2" y="14"/>
                    </a:lnTo>
                    <a:lnTo>
                      <a:pt x="1" y="13"/>
                    </a:lnTo>
                    <a:lnTo>
                      <a:pt x="1" y="12"/>
                    </a:lnTo>
                    <a:lnTo>
                      <a:pt x="1" y="11"/>
                    </a:lnTo>
                    <a:lnTo>
                      <a:pt x="0" y="10"/>
                    </a:lnTo>
                    <a:lnTo>
                      <a:pt x="0" y="9"/>
                    </a:lnTo>
                    <a:lnTo>
                      <a:pt x="0" y="8"/>
                    </a:lnTo>
                    <a:lnTo>
                      <a:pt x="1" y="7"/>
                    </a:lnTo>
                    <a:lnTo>
                      <a:pt x="1" y="6"/>
                    </a:lnTo>
                    <a:lnTo>
                      <a:pt x="1" y="5"/>
                    </a:lnTo>
                    <a:lnTo>
                      <a:pt x="2" y="4"/>
                    </a:lnTo>
                    <a:lnTo>
                      <a:pt x="3" y="2"/>
                    </a:lnTo>
                    <a:lnTo>
                      <a:pt x="4" y="2"/>
                    </a:lnTo>
                    <a:lnTo>
                      <a:pt x="5" y="1"/>
                    </a:lnTo>
                    <a:lnTo>
                      <a:pt x="6" y="1"/>
                    </a:lnTo>
                    <a:lnTo>
                      <a:pt x="7" y="0"/>
                    </a:lnTo>
                    <a:lnTo>
                      <a:pt x="8" y="0"/>
                    </a:lnTo>
                    <a:lnTo>
                      <a:pt x="9" y="0"/>
                    </a:lnTo>
                    <a:lnTo>
                      <a:pt x="10" y="0"/>
                    </a:lnTo>
                    <a:lnTo>
                      <a:pt x="11" y="0"/>
                    </a:lnTo>
                    <a:lnTo>
                      <a:pt x="12" y="0"/>
                    </a:lnTo>
                    <a:lnTo>
                      <a:pt x="13" y="0"/>
                    </a:lnTo>
                    <a:lnTo>
                      <a:pt x="14" y="0"/>
                    </a:lnTo>
                    <a:lnTo>
                      <a:pt x="15" y="0"/>
                    </a:lnTo>
                    <a:lnTo>
                      <a:pt x="16" y="0"/>
                    </a:lnTo>
                    <a:lnTo>
                      <a:pt x="17" y="1"/>
                    </a:lnTo>
                    <a:lnTo>
                      <a:pt x="18" y="1"/>
                    </a:lnTo>
                    <a:lnTo>
                      <a:pt x="19" y="2"/>
                    </a:lnTo>
                    <a:lnTo>
                      <a:pt x="20" y="3"/>
                    </a:lnTo>
                    <a:lnTo>
                      <a:pt x="21" y="4"/>
                    </a:lnTo>
                    <a:lnTo>
                      <a:pt x="21" y="5"/>
                    </a:lnTo>
                    <a:lnTo>
                      <a:pt x="21" y="6"/>
                    </a:lnTo>
                    <a:lnTo>
                      <a:pt x="22" y="7"/>
                    </a:lnTo>
                    <a:lnTo>
                      <a:pt x="22" y="8"/>
                    </a:lnTo>
                    <a:lnTo>
                      <a:pt x="22" y="9"/>
                    </a:lnTo>
                    <a:lnTo>
                      <a:pt x="22" y="10"/>
                    </a:lnTo>
                    <a:lnTo>
                      <a:pt x="22" y="11"/>
                    </a:lnTo>
                    <a:lnTo>
                      <a:pt x="21" y="13"/>
                    </a:lnTo>
                    <a:lnTo>
                      <a:pt x="20" y="14"/>
                    </a:lnTo>
                    <a:lnTo>
                      <a:pt x="19" y="15"/>
                    </a:lnTo>
                    <a:lnTo>
                      <a:pt x="19" y="16"/>
                    </a:lnTo>
                    <a:lnTo>
                      <a:pt x="18" y="16"/>
                    </a:lnTo>
                    <a:lnTo>
                      <a:pt x="17" y="17"/>
                    </a:lnTo>
                    <a:lnTo>
                      <a:pt x="16" y="18"/>
                    </a:lnTo>
                    <a:lnTo>
                      <a:pt x="15" y="18"/>
                    </a:lnTo>
                    <a:lnTo>
                      <a:pt x="14" y="18"/>
                    </a:lnTo>
                    <a:lnTo>
                      <a:pt x="13" y="18"/>
                    </a:lnTo>
                    <a:lnTo>
                      <a:pt x="12" y="18"/>
                    </a:lnTo>
                    <a:lnTo>
                      <a:pt x="9" y="19"/>
                    </a:lnTo>
                    <a:lnTo>
                      <a:pt x="6" y="19"/>
                    </a:lnTo>
                    <a:close/>
                  </a:path>
                </a:pathLst>
              </a:custGeom>
              <a:solidFill>
                <a:srgbClr val="F8C400"/>
              </a:solidFill>
              <a:ln w="9525">
                <a:noFill/>
                <a:round/>
                <a:headEnd/>
                <a:tailEnd/>
              </a:ln>
            </p:spPr>
            <p:txBody>
              <a:bodyPr/>
              <a:lstStyle/>
              <a:p>
                <a:endParaRPr lang="en-US"/>
              </a:p>
            </p:txBody>
          </p:sp>
          <p:sp>
            <p:nvSpPr>
              <p:cNvPr id="26901" name="Freeform 317"/>
              <p:cNvSpPr>
                <a:spLocks/>
              </p:cNvSpPr>
              <p:nvPr/>
            </p:nvSpPr>
            <p:spPr bwMode="auto">
              <a:xfrm>
                <a:off x="1191" y="1196"/>
                <a:ext cx="144" cy="130"/>
              </a:xfrm>
              <a:custGeom>
                <a:avLst/>
                <a:gdLst>
                  <a:gd name="T0" fmla="*/ 143 w 144"/>
                  <a:gd name="T1" fmla="*/ 51 h 130"/>
                  <a:gd name="T2" fmla="*/ 144 w 144"/>
                  <a:gd name="T3" fmla="*/ 60 h 130"/>
                  <a:gd name="T4" fmla="*/ 142 w 144"/>
                  <a:gd name="T5" fmla="*/ 69 h 130"/>
                  <a:gd name="T6" fmla="*/ 138 w 144"/>
                  <a:gd name="T7" fmla="*/ 74 h 130"/>
                  <a:gd name="T8" fmla="*/ 133 w 144"/>
                  <a:gd name="T9" fmla="*/ 80 h 130"/>
                  <a:gd name="T10" fmla="*/ 128 w 144"/>
                  <a:gd name="T11" fmla="*/ 85 h 130"/>
                  <a:gd name="T12" fmla="*/ 126 w 144"/>
                  <a:gd name="T13" fmla="*/ 87 h 130"/>
                  <a:gd name="T14" fmla="*/ 121 w 144"/>
                  <a:gd name="T15" fmla="*/ 90 h 130"/>
                  <a:gd name="T16" fmla="*/ 112 w 144"/>
                  <a:gd name="T17" fmla="*/ 98 h 130"/>
                  <a:gd name="T18" fmla="*/ 100 w 144"/>
                  <a:gd name="T19" fmla="*/ 110 h 130"/>
                  <a:gd name="T20" fmla="*/ 97 w 144"/>
                  <a:gd name="T21" fmla="*/ 114 h 130"/>
                  <a:gd name="T22" fmla="*/ 94 w 144"/>
                  <a:gd name="T23" fmla="*/ 116 h 130"/>
                  <a:gd name="T24" fmla="*/ 88 w 144"/>
                  <a:gd name="T25" fmla="*/ 121 h 130"/>
                  <a:gd name="T26" fmla="*/ 81 w 144"/>
                  <a:gd name="T27" fmla="*/ 126 h 130"/>
                  <a:gd name="T28" fmla="*/ 74 w 144"/>
                  <a:gd name="T29" fmla="*/ 128 h 130"/>
                  <a:gd name="T30" fmla="*/ 66 w 144"/>
                  <a:gd name="T31" fmla="*/ 130 h 130"/>
                  <a:gd name="T32" fmla="*/ 58 w 144"/>
                  <a:gd name="T33" fmla="*/ 129 h 130"/>
                  <a:gd name="T34" fmla="*/ 49 w 144"/>
                  <a:gd name="T35" fmla="*/ 127 h 130"/>
                  <a:gd name="T36" fmla="*/ 44 w 144"/>
                  <a:gd name="T37" fmla="*/ 124 h 130"/>
                  <a:gd name="T38" fmla="*/ 39 w 144"/>
                  <a:gd name="T39" fmla="*/ 123 h 130"/>
                  <a:gd name="T40" fmla="*/ 34 w 144"/>
                  <a:gd name="T41" fmla="*/ 119 h 130"/>
                  <a:gd name="T42" fmla="*/ 26 w 144"/>
                  <a:gd name="T43" fmla="*/ 113 h 130"/>
                  <a:gd name="T44" fmla="*/ 18 w 144"/>
                  <a:gd name="T45" fmla="*/ 105 h 130"/>
                  <a:gd name="T46" fmla="*/ 15 w 144"/>
                  <a:gd name="T47" fmla="*/ 102 h 130"/>
                  <a:gd name="T48" fmla="*/ 8 w 144"/>
                  <a:gd name="T49" fmla="*/ 98 h 130"/>
                  <a:gd name="T50" fmla="*/ 0 w 144"/>
                  <a:gd name="T51" fmla="*/ 94 h 130"/>
                  <a:gd name="T52" fmla="*/ 2 w 144"/>
                  <a:gd name="T53" fmla="*/ 91 h 130"/>
                  <a:gd name="T54" fmla="*/ 7 w 144"/>
                  <a:gd name="T55" fmla="*/ 89 h 130"/>
                  <a:gd name="T56" fmla="*/ 18 w 144"/>
                  <a:gd name="T57" fmla="*/ 87 h 130"/>
                  <a:gd name="T58" fmla="*/ 23 w 144"/>
                  <a:gd name="T59" fmla="*/ 85 h 130"/>
                  <a:gd name="T60" fmla="*/ 27 w 144"/>
                  <a:gd name="T61" fmla="*/ 80 h 130"/>
                  <a:gd name="T62" fmla="*/ 31 w 144"/>
                  <a:gd name="T63" fmla="*/ 79 h 130"/>
                  <a:gd name="T64" fmla="*/ 44 w 144"/>
                  <a:gd name="T65" fmla="*/ 83 h 130"/>
                  <a:gd name="T66" fmla="*/ 46 w 144"/>
                  <a:gd name="T67" fmla="*/ 85 h 130"/>
                  <a:gd name="T68" fmla="*/ 48 w 144"/>
                  <a:gd name="T69" fmla="*/ 87 h 130"/>
                  <a:gd name="T70" fmla="*/ 51 w 144"/>
                  <a:gd name="T71" fmla="*/ 89 h 130"/>
                  <a:gd name="T72" fmla="*/ 58 w 144"/>
                  <a:gd name="T73" fmla="*/ 90 h 130"/>
                  <a:gd name="T74" fmla="*/ 67 w 144"/>
                  <a:gd name="T75" fmla="*/ 90 h 130"/>
                  <a:gd name="T76" fmla="*/ 72 w 144"/>
                  <a:gd name="T77" fmla="*/ 87 h 130"/>
                  <a:gd name="T78" fmla="*/ 75 w 144"/>
                  <a:gd name="T79" fmla="*/ 82 h 130"/>
                  <a:gd name="T80" fmla="*/ 80 w 144"/>
                  <a:gd name="T81" fmla="*/ 70 h 130"/>
                  <a:gd name="T82" fmla="*/ 82 w 144"/>
                  <a:gd name="T83" fmla="*/ 58 h 130"/>
                  <a:gd name="T84" fmla="*/ 78 w 144"/>
                  <a:gd name="T85" fmla="*/ 32 h 130"/>
                  <a:gd name="T86" fmla="*/ 70 w 144"/>
                  <a:gd name="T87" fmla="*/ 8 h 130"/>
                  <a:gd name="T88" fmla="*/ 63 w 144"/>
                  <a:gd name="T89" fmla="*/ 7 h 130"/>
                  <a:gd name="T90" fmla="*/ 62 w 144"/>
                  <a:gd name="T91" fmla="*/ 6 h 130"/>
                  <a:gd name="T92" fmla="*/ 63 w 144"/>
                  <a:gd name="T93" fmla="*/ 4 h 130"/>
                  <a:gd name="T94" fmla="*/ 65 w 144"/>
                  <a:gd name="T95" fmla="*/ 1 h 130"/>
                  <a:gd name="T96" fmla="*/ 70 w 144"/>
                  <a:gd name="T97" fmla="*/ 0 h 130"/>
                  <a:gd name="T98" fmla="*/ 72 w 144"/>
                  <a:gd name="T99" fmla="*/ 3 h 130"/>
                  <a:gd name="T100" fmla="*/ 74 w 144"/>
                  <a:gd name="T101" fmla="*/ 7 h 130"/>
                  <a:gd name="T102" fmla="*/ 87 w 144"/>
                  <a:gd name="T103" fmla="*/ 31 h 130"/>
                  <a:gd name="T104" fmla="*/ 99 w 144"/>
                  <a:gd name="T105" fmla="*/ 73 h 130"/>
                  <a:gd name="T106" fmla="*/ 103 w 144"/>
                  <a:gd name="T107" fmla="*/ 80 h 130"/>
                  <a:gd name="T108" fmla="*/ 112 w 144"/>
                  <a:gd name="T109" fmla="*/ 77 h 130"/>
                  <a:gd name="T110" fmla="*/ 121 w 144"/>
                  <a:gd name="T111" fmla="*/ 68 h 130"/>
                  <a:gd name="T112" fmla="*/ 126 w 144"/>
                  <a:gd name="T113" fmla="*/ 65 h 130"/>
                  <a:gd name="T114" fmla="*/ 135 w 144"/>
                  <a:gd name="T115" fmla="*/ 61 h 130"/>
                  <a:gd name="T116" fmla="*/ 139 w 144"/>
                  <a:gd name="T117" fmla="*/ 56 h 130"/>
                  <a:gd name="T118" fmla="*/ 141 w 144"/>
                  <a:gd name="T119" fmla="*/ 49 h 1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30"/>
                  <a:gd name="T182" fmla="*/ 144 w 144"/>
                  <a:gd name="T183" fmla="*/ 130 h 1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30">
                    <a:moveTo>
                      <a:pt x="141" y="42"/>
                    </a:moveTo>
                    <a:lnTo>
                      <a:pt x="142" y="44"/>
                    </a:lnTo>
                    <a:lnTo>
                      <a:pt x="142" y="47"/>
                    </a:lnTo>
                    <a:lnTo>
                      <a:pt x="143" y="49"/>
                    </a:lnTo>
                    <a:lnTo>
                      <a:pt x="143" y="51"/>
                    </a:lnTo>
                    <a:lnTo>
                      <a:pt x="144" y="53"/>
                    </a:lnTo>
                    <a:lnTo>
                      <a:pt x="144" y="54"/>
                    </a:lnTo>
                    <a:lnTo>
                      <a:pt x="144" y="56"/>
                    </a:lnTo>
                    <a:lnTo>
                      <a:pt x="144" y="58"/>
                    </a:lnTo>
                    <a:lnTo>
                      <a:pt x="144" y="60"/>
                    </a:lnTo>
                    <a:lnTo>
                      <a:pt x="144" y="61"/>
                    </a:lnTo>
                    <a:lnTo>
                      <a:pt x="144" y="63"/>
                    </a:lnTo>
                    <a:lnTo>
                      <a:pt x="143" y="65"/>
                    </a:lnTo>
                    <a:lnTo>
                      <a:pt x="142" y="67"/>
                    </a:lnTo>
                    <a:lnTo>
                      <a:pt x="142" y="69"/>
                    </a:lnTo>
                    <a:lnTo>
                      <a:pt x="141" y="71"/>
                    </a:lnTo>
                    <a:lnTo>
                      <a:pt x="139" y="73"/>
                    </a:lnTo>
                    <a:lnTo>
                      <a:pt x="138" y="73"/>
                    </a:lnTo>
                    <a:lnTo>
                      <a:pt x="138" y="74"/>
                    </a:lnTo>
                    <a:lnTo>
                      <a:pt x="137" y="75"/>
                    </a:lnTo>
                    <a:lnTo>
                      <a:pt x="137" y="76"/>
                    </a:lnTo>
                    <a:lnTo>
                      <a:pt x="136" y="77"/>
                    </a:lnTo>
                    <a:lnTo>
                      <a:pt x="135" y="79"/>
                    </a:lnTo>
                    <a:lnTo>
                      <a:pt x="133" y="80"/>
                    </a:lnTo>
                    <a:lnTo>
                      <a:pt x="131" y="81"/>
                    </a:lnTo>
                    <a:lnTo>
                      <a:pt x="130" y="83"/>
                    </a:lnTo>
                    <a:lnTo>
                      <a:pt x="129" y="84"/>
                    </a:lnTo>
                    <a:lnTo>
                      <a:pt x="128" y="85"/>
                    </a:lnTo>
                    <a:lnTo>
                      <a:pt x="128" y="86"/>
                    </a:lnTo>
                    <a:lnTo>
                      <a:pt x="127" y="86"/>
                    </a:lnTo>
                    <a:lnTo>
                      <a:pt x="126" y="86"/>
                    </a:lnTo>
                    <a:lnTo>
                      <a:pt x="126" y="87"/>
                    </a:lnTo>
                    <a:lnTo>
                      <a:pt x="126" y="88"/>
                    </a:lnTo>
                    <a:lnTo>
                      <a:pt x="125" y="88"/>
                    </a:lnTo>
                    <a:lnTo>
                      <a:pt x="124" y="89"/>
                    </a:lnTo>
                    <a:lnTo>
                      <a:pt x="123" y="89"/>
                    </a:lnTo>
                    <a:lnTo>
                      <a:pt x="121" y="90"/>
                    </a:lnTo>
                    <a:lnTo>
                      <a:pt x="119" y="91"/>
                    </a:lnTo>
                    <a:lnTo>
                      <a:pt x="118" y="93"/>
                    </a:lnTo>
                    <a:lnTo>
                      <a:pt x="116" y="95"/>
                    </a:lnTo>
                    <a:lnTo>
                      <a:pt x="114" y="96"/>
                    </a:lnTo>
                    <a:lnTo>
                      <a:pt x="112" y="98"/>
                    </a:lnTo>
                    <a:lnTo>
                      <a:pt x="109" y="102"/>
                    </a:lnTo>
                    <a:lnTo>
                      <a:pt x="105" y="105"/>
                    </a:lnTo>
                    <a:lnTo>
                      <a:pt x="104" y="107"/>
                    </a:lnTo>
                    <a:lnTo>
                      <a:pt x="102" y="109"/>
                    </a:lnTo>
                    <a:lnTo>
                      <a:pt x="100" y="110"/>
                    </a:lnTo>
                    <a:lnTo>
                      <a:pt x="99" y="111"/>
                    </a:lnTo>
                    <a:lnTo>
                      <a:pt x="99" y="112"/>
                    </a:lnTo>
                    <a:lnTo>
                      <a:pt x="99" y="113"/>
                    </a:lnTo>
                    <a:lnTo>
                      <a:pt x="98" y="113"/>
                    </a:lnTo>
                    <a:lnTo>
                      <a:pt x="97" y="114"/>
                    </a:lnTo>
                    <a:lnTo>
                      <a:pt x="96" y="115"/>
                    </a:lnTo>
                    <a:lnTo>
                      <a:pt x="95" y="115"/>
                    </a:lnTo>
                    <a:lnTo>
                      <a:pt x="94" y="116"/>
                    </a:lnTo>
                    <a:lnTo>
                      <a:pt x="93" y="116"/>
                    </a:lnTo>
                    <a:lnTo>
                      <a:pt x="92" y="118"/>
                    </a:lnTo>
                    <a:lnTo>
                      <a:pt x="91" y="119"/>
                    </a:lnTo>
                    <a:lnTo>
                      <a:pt x="89" y="120"/>
                    </a:lnTo>
                    <a:lnTo>
                      <a:pt x="88" y="121"/>
                    </a:lnTo>
                    <a:lnTo>
                      <a:pt x="87" y="122"/>
                    </a:lnTo>
                    <a:lnTo>
                      <a:pt x="85" y="123"/>
                    </a:lnTo>
                    <a:lnTo>
                      <a:pt x="84" y="124"/>
                    </a:lnTo>
                    <a:lnTo>
                      <a:pt x="82" y="125"/>
                    </a:lnTo>
                    <a:lnTo>
                      <a:pt x="81" y="126"/>
                    </a:lnTo>
                    <a:lnTo>
                      <a:pt x="80" y="126"/>
                    </a:lnTo>
                    <a:lnTo>
                      <a:pt x="78" y="127"/>
                    </a:lnTo>
                    <a:lnTo>
                      <a:pt x="77" y="127"/>
                    </a:lnTo>
                    <a:lnTo>
                      <a:pt x="75" y="128"/>
                    </a:lnTo>
                    <a:lnTo>
                      <a:pt x="74" y="128"/>
                    </a:lnTo>
                    <a:lnTo>
                      <a:pt x="72" y="129"/>
                    </a:lnTo>
                    <a:lnTo>
                      <a:pt x="70" y="129"/>
                    </a:lnTo>
                    <a:lnTo>
                      <a:pt x="69" y="129"/>
                    </a:lnTo>
                    <a:lnTo>
                      <a:pt x="67" y="129"/>
                    </a:lnTo>
                    <a:lnTo>
                      <a:pt x="66" y="130"/>
                    </a:lnTo>
                    <a:lnTo>
                      <a:pt x="64" y="130"/>
                    </a:lnTo>
                    <a:lnTo>
                      <a:pt x="62" y="130"/>
                    </a:lnTo>
                    <a:lnTo>
                      <a:pt x="61" y="130"/>
                    </a:lnTo>
                    <a:lnTo>
                      <a:pt x="59" y="130"/>
                    </a:lnTo>
                    <a:lnTo>
                      <a:pt x="58" y="129"/>
                    </a:lnTo>
                    <a:lnTo>
                      <a:pt x="56" y="129"/>
                    </a:lnTo>
                    <a:lnTo>
                      <a:pt x="54" y="129"/>
                    </a:lnTo>
                    <a:lnTo>
                      <a:pt x="52" y="128"/>
                    </a:lnTo>
                    <a:lnTo>
                      <a:pt x="51" y="128"/>
                    </a:lnTo>
                    <a:lnTo>
                      <a:pt x="49" y="127"/>
                    </a:lnTo>
                    <a:lnTo>
                      <a:pt x="47" y="127"/>
                    </a:lnTo>
                    <a:lnTo>
                      <a:pt x="46" y="126"/>
                    </a:lnTo>
                    <a:lnTo>
                      <a:pt x="44" y="126"/>
                    </a:lnTo>
                    <a:lnTo>
                      <a:pt x="44" y="125"/>
                    </a:lnTo>
                    <a:lnTo>
                      <a:pt x="44" y="124"/>
                    </a:lnTo>
                    <a:lnTo>
                      <a:pt x="43" y="124"/>
                    </a:lnTo>
                    <a:lnTo>
                      <a:pt x="41" y="124"/>
                    </a:lnTo>
                    <a:lnTo>
                      <a:pt x="40" y="124"/>
                    </a:lnTo>
                    <a:lnTo>
                      <a:pt x="39" y="123"/>
                    </a:lnTo>
                    <a:lnTo>
                      <a:pt x="39" y="122"/>
                    </a:lnTo>
                    <a:lnTo>
                      <a:pt x="38" y="122"/>
                    </a:lnTo>
                    <a:lnTo>
                      <a:pt x="37" y="121"/>
                    </a:lnTo>
                    <a:lnTo>
                      <a:pt x="36" y="120"/>
                    </a:lnTo>
                    <a:lnTo>
                      <a:pt x="34" y="119"/>
                    </a:lnTo>
                    <a:lnTo>
                      <a:pt x="32" y="118"/>
                    </a:lnTo>
                    <a:lnTo>
                      <a:pt x="31" y="117"/>
                    </a:lnTo>
                    <a:lnTo>
                      <a:pt x="29" y="116"/>
                    </a:lnTo>
                    <a:lnTo>
                      <a:pt x="27" y="114"/>
                    </a:lnTo>
                    <a:lnTo>
                      <a:pt x="26" y="113"/>
                    </a:lnTo>
                    <a:lnTo>
                      <a:pt x="24" y="111"/>
                    </a:lnTo>
                    <a:lnTo>
                      <a:pt x="22" y="110"/>
                    </a:lnTo>
                    <a:lnTo>
                      <a:pt x="21" y="108"/>
                    </a:lnTo>
                    <a:lnTo>
                      <a:pt x="20" y="107"/>
                    </a:lnTo>
                    <a:lnTo>
                      <a:pt x="18" y="105"/>
                    </a:lnTo>
                    <a:lnTo>
                      <a:pt x="17" y="104"/>
                    </a:lnTo>
                    <a:lnTo>
                      <a:pt x="17" y="103"/>
                    </a:lnTo>
                    <a:lnTo>
                      <a:pt x="16" y="103"/>
                    </a:lnTo>
                    <a:lnTo>
                      <a:pt x="15" y="102"/>
                    </a:lnTo>
                    <a:lnTo>
                      <a:pt x="14" y="102"/>
                    </a:lnTo>
                    <a:lnTo>
                      <a:pt x="13" y="101"/>
                    </a:lnTo>
                    <a:lnTo>
                      <a:pt x="12" y="100"/>
                    </a:lnTo>
                    <a:lnTo>
                      <a:pt x="10" y="99"/>
                    </a:lnTo>
                    <a:lnTo>
                      <a:pt x="8" y="98"/>
                    </a:lnTo>
                    <a:lnTo>
                      <a:pt x="6" y="97"/>
                    </a:lnTo>
                    <a:lnTo>
                      <a:pt x="4" y="97"/>
                    </a:lnTo>
                    <a:lnTo>
                      <a:pt x="2" y="96"/>
                    </a:lnTo>
                    <a:lnTo>
                      <a:pt x="0" y="96"/>
                    </a:lnTo>
                    <a:lnTo>
                      <a:pt x="0" y="94"/>
                    </a:lnTo>
                    <a:lnTo>
                      <a:pt x="1" y="93"/>
                    </a:lnTo>
                    <a:lnTo>
                      <a:pt x="1" y="92"/>
                    </a:lnTo>
                    <a:lnTo>
                      <a:pt x="2" y="91"/>
                    </a:lnTo>
                    <a:lnTo>
                      <a:pt x="3" y="90"/>
                    </a:lnTo>
                    <a:lnTo>
                      <a:pt x="4" y="90"/>
                    </a:lnTo>
                    <a:lnTo>
                      <a:pt x="5" y="90"/>
                    </a:lnTo>
                    <a:lnTo>
                      <a:pt x="6" y="89"/>
                    </a:lnTo>
                    <a:lnTo>
                      <a:pt x="7" y="89"/>
                    </a:lnTo>
                    <a:lnTo>
                      <a:pt x="8" y="89"/>
                    </a:lnTo>
                    <a:lnTo>
                      <a:pt x="11" y="88"/>
                    </a:lnTo>
                    <a:lnTo>
                      <a:pt x="13" y="88"/>
                    </a:lnTo>
                    <a:lnTo>
                      <a:pt x="15" y="88"/>
                    </a:lnTo>
                    <a:lnTo>
                      <a:pt x="18" y="87"/>
                    </a:lnTo>
                    <a:lnTo>
                      <a:pt x="19" y="87"/>
                    </a:lnTo>
                    <a:lnTo>
                      <a:pt x="20" y="87"/>
                    </a:lnTo>
                    <a:lnTo>
                      <a:pt x="21" y="86"/>
                    </a:lnTo>
                    <a:lnTo>
                      <a:pt x="22" y="86"/>
                    </a:lnTo>
                    <a:lnTo>
                      <a:pt x="23" y="85"/>
                    </a:lnTo>
                    <a:lnTo>
                      <a:pt x="24" y="84"/>
                    </a:lnTo>
                    <a:lnTo>
                      <a:pt x="25" y="84"/>
                    </a:lnTo>
                    <a:lnTo>
                      <a:pt x="26" y="83"/>
                    </a:lnTo>
                    <a:lnTo>
                      <a:pt x="26" y="82"/>
                    </a:lnTo>
                    <a:lnTo>
                      <a:pt x="27" y="80"/>
                    </a:lnTo>
                    <a:lnTo>
                      <a:pt x="27" y="79"/>
                    </a:lnTo>
                    <a:lnTo>
                      <a:pt x="27" y="78"/>
                    </a:lnTo>
                    <a:lnTo>
                      <a:pt x="29" y="78"/>
                    </a:lnTo>
                    <a:lnTo>
                      <a:pt x="30" y="78"/>
                    </a:lnTo>
                    <a:lnTo>
                      <a:pt x="31" y="79"/>
                    </a:lnTo>
                    <a:lnTo>
                      <a:pt x="33" y="79"/>
                    </a:lnTo>
                    <a:lnTo>
                      <a:pt x="35" y="80"/>
                    </a:lnTo>
                    <a:lnTo>
                      <a:pt x="37" y="81"/>
                    </a:lnTo>
                    <a:lnTo>
                      <a:pt x="40" y="82"/>
                    </a:lnTo>
                    <a:lnTo>
                      <a:pt x="44" y="83"/>
                    </a:lnTo>
                    <a:lnTo>
                      <a:pt x="44" y="84"/>
                    </a:lnTo>
                    <a:lnTo>
                      <a:pt x="44" y="85"/>
                    </a:lnTo>
                    <a:lnTo>
                      <a:pt x="45" y="85"/>
                    </a:lnTo>
                    <a:lnTo>
                      <a:pt x="46" y="85"/>
                    </a:lnTo>
                    <a:lnTo>
                      <a:pt x="47" y="86"/>
                    </a:lnTo>
                    <a:lnTo>
                      <a:pt x="48" y="87"/>
                    </a:lnTo>
                    <a:lnTo>
                      <a:pt x="49" y="88"/>
                    </a:lnTo>
                    <a:lnTo>
                      <a:pt x="50" y="88"/>
                    </a:lnTo>
                    <a:lnTo>
                      <a:pt x="51" y="89"/>
                    </a:lnTo>
                    <a:lnTo>
                      <a:pt x="52" y="89"/>
                    </a:lnTo>
                    <a:lnTo>
                      <a:pt x="54" y="90"/>
                    </a:lnTo>
                    <a:lnTo>
                      <a:pt x="55" y="90"/>
                    </a:lnTo>
                    <a:lnTo>
                      <a:pt x="57" y="90"/>
                    </a:lnTo>
                    <a:lnTo>
                      <a:pt x="58" y="90"/>
                    </a:lnTo>
                    <a:lnTo>
                      <a:pt x="60" y="91"/>
                    </a:lnTo>
                    <a:lnTo>
                      <a:pt x="61" y="91"/>
                    </a:lnTo>
                    <a:lnTo>
                      <a:pt x="64" y="91"/>
                    </a:lnTo>
                    <a:lnTo>
                      <a:pt x="66" y="91"/>
                    </a:lnTo>
                    <a:lnTo>
                      <a:pt x="67" y="90"/>
                    </a:lnTo>
                    <a:lnTo>
                      <a:pt x="68" y="90"/>
                    </a:lnTo>
                    <a:lnTo>
                      <a:pt x="69" y="89"/>
                    </a:lnTo>
                    <a:lnTo>
                      <a:pt x="70" y="88"/>
                    </a:lnTo>
                    <a:lnTo>
                      <a:pt x="71" y="88"/>
                    </a:lnTo>
                    <a:lnTo>
                      <a:pt x="72" y="87"/>
                    </a:lnTo>
                    <a:lnTo>
                      <a:pt x="72" y="86"/>
                    </a:lnTo>
                    <a:lnTo>
                      <a:pt x="73" y="85"/>
                    </a:lnTo>
                    <a:lnTo>
                      <a:pt x="74" y="84"/>
                    </a:lnTo>
                    <a:lnTo>
                      <a:pt x="75" y="83"/>
                    </a:lnTo>
                    <a:lnTo>
                      <a:pt x="75" y="82"/>
                    </a:lnTo>
                    <a:lnTo>
                      <a:pt x="76" y="80"/>
                    </a:lnTo>
                    <a:lnTo>
                      <a:pt x="77" y="78"/>
                    </a:lnTo>
                    <a:lnTo>
                      <a:pt x="78" y="75"/>
                    </a:lnTo>
                    <a:lnTo>
                      <a:pt x="79" y="73"/>
                    </a:lnTo>
                    <a:lnTo>
                      <a:pt x="80" y="70"/>
                    </a:lnTo>
                    <a:lnTo>
                      <a:pt x="81" y="68"/>
                    </a:lnTo>
                    <a:lnTo>
                      <a:pt x="81" y="65"/>
                    </a:lnTo>
                    <a:lnTo>
                      <a:pt x="82" y="62"/>
                    </a:lnTo>
                    <a:lnTo>
                      <a:pt x="82" y="60"/>
                    </a:lnTo>
                    <a:lnTo>
                      <a:pt x="82" y="58"/>
                    </a:lnTo>
                    <a:lnTo>
                      <a:pt x="82" y="56"/>
                    </a:lnTo>
                    <a:lnTo>
                      <a:pt x="81" y="50"/>
                    </a:lnTo>
                    <a:lnTo>
                      <a:pt x="80" y="44"/>
                    </a:lnTo>
                    <a:lnTo>
                      <a:pt x="79" y="38"/>
                    </a:lnTo>
                    <a:lnTo>
                      <a:pt x="78" y="32"/>
                    </a:lnTo>
                    <a:lnTo>
                      <a:pt x="77" y="26"/>
                    </a:lnTo>
                    <a:lnTo>
                      <a:pt x="76" y="20"/>
                    </a:lnTo>
                    <a:lnTo>
                      <a:pt x="74" y="14"/>
                    </a:lnTo>
                    <a:lnTo>
                      <a:pt x="73" y="8"/>
                    </a:lnTo>
                    <a:lnTo>
                      <a:pt x="70" y="8"/>
                    </a:lnTo>
                    <a:lnTo>
                      <a:pt x="67" y="8"/>
                    </a:lnTo>
                    <a:lnTo>
                      <a:pt x="65" y="8"/>
                    </a:lnTo>
                    <a:lnTo>
                      <a:pt x="64" y="8"/>
                    </a:lnTo>
                    <a:lnTo>
                      <a:pt x="64" y="7"/>
                    </a:lnTo>
                    <a:lnTo>
                      <a:pt x="63" y="7"/>
                    </a:lnTo>
                    <a:lnTo>
                      <a:pt x="62" y="6"/>
                    </a:lnTo>
                    <a:lnTo>
                      <a:pt x="62" y="5"/>
                    </a:lnTo>
                    <a:lnTo>
                      <a:pt x="63" y="4"/>
                    </a:lnTo>
                    <a:lnTo>
                      <a:pt x="63" y="3"/>
                    </a:lnTo>
                    <a:lnTo>
                      <a:pt x="64" y="3"/>
                    </a:lnTo>
                    <a:lnTo>
                      <a:pt x="64" y="2"/>
                    </a:lnTo>
                    <a:lnTo>
                      <a:pt x="65" y="1"/>
                    </a:lnTo>
                    <a:lnTo>
                      <a:pt x="67" y="0"/>
                    </a:lnTo>
                    <a:lnTo>
                      <a:pt x="68" y="0"/>
                    </a:lnTo>
                    <a:lnTo>
                      <a:pt x="69" y="0"/>
                    </a:lnTo>
                    <a:lnTo>
                      <a:pt x="70" y="0"/>
                    </a:lnTo>
                    <a:lnTo>
                      <a:pt x="71" y="1"/>
                    </a:lnTo>
                    <a:lnTo>
                      <a:pt x="71" y="2"/>
                    </a:lnTo>
                    <a:lnTo>
                      <a:pt x="72" y="3"/>
                    </a:lnTo>
                    <a:lnTo>
                      <a:pt x="73" y="3"/>
                    </a:lnTo>
                    <a:lnTo>
                      <a:pt x="73" y="4"/>
                    </a:lnTo>
                    <a:lnTo>
                      <a:pt x="74" y="5"/>
                    </a:lnTo>
                    <a:lnTo>
                      <a:pt x="74" y="7"/>
                    </a:lnTo>
                    <a:lnTo>
                      <a:pt x="76" y="10"/>
                    </a:lnTo>
                    <a:lnTo>
                      <a:pt x="78" y="13"/>
                    </a:lnTo>
                    <a:lnTo>
                      <a:pt x="81" y="18"/>
                    </a:lnTo>
                    <a:lnTo>
                      <a:pt x="84" y="24"/>
                    </a:lnTo>
                    <a:lnTo>
                      <a:pt x="87" y="31"/>
                    </a:lnTo>
                    <a:lnTo>
                      <a:pt x="91" y="39"/>
                    </a:lnTo>
                    <a:lnTo>
                      <a:pt x="94" y="52"/>
                    </a:lnTo>
                    <a:lnTo>
                      <a:pt x="96" y="61"/>
                    </a:lnTo>
                    <a:lnTo>
                      <a:pt x="98" y="68"/>
                    </a:lnTo>
                    <a:lnTo>
                      <a:pt x="99" y="73"/>
                    </a:lnTo>
                    <a:lnTo>
                      <a:pt x="100" y="76"/>
                    </a:lnTo>
                    <a:lnTo>
                      <a:pt x="101" y="78"/>
                    </a:lnTo>
                    <a:lnTo>
                      <a:pt x="101" y="79"/>
                    </a:lnTo>
                    <a:lnTo>
                      <a:pt x="102" y="80"/>
                    </a:lnTo>
                    <a:lnTo>
                      <a:pt x="103" y="80"/>
                    </a:lnTo>
                    <a:lnTo>
                      <a:pt x="105" y="80"/>
                    </a:lnTo>
                    <a:lnTo>
                      <a:pt x="107" y="80"/>
                    </a:lnTo>
                    <a:lnTo>
                      <a:pt x="109" y="80"/>
                    </a:lnTo>
                    <a:lnTo>
                      <a:pt x="110" y="79"/>
                    </a:lnTo>
                    <a:lnTo>
                      <a:pt x="112" y="77"/>
                    </a:lnTo>
                    <a:lnTo>
                      <a:pt x="114" y="75"/>
                    </a:lnTo>
                    <a:lnTo>
                      <a:pt x="116" y="73"/>
                    </a:lnTo>
                    <a:lnTo>
                      <a:pt x="118" y="71"/>
                    </a:lnTo>
                    <a:lnTo>
                      <a:pt x="120" y="69"/>
                    </a:lnTo>
                    <a:lnTo>
                      <a:pt x="121" y="68"/>
                    </a:lnTo>
                    <a:lnTo>
                      <a:pt x="122" y="68"/>
                    </a:lnTo>
                    <a:lnTo>
                      <a:pt x="122" y="67"/>
                    </a:lnTo>
                    <a:lnTo>
                      <a:pt x="122" y="66"/>
                    </a:lnTo>
                    <a:lnTo>
                      <a:pt x="124" y="65"/>
                    </a:lnTo>
                    <a:lnTo>
                      <a:pt x="126" y="65"/>
                    </a:lnTo>
                    <a:lnTo>
                      <a:pt x="128" y="64"/>
                    </a:lnTo>
                    <a:lnTo>
                      <a:pt x="130" y="63"/>
                    </a:lnTo>
                    <a:lnTo>
                      <a:pt x="132" y="62"/>
                    </a:lnTo>
                    <a:lnTo>
                      <a:pt x="133" y="62"/>
                    </a:lnTo>
                    <a:lnTo>
                      <a:pt x="135" y="61"/>
                    </a:lnTo>
                    <a:lnTo>
                      <a:pt x="137" y="60"/>
                    </a:lnTo>
                    <a:lnTo>
                      <a:pt x="138" y="59"/>
                    </a:lnTo>
                    <a:lnTo>
                      <a:pt x="138" y="58"/>
                    </a:lnTo>
                    <a:lnTo>
                      <a:pt x="139" y="57"/>
                    </a:lnTo>
                    <a:lnTo>
                      <a:pt x="139" y="56"/>
                    </a:lnTo>
                    <a:lnTo>
                      <a:pt x="140" y="55"/>
                    </a:lnTo>
                    <a:lnTo>
                      <a:pt x="140" y="54"/>
                    </a:lnTo>
                    <a:lnTo>
                      <a:pt x="140" y="53"/>
                    </a:lnTo>
                    <a:lnTo>
                      <a:pt x="140" y="52"/>
                    </a:lnTo>
                    <a:lnTo>
                      <a:pt x="141" y="49"/>
                    </a:lnTo>
                    <a:lnTo>
                      <a:pt x="141" y="47"/>
                    </a:lnTo>
                    <a:lnTo>
                      <a:pt x="141" y="44"/>
                    </a:lnTo>
                    <a:lnTo>
                      <a:pt x="141" y="42"/>
                    </a:lnTo>
                    <a:close/>
                  </a:path>
                </a:pathLst>
              </a:custGeom>
              <a:solidFill>
                <a:srgbClr val="007CC3"/>
              </a:solidFill>
              <a:ln w="9525">
                <a:noFill/>
                <a:round/>
                <a:headEnd/>
                <a:tailEnd/>
              </a:ln>
            </p:spPr>
            <p:txBody>
              <a:bodyPr/>
              <a:lstStyle/>
              <a:p>
                <a:endParaRPr lang="en-US"/>
              </a:p>
            </p:txBody>
          </p:sp>
          <p:sp>
            <p:nvSpPr>
              <p:cNvPr id="26902" name="Freeform 318"/>
              <p:cNvSpPr>
                <a:spLocks/>
              </p:cNvSpPr>
              <p:nvPr/>
            </p:nvSpPr>
            <p:spPr bwMode="auto">
              <a:xfrm>
                <a:off x="1015" y="1317"/>
                <a:ext cx="12" cy="8"/>
              </a:xfrm>
              <a:custGeom>
                <a:avLst/>
                <a:gdLst>
                  <a:gd name="T0" fmla="*/ 1 w 12"/>
                  <a:gd name="T1" fmla="*/ 8 h 8"/>
                  <a:gd name="T2" fmla="*/ 0 w 12"/>
                  <a:gd name="T3" fmla="*/ 6 h 8"/>
                  <a:gd name="T4" fmla="*/ 0 w 12"/>
                  <a:gd name="T5" fmla="*/ 4 h 8"/>
                  <a:gd name="T6" fmla="*/ 0 w 12"/>
                  <a:gd name="T7" fmla="*/ 3 h 8"/>
                  <a:gd name="T8" fmla="*/ 0 w 12"/>
                  <a:gd name="T9" fmla="*/ 1 h 8"/>
                  <a:gd name="T10" fmla="*/ 3 w 12"/>
                  <a:gd name="T11" fmla="*/ 1 h 8"/>
                  <a:gd name="T12" fmla="*/ 6 w 12"/>
                  <a:gd name="T13" fmla="*/ 1 h 8"/>
                  <a:gd name="T14" fmla="*/ 9 w 12"/>
                  <a:gd name="T15" fmla="*/ 1 h 8"/>
                  <a:gd name="T16" fmla="*/ 12 w 12"/>
                  <a:gd name="T17" fmla="*/ 0 h 8"/>
                  <a:gd name="T18" fmla="*/ 12 w 12"/>
                  <a:gd name="T19" fmla="*/ 2 h 8"/>
                  <a:gd name="T20" fmla="*/ 12 w 12"/>
                  <a:gd name="T21" fmla="*/ 4 h 8"/>
                  <a:gd name="T22" fmla="*/ 12 w 12"/>
                  <a:gd name="T23" fmla="*/ 6 h 8"/>
                  <a:gd name="T24" fmla="*/ 12 w 12"/>
                  <a:gd name="T25" fmla="*/ 8 h 8"/>
                  <a:gd name="T26" fmla="*/ 9 w 12"/>
                  <a:gd name="T27" fmla="*/ 8 h 8"/>
                  <a:gd name="T28" fmla="*/ 6 w 12"/>
                  <a:gd name="T29" fmla="*/ 8 h 8"/>
                  <a:gd name="T30" fmla="*/ 4 w 12"/>
                  <a:gd name="T31" fmla="*/ 8 h 8"/>
                  <a:gd name="T32" fmla="*/ 1 w 12"/>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1" y="8"/>
                    </a:moveTo>
                    <a:lnTo>
                      <a:pt x="0" y="6"/>
                    </a:lnTo>
                    <a:lnTo>
                      <a:pt x="0" y="4"/>
                    </a:lnTo>
                    <a:lnTo>
                      <a:pt x="0" y="3"/>
                    </a:lnTo>
                    <a:lnTo>
                      <a:pt x="0" y="1"/>
                    </a:lnTo>
                    <a:lnTo>
                      <a:pt x="3" y="1"/>
                    </a:lnTo>
                    <a:lnTo>
                      <a:pt x="6" y="1"/>
                    </a:lnTo>
                    <a:lnTo>
                      <a:pt x="9" y="1"/>
                    </a:lnTo>
                    <a:lnTo>
                      <a:pt x="12" y="0"/>
                    </a:lnTo>
                    <a:lnTo>
                      <a:pt x="12" y="2"/>
                    </a:lnTo>
                    <a:lnTo>
                      <a:pt x="12" y="4"/>
                    </a:lnTo>
                    <a:lnTo>
                      <a:pt x="12" y="6"/>
                    </a:lnTo>
                    <a:lnTo>
                      <a:pt x="12" y="8"/>
                    </a:lnTo>
                    <a:lnTo>
                      <a:pt x="9" y="8"/>
                    </a:lnTo>
                    <a:lnTo>
                      <a:pt x="6" y="8"/>
                    </a:lnTo>
                    <a:lnTo>
                      <a:pt x="4" y="8"/>
                    </a:lnTo>
                    <a:lnTo>
                      <a:pt x="1" y="8"/>
                    </a:lnTo>
                    <a:close/>
                  </a:path>
                </a:pathLst>
              </a:custGeom>
              <a:solidFill>
                <a:srgbClr val="A98F00"/>
              </a:solidFill>
              <a:ln w="9525">
                <a:noFill/>
                <a:round/>
                <a:headEnd/>
                <a:tailEnd/>
              </a:ln>
            </p:spPr>
            <p:txBody>
              <a:bodyPr/>
              <a:lstStyle/>
              <a:p>
                <a:endParaRPr lang="en-US"/>
              </a:p>
            </p:txBody>
          </p:sp>
          <p:sp>
            <p:nvSpPr>
              <p:cNvPr id="26903" name="Freeform 319"/>
              <p:cNvSpPr>
                <a:spLocks/>
              </p:cNvSpPr>
              <p:nvPr/>
            </p:nvSpPr>
            <p:spPr bwMode="auto">
              <a:xfrm>
                <a:off x="1041" y="1318"/>
                <a:ext cx="17" cy="7"/>
              </a:xfrm>
              <a:custGeom>
                <a:avLst/>
                <a:gdLst>
                  <a:gd name="T0" fmla="*/ 0 w 17"/>
                  <a:gd name="T1" fmla="*/ 7 h 7"/>
                  <a:gd name="T2" fmla="*/ 0 w 17"/>
                  <a:gd name="T3" fmla="*/ 5 h 7"/>
                  <a:gd name="T4" fmla="*/ 0 w 17"/>
                  <a:gd name="T5" fmla="*/ 3 h 7"/>
                  <a:gd name="T6" fmla="*/ 0 w 17"/>
                  <a:gd name="T7" fmla="*/ 2 h 7"/>
                  <a:gd name="T8" fmla="*/ 0 w 17"/>
                  <a:gd name="T9" fmla="*/ 0 h 7"/>
                  <a:gd name="T10" fmla="*/ 2 w 17"/>
                  <a:gd name="T11" fmla="*/ 0 h 7"/>
                  <a:gd name="T12" fmla="*/ 5 w 17"/>
                  <a:gd name="T13" fmla="*/ 0 h 7"/>
                  <a:gd name="T14" fmla="*/ 7 w 17"/>
                  <a:gd name="T15" fmla="*/ 0 h 7"/>
                  <a:gd name="T16" fmla="*/ 9 w 17"/>
                  <a:gd name="T17" fmla="*/ 0 h 7"/>
                  <a:gd name="T18" fmla="*/ 11 w 17"/>
                  <a:gd name="T19" fmla="*/ 0 h 7"/>
                  <a:gd name="T20" fmla="*/ 13 w 17"/>
                  <a:gd name="T21" fmla="*/ 0 h 7"/>
                  <a:gd name="T22" fmla="*/ 15 w 17"/>
                  <a:gd name="T23" fmla="*/ 0 h 7"/>
                  <a:gd name="T24" fmla="*/ 17 w 17"/>
                  <a:gd name="T25" fmla="*/ 0 h 7"/>
                  <a:gd name="T26" fmla="*/ 17 w 17"/>
                  <a:gd name="T27" fmla="*/ 2 h 7"/>
                  <a:gd name="T28" fmla="*/ 17 w 17"/>
                  <a:gd name="T29" fmla="*/ 3 h 7"/>
                  <a:gd name="T30" fmla="*/ 17 w 17"/>
                  <a:gd name="T31" fmla="*/ 5 h 7"/>
                  <a:gd name="T32" fmla="*/ 17 w 17"/>
                  <a:gd name="T33" fmla="*/ 6 h 7"/>
                  <a:gd name="T34" fmla="*/ 15 w 17"/>
                  <a:gd name="T35" fmla="*/ 6 h 7"/>
                  <a:gd name="T36" fmla="*/ 13 w 17"/>
                  <a:gd name="T37" fmla="*/ 6 h 7"/>
                  <a:gd name="T38" fmla="*/ 11 w 17"/>
                  <a:gd name="T39" fmla="*/ 6 h 7"/>
                  <a:gd name="T40" fmla="*/ 9 w 17"/>
                  <a:gd name="T41" fmla="*/ 7 h 7"/>
                  <a:gd name="T42" fmla="*/ 7 w 17"/>
                  <a:gd name="T43" fmla="*/ 7 h 7"/>
                  <a:gd name="T44" fmla="*/ 4 w 17"/>
                  <a:gd name="T45" fmla="*/ 7 h 7"/>
                  <a:gd name="T46" fmla="*/ 2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3"/>
                    </a:lnTo>
                    <a:lnTo>
                      <a:pt x="0" y="2"/>
                    </a:lnTo>
                    <a:lnTo>
                      <a:pt x="0" y="0"/>
                    </a:lnTo>
                    <a:lnTo>
                      <a:pt x="2" y="0"/>
                    </a:lnTo>
                    <a:lnTo>
                      <a:pt x="5" y="0"/>
                    </a:lnTo>
                    <a:lnTo>
                      <a:pt x="7" y="0"/>
                    </a:lnTo>
                    <a:lnTo>
                      <a:pt x="9" y="0"/>
                    </a:lnTo>
                    <a:lnTo>
                      <a:pt x="11" y="0"/>
                    </a:lnTo>
                    <a:lnTo>
                      <a:pt x="13" y="0"/>
                    </a:lnTo>
                    <a:lnTo>
                      <a:pt x="15" y="0"/>
                    </a:lnTo>
                    <a:lnTo>
                      <a:pt x="17" y="0"/>
                    </a:lnTo>
                    <a:lnTo>
                      <a:pt x="17" y="2"/>
                    </a:lnTo>
                    <a:lnTo>
                      <a:pt x="17" y="3"/>
                    </a:lnTo>
                    <a:lnTo>
                      <a:pt x="17" y="5"/>
                    </a:lnTo>
                    <a:lnTo>
                      <a:pt x="17" y="6"/>
                    </a:lnTo>
                    <a:lnTo>
                      <a:pt x="15" y="6"/>
                    </a:lnTo>
                    <a:lnTo>
                      <a:pt x="13" y="6"/>
                    </a:lnTo>
                    <a:lnTo>
                      <a:pt x="11" y="6"/>
                    </a:lnTo>
                    <a:lnTo>
                      <a:pt x="9" y="7"/>
                    </a:lnTo>
                    <a:lnTo>
                      <a:pt x="7"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04" name="Freeform 320"/>
              <p:cNvSpPr>
                <a:spLocks/>
              </p:cNvSpPr>
              <p:nvPr/>
            </p:nvSpPr>
            <p:spPr bwMode="auto">
              <a:xfrm>
                <a:off x="1072" y="1318"/>
                <a:ext cx="15" cy="7"/>
              </a:xfrm>
              <a:custGeom>
                <a:avLst/>
                <a:gdLst>
                  <a:gd name="T0" fmla="*/ 0 w 15"/>
                  <a:gd name="T1" fmla="*/ 7 h 7"/>
                  <a:gd name="T2" fmla="*/ 0 w 15"/>
                  <a:gd name="T3" fmla="*/ 5 h 7"/>
                  <a:gd name="T4" fmla="*/ 0 w 15"/>
                  <a:gd name="T5" fmla="*/ 3 h 7"/>
                  <a:gd name="T6" fmla="*/ 0 w 15"/>
                  <a:gd name="T7" fmla="*/ 2 h 7"/>
                  <a:gd name="T8" fmla="*/ 0 w 15"/>
                  <a:gd name="T9" fmla="*/ 0 h 7"/>
                  <a:gd name="T10" fmla="*/ 2 w 15"/>
                  <a:gd name="T11" fmla="*/ 0 h 7"/>
                  <a:gd name="T12" fmla="*/ 4 w 15"/>
                  <a:gd name="T13" fmla="*/ 0 h 7"/>
                  <a:gd name="T14" fmla="*/ 6 w 15"/>
                  <a:gd name="T15" fmla="*/ 0 h 7"/>
                  <a:gd name="T16" fmla="*/ 8 w 15"/>
                  <a:gd name="T17" fmla="*/ 0 h 7"/>
                  <a:gd name="T18" fmla="*/ 9 w 15"/>
                  <a:gd name="T19" fmla="*/ 0 h 7"/>
                  <a:gd name="T20" fmla="*/ 11 w 15"/>
                  <a:gd name="T21" fmla="*/ 0 h 7"/>
                  <a:gd name="T22" fmla="*/ 13 w 15"/>
                  <a:gd name="T23" fmla="*/ 0 h 7"/>
                  <a:gd name="T24" fmla="*/ 15 w 15"/>
                  <a:gd name="T25" fmla="*/ 0 h 7"/>
                  <a:gd name="T26" fmla="*/ 15 w 15"/>
                  <a:gd name="T27" fmla="*/ 2 h 7"/>
                  <a:gd name="T28" fmla="*/ 14 w 15"/>
                  <a:gd name="T29" fmla="*/ 3 h 7"/>
                  <a:gd name="T30" fmla="*/ 14 w 15"/>
                  <a:gd name="T31" fmla="*/ 5 h 7"/>
                  <a:gd name="T32" fmla="*/ 14 w 15"/>
                  <a:gd name="T33" fmla="*/ 7 h 7"/>
                  <a:gd name="T34" fmla="*/ 12 w 15"/>
                  <a:gd name="T35" fmla="*/ 7 h 7"/>
                  <a:gd name="T36" fmla="*/ 11 w 15"/>
                  <a:gd name="T37" fmla="*/ 7 h 7"/>
                  <a:gd name="T38" fmla="*/ 9 w 15"/>
                  <a:gd name="T39" fmla="*/ 7 h 7"/>
                  <a:gd name="T40" fmla="*/ 7 w 15"/>
                  <a:gd name="T41" fmla="*/ 7 h 7"/>
                  <a:gd name="T42" fmla="*/ 5 w 15"/>
                  <a:gd name="T43" fmla="*/ 7 h 7"/>
                  <a:gd name="T44" fmla="*/ 4 w 15"/>
                  <a:gd name="T45" fmla="*/ 7 h 7"/>
                  <a:gd name="T46" fmla="*/ 2 w 15"/>
                  <a:gd name="T47" fmla="*/ 7 h 7"/>
                  <a:gd name="T48" fmla="*/ 0 w 1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7"/>
                  <a:gd name="T77" fmla="*/ 15 w 1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7">
                    <a:moveTo>
                      <a:pt x="0" y="7"/>
                    </a:moveTo>
                    <a:lnTo>
                      <a:pt x="0" y="5"/>
                    </a:lnTo>
                    <a:lnTo>
                      <a:pt x="0" y="3"/>
                    </a:lnTo>
                    <a:lnTo>
                      <a:pt x="0" y="2"/>
                    </a:lnTo>
                    <a:lnTo>
                      <a:pt x="0" y="0"/>
                    </a:lnTo>
                    <a:lnTo>
                      <a:pt x="2" y="0"/>
                    </a:lnTo>
                    <a:lnTo>
                      <a:pt x="4" y="0"/>
                    </a:lnTo>
                    <a:lnTo>
                      <a:pt x="6" y="0"/>
                    </a:lnTo>
                    <a:lnTo>
                      <a:pt x="8" y="0"/>
                    </a:lnTo>
                    <a:lnTo>
                      <a:pt x="9" y="0"/>
                    </a:lnTo>
                    <a:lnTo>
                      <a:pt x="11" y="0"/>
                    </a:lnTo>
                    <a:lnTo>
                      <a:pt x="13" y="0"/>
                    </a:lnTo>
                    <a:lnTo>
                      <a:pt x="15" y="0"/>
                    </a:lnTo>
                    <a:lnTo>
                      <a:pt x="15" y="2"/>
                    </a:lnTo>
                    <a:lnTo>
                      <a:pt x="14" y="3"/>
                    </a:lnTo>
                    <a:lnTo>
                      <a:pt x="14" y="5"/>
                    </a:lnTo>
                    <a:lnTo>
                      <a:pt x="14" y="7"/>
                    </a:lnTo>
                    <a:lnTo>
                      <a:pt x="12" y="7"/>
                    </a:lnTo>
                    <a:lnTo>
                      <a:pt x="11" y="7"/>
                    </a:lnTo>
                    <a:lnTo>
                      <a:pt x="9" y="7"/>
                    </a:lnTo>
                    <a:lnTo>
                      <a:pt x="7" y="7"/>
                    </a:lnTo>
                    <a:lnTo>
                      <a:pt x="5"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05" name="Freeform 321"/>
              <p:cNvSpPr>
                <a:spLocks/>
              </p:cNvSpPr>
              <p:nvPr/>
            </p:nvSpPr>
            <p:spPr bwMode="auto">
              <a:xfrm>
                <a:off x="1100" y="1318"/>
                <a:ext cx="17" cy="7"/>
              </a:xfrm>
              <a:custGeom>
                <a:avLst/>
                <a:gdLst>
                  <a:gd name="T0" fmla="*/ 0 w 17"/>
                  <a:gd name="T1" fmla="*/ 7 h 7"/>
                  <a:gd name="T2" fmla="*/ 0 w 17"/>
                  <a:gd name="T3" fmla="*/ 5 h 7"/>
                  <a:gd name="T4" fmla="*/ 0 w 17"/>
                  <a:gd name="T5" fmla="*/ 4 h 7"/>
                  <a:gd name="T6" fmla="*/ 0 w 17"/>
                  <a:gd name="T7" fmla="*/ 2 h 7"/>
                  <a:gd name="T8" fmla="*/ 0 w 17"/>
                  <a:gd name="T9" fmla="*/ 0 h 7"/>
                  <a:gd name="T10" fmla="*/ 2 w 17"/>
                  <a:gd name="T11" fmla="*/ 0 h 7"/>
                  <a:gd name="T12" fmla="*/ 4 w 17"/>
                  <a:gd name="T13" fmla="*/ 0 h 7"/>
                  <a:gd name="T14" fmla="*/ 6 w 17"/>
                  <a:gd name="T15" fmla="*/ 0 h 7"/>
                  <a:gd name="T16" fmla="*/ 8 w 17"/>
                  <a:gd name="T17" fmla="*/ 0 h 7"/>
                  <a:gd name="T18" fmla="*/ 10 w 17"/>
                  <a:gd name="T19" fmla="*/ 0 h 7"/>
                  <a:gd name="T20" fmla="*/ 12 w 17"/>
                  <a:gd name="T21" fmla="*/ 0 h 7"/>
                  <a:gd name="T22" fmla="*/ 14 w 17"/>
                  <a:gd name="T23" fmla="*/ 0 h 7"/>
                  <a:gd name="T24" fmla="*/ 17 w 17"/>
                  <a:gd name="T25" fmla="*/ 0 h 7"/>
                  <a:gd name="T26" fmla="*/ 17 w 17"/>
                  <a:gd name="T27" fmla="*/ 2 h 7"/>
                  <a:gd name="T28" fmla="*/ 17 w 17"/>
                  <a:gd name="T29" fmla="*/ 3 h 7"/>
                  <a:gd name="T30" fmla="*/ 17 w 17"/>
                  <a:gd name="T31" fmla="*/ 5 h 7"/>
                  <a:gd name="T32" fmla="*/ 17 w 17"/>
                  <a:gd name="T33" fmla="*/ 7 h 7"/>
                  <a:gd name="T34" fmla="*/ 14 w 17"/>
                  <a:gd name="T35" fmla="*/ 7 h 7"/>
                  <a:gd name="T36" fmla="*/ 12 w 17"/>
                  <a:gd name="T37" fmla="*/ 7 h 7"/>
                  <a:gd name="T38" fmla="*/ 10 w 17"/>
                  <a:gd name="T39" fmla="*/ 7 h 7"/>
                  <a:gd name="T40" fmla="*/ 8 w 17"/>
                  <a:gd name="T41" fmla="*/ 7 h 7"/>
                  <a:gd name="T42" fmla="*/ 6 w 17"/>
                  <a:gd name="T43" fmla="*/ 7 h 7"/>
                  <a:gd name="T44" fmla="*/ 4 w 17"/>
                  <a:gd name="T45" fmla="*/ 7 h 7"/>
                  <a:gd name="T46" fmla="*/ 2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4"/>
                    </a:lnTo>
                    <a:lnTo>
                      <a:pt x="0" y="2"/>
                    </a:lnTo>
                    <a:lnTo>
                      <a:pt x="0" y="0"/>
                    </a:lnTo>
                    <a:lnTo>
                      <a:pt x="2" y="0"/>
                    </a:lnTo>
                    <a:lnTo>
                      <a:pt x="4" y="0"/>
                    </a:lnTo>
                    <a:lnTo>
                      <a:pt x="6" y="0"/>
                    </a:lnTo>
                    <a:lnTo>
                      <a:pt x="8" y="0"/>
                    </a:lnTo>
                    <a:lnTo>
                      <a:pt x="10" y="0"/>
                    </a:lnTo>
                    <a:lnTo>
                      <a:pt x="12" y="0"/>
                    </a:lnTo>
                    <a:lnTo>
                      <a:pt x="14" y="0"/>
                    </a:lnTo>
                    <a:lnTo>
                      <a:pt x="17" y="0"/>
                    </a:lnTo>
                    <a:lnTo>
                      <a:pt x="17" y="2"/>
                    </a:lnTo>
                    <a:lnTo>
                      <a:pt x="17" y="3"/>
                    </a:lnTo>
                    <a:lnTo>
                      <a:pt x="17" y="5"/>
                    </a:lnTo>
                    <a:lnTo>
                      <a:pt x="17" y="7"/>
                    </a:lnTo>
                    <a:lnTo>
                      <a:pt x="14" y="7"/>
                    </a:lnTo>
                    <a:lnTo>
                      <a:pt x="12" y="7"/>
                    </a:lnTo>
                    <a:lnTo>
                      <a:pt x="10" y="7"/>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06" name="Freeform 322"/>
              <p:cNvSpPr>
                <a:spLocks/>
              </p:cNvSpPr>
              <p:nvPr/>
            </p:nvSpPr>
            <p:spPr bwMode="auto">
              <a:xfrm>
                <a:off x="823" y="1317"/>
                <a:ext cx="18" cy="7"/>
              </a:xfrm>
              <a:custGeom>
                <a:avLst/>
                <a:gdLst>
                  <a:gd name="T0" fmla="*/ 0 w 18"/>
                  <a:gd name="T1" fmla="*/ 7 h 7"/>
                  <a:gd name="T2" fmla="*/ 0 w 18"/>
                  <a:gd name="T3" fmla="*/ 5 h 7"/>
                  <a:gd name="T4" fmla="*/ 0 w 18"/>
                  <a:gd name="T5" fmla="*/ 4 h 7"/>
                  <a:gd name="T6" fmla="*/ 0 w 18"/>
                  <a:gd name="T7" fmla="*/ 2 h 7"/>
                  <a:gd name="T8" fmla="*/ 0 w 18"/>
                  <a:gd name="T9" fmla="*/ 0 h 7"/>
                  <a:gd name="T10" fmla="*/ 2 w 18"/>
                  <a:gd name="T11" fmla="*/ 0 h 7"/>
                  <a:gd name="T12" fmla="*/ 5 w 18"/>
                  <a:gd name="T13" fmla="*/ 0 h 7"/>
                  <a:gd name="T14" fmla="*/ 7 w 18"/>
                  <a:gd name="T15" fmla="*/ 0 h 7"/>
                  <a:gd name="T16" fmla="*/ 9 w 18"/>
                  <a:gd name="T17" fmla="*/ 0 h 7"/>
                  <a:gd name="T18" fmla="*/ 11 w 18"/>
                  <a:gd name="T19" fmla="*/ 0 h 7"/>
                  <a:gd name="T20" fmla="*/ 14 w 18"/>
                  <a:gd name="T21" fmla="*/ 0 h 7"/>
                  <a:gd name="T22" fmla="*/ 16 w 18"/>
                  <a:gd name="T23" fmla="*/ 0 h 7"/>
                  <a:gd name="T24" fmla="*/ 18 w 18"/>
                  <a:gd name="T25" fmla="*/ 0 h 7"/>
                  <a:gd name="T26" fmla="*/ 18 w 18"/>
                  <a:gd name="T27" fmla="*/ 2 h 7"/>
                  <a:gd name="T28" fmla="*/ 18 w 18"/>
                  <a:gd name="T29" fmla="*/ 3 h 7"/>
                  <a:gd name="T30" fmla="*/ 18 w 18"/>
                  <a:gd name="T31" fmla="*/ 5 h 7"/>
                  <a:gd name="T32" fmla="*/ 18 w 18"/>
                  <a:gd name="T33" fmla="*/ 7 h 7"/>
                  <a:gd name="T34" fmla="*/ 16 w 18"/>
                  <a:gd name="T35" fmla="*/ 7 h 7"/>
                  <a:gd name="T36" fmla="*/ 14 w 18"/>
                  <a:gd name="T37" fmla="*/ 7 h 7"/>
                  <a:gd name="T38" fmla="*/ 12 w 18"/>
                  <a:gd name="T39" fmla="*/ 7 h 7"/>
                  <a:gd name="T40" fmla="*/ 9 w 18"/>
                  <a:gd name="T41" fmla="*/ 7 h 7"/>
                  <a:gd name="T42" fmla="*/ 7 w 18"/>
                  <a:gd name="T43" fmla="*/ 7 h 7"/>
                  <a:gd name="T44" fmla="*/ 5 w 18"/>
                  <a:gd name="T45" fmla="*/ 7 h 7"/>
                  <a:gd name="T46" fmla="*/ 3 w 18"/>
                  <a:gd name="T47" fmla="*/ 7 h 7"/>
                  <a:gd name="T48" fmla="*/ 0 w 18"/>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7"/>
                  <a:gd name="T77" fmla="*/ 18 w 18"/>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7">
                    <a:moveTo>
                      <a:pt x="0" y="7"/>
                    </a:moveTo>
                    <a:lnTo>
                      <a:pt x="0" y="5"/>
                    </a:lnTo>
                    <a:lnTo>
                      <a:pt x="0" y="4"/>
                    </a:lnTo>
                    <a:lnTo>
                      <a:pt x="0" y="2"/>
                    </a:lnTo>
                    <a:lnTo>
                      <a:pt x="0" y="0"/>
                    </a:lnTo>
                    <a:lnTo>
                      <a:pt x="2" y="0"/>
                    </a:lnTo>
                    <a:lnTo>
                      <a:pt x="5" y="0"/>
                    </a:lnTo>
                    <a:lnTo>
                      <a:pt x="7" y="0"/>
                    </a:lnTo>
                    <a:lnTo>
                      <a:pt x="9" y="0"/>
                    </a:lnTo>
                    <a:lnTo>
                      <a:pt x="11" y="0"/>
                    </a:lnTo>
                    <a:lnTo>
                      <a:pt x="14" y="0"/>
                    </a:lnTo>
                    <a:lnTo>
                      <a:pt x="16" y="0"/>
                    </a:lnTo>
                    <a:lnTo>
                      <a:pt x="18" y="0"/>
                    </a:lnTo>
                    <a:lnTo>
                      <a:pt x="18" y="2"/>
                    </a:lnTo>
                    <a:lnTo>
                      <a:pt x="18" y="3"/>
                    </a:lnTo>
                    <a:lnTo>
                      <a:pt x="18" y="5"/>
                    </a:lnTo>
                    <a:lnTo>
                      <a:pt x="18" y="7"/>
                    </a:lnTo>
                    <a:lnTo>
                      <a:pt x="16" y="7"/>
                    </a:lnTo>
                    <a:lnTo>
                      <a:pt x="14" y="7"/>
                    </a:lnTo>
                    <a:lnTo>
                      <a:pt x="12" y="7"/>
                    </a:lnTo>
                    <a:lnTo>
                      <a:pt x="9"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907" name="Freeform 323"/>
              <p:cNvSpPr>
                <a:spLocks/>
              </p:cNvSpPr>
              <p:nvPr/>
            </p:nvSpPr>
            <p:spPr bwMode="auto">
              <a:xfrm>
                <a:off x="856" y="1317"/>
                <a:ext cx="13" cy="7"/>
              </a:xfrm>
              <a:custGeom>
                <a:avLst/>
                <a:gdLst>
                  <a:gd name="T0" fmla="*/ 0 w 13"/>
                  <a:gd name="T1" fmla="*/ 7 h 7"/>
                  <a:gd name="T2" fmla="*/ 0 w 13"/>
                  <a:gd name="T3" fmla="*/ 5 h 7"/>
                  <a:gd name="T4" fmla="*/ 0 w 13"/>
                  <a:gd name="T5" fmla="*/ 4 h 7"/>
                  <a:gd name="T6" fmla="*/ 0 w 13"/>
                  <a:gd name="T7" fmla="*/ 2 h 7"/>
                  <a:gd name="T8" fmla="*/ 0 w 13"/>
                  <a:gd name="T9" fmla="*/ 0 h 7"/>
                  <a:gd name="T10" fmla="*/ 3 w 13"/>
                  <a:gd name="T11" fmla="*/ 0 h 7"/>
                  <a:gd name="T12" fmla="*/ 6 w 13"/>
                  <a:gd name="T13" fmla="*/ 0 h 7"/>
                  <a:gd name="T14" fmla="*/ 9 w 13"/>
                  <a:gd name="T15" fmla="*/ 0 h 7"/>
                  <a:gd name="T16" fmla="*/ 12 w 13"/>
                  <a:gd name="T17" fmla="*/ 0 h 7"/>
                  <a:gd name="T18" fmla="*/ 13 w 13"/>
                  <a:gd name="T19" fmla="*/ 2 h 7"/>
                  <a:gd name="T20" fmla="*/ 13 w 13"/>
                  <a:gd name="T21" fmla="*/ 4 h 7"/>
                  <a:gd name="T22" fmla="*/ 13 w 13"/>
                  <a:gd name="T23" fmla="*/ 5 h 7"/>
                  <a:gd name="T24" fmla="*/ 13 w 13"/>
                  <a:gd name="T25" fmla="*/ 7 h 7"/>
                  <a:gd name="T26" fmla="*/ 11 w 13"/>
                  <a:gd name="T27" fmla="*/ 7 h 7"/>
                  <a:gd name="T28" fmla="*/ 10 w 13"/>
                  <a:gd name="T29" fmla="*/ 7 h 7"/>
                  <a:gd name="T30" fmla="*/ 8 w 13"/>
                  <a:gd name="T31" fmla="*/ 7 h 7"/>
                  <a:gd name="T32" fmla="*/ 7 w 13"/>
                  <a:gd name="T33" fmla="*/ 7 h 7"/>
                  <a:gd name="T34" fmla="*/ 5 w 13"/>
                  <a:gd name="T35" fmla="*/ 7 h 7"/>
                  <a:gd name="T36" fmla="*/ 4 w 13"/>
                  <a:gd name="T37" fmla="*/ 7 h 7"/>
                  <a:gd name="T38" fmla="*/ 2 w 13"/>
                  <a:gd name="T39" fmla="*/ 7 h 7"/>
                  <a:gd name="T40" fmla="*/ 0 w 13"/>
                  <a:gd name="T41" fmla="*/ 7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7"/>
                  <a:gd name="T65" fmla="*/ 13 w 13"/>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7">
                    <a:moveTo>
                      <a:pt x="0" y="7"/>
                    </a:moveTo>
                    <a:lnTo>
                      <a:pt x="0" y="5"/>
                    </a:lnTo>
                    <a:lnTo>
                      <a:pt x="0" y="4"/>
                    </a:lnTo>
                    <a:lnTo>
                      <a:pt x="0" y="2"/>
                    </a:lnTo>
                    <a:lnTo>
                      <a:pt x="0" y="0"/>
                    </a:lnTo>
                    <a:lnTo>
                      <a:pt x="3" y="0"/>
                    </a:lnTo>
                    <a:lnTo>
                      <a:pt x="6" y="0"/>
                    </a:lnTo>
                    <a:lnTo>
                      <a:pt x="9" y="0"/>
                    </a:lnTo>
                    <a:lnTo>
                      <a:pt x="12" y="0"/>
                    </a:lnTo>
                    <a:lnTo>
                      <a:pt x="13" y="2"/>
                    </a:lnTo>
                    <a:lnTo>
                      <a:pt x="13" y="4"/>
                    </a:lnTo>
                    <a:lnTo>
                      <a:pt x="13" y="5"/>
                    </a:lnTo>
                    <a:lnTo>
                      <a:pt x="13" y="7"/>
                    </a:lnTo>
                    <a:lnTo>
                      <a:pt x="11" y="7"/>
                    </a:lnTo>
                    <a:lnTo>
                      <a:pt x="10" y="7"/>
                    </a:lnTo>
                    <a:lnTo>
                      <a:pt x="8" y="7"/>
                    </a:lnTo>
                    <a:lnTo>
                      <a:pt x="7" y="7"/>
                    </a:lnTo>
                    <a:lnTo>
                      <a:pt x="5"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08" name="Freeform 324"/>
              <p:cNvSpPr>
                <a:spLocks/>
              </p:cNvSpPr>
              <p:nvPr/>
            </p:nvSpPr>
            <p:spPr bwMode="auto">
              <a:xfrm>
                <a:off x="884" y="1317"/>
                <a:ext cx="16" cy="7"/>
              </a:xfrm>
              <a:custGeom>
                <a:avLst/>
                <a:gdLst>
                  <a:gd name="T0" fmla="*/ 0 w 16"/>
                  <a:gd name="T1" fmla="*/ 7 h 7"/>
                  <a:gd name="T2" fmla="*/ 0 w 16"/>
                  <a:gd name="T3" fmla="*/ 5 h 7"/>
                  <a:gd name="T4" fmla="*/ 0 w 16"/>
                  <a:gd name="T5" fmla="*/ 3 h 7"/>
                  <a:gd name="T6" fmla="*/ 0 w 16"/>
                  <a:gd name="T7" fmla="*/ 1 h 7"/>
                  <a:gd name="T8" fmla="*/ 0 w 16"/>
                  <a:gd name="T9" fmla="*/ 0 h 7"/>
                  <a:gd name="T10" fmla="*/ 2 w 16"/>
                  <a:gd name="T11" fmla="*/ 0 h 7"/>
                  <a:gd name="T12" fmla="*/ 4 w 16"/>
                  <a:gd name="T13" fmla="*/ 0 h 7"/>
                  <a:gd name="T14" fmla="*/ 6 w 16"/>
                  <a:gd name="T15" fmla="*/ 0 h 7"/>
                  <a:gd name="T16" fmla="*/ 8 w 16"/>
                  <a:gd name="T17" fmla="*/ 0 h 7"/>
                  <a:gd name="T18" fmla="*/ 10 w 16"/>
                  <a:gd name="T19" fmla="*/ 0 h 7"/>
                  <a:gd name="T20" fmla="*/ 12 w 16"/>
                  <a:gd name="T21" fmla="*/ 0 h 7"/>
                  <a:gd name="T22" fmla="*/ 14 w 16"/>
                  <a:gd name="T23" fmla="*/ 0 h 7"/>
                  <a:gd name="T24" fmla="*/ 16 w 16"/>
                  <a:gd name="T25" fmla="*/ 0 h 7"/>
                  <a:gd name="T26" fmla="*/ 16 w 16"/>
                  <a:gd name="T27" fmla="*/ 2 h 7"/>
                  <a:gd name="T28" fmla="*/ 16 w 16"/>
                  <a:gd name="T29" fmla="*/ 4 h 7"/>
                  <a:gd name="T30" fmla="*/ 16 w 16"/>
                  <a:gd name="T31" fmla="*/ 5 h 7"/>
                  <a:gd name="T32" fmla="*/ 15 w 16"/>
                  <a:gd name="T33" fmla="*/ 7 h 7"/>
                  <a:gd name="T34" fmla="*/ 13 w 16"/>
                  <a:gd name="T35" fmla="*/ 7 h 7"/>
                  <a:gd name="T36" fmla="*/ 11 w 16"/>
                  <a:gd name="T37" fmla="*/ 7 h 7"/>
                  <a:gd name="T38" fmla="*/ 9 w 16"/>
                  <a:gd name="T39" fmla="*/ 7 h 7"/>
                  <a:gd name="T40" fmla="*/ 7 w 16"/>
                  <a:gd name="T41" fmla="*/ 7 h 7"/>
                  <a:gd name="T42" fmla="*/ 5 w 16"/>
                  <a:gd name="T43" fmla="*/ 7 h 7"/>
                  <a:gd name="T44" fmla="*/ 3 w 16"/>
                  <a:gd name="T45" fmla="*/ 7 h 7"/>
                  <a:gd name="T46" fmla="*/ 2 w 16"/>
                  <a:gd name="T47" fmla="*/ 7 h 7"/>
                  <a:gd name="T48" fmla="*/ 0 w 16"/>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7"/>
                  <a:gd name="T77" fmla="*/ 16 w 16"/>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7">
                    <a:moveTo>
                      <a:pt x="0" y="7"/>
                    </a:moveTo>
                    <a:lnTo>
                      <a:pt x="0" y="5"/>
                    </a:lnTo>
                    <a:lnTo>
                      <a:pt x="0" y="3"/>
                    </a:lnTo>
                    <a:lnTo>
                      <a:pt x="0" y="1"/>
                    </a:lnTo>
                    <a:lnTo>
                      <a:pt x="0" y="0"/>
                    </a:lnTo>
                    <a:lnTo>
                      <a:pt x="2" y="0"/>
                    </a:lnTo>
                    <a:lnTo>
                      <a:pt x="4" y="0"/>
                    </a:lnTo>
                    <a:lnTo>
                      <a:pt x="6" y="0"/>
                    </a:lnTo>
                    <a:lnTo>
                      <a:pt x="8" y="0"/>
                    </a:lnTo>
                    <a:lnTo>
                      <a:pt x="10" y="0"/>
                    </a:lnTo>
                    <a:lnTo>
                      <a:pt x="12" y="0"/>
                    </a:lnTo>
                    <a:lnTo>
                      <a:pt x="14" y="0"/>
                    </a:lnTo>
                    <a:lnTo>
                      <a:pt x="16" y="0"/>
                    </a:lnTo>
                    <a:lnTo>
                      <a:pt x="16" y="2"/>
                    </a:lnTo>
                    <a:lnTo>
                      <a:pt x="16" y="4"/>
                    </a:lnTo>
                    <a:lnTo>
                      <a:pt x="16" y="5"/>
                    </a:lnTo>
                    <a:lnTo>
                      <a:pt x="15" y="7"/>
                    </a:lnTo>
                    <a:lnTo>
                      <a:pt x="13" y="7"/>
                    </a:lnTo>
                    <a:lnTo>
                      <a:pt x="11" y="7"/>
                    </a:lnTo>
                    <a:lnTo>
                      <a:pt x="9" y="7"/>
                    </a:lnTo>
                    <a:lnTo>
                      <a:pt x="7" y="7"/>
                    </a:lnTo>
                    <a:lnTo>
                      <a:pt x="5" y="7"/>
                    </a:lnTo>
                    <a:lnTo>
                      <a:pt x="3" y="7"/>
                    </a:lnTo>
                    <a:lnTo>
                      <a:pt x="2" y="7"/>
                    </a:lnTo>
                    <a:lnTo>
                      <a:pt x="0" y="7"/>
                    </a:lnTo>
                    <a:close/>
                  </a:path>
                </a:pathLst>
              </a:custGeom>
              <a:solidFill>
                <a:srgbClr val="A98F00"/>
              </a:solidFill>
              <a:ln w="9525">
                <a:noFill/>
                <a:round/>
                <a:headEnd/>
                <a:tailEnd/>
              </a:ln>
            </p:spPr>
            <p:txBody>
              <a:bodyPr/>
              <a:lstStyle/>
              <a:p>
                <a:endParaRPr lang="en-US"/>
              </a:p>
            </p:txBody>
          </p:sp>
          <p:sp>
            <p:nvSpPr>
              <p:cNvPr id="26909" name="Freeform 325"/>
              <p:cNvSpPr>
                <a:spLocks/>
              </p:cNvSpPr>
              <p:nvPr/>
            </p:nvSpPr>
            <p:spPr bwMode="auto">
              <a:xfrm>
                <a:off x="912" y="1317"/>
                <a:ext cx="13" cy="7"/>
              </a:xfrm>
              <a:custGeom>
                <a:avLst/>
                <a:gdLst>
                  <a:gd name="T0" fmla="*/ 0 w 13"/>
                  <a:gd name="T1" fmla="*/ 7 h 7"/>
                  <a:gd name="T2" fmla="*/ 0 w 13"/>
                  <a:gd name="T3" fmla="*/ 5 h 7"/>
                  <a:gd name="T4" fmla="*/ 0 w 13"/>
                  <a:gd name="T5" fmla="*/ 4 h 7"/>
                  <a:gd name="T6" fmla="*/ 0 w 13"/>
                  <a:gd name="T7" fmla="*/ 2 h 7"/>
                  <a:gd name="T8" fmla="*/ 0 w 13"/>
                  <a:gd name="T9" fmla="*/ 0 h 7"/>
                  <a:gd name="T10" fmla="*/ 3 w 13"/>
                  <a:gd name="T11" fmla="*/ 1 h 7"/>
                  <a:gd name="T12" fmla="*/ 6 w 13"/>
                  <a:gd name="T13" fmla="*/ 1 h 7"/>
                  <a:gd name="T14" fmla="*/ 9 w 13"/>
                  <a:gd name="T15" fmla="*/ 1 h 7"/>
                  <a:gd name="T16" fmla="*/ 13 w 13"/>
                  <a:gd name="T17" fmla="*/ 1 h 7"/>
                  <a:gd name="T18" fmla="*/ 12 w 13"/>
                  <a:gd name="T19" fmla="*/ 2 h 7"/>
                  <a:gd name="T20" fmla="*/ 12 w 13"/>
                  <a:gd name="T21" fmla="*/ 4 h 7"/>
                  <a:gd name="T22" fmla="*/ 12 w 13"/>
                  <a:gd name="T23" fmla="*/ 5 h 7"/>
                  <a:gd name="T24" fmla="*/ 12 w 13"/>
                  <a:gd name="T25" fmla="*/ 7 h 7"/>
                  <a:gd name="T26" fmla="*/ 9 w 13"/>
                  <a:gd name="T27" fmla="*/ 7 h 7"/>
                  <a:gd name="T28" fmla="*/ 6 w 13"/>
                  <a:gd name="T29" fmla="*/ 7 h 7"/>
                  <a:gd name="T30" fmla="*/ 3 w 13"/>
                  <a:gd name="T31" fmla="*/ 7 h 7"/>
                  <a:gd name="T32" fmla="*/ 0 w 13"/>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7"/>
                  <a:gd name="T53" fmla="*/ 13 w 13"/>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7">
                    <a:moveTo>
                      <a:pt x="0" y="7"/>
                    </a:moveTo>
                    <a:lnTo>
                      <a:pt x="0" y="5"/>
                    </a:lnTo>
                    <a:lnTo>
                      <a:pt x="0" y="4"/>
                    </a:lnTo>
                    <a:lnTo>
                      <a:pt x="0" y="2"/>
                    </a:lnTo>
                    <a:lnTo>
                      <a:pt x="0" y="0"/>
                    </a:lnTo>
                    <a:lnTo>
                      <a:pt x="3" y="1"/>
                    </a:lnTo>
                    <a:lnTo>
                      <a:pt x="6" y="1"/>
                    </a:lnTo>
                    <a:lnTo>
                      <a:pt x="9" y="1"/>
                    </a:lnTo>
                    <a:lnTo>
                      <a:pt x="13" y="1"/>
                    </a:lnTo>
                    <a:lnTo>
                      <a:pt x="12" y="2"/>
                    </a:lnTo>
                    <a:lnTo>
                      <a:pt x="12" y="4"/>
                    </a:lnTo>
                    <a:lnTo>
                      <a:pt x="12" y="5"/>
                    </a:lnTo>
                    <a:lnTo>
                      <a:pt x="12" y="7"/>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910" name="Freeform 326"/>
              <p:cNvSpPr>
                <a:spLocks/>
              </p:cNvSpPr>
              <p:nvPr/>
            </p:nvSpPr>
            <p:spPr bwMode="auto">
              <a:xfrm>
                <a:off x="797" y="1317"/>
                <a:ext cx="13" cy="7"/>
              </a:xfrm>
              <a:custGeom>
                <a:avLst/>
                <a:gdLst>
                  <a:gd name="T0" fmla="*/ 0 w 13"/>
                  <a:gd name="T1" fmla="*/ 7 h 7"/>
                  <a:gd name="T2" fmla="*/ 0 w 13"/>
                  <a:gd name="T3" fmla="*/ 5 h 7"/>
                  <a:gd name="T4" fmla="*/ 0 w 13"/>
                  <a:gd name="T5" fmla="*/ 3 h 7"/>
                  <a:gd name="T6" fmla="*/ 0 w 13"/>
                  <a:gd name="T7" fmla="*/ 1 h 7"/>
                  <a:gd name="T8" fmla="*/ 0 w 13"/>
                  <a:gd name="T9" fmla="*/ 0 h 7"/>
                  <a:gd name="T10" fmla="*/ 2 w 13"/>
                  <a:gd name="T11" fmla="*/ 0 h 7"/>
                  <a:gd name="T12" fmla="*/ 3 w 13"/>
                  <a:gd name="T13" fmla="*/ 0 h 7"/>
                  <a:gd name="T14" fmla="*/ 5 w 13"/>
                  <a:gd name="T15" fmla="*/ 0 h 7"/>
                  <a:gd name="T16" fmla="*/ 7 w 13"/>
                  <a:gd name="T17" fmla="*/ 0 h 7"/>
                  <a:gd name="T18" fmla="*/ 8 w 13"/>
                  <a:gd name="T19" fmla="*/ 0 h 7"/>
                  <a:gd name="T20" fmla="*/ 10 w 13"/>
                  <a:gd name="T21" fmla="*/ 0 h 7"/>
                  <a:gd name="T22" fmla="*/ 12 w 13"/>
                  <a:gd name="T23" fmla="*/ 0 h 7"/>
                  <a:gd name="T24" fmla="*/ 13 w 13"/>
                  <a:gd name="T25" fmla="*/ 0 h 7"/>
                  <a:gd name="T26" fmla="*/ 13 w 13"/>
                  <a:gd name="T27" fmla="*/ 1 h 7"/>
                  <a:gd name="T28" fmla="*/ 13 w 13"/>
                  <a:gd name="T29" fmla="*/ 3 h 7"/>
                  <a:gd name="T30" fmla="*/ 13 w 13"/>
                  <a:gd name="T31" fmla="*/ 5 h 7"/>
                  <a:gd name="T32" fmla="*/ 13 w 13"/>
                  <a:gd name="T33" fmla="*/ 7 h 7"/>
                  <a:gd name="T34" fmla="*/ 12 w 13"/>
                  <a:gd name="T35" fmla="*/ 7 h 7"/>
                  <a:gd name="T36" fmla="*/ 10 w 13"/>
                  <a:gd name="T37" fmla="*/ 7 h 7"/>
                  <a:gd name="T38" fmla="*/ 8 w 13"/>
                  <a:gd name="T39" fmla="*/ 7 h 7"/>
                  <a:gd name="T40" fmla="*/ 7 w 13"/>
                  <a:gd name="T41" fmla="*/ 7 h 7"/>
                  <a:gd name="T42" fmla="*/ 5 w 13"/>
                  <a:gd name="T43" fmla="*/ 7 h 7"/>
                  <a:gd name="T44" fmla="*/ 3 w 13"/>
                  <a:gd name="T45" fmla="*/ 7 h 7"/>
                  <a:gd name="T46" fmla="*/ 2 w 13"/>
                  <a:gd name="T47" fmla="*/ 7 h 7"/>
                  <a:gd name="T48" fmla="*/ 0 w 13"/>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7"/>
                  <a:gd name="T77" fmla="*/ 13 w 13"/>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7">
                    <a:moveTo>
                      <a:pt x="0" y="7"/>
                    </a:moveTo>
                    <a:lnTo>
                      <a:pt x="0" y="5"/>
                    </a:lnTo>
                    <a:lnTo>
                      <a:pt x="0" y="3"/>
                    </a:lnTo>
                    <a:lnTo>
                      <a:pt x="0" y="1"/>
                    </a:lnTo>
                    <a:lnTo>
                      <a:pt x="0" y="0"/>
                    </a:lnTo>
                    <a:lnTo>
                      <a:pt x="2" y="0"/>
                    </a:lnTo>
                    <a:lnTo>
                      <a:pt x="3" y="0"/>
                    </a:lnTo>
                    <a:lnTo>
                      <a:pt x="5" y="0"/>
                    </a:lnTo>
                    <a:lnTo>
                      <a:pt x="7" y="0"/>
                    </a:lnTo>
                    <a:lnTo>
                      <a:pt x="8" y="0"/>
                    </a:lnTo>
                    <a:lnTo>
                      <a:pt x="10" y="0"/>
                    </a:lnTo>
                    <a:lnTo>
                      <a:pt x="12" y="0"/>
                    </a:lnTo>
                    <a:lnTo>
                      <a:pt x="13" y="0"/>
                    </a:lnTo>
                    <a:lnTo>
                      <a:pt x="13" y="1"/>
                    </a:lnTo>
                    <a:lnTo>
                      <a:pt x="13" y="3"/>
                    </a:lnTo>
                    <a:lnTo>
                      <a:pt x="13" y="5"/>
                    </a:lnTo>
                    <a:lnTo>
                      <a:pt x="13" y="7"/>
                    </a:lnTo>
                    <a:lnTo>
                      <a:pt x="12" y="7"/>
                    </a:lnTo>
                    <a:lnTo>
                      <a:pt x="10" y="7"/>
                    </a:lnTo>
                    <a:lnTo>
                      <a:pt x="8" y="7"/>
                    </a:lnTo>
                    <a:lnTo>
                      <a:pt x="7" y="7"/>
                    </a:lnTo>
                    <a:lnTo>
                      <a:pt x="5" y="7"/>
                    </a:lnTo>
                    <a:lnTo>
                      <a:pt x="3" y="7"/>
                    </a:lnTo>
                    <a:lnTo>
                      <a:pt x="2" y="7"/>
                    </a:lnTo>
                    <a:lnTo>
                      <a:pt x="0" y="7"/>
                    </a:lnTo>
                    <a:close/>
                  </a:path>
                </a:pathLst>
              </a:custGeom>
              <a:solidFill>
                <a:srgbClr val="A98F00"/>
              </a:solidFill>
              <a:ln w="9525">
                <a:noFill/>
                <a:round/>
                <a:headEnd/>
                <a:tailEnd/>
              </a:ln>
            </p:spPr>
            <p:txBody>
              <a:bodyPr/>
              <a:lstStyle/>
              <a:p>
                <a:endParaRPr lang="en-US"/>
              </a:p>
            </p:txBody>
          </p:sp>
          <p:sp>
            <p:nvSpPr>
              <p:cNvPr id="26911" name="Freeform 327"/>
              <p:cNvSpPr>
                <a:spLocks/>
              </p:cNvSpPr>
              <p:nvPr/>
            </p:nvSpPr>
            <p:spPr bwMode="auto">
              <a:xfrm>
                <a:off x="1419" y="1275"/>
                <a:ext cx="54" cy="48"/>
              </a:xfrm>
              <a:custGeom>
                <a:avLst/>
                <a:gdLst>
                  <a:gd name="T0" fmla="*/ 18 w 54"/>
                  <a:gd name="T1" fmla="*/ 47 h 48"/>
                  <a:gd name="T2" fmla="*/ 13 w 54"/>
                  <a:gd name="T3" fmla="*/ 46 h 48"/>
                  <a:gd name="T4" fmla="*/ 9 w 54"/>
                  <a:gd name="T5" fmla="*/ 44 h 48"/>
                  <a:gd name="T6" fmla="*/ 7 w 54"/>
                  <a:gd name="T7" fmla="*/ 43 h 48"/>
                  <a:gd name="T8" fmla="*/ 6 w 54"/>
                  <a:gd name="T9" fmla="*/ 41 h 48"/>
                  <a:gd name="T10" fmla="*/ 5 w 54"/>
                  <a:gd name="T11" fmla="*/ 41 h 48"/>
                  <a:gd name="T12" fmla="*/ 4 w 54"/>
                  <a:gd name="T13" fmla="*/ 40 h 48"/>
                  <a:gd name="T14" fmla="*/ 4 w 54"/>
                  <a:gd name="T15" fmla="*/ 39 h 48"/>
                  <a:gd name="T16" fmla="*/ 3 w 54"/>
                  <a:gd name="T17" fmla="*/ 38 h 48"/>
                  <a:gd name="T18" fmla="*/ 2 w 54"/>
                  <a:gd name="T19" fmla="*/ 36 h 48"/>
                  <a:gd name="T20" fmla="*/ 1 w 54"/>
                  <a:gd name="T21" fmla="*/ 32 h 48"/>
                  <a:gd name="T22" fmla="*/ 0 w 54"/>
                  <a:gd name="T23" fmla="*/ 28 h 48"/>
                  <a:gd name="T24" fmla="*/ 0 w 54"/>
                  <a:gd name="T25" fmla="*/ 25 h 48"/>
                  <a:gd name="T26" fmla="*/ 0 w 54"/>
                  <a:gd name="T27" fmla="*/ 22 h 48"/>
                  <a:gd name="T28" fmla="*/ 0 w 54"/>
                  <a:gd name="T29" fmla="*/ 18 h 48"/>
                  <a:gd name="T30" fmla="*/ 1 w 54"/>
                  <a:gd name="T31" fmla="*/ 15 h 48"/>
                  <a:gd name="T32" fmla="*/ 2 w 54"/>
                  <a:gd name="T33" fmla="*/ 13 h 48"/>
                  <a:gd name="T34" fmla="*/ 4 w 54"/>
                  <a:gd name="T35" fmla="*/ 10 h 48"/>
                  <a:gd name="T36" fmla="*/ 5 w 54"/>
                  <a:gd name="T37" fmla="*/ 8 h 48"/>
                  <a:gd name="T38" fmla="*/ 8 w 54"/>
                  <a:gd name="T39" fmla="*/ 6 h 48"/>
                  <a:gd name="T40" fmla="*/ 10 w 54"/>
                  <a:gd name="T41" fmla="*/ 4 h 48"/>
                  <a:gd name="T42" fmla="*/ 13 w 54"/>
                  <a:gd name="T43" fmla="*/ 3 h 48"/>
                  <a:gd name="T44" fmla="*/ 17 w 54"/>
                  <a:gd name="T45" fmla="*/ 1 h 48"/>
                  <a:gd name="T46" fmla="*/ 21 w 54"/>
                  <a:gd name="T47" fmla="*/ 0 h 48"/>
                  <a:gd name="T48" fmla="*/ 25 w 54"/>
                  <a:gd name="T49" fmla="*/ 0 h 48"/>
                  <a:gd name="T50" fmla="*/ 31 w 54"/>
                  <a:gd name="T51" fmla="*/ 0 h 48"/>
                  <a:gd name="T52" fmla="*/ 36 w 54"/>
                  <a:gd name="T53" fmla="*/ 1 h 48"/>
                  <a:gd name="T54" fmla="*/ 39 w 54"/>
                  <a:gd name="T55" fmla="*/ 2 h 48"/>
                  <a:gd name="T56" fmla="*/ 41 w 54"/>
                  <a:gd name="T57" fmla="*/ 3 h 48"/>
                  <a:gd name="T58" fmla="*/ 44 w 54"/>
                  <a:gd name="T59" fmla="*/ 4 h 48"/>
                  <a:gd name="T60" fmla="*/ 47 w 54"/>
                  <a:gd name="T61" fmla="*/ 6 h 48"/>
                  <a:gd name="T62" fmla="*/ 49 w 54"/>
                  <a:gd name="T63" fmla="*/ 8 h 48"/>
                  <a:gd name="T64" fmla="*/ 51 w 54"/>
                  <a:gd name="T65" fmla="*/ 10 h 48"/>
                  <a:gd name="T66" fmla="*/ 52 w 54"/>
                  <a:gd name="T67" fmla="*/ 12 h 48"/>
                  <a:gd name="T68" fmla="*/ 53 w 54"/>
                  <a:gd name="T69" fmla="*/ 14 h 48"/>
                  <a:gd name="T70" fmla="*/ 53 w 54"/>
                  <a:gd name="T71" fmla="*/ 16 h 48"/>
                  <a:gd name="T72" fmla="*/ 54 w 54"/>
                  <a:gd name="T73" fmla="*/ 19 h 48"/>
                  <a:gd name="T74" fmla="*/ 54 w 54"/>
                  <a:gd name="T75" fmla="*/ 23 h 48"/>
                  <a:gd name="T76" fmla="*/ 54 w 54"/>
                  <a:gd name="T77" fmla="*/ 27 h 48"/>
                  <a:gd name="T78" fmla="*/ 53 w 54"/>
                  <a:gd name="T79" fmla="*/ 31 h 48"/>
                  <a:gd name="T80" fmla="*/ 52 w 54"/>
                  <a:gd name="T81" fmla="*/ 35 h 48"/>
                  <a:gd name="T82" fmla="*/ 50 w 54"/>
                  <a:gd name="T83" fmla="*/ 39 h 48"/>
                  <a:gd name="T84" fmla="*/ 49 w 54"/>
                  <a:gd name="T85" fmla="*/ 41 h 48"/>
                  <a:gd name="T86" fmla="*/ 48 w 54"/>
                  <a:gd name="T87" fmla="*/ 41 h 48"/>
                  <a:gd name="T88" fmla="*/ 46 w 54"/>
                  <a:gd name="T89" fmla="*/ 43 h 48"/>
                  <a:gd name="T90" fmla="*/ 45 w 54"/>
                  <a:gd name="T91" fmla="*/ 44 h 48"/>
                  <a:gd name="T92" fmla="*/ 43 w 54"/>
                  <a:gd name="T93" fmla="*/ 45 h 48"/>
                  <a:gd name="T94" fmla="*/ 42 w 54"/>
                  <a:gd name="T95" fmla="*/ 46 h 48"/>
                  <a:gd name="T96" fmla="*/ 40 w 54"/>
                  <a:gd name="T97" fmla="*/ 46 h 48"/>
                  <a:gd name="T98" fmla="*/ 37 w 54"/>
                  <a:gd name="T99" fmla="*/ 47 h 48"/>
                  <a:gd name="T100" fmla="*/ 33 w 54"/>
                  <a:gd name="T101" fmla="*/ 48 h 48"/>
                  <a:gd name="T102" fmla="*/ 29 w 54"/>
                  <a:gd name="T103" fmla="*/ 48 h 48"/>
                  <a:gd name="T104" fmla="*/ 23 w 54"/>
                  <a:gd name="T105" fmla="*/ 48 h 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
                  <a:gd name="T160" fmla="*/ 0 h 48"/>
                  <a:gd name="T161" fmla="*/ 54 w 54"/>
                  <a:gd name="T162" fmla="*/ 48 h 4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 h="48">
                    <a:moveTo>
                      <a:pt x="20" y="48"/>
                    </a:moveTo>
                    <a:lnTo>
                      <a:pt x="18" y="47"/>
                    </a:lnTo>
                    <a:lnTo>
                      <a:pt x="15" y="46"/>
                    </a:lnTo>
                    <a:lnTo>
                      <a:pt x="13" y="46"/>
                    </a:lnTo>
                    <a:lnTo>
                      <a:pt x="10" y="44"/>
                    </a:lnTo>
                    <a:lnTo>
                      <a:pt x="9" y="44"/>
                    </a:lnTo>
                    <a:lnTo>
                      <a:pt x="8" y="43"/>
                    </a:lnTo>
                    <a:lnTo>
                      <a:pt x="7" y="43"/>
                    </a:lnTo>
                    <a:lnTo>
                      <a:pt x="6" y="42"/>
                    </a:lnTo>
                    <a:lnTo>
                      <a:pt x="6" y="41"/>
                    </a:lnTo>
                    <a:lnTo>
                      <a:pt x="5" y="41"/>
                    </a:lnTo>
                    <a:lnTo>
                      <a:pt x="5" y="40"/>
                    </a:lnTo>
                    <a:lnTo>
                      <a:pt x="4" y="40"/>
                    </a:lnTo>
                    <a:lnTo>
                      <a:pt x="4" y="39"/>
                    </a:lnTo>
                    <a:lnTo>
                      <a:pt x="4" y="38"/>
                    </a:lnTo>
                    <a:lnTo>
                      <a:pt x="3" y="38"/>
                    </a:lnTo>
                    <a:lnTo>
                      <a:pt x="2" y="36"/>
                    </a:lnTo>
                    <a:lnTo>
                      <a:pt x="1" y="34"/>
                    </a:lnTo>
                    <a:lnTo>
                      <a:pt x="1" y="32"/>
                    </a:lnTo>
                    <a:lnTo>
                      <a:pt x="0" y="30"/>
                    </a:lnTo>
                    <a:lnTo>
                      <a:pt x="0" y="28"/>
                    </a:lnTo>
                    <a:lnTo>
                      <a:pt x="0" y="27"/>
                    </a:lnTo>
                    <a:lnTo>
                      <a:pt x="0" y="25"/>
                    </a:lnTo>
                    <a:lnTo>
                      <a:pt x="0" y="23"/>
                    </a:lnTo>
                    <a:lnTo>
                      <a:pt x="0" y="22"/>
                    </a:lnTo>
                    <a:lnTo>
                      <a:pt x="0" y="20"/>
                    </a:lnTo>
                    <a:lnTo>
                      <a:pt x="0" y="18"/>
                    </a:lnTo>
                    <a:lnTo>
                      <a:pt x="1" y="17"/>
                    </a:lnTo>
                    <a:lnTo>
                      <a:pt x="1" y="15"/>
                    </a:lnTo>
                    <a:lnTo>
                      <a:pt x="1" y="14"/>
                    </a:lnTo>
                    <a:lnTo>
                      <a:pt x="2" y="13"/>
                    </a:lnTo>
                    <a:lnTo>
                      <a:pt x="3" y="11"/>
                    </a:lnTo>
                    <a:lnTo>
                      <a:pt x="4" y="10"/>
                    </a:lnTo>
                    <a:lnTo>
                      <a:pt x="4" y="9"/>
                    </a:lnTo>
                    <a:lnTo>
                      <a:pt x="5" y="8"/>
                    </a:lnTo>
                    <a:lnTo>
                      <a:pt x="6" y="7"/>
                    </a:lnTo>
                    <a:lnTo>
                      <a:pt x="8" y="6"/>
                    </a:lnTo>
                    <a:lnTo>
                      <a:pt x="9" y="5"/>
                    </a:lnTo>
                    <a:lnTo>
                      <a:pt x="10" y="4"/>
                    </a:lnTo>
                    <a:lnTo>
                      <a:pt x="12" y="3"/>
                    </a:lnTo>
                    <a:lnTo>
                      <a:pt x="13" y="3"/>
                    </a:lnTo>
                    <a:lnTo>
                      <a:pt x="15" y="2"/>
                    </a:lnTo>
                    <a:lnTo>
                      <a:pt x="17" y="1"/>
                    </a:lnTo>
                    <a:lnTo>
                      <a:pt x="19" y="1"/>
                    </a:lnTo>
                    <a:lnTo>
                      <a:pt x="21" y="0"/>
                    </a:lnTo>
                    <a:lnTo>
                      <a:pt x="23" y="0"/>
                    </a:lnTo>
                    <a:lnTo>
                      <a:pt x="25" y="0"/>
                    </a:lnTo>
                    <a:lnTo>
                      <a:pt x="27" y="0"/>
                    </a:lnTo>
                    <a:lnTo>
                      <a:pt x="31" y="0"/>
                    </a:lnTo>
                    <a:lnTo>
                      <a:pt x="34" y="1"/>
                    </a:lnTo>
                    <a:lnTo>
                      <a:pt x="36" y="1"/>
                    </a:lnTo>
                    <a:lnTo>
                      <a:pt x="37" y="1"/>
                    </a:lnTo>
                    <a:lnTo>
                      <a:pt x="39" y="2"/>
                    </a:lnTo>
                    <a:lnTo>
                      <a:pt x="40" y="2"/>
                    </a:lnTo>
                    <a:lnTo>
                      <a:pt x="41" y="3"/>
                    </a:lnTo>
                    <a:lnTo>
                      <a:pt x="43" y="3"/>
                    </a:lnTo>
                    <a:lnTo>
                      <a:pt x="44" y="4"/>
                    </a:lnTo>
                    <a:lnTo>
                      <a:pt x="45" y="5"/>
                    </a:lnTo>
                    <a:lnTo>
                      <a:pt x="47" y="6"/>
                    </a:lnTo>
                    <a:lnTo>
                      <a:pt x="48" y="7"/>
                    </a:lnTo>
                    <a:lnTo>
                      <a:pt x="49" y="8"/>
                    </a:lnTo>
                    <a:lnTo>
                      <a:pt x="50" y="9"/>
                    </a:lnTo>
                    <a:lnTo>
                      <a:pt x="51" y="10"/>
                    </a:lnTo>
                    <a:lnTo>
                      <a:pt x="51" y="11"/>
                    </a:lnTo>
                    <a:lnTo>
                      <a:pt x="52" y="12"/>
                    </a:lnTo>
                    <a:lnTo>
                      <a:pt x="52" y="13"/>
                    </a:lnTo>
                    <a:lnTo>
                      <a:pt x="53" y="14"/>
                    </a:lnTo>
                    <a:lnTo>
                      <a:pt x="53" y="15"/>
                    </a:lnTo>
                    <a:lnTo>
                      <a:pt x="53" y="16"/>
                    </a:lnTo>
                    <a:lnTo>
                      <a:pt x="53" y="17"/>
                    </a:lnTo>
                    <a:lnTo>
                      <a:pt x="54" y="19"/>
                    </a:lnTo>
                    <a:lnTo>
                      <a:pt x="54" y="21"/>
                    </a:lnTo>
                    <a:lnTo>
                      <a:pt x="54" y="23"/>
                    </a:lnTo>
                    <a:lnTo>
                      <a:pt x="54" y="25"/>
                    </a:lnTo>
                    <a:lnTo>
                      <a:pt x="54" y="27"/>
                    </a:lnTo>
                    <a:lnTo>
                      <a:pt x="54" y="29"/>
                    </a:lnTo>
                    <a:lnTo>
                      <a:pt x="53" y="31"/>
                    </a:lnTo>
                    <a:lnTo>
                      <a:pt x="53" y="33"/>
                    </a:lnTo>
                    <a:lnTo>
                      <a:pt x="52" y="35"/>
                    </a:lnTo>
                    <a:lnTo>
                      <a:pt x="51" y="37"/>
                    </a:lnTo>
                    <a:lnTo>
                      <a:pt x="50" y="39"/>
                    </a:lnTo>
                    <a:lnTo>
                      <a:pt x="50" y="41"/>
                    </a:lnTo>
                    <a:lnTo>
                      <a:pt x="49" y="41"/>
                    </a:lnTo>
                    <a:lnTo>
                      <a:pt x="48" y="41"/>
                    </a:lnTo>
                    <a:lnTo>
                      <a:pt x="47" y="42"/>
                    </a:lnTo>
                    <a:lnTo>
                      <a:pt x="46" y="43"/>
                    </a:lnTo>
                    <a:lnTo>
                      <a:pt x="45" y="44"/>
                    </a:lnTo>
                    <a:lnTo>
                      <a:pt x="44" y="44"/>
                    </a:lnTo>
                    <a:lnTo>
                      <a:pt x="43" y="45"/>
                    </a:lnTo>
                    <a:lnTo>
                      <a:pt x="42" y="46"/>
                    </a:lnTo>
                    <a:lnTo>
                      <a:pt x="41" y="46"/>
                    </a:lnTo>
                    <a:lnTo>
                      <a:pt x="40" y="46"/>
                    </a:lnTo>
                    <a:lnTo>
                      <a:pt x="39" y="47"/>
                    </a:lnTo>
                    <a:lnTo>
                      <a:pt x="37" y="47"/>
                    </a:lnTo>
                    <a:lnTo>
                      <a:pt x="35" y="47"/>
                    </a:lnTo>
                    <a:lnTo>
                      <a:pt x="33" y="48"/>
                    </a:lnTo>
                    <a:lnTo>
                      <a:pt x="31" y="48"/>
                    </a:lnTo>
                    <a:lnTo>
                      <a:pt x="29" y="48"/>
                    </a:lnTo>
                    <a:lnTo>
                      <a:pt x="27" y="48"/>
                    </a:lnTo>
                    <a:lnTo>
                      <a:pt x="23" y="48"/>
                    </a:lnTo>
                    <a:lnTo>
                      <a:pt x="20" y="48"/>
                    </a:lnTo>
                    <a:close/>
                  </a:path>
                </a:pathLst>
              </a:custGeom>
              <a:solidFill>
                <a:srgbClr val="007CC3"/>
              </a:solidFill>
              <a:ln w="9525">
                <a:noFill/>
                <a:round/>
                <a:headEnd/>
                <a:tailEnd/>
              </a:ln>
            </p:spPr>
            <p:txBody>
              <a:bodyPr/>
              <a:lstStyle/>
              <a:p>
                <a:endParaRPr lang="en-US"/>
              </a:p>
            </p:txBody>
          </p:sp>
          <p:sp>
            <p:nvSpPr>
              <p:cNvPr id="26912" name="Freeform 328"/>
              <p:cNvSpPr>
                <a:spLocks/>
              </p:cNvSpPr>
              <p:nvPr/>
            </p:nvSpPr>
            <p:spPr bwMode="auto">
              <a:xfrm>
                <a:off x="975" y="1305"/>
                <a:ext cx="25" cy="15"/>
              </a:xfrm>
              <a:custGeom>
                <a:avLst/>
                <a:gdLst>
                  <a:gd name="T0" fmla="*/ 3 w 25"/>
                  <a:gd name="T1" fmla="*/ 15 h 15"/>
                  <a:gd name="T2" fmla="*/ 1 w 25"/>
                  <a:gd name="T3" fmla="*/ 12 h 15"/>
                  <a:gd name="T4" fmla="*/ 0 w 25"/>
                  <a:gd name="T5" fmla="*/ 11 h 15"/>
                  <a:gd name="T6" fmla="*/ 0 w 25"/>
                  <a:gd name="T7" fmla="*/ 10 h 15"/>
                  <a:gd name="T8" fmla="*/ 0 w 25"/>
                  <a:gd name="T9" fmla="*/ 10 h 15"/>
                  <a:gd name="T10" fmla="*/ 0 w 25"/>
                  <a:gd name="T11" fmla="*/ 9 h 15"/>
                  <a:gd name="T12" fmla="*/ 0 w 25"/>
                  <a:gd name="T13" fmla="*/ 9 h 15"/>
                  <a:gd name="T14" fmla="*/ 2 w 25"/>
                  <a:gd name="T15" fmla="*/ 8 h 15"/>
                  <a:gd name="T16" fmla="*/ 4 w 25"/>
                  <a:gd name="T17" fmla="*/ 7 h 15"/>
                  <a:gd name="T18" fmla="*/ 7 w 25"/>
                  <a:gd name="T19" fmla="*/ 5 h 15"/>
                  <a:gd name="T20" fmla="*/ 11 w 25"/>
                  <a:gd name="T21" fmla="*/ 3 h 15"/>
                  <a:gd name="T22" fmla="*/ 12 w 25"/>
                  <a:gd name="T23" fmla="*/ 2 h 15"/>
                  <a:gd name="T24" fmla="*/ 14 w 25"/>
                  <a:gd name="T25" fmla="*/ 2 h 15"/>
                  <a:gd name="T26" fmla="*/ 16 w 25"/>
                  <a:gd name="T27" fmla="*/ 1 h 15"/>
                  <a:gd name="T28" fmla="*/ 17 w 25"/>
                  <a:gd name="T29" fmla="*/ 1 h 15"/>
                  <a:gd name="T30" fmla="*/ 19 w 25"/>
                  <a:gd name="T31" fmla="*/ 0 h 15"/>
                  <a:gd name="T32" fmla="*/ 20 w 25"/>
                  <a:gd name="T33" fmla="*/ 0 h 15"/>
                  <a:gd name="T34" fmla="*/ 21 w 25"/>
                  <a:gd name="T35" fmla="*/ 0 h 15"/>
                  <a:gd name="T36" fmla="*/ 21 w 25"/>
                  <a:gd name="T37" fmla="*/ 0 h 15"/>
                  <a:gd name="T38" fmla="*/ 22 w 25"/>
                  <a:gd name="T39" fmla="*/ 0 h 15"/>
                  <a:gd name="T40" fmla="*/ 22 w 25"/>
                  <a:gd name="T41" fmla="*/ 0 h 15"/>
                  <a:gd name="T42" fmla="*/ 23 w 25"/>
                  <a:gd name="T43" fmla="*/ 1 h 15"/>
                  <a:gd name="T44" fmla="*/ 24 w 25"/>
                  <a:gd name="T45" fmla="*/ 3 h 15"/>
                  <a:gd name="T46" fmla="*/ 25 w 25"/>
                  <a:gd name="T47" fmla="*/ 4 h 15"/>
                  <a:gd name="T48" fmla="*/ 25 w 25"/>
                  <a:gd name="T49" fmla="*/ 6 h 15"/>
                  <a:gd name="T50" fmla="*/ 24 w 25"/>
                  <a:gd name="T51" fmla="*/ 6 h 15"/>
                  <a:gd name="T52" fmla="*/ 22 w 25"/>
                  <a:gd name="T53" fmla="*/ 7 h 15"/>
                  <a:gd name="T54" fmla="*/ 20 w 25"/>
                  <a:gd name="T55" fmla="*/ 8 h 15"/>
                  <a:gd name="T56" fmla="*/ 18 w 25"/>
                  <a:gd name="T57" fmla="*/ 8 h 15"/>
                  <a:gd name="T58" fmla="*/ 16 w 25"/>
                  <a:gd name="T59" fmla="*/ 9 h 15"/>
                  <a:gd name="T60" fmla="*/ 14 w 25"/>
                  <a:gd name="T61" fmla="*/ 10 h 15"/>
                  <a:gd name="T62" fmla="*/ 12 w 25"/>
                  <a:gd name="T63" fmla="*/ 10 h 15"/>
                  <a:gd name="T64" fmla="*/ 10 w 25"/>
                  <a:gd name="T65" fmla="*/ 11 h 15"/>
                  <a:gd name="T66" fmla="*/ 10 w 25"/>
                  <a:gd name="T67" fmla="*/ 12 h 15"/>
                  <a:gd name="T68" fmla="*/ 10 w 25"/>
                  <a:gd name="T69" fmla="*/ 12 h 15"/>
                  <a:gd name="T70" fmla="*/ 8 w 25"/>
                  <a:gd name="T71" fmla="*/ 13 h 15"/>
                  <a:gd name="T72" fmla="*/ 7 w 25"/>
                  <a:gd name="T73" fmla="*/ 13 h 15"/>
                  <a:gd name="T74" fmla="*/ 5 w 25"/>
                  <a:gd name="T75" fmla="*/ 14 h 15"/>
                  <a:gd name="T76" fmla="*/ 3 w 25"/>
                  <a:gd name="T77" fmla="*/ 15 h 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15"/>
                  <a:gd name="T119" fmla="*/ 25 w 25"/>
                  <a:gd name="T120" fmla="*/ 15 h 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15">
                    <a:moveTo>
                      <a:pt x="3" y="15"/>
                    </a:moveTo>
                    <a:lnTo>
                      <a:pt x="1" y="12"/>
                    </a:lnTo>
                    <a:lnTo>
                      <a:pt x="0" y="11"/>
                    </a:lnTo>
                    <a:lnTo>
                      <a:pt x="0" y="10"/>
                    </a:lnTo>
                    <a:lnTo>
                      <a:pt x="0" y="9"/>
                    </a:lnTo>
                    <a:lnTo>
                      <a:pt x="2" y="8"/>
                    </a:lnTo>
                    <a:lnTo>
                      <a:pt x="4" y="7"/>
                    </a:lnTo>
                    <a:lnTo>
                      <a:pt x="7" y="5"/>
                    </a:lnTo>
                    <a:lnTo>
                      <a:pt x="11" y="3"/>
                    </a:lnTo>
                    <a:lnTo>
                      <a:pt x="12" y="2"/>
                    </a:lnTo>
                    <a:lnTo>
                      <a:pt x="14" y="2"/>
                    </a:lnTo>
                    <a:lnTo>
                      <a:pt x="16" y="1"/>
                    </a:lnTo>
                    <a:lnTo>
                      <a:pt x="17" y="1"/>
                    </a:lnTo>
                    <a:lnTo>
                      <a:pt x="19" y="0"/>
                    </a:lnTo>
                    <a:lnTo>
                      <a:pt x="20" y="0"/>
                    </a:lnTo>
                    <a:lnTo>
                      <a:pt x="21" y="0"/>
                    </a:lnTo>
                    <a:lnTo>
                      <a:pt x="22" y="0"/>
                    </a:lnTo>
                    <a:lnTo>
                      <a:pt x="23" y="1"/>
                    </a:lnTo>
                    <a:lnTo>
                      <a:pt x="24" y="3"/>
                    </a:lnTo>
                    <a:lnTo>
                      <a:pt x="25" y="4"/>
                    </a:lnTo>
                    <a:lnTo>
                      <a:pt x="25" y="6"/>
                    </a:lnTo>
                    <a:lnTo>
                      <a:pt x="24" y="6"/>
                    </a:lnTo>
                    <a:lnTo>
                      <a:pt x="22" y="7"/>
                    </a:lnTo>
                    <a:lnTo>
                      <a:pt x="20" y="8"/>
                    </a:lnTo>
                    <a:lnTo>
                      <a:pt x="18" y="8"/>
                    </a:lnTo>
                    <a:lnTo>
                      <a:pt x="16" y="9"/>
                    </a:lnTo>
                    <a:lnTo>
                      <a:pt x="14" y="10"/>
                    </a:lnTo>
                    <a:lnTo>
                      <a:pt x="12" y="10"/>
                    </a:lnTo>
                    <a:lnTo>
                      <a:pt x="10" y="11"/>
                    </a:lnTo>
                    <a:lnTo>
                      <a:pt x="10" y="12"/>
                    </a:lnTo>
                    <a:lnTo>
                      <a:pt x="8" y="13"/>
                    </a:lnTo>
                    <a:lnTo>
                      <a:pt x="7" y="13"/>
                    </a:lnTo>
                    <a:lnTo>
                      <a:pt x="5" y="14"/>
                    </a:lnTo>
                    <a:lnTo>
                      <a:pt x="3" y="15"/>
                    </a:lnTo>
                    <a:close/>
                  </a:path>
                </a:pathLst>
              </a:custGeom>
              <a:solidFill>
                <a:srgbClr val="A98F00"/>
              </a:solidFill>
              <a:ln w="9525">
                <a:noFill/>
                <a:round/>
                <a:headEnd/>
                <a:tailEnd/>
              </a:ln>
            </p:spPr>
            <p:txBody>
              <a:bodyPr/>
              <a:lstStyle/>
              <a:p>
                <a:endParaRPr lang="en-US"/>
              </a:p>
            </p:txBody>
          </p:sp>
          <p:sp>
            <p:nvSpPr>
              <p:cNvPr id="26913" name="Freeform 329"/>
              <p:cNvSpPr>
                <a:spLocks/>
              </p:cNvSpPr>
              <p:nvPr/>
            </p:nvSpPr>
            <p:spPr bwMode="auto">
              <a:xfrm>
                <a:off x="940" y="1304"/>
                <a:ext cx="21" cy="16"/>
              </a:xfrm>
              <a:custGeom>
                <a:avLst/>
                <a:gdLst>
                  <a:gd name="T0" fmla="*/ 17 w 21"/>
                  <a:gd name="T1" fmla="*/ 16 h 16"/>
                  <a:gd name="T2" fmla="*/ 16 w 21"/>
                  <a:gd name="T3" fmla="*/ 16 h 16"/>
                  <a:gd name="T4" fmla="*/ 16 w 21"/>
                  <a:gd name="T5" fmla="*/ 15 h 16"/>
                  <a:gd name="T6" fmla="*/ 16 w 21"/>
                  <a:gd name="T7" fmla="*/ 15 h 16"/>
                  <a:gd name="T8" fmla="*/ 16 w 21"/>
                  <a:gd name="T9" fmla="*/ 14 h 16"/>
                  <a:gd name="T10" fmla="*/ 15 w 21"/>
                  <a:gd name="T11" fmla="*/ 14 h 16"/>
                  <a:gd name="T12" fmla="*/ 14 w 21"/>
                  <a:gd name="T13" fmla="*/ 14 h 16"/>
                  <a:gd name="T14" fmla="*/ 14 w 21"/>
                  <a:gd name="T15" fmla="*/ 14 h 16"/>
                  <a:gd name="T16" fmla="*/ 13 w 21"/>
                  <a:gd name="T17" fmla="*/ 14 h 16"/>
                  <a:gd name="T18" fmla="*/ 13 w 21"/>
                  <a:gd name="T19" fmla="*/ 13 h 16"/>
                  <a:gd name="T20" fmla="*/ 13 w 21"/>
                  <a:gd name="T21" fmla="*/ 13 h 16"/>
                  <a:gd name="T22" fmla="*/ 11 w 21"/>
                  <a:gd name="T23" fmla="*/ 12 h 16"/>
                  <a:gd name="T24" fmla="*/ 10 w 21"/>
                  <a:gd name="T25" fmla="*/ 11 h 16"/>
                  <a:gd name="T26" fmla="*/ 8 w 21"/>
                  <a:gd name="T27" fmla="*/ 10 h 16"/>
                  <a:gd name="T28" fmla="*/ 6 w 21"/>
                  <a:gd name="T29" fmla="*/ 9 h 16"/>
                  <a:gd name="T30" fmla="*/ 5 w 21"/>
                  <a:gd name="T31" fmla="*/ 8 h 16"/>
                  <a:gd name="T32" fmla="*/ 3 w 21"/>
                  <a:gd name="T33" fmla="*/ 7 h 16"/>
                  <a:gd name="T34" fmla="*/ 1 w 21"/>
                  <a:gd name="T35" fmla="*/ 6 h 16"/>
                  <a:gd name="T36" fmla="*/ 0 w 21"/>
                  <a:gd name="T37" fmla="*/ 5 h 16"/>
                  <a:gd name="T38" fmla="*/ 0 w 21"/>
                  <a:gd name="T39" fmla="*/ 4 h 16"/>
                  <a:gd name="T40" fmla="*/ 1 w 21"/>
                  <a:gd name="T41" fmla="*/ 3 h 16"/>
                  <a:gd name="T42" fmla="*/ 1 w 21"/>
                  <a:gd name="T43" fmla="*/ 1 h 16"/>
                  <a:gd name="T44" fmla="*/ 2 w 21"/>
                  <a:gd name="T45" fmla="*/ 0 h 16"/>
                  <a:gd name="T46" fmla="*/ 4 w 21"/>
                  <a:gd name="T47" fmla="*/ 1 h 16"/>
                  <a:gd name="T48" fmla="*/ 6 w 21"/>
                  <a:gd name="T49" fmla="*/ 1 h 16"/>
                  <a:gd name="T50" fmla="*/ 8 w 21"/>
                  <a:gd name="T51" fmla="*/ 2 h 16"/>
                  <a:gd name="T52" fmla="*/ 10 w 21"/>
                  <a:gd name="T53" fmla="*/ 3 h 16"/>
                  <a:gd name="T54" fmla="*/ 10 w 21"/>
                  <a:gd name="T55" fmla="*/ 3 h 16"/>
                  <a:gd name="T56" fmla="*/ 10 w 21"/>
                  <a:gd name="T57" fmla="*/ 4 h 16"/>
                  <a:gd name="T58" fmla="*/ 11 w 21"/>
                  <a:gd name="T59" fmla="*/ 5 h 16"/>
                  <a:gd name="T60" fmla="*/ 13 w 21"/>
                  <a:gd name="T61" fmla="*/ 5 h 16"/>
                  <a:gd name="T62" fmla="*/ 14 w 21"/>
                  <a:gd name="T63" fmla="*/ 5 h 16"/>
                  <a:gd name="T64" fmla="*/ 16 w 21"/>
                  <a:gd name="T65" fmla="*/ 6 h 16"/>
                  <a:gd name="T66" fmla="*/ 16 w 21"/>
                  <a:gd name="T67" fmla="*/ 7 h 16"/>
                  <a:gd name="T68" fmla="*/ 16 w 21"/>
                  <a:gd name="T69" fmla="*/ 7 h 16"/>
                  <a:gd name="T70" fmla="*/ 16 w 21"/>
                  <a:gd name="T71" fmla="*/ 7 h 16"/>
                  <a:gd name="T72" fmla="*/ 17 w 21"/>
                  <a:gd name="T73" fmla="*/ 7 h 16"/>
                  <a:gd name="T74" fmla="*/ 17 w 21"/>
                  <a:gd name="T75" fmla="*/ 7 h 16"/>
                  <a:gd name="T76" fmla="*/ 18 w 21"/>
                  <a:gd name="T77" fmla="*/ 7 h 16"/>
                  <a:gd name="T78" fmla="*/ 18 w 21"/>
                  <a:gd name="T79" fmla="*/ 8 h 16"/>
                  <a:gd name="T80" fmla="*/ 18 w 21"/>
                  <a:gd name="T81" fmla="*/ 8 h 16"/>
                  <a:gd name="T82" fmla="*/ 19 w 21"/>
                  <a:gd name="T83" fmla="*/ 9 h 16"/>
                  <a:gd name="T84" fmla="*/ 19 w 21"/>
                  <a:gd name="T85" fmla="*/ 9 h 16"/>
                  <a:gd name="T86" fmla="*/ 20 w 21"/>
                  <a:gd name="T87" fmla="*/ 9 h 16"/>
                  <a:gd name="T88" fmla="*/ 21 w 21"/>
                  <a:gd name="T89" fmla="*/ 10 h 16"/>
                  <a:gd name="T90" fmla="*/ 21 w 21"/>
                  <a:gd name="T91" fmla="*/ 11 h 16"/>
                  <a:gd name="T92" fmla="*/ 21 w 21"/>
                  <a:gd name="T93" fmla="*/ 12 h 16"/>
                  <a:gd name="T94" fmla="*/ 21 w 21"/>
                  <a:gd name="T95" fmla="*/ 13 h 16"/>
                  <a:gd name="T96" fmla="*/ 20 w 21"/>
                  <a:gd name="T97" fmla="*/ 14 h 16"/>
                  <a:gd name="T98" fmla="*/ 19 w 21"/>
                  <a:gd name="T99" fmla="*/ 14 h 16"/>
                  <a:gd name="T100" fmla="*/ 19 w 21"/>
                  <a:gd name="T101" fmla="*/ 14 h 16"/>
                  <a:gd name="T102" fmla="*/ 19 w 21"/>
                  <a:gd name="T103" fmla="*/ 15 h 16"/>
                  <a:gd name="T104" fmla="*/ 18 w 21"/>
                  <a:gd name="T105" fmla="*/ 15 h 16"/>
                  <a:gd name="T106" fmla="*/ 18 w 21"/>
                  <a:gd name="T107" fmla="*/ 16 h 16"/>
                  <a:gd name="T108" fmla="*/ 17 w 21"/>
                  <a:gd name="T109" fmla="*/ 16 h 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
                  <a:gd name="T166" fmla="*/ 0 h 16"/>
                  <a:gd name="T167" fmla="*/ 21 w 21"/>
                  <a:gd name="T168" fmla="*/ 16 h 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 h="16">
                    <a:moveTo>
                      <a:pt x="17" y="16"/>
                    </a:moveTo>
                    <a:lnTo>
                      <a:pt x="16" y="16"/>
                    </a:lnTo>
                    <a:lnTo>
                      <a:pt x="16" y="15"/>
                    </a:lnTo>
                    <a:lnTo>
                      <a:pt x="16" y="14"/>
                    </a:lnTo>
                    <a:lnTo>
                      <a:pt x="15" y="14"/>
                    </a:lnTo>
                    <a:lnTo>
                      <a:pt x="14" y="14"/>
                    </a:lnTo>
                    <a:lnTo>
                      <a:pt x="13" y="14"/>
                    </a:lnTo>
                    <a:lnTo>
                      <a:pt x="13" y="13"/>
                    </a:lnTo>
                    <a:lnTo>
                      <a:pt x="11" y="12"/>
                    </a:lnTo>
                    <a:lnTo>
                      <a:pt x="10" y="11"/>
                    </a:lnTo>
                    <a:lnTo>
                      <a:pt x="8" y="10"/>
                    </a:lnTo>
                    <a:lnTo>
                      <a:pt x="6" y="9"/>
                    </a:lnTo>
                    <a:lnTo>
                      <a:pt x="5" y="8"/>
                    </a:lnTo>
                    <a:lnTo>
                      <a:pt x="3" y="7"/>
                    </a:lnTo>
                    <a:lnTo>
                      <a:pt x="1" y="6"/>
                    </a:lnTo>
                    <a:lnTo>
                      <a:pt x="0" y="5"/>
                    </a:lnTo>
                    <a:lnTo>
                      <a:pt x="0" y="4"/>
                    </a:lnTo>
                    <a:lnTo>
                      <a:pt x="1" y="3"/>
                    </a:lnTo>
                    <a:lnTo>
                      <a:pt x="1" y="1"/>
                    </a:lnTo>
                    <a:lnTo>
                      <a:pt x="2" y="0"/>
                    </a:lnTo>
                    <a:lnTo>
                      <a:pt x="4" y="1"/>
                    </a:lnTo>
                    <a:lnTo>
                      <a:pt x="6" y="1"/>
                    </a:lnTo>
                    <a:lnTo>
                      <a:pt x="8" y="2"/>
                    </a:lnTo>
                    <a:lnTo>
                      <a:pt x="10" y="3"/>
                    </a:lnTo>
                    <a:lnTo>
                      <a:pt x="10" y="4"/>
                    </a:lnTo>
                    <a:lnTo>
                      <a:pt x="11" y="5"/>
                    </a:lnTo>
                    <a:lnTo>
                      <a:pt x="13" y="5"/>
                    </a:lnTo>
                    <a:lnTo>
                      <a:pt x="14" y="5"/>
                    </a:lnTo>
                    <a:lnTo>
                      <a:pt x="16" y="6"/>
                    </a:lnTo>
                    <a:lnTo>
                      <a:pt x="16" y="7"/>
                    </a:lnTo>
                    <a:lnTo>
                      <a:pt x="17" y="7"/>
                    </a:lnTo>
                    <a:lnTo>
                      <a:pt x="18" y="7"/>
                    </a:lnTo>
                    <a:lnTo>
                      <a:pt x="18" y="8"/>
                    </a:lnTo>
                    <a:lnTo>
                      <a:pt x="19" y="9"/>
                    </a:lnTo>
                    <a:lnTo>
                      <a:pt x="20" y="9"/>
                    </a:lnTo>
                    <a:lnTo>
                      <a:pt x="21" y="10"/>
                    </a:lnTo>
                    <a:lnTo>
                      <a:pt x="21" y="11"/>
                    </a:lnTo>
                    <a:lnTo>
                      <a:pt x="21" y="12"/>
                    </a:lnTo>
                    <a:lnTo>
                      <a:pt x="21" y="13"/>
                    </a:lnTo>
                    <a:lnTo>
                      <a:pt x="20" y="14"/>
                    </a:lnTo>
                    <a:lnTo>
                      <a:pt x="19" y="14"/>
                    </a:lnTo>
                    <a:lnTo>
                      <a:pt x="19" y="15"/>
                    </a:lnTo>
                    <a:lnTo>
                      <a:pt x="18" y="15"/>
                    </a:lnTo>
                    <a:lnTo>
                      <a:pt x="18" y="16"/>
                    </a:lnTo>
                    <a:lnTo>
                      <a:pt x="17" y="16"/>
                    </a:lnTo>
                    <a:close/>
                  </a:path>
                </a:pathLst>
              </a:custGeom>
              <a:solidFill>
                <a:srgbClr val="A98F00"/>
              </a:solidFill>
              <a:ln w="9525">
                <a:noFill/>
                <a:round/>
                <a:headEnd/>
                <a:tailEnd/>
              </a:ln>
            </p:spPr>
            <p:txBody>
              <a:bodyPr/>
              <a:lstStyle/>
              <a:p>
                <a:endParaRPr lang="en-US"/>
              </a:p>
            </p:txBody>
          </p:sp>
          <p:sp>
            <p:nvSpPr>
              <p:cNvPr id="26914" name="Freeform 330"/>
              <p:cNvSpPr>
                <a:spLocks/>
              </p:cNvSpPr>
              <p:nvPr/>
            </p:nvSpPr>
            <p:spPr bwMode="auto">
              <a:xfrm>
                <a:off x="391" y="1291"/>
                <a:ext cx="21" cy="19"/>
              </a:xfrm>
              <a:custGeom>
                <a:avLst/>
                <a:gdLst>
                  <a:gd name="T0" fmla="*/ 0 w 21"/>
                  <a:gd name="T1" fmla="*/ 13 h 19"/>
                  <a:gd name="T2" fmla="*/ 0 w 21"/>
                  <a:gd name="T3" fmla="*/ 8 h 19"/>
                  <a:gd name="T4" fmla="*/ 1 w 21"/>
                  <a:gd name="T5" fmla="*/ 6 h 19"/>
                  <a:gd name="T6" fmla="*/ 1 w 21"/>
                  <a:gd name="T7" fmla="*/ 5 h 19"/>
                  <a:gd name="T8" fmla="*/ 2 w 21"/>
                  <a:gd name="T9" fmla="*/ 4 h 19"/>
                  <a:gd name="T10" fmla="*/ 3 w 21"/>
                  <a:gd name="T11" fmla="*/ 2 h 19"/>
                  <a:gd name="T12" fmla="*/ 5 w 21"/>
                  <a:gd name="T13" fmla="*/ 1 h 19"/>
                  <a:gd name="T14" fmla="*/ 7 w 21"/>
                  <a:gd name="T15" fmla="*/ 1 h 19"/>
                  <a:gd name="T16" fmla="*/ 9 w 21"/>
                  <a:gd name="T17" fmla="*/ 0 h 19"/>
                  <a:gd name="T18" fmla="*/ 11 w 21"/>
                  <a:gd name="T19" fmla="*/ 0 h 19"/>
                  <a:gd name="T20" fmla="*/ 13 w 21"/>
                  <a:gd name="T21" fmla="*/ 0 h 19"/>
                  <a:gd name="T22" fmla="*/ 15 w 21"/>
                  <a:gd name="T23" fmla="*/ 1 h 19"/>
                  <a:gd name="T24" fmla="*/ 17 w 21"/>
                  <a:gd name="T25" fmla="*/ 1 h 19"/>
                  <a:gd name="T26" fmla="*/ 18 w 21"/>
                  <a:gd name="T27" fmla="*/ 2 h 19"/>
                  <a:gd name="T28" fmla="*/ 19 w 21"/>
                  <a:gd name="T29" fmla="*/ 3 h 19"/>
                  <a:gd name="T30" fmla="*/ 20 w 21"/>
                  <a:gd name="T31" fmla="*/ 4 h 19"/>
                  <a:gd name="T32" fmla="*/ 21 w 21"/>
                  <a:gd name="T33" fmla="*/ 5 h 19"/>
                  <a:gd name="T34" fmla="*/ 21 w 21"/>
                  <a:gd name="T35" fmla="*/ 6 h 19"/>
                  <a:gd name="T36" fmla="*/ 21 w 21"/>
                  <a:gd name="T37" fmla="*/ 9 h 19"/>
                  <a:gd name="T38" fmla="*/ 20 w 21"/>
                  <a:gd name="T39" fmla="*/ 13 h 19"/>
                  <a:gd name="T40" fmla="*/ 17 w 21"/>
                  <a:gd name="T41" fmla="*/ 16 h 19"/>
                  <a:gd name="T42" fmla="*/ 15 w 21"/>
                  <a:gd name="T43" fmla="*/ 18 h 19"/>
                  <a:gd name="T44" fmla="*/ 13 w 21"/>
                  <a:gd name="T45" fmla="*/ 19 h 19"/>
                  <a:gd name="T46" fmla="*/ 12 w 21"/>
                  <a:gd name="T47" fmla="*/ 19 h 19"/>
                  <a:gd name="T48" fmla="*/ 10 w 21"/>
                  <a:gd name="T49" fmla="*/ 19 h 19"/>
                  <a:gd name="T50" fmla="*/ 9 w 21"/>
                  <a:gd name="T51" fmla="*/ 19 h 19"/>
                  <a:gd name="T52" fmla="*/ 8 w 21"/>
                  <a:gd name="T53" fmla="*/ 19 h 19"/>
                  <a:gd name="T54" fmla="*/ 7 w 21"/>
                  <a:gd name="T55" fmla="*/ 19 h 19"/>
                  <a:gd name="T56" fmla="*/ 5 w 21"/>
                  <a:gd name="T57" fmla="*/ 19 h 19"/>
                  <a:gd name="T58" fmla="*/ 4 w 21"/>
                  <a:gd name="T59" fmla="*/ 18 h 19"/>
                  <a:gd name="T60" fmla="*/ 2 w 21"/>
                  <a:gd name="T61" fmla="*/ 17 h 19"/>
                  <a:gd name="T62" fmla="*/ 1 w 21"/>
                  <a:gd name="T63" fmla="*/ 16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19"/>
                  <a:gd name="T98" fmla="*/ 21 w 21"/>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19">
                    <a:moveTo>
                      <a:pt x="0" y="15"/>
                    </a:moveTo>
                    <a:lnTo>
                      <a:pt x="0" y="13"/>
                    </a:lnTo>
                    <a:lnTo>
                      <a:pt x="0" y="10"/>
                    </a:lnTo>
                    <a:lnTo>
                      <a:pt x="0" y="8"/>
                    </a:lnTo>
                    <a:lnTo>
                      <a:pt x="0" y="6"/>
                    </a:lnTo>
                    <a:lnTo>
                      <a:pt x="1" y="6"/>
                    </a:lnTo>
                    <a:lnTo>
                      <a:pt x="1" y="5"/>
                    </a:lnTo>
                    <a:lnTo>
                      <a:pt x="2" y="4"/>
                    </a:lnTo>
                    <a:lnTo>
                      <a:pt x="3" y="3"/>
                    </a:lnTo>
                    <a:lnTo>
                      <a:pt x="3" y="2"/>
                    </a:lnTo>
                    <a:lnTo>
                      <a:pt x="4" y="2"/>
                    </a:lnTo>
                    <a:lnTo>
                      <a:pt x="5" y="1"/>
                    </a:lnTo>
                    <a:lnTo>
                      <a:pt x="6" y="1"/>
                    </a:lnTo>
                    <a:lnTo>
                      <a:pt x="7" y="1"/>
                    </a:lnTo>
                    <a:lnTo>
                      <a:pt x="8" y="1"/>
                    </a:lnTo>
                    <a:lnTo>
                      <a:pt x="9" y="0"/>
                    </a:lnTo>
                    <a:lnTo>
                      <a:pt x="10" y="0"/>
                    </a:lnTo>
                    <a:lnTo>
                      <a:pt x="11" y="0"/>
                    </a:lnTo>
                    <a:lnTo>
                      <a:pt x="12" y="0"/>
                    </a:lnTo>
                    <a:lnTo>
                      <a:pt x="13" y="0"/>
                    </a:lnTo>
                    <a:lnTo>
                      <a:pt x="14" y="1"/>
                    </a:lnTo>
                    <a:lnTo>
                      <a:pt x="15" y="1"/>
                    </a:lnTo>
                    <a:lnTo>
                      <a:pt x="16" y="1"/>
                    </a:lnTo>
                    <a:lnTo>
                      <a:pt x="17" y="1"/>
                    </a:lnTo>
                    <a:lnTo>
                      <a:pt x="18" y="2"/>
                    </a:lnTo>
                    <a:lnTo>
                      <a:pt x="18" y="3"/>
                    </a:lnTo>
                    <a:lnTo>
                      <a:pt x="19" y="3"/>
                    </a:lnTo>
                    <a:lnTo>
                      <a:pt x="20" y="4"/>
                    </a:lnTo>
                    <a:lnTo>
                      <a:pt x="21" y="5"/>
                    </a:lnTo>
                    <a:lnTo>
                      <a:pt x="21" y="6"/>
                    </a:lnTo>
                    <a:lnTo>
                      <a:pt x="21" y="7"/>
                    </a:lnTo>
                    <a:lnTo>
                      <a:pt x="21" y="9"/>
                    </a:lnTo>
                    <a:lnTo>
                      <a:pt x="21" y="12"/>
                    </a:lnTo>
                    <a:lnTo>
                      <a:pt x="20" y="13"/>
                    </a:lnTo>
                    <a:lnTo>
                      <a:pt x="18" y="14"/>
                    </a:lnTo>
                    <a:lnTo>
                      <a:pt x="17" y="16"/>
                    </a:lnTo>
                    <a:lnTo>
                      <a:pt x="16" y="17"/>
                    </a:lnTo>
                    <a:lnTo>
                      <a:pt x="15" y="18"/>
                    </a:lnTo>
                    <a:lnTo>
                      <a:pt x="14" y="18"/>
                    </a:lnTo>
                    <a:lnTo>
                      <a:pt x="13" y="19"/>
                    </a:lnTo>
                    <a:lnTo>
                      <a:pt x="12" y="19"/>
                    </a:lnTo>
                    <a:lnTo>
                      <a:pt x="11" y="19"/>
                    </a:lnTo>
                    <a:lnTo>
                      <a:pt x="10" y="19"/>
                    </a:lnTo>
                    <a:lnTo>
                      <a:pt x="9" y="19"/>
                    </a:lnTo>
                    <a:lnTo>
                      <a:pt x="8" y="19"/>
                    </a:lnTo>
                    <a:lnTo>
                      <a:pt x="7" y="19"/>
                    </a:lnTo>
                    <a:lnTo>
                      <a:pt x="6" y="19"/>
                    </a:lnTo>
                    <a:lnTo>
                      <a:pt x="5" y="19"/>
                    </a:lnTo>
                    <a:lnTo>
                      <a:pt x="5" y="18"/>
                    </a:lnTo>
                    <a:lnTo>
                      <a:pt x="4" y="18"/>
                    </a:lnTo>
                    <a:lnTo>
                      <a:pt x="3" y="17"/>
                    </a:lnTo>
                    <a:lnTo>
                      <a:pt x="2" y="17"/>
                    </a:lnTo>
                    <a:lnTo>
                      <a:pt x="2" y="16"/>
                    </a:lnTo>
                    <a:lnTo>
                      <a:pt x="1" y="16"/>
                    </a:lnTo>
                    <a:lnTo>
                      <a:pt x="0" y="15"/>
                    </a:lnTo>
                    <a:close/>
                  </a:path>
                </a:pathLst>
              </a:custGeom>
              <a:solidFill>
                <a:srgbClr val="F8C400"/>
              </a:solidFill>
              <a:ln w="9525">
                <a:noFill/>
                <a:round/>
                <a:headEnd/>
                <a:tailEnd/>
              </a:ln>
            </p:spPr>
            <p:txBody>
              <a:bodyPr/>
              <a:lstStyle/>
              <a:p>
                <a:endParaRPr lang="en-US"/>
              </a:p>
            </p:txBody>
          </p:sp>
          <p:sp>
            <p:nvSpPr>
              <p:cNvPr id="26915" name="Freeform 331"/>
              <p:cNvSpPr>
                <a:spLocks/>
              </p:cNvSpPr>
              <p:nvPr/>
            </p:nvSpPr>
            <p:spPr bwMode="auto">
              <a:xfrm>
                <a:off x="899" y="1299"/>
                <a:ext cx="32" cy="9"/>
              </a:xfrm>
              <a:custGeom>
                <a:avLst/>
                <a:gdLst>
                  <a:gd name="T0" fmla="*/ 29 w 32"/>
                  <a:gd name="T1" fmla="*/ 9 h 9"/>
                  <a:gd name="T2" fmla="*/ 27 w 32"/>
                  <a:gd name="T3" fmla="*/ 9 h 9"/>
                  <a:gd name="T4" fmla="*/ 25 w 32"/>
                  <a:gd name="T5" fmla="*/ 8 h 9"/>
                  <a:gd name="T6" fmla="*/ 24 w 32"/>
                  <a:gd name="T7" fmla="*/ 8 h 9"/>
                  <a:gd name="T8" fmla="*/ 22 w 32"/>
                  <a:gd name="T9" fmla="*/ 8 h 9"/>
                  <a:gd name="T10" fmla="*/ 20 w 32"/>
                  <a:gd name="T11" fmla="*/ 7 h 9"/>
                  <a:gd name="T12" fmla="*/ 18 w 32"/>
                  <a:gd name="T13" fmla="*/ 7 h 9"/>
                  <a:gd name="T14" fmla="*/ 17 w 32"/>
                  <a:gd name="T15" fmla="*/ 7 h 9"/>
                  <a:gd name="T16" fmla="*/ 15 w 32"/>
                  <a:gd name="T17" fmla="*/ 7 h 9"/>
                  <a:gd name="T18" fmla="*/ 11 w 32"/>
                  <a:gd name="T19" fmla="*/ 7 h 9"/>
                  <a:gd name="T20" fmla="*/ 7 w 32"/>
                  <a:gd name="T21" fmla="*/ 7 h 9"/>
                  <a:gd name="T22" fmla="*/ 4 w 32"/>
                  <a:gd name="T23" fmla="*/ 7 h 9"/>
                  <a:gd name="T24" fmla="*/ 0 w 32"/>
                  <a:gd name="T25" fmla="*/ 7 h 9"/>
                  <a:gd name="T26" fmla="*/ 0 w 32"/>
                  <a:gd name="T27" fmla="*/ 6 h 9"/>
                  <a:gd name="T28" fmla="*/ 0 w 32"/>
                  <a:gd name="T29" fmla="*/ 4 h 9"/>
                  <a:gd name="T30" fmla="*/ 0 w 32"/>
                  <a:gd name="T31" fmla="*/ 2 h 9"/>
                  <a:gd name="T32" fmla="*/ 0 w 32"/>
                  <a:gd name="T33" fmla="*/ 1 h 9"/>
                  <a:gd name="T34" fmla="*/ 5 w 32"/>
                  <a:gd name="T35" fmla="*/ 0 h 9"/>
                  <a:gd name="T36" fmla="*/ 8 w 32"/>
                  <a:gd name="T37" fmla="*/ 0 h 9"/>
                  <a:gd name="T38" fmla="*/ 12 w 32"/>
                  <a:gd name="T39" fmla="*/ 0 h 9"/>
                  <a:gd name="T40" fmla="*/ 16 w 32"/>
                  <a:gd name="T41" fmla="*/ 0 h 9"/>
                  <a:gd name="T42" fmla="*/ 18 w 32"/>
                  <a:gd name="T43" fmla="*/ 1 h 9"/>
                  <a:gd name="T44" fmla="*/ 20 w 32"/>
                  <a:gd name="T45" fmla="*/ 1 h 9"/>
                  <a:gd name="T46" fmla="*/ 22 w 32"/>
                  <a:gd name="T47" fmla="*/ 1 h 9"/>
                  <a:gd name="T48" fmla="*/ 24 w 32"/>
                  <a:gd name="T49" fmla="*/ 1 h 9"/>
                  <a:gd name="T50" fmla="*/ 26 w 32"/>
                  <a:gd name="T51" fmla="*/ 1 h 9"/>
                  <a:gd name="T52" fmla="*/ 28 w 32"/>
                  <a:gd name="T53" fmla="*/ 2 h 9"/>
                  <a:gd name="T54" fmla="*/ 30 w 32"/>
                  <a:gd name="T55" fmla="*/ 2 h 9"/>
                  <a:gd name="T56" fmla="*/ 32 w 32"/>
                  <a:gd name="T57" fmla="*/ 3 h 9"/>
                  <a:gd name="T58" fmla="*/ 31 w 32"/>
                  <a:gd name="T59" fmla="*/ 4 h 9"/>
                  <a:gd name="T60" fmla="*/ 31 w 32"/>
                  <a:gd name="T61" fmla="*/ 4 h 9"/>
                  <a:gd name="T62" fmla="*/ 31 w 32"/>
                  <a:gd name="T63" fmla="*/ 5 h 9"/>
                  <a:gd name="T64" fmla="*/ 31 w 32"/>
                  <a:gd name="T65" fmla="*/ 6 h 9"/>
                  <a:gd name="T66" fmla="*/ 30 w 32"/>
                  <a:gd name="T67" fmla="*/ 8 h 9"/>
                  <a:gd name="T68" fmla="*/ 29 w 32"/>
                  <a:gd name="T69" fmla="*/ 9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9"/>
                  <a:gd name="T107" fmla="*/ 32 w 32"/>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9">
                    <a:moveTo>
                      <a:pt x="29" y="9"/>
                    </a:moveTo>
                    <a:lnTo>
                      <a:pt x="27" y="9"/>
                    </a:lnTo>
                    <a:lnTo>
                      <a:pt x="25" y="8"/>
                    </a:lnTo>
                    <a:lnTo>
                      <a:pt x="24" y="8"/>
                    </a:lnTo>
                    <a:lnTo>
                      <a:pt x="22" y="8"/>
                    </a:lnTo>
                    <a:lnTo>
                      <a:pt x="20" y="7"/>
                    </a:lnTo>
                    <a:lnTo>
                      <a:pt x="18" y="7"/>
                    </a:lnTo>
                    <a:lnTo>
                      <a:pt x="17" y="7"/>
                    </a:lnTo>
                    <a:lnTo>
                      <a:pt x="15" y="7"/>
                    </a:lnTo>
                    <a:lnTo>
                      <a:pt x="11" y="7"/>
                    </a:lnTo>
                    <a:lnTo>
                      <a:pt x="7" y="7"/>
                    </a:lnTo>
                    <a:lnTo>
                      <a:pt x="4" y="7"/>
                    </a:lnTo>
                    <a:lnTo>
                      <a:pt x="0" y="7"/>
                    </a:lnTo>
                    <a:lnTo>
                      <a:pt x="0" y="6"/>
                    </a:lnTo>
                    <a:lnTo>
                      <a:pt x="0" y="4"/>
                    </a:lnTo>
                    <a:lnTo>
                      <a:pt x="0" y="2"/>
                    </a:lnTo>
                    <a:lnTo>
                      <a:pt x="0" y="1"/>
                    </a:lnTo>
                    <a:lnTo>
                      <a:pt x="5" y="0"/>
                    </a:lnTo>
                    <a:lnTo>
                      <a:pt x="8" y="0"/>
                    </a:lnTo>
                    <a:lnTo>
                      <a:pt x="12" y="0"/>
                    </a:lnTo>
                    <a:lnTo>
                      <a:pt x="16" y="0"/>
                    </a:lnTo>
                    <a:lnTo>
                      <a:pt x="18" y="1"/>
                    </a:lnTo>
                    <a:lnTo>
                      <a:pt x="20" y="1"/>
                    </a:lnTo>
                    <a:lnTo>
                      <a:pt x="22" y="1"/>
                    </a:lnTo>
                    <a:lnTo>
                      <a:pt x="24" y="1"/>
                    </a:lnTo>
                    <a:lnTo>
                      <a:pt x="26" y="1"/>
                    </a:lnTo>
                    <a:lnTo>
                      <a:pt x="28" y="2"/>
                    </a:lnTo>
                    <a:lnTo>
                      <a:pt x="30" y="2"/>
                    </a:lnTo>
                    <a:lnTo>
                      <a:pt x="32" y="3"/>
                    </a:lnTo>
                    <a:lnTo>
                      <a:pt x="31" y="4"/>
                    </a:lnTo>
                    <a:lnTo>
                      <a:pt x="31" y="5"/>
                    </a:lnTo>
                    <a:lnTo>
                      <a:pt x="31" y="6"/>
                    </a:lnTo>
                    <a:lnTo>
                      <a:pt x="30" y="8"/>
                    </a:lnTo>
                    <a:lnTo>
                      <a:pt x="29" y="9"/>
                    </a:lnTo>
                    <a:close/>
                  </a:path>
                </a:pathLst>
              </a:custGeom>
              <a:solidFill>
                <a:srgbClr val="A98F00"/>
              </a:solidFill>
              <a:ln w="9525">
                <a:noFill/>
                <a:round/>
                <a:headEnd/>
                <a:tailEnd/>
              </a:ln>
            </p:spPr>
            <p:txBody>
              <a:bodyPr/>
              <a:lstStyle/>
              <a:p>
                <a:endParaRPr lang="en-US"/>
              </a:p>
            </p:txBody>
          </p:sp>
          <p:sp>
            <p:nvSpPr>
              <p:cNvPr id="26916" name="Freeform 332"/>
              <p:cNvSpPr>
                <a:spLocks/>
              </p:cNvSpPr>
              <p:nvPr/>
            </p:nvSpPr>
            <p:spPr bwMode="auto">
              <a:xfrm>
                <a:off x="1006" y="1300"/>
                <a:ext cx="35" cy="8"/>
              </a:xfrm>
              <a:custGeom>
                <a:avLst/>
                <a:gdLst>
                  <a:gd name="T0" fmla="*/ 3 w 35"/>
                  <a:gd name="T1" fmla="*/ 8 h 8"/>
                  <a:gd name="T2" fmla="*/ 2 w 35"/>
                  <a:gd name="T3" fmla="*/ 6 h 8"/>
                  <a:gd name="T4" fmla="*/ 1 w 35"/>
                  <a:gd name="T5" fmla="*/ 5 h 8"/>
                  <a:gd name="T6" fmla="*/ 1 w 35"/>
                  <a:gd name="T7" fmla="*/ 4 h 8"/>
                  <a:gd name="T8" fmla="*/ 0 w 35"/>
                  <a:gd name="T9" fmla="*/ 1 h 8"/>
                  <a:gd name="T10" fmla="*/ 5 w 35"/>
                  <a:gd name="T11" fmla="*/ 1 h 8"/>
                  <a:gd name="T12" fmla="*/ 9 w 35"/>
                  <a:gd name="T13" fmla="*/ 1 h 8"/>
                  <a:gd name="T14" fmla="*/ 13 w 35"/>
                  <a:gd name="T15" fmla="*/ 0 h 8"/>
                  <a:gd name="T16" fmla="*/ 17 w 35"/>
                  <a:gd name="T17" fmla="*/ 0 h 8"/>
                  <a:gd name="T18" fmla="*/ 21 w 35"/>
                  <a:gd name="T19" fmla="*/ 0 h 8"/>
                  <a:gd name="T20" fmla="*/ 25 w 35"/>
                  <a:gd name="T21" fmla="*/ 0 h 8"/>
                  <a:gd name="T22" fmla="*/ 29 w 35"/>
                  <a:gd name="T23" fmla="*/ 0 h 8"/>
                  <a:gd name="T24" fmla="*/ 33 w 35"/>
                  <a:gd name="T25" fmla="*/ 0 h 8"/>
                  <a:gd name="T26" fmla="*/ 34 w 35"/>
                  <a:gd name="T27" fmla="*/ 2 h 8"/>
                  <a:gd name="T28" fmla="*/ 34 w 35"/>
                  <a:gd name="T29" fmla="*/ 4 h 8"/>
                  <a:gd name="T30" fmla="*/ 34 w 35"/>
                  <a:gd name="T31" fmla="*/ 5 h 8"/>
                  <a:gd name="T32" fmla="*/ 35 w 35"/>
                  <a:gd name="T33" fmla="*/ 7 h 8"/>
                  <a:gd name="T34" fmla="*/ 31 w 35"/>
                  <a:gd name="T35" fmla="*/ 7 h 8"/>
                  <a:gd name="T36" fmla="*/ 27 w 35"/>
                  <a:gd name="T37" fmla="*/ 7 h 8"/>
                  <a:gd name="T38" fmla="*/ 23 w 35"/>
                  <a:gd name="T39" fmla="*/ 7 h 8"/>
                  <a:gd name="T40" fmla="*/ 19 w 35"/>
                  <a:gd name="T41" fmla="*/ 7 h 8"/>
                  <a:gd name="T42" fmla="*/ 17 w 35"/>
                  <a:gd name="T43" fmla="*/ 7 h 8"/>
                  <a:gd name="T44" fmla="*/ 15 w 35"/>
                  <a:gd name="T45" fmla="*/ 7 h 8"/>
                  <a:gd name="T46" fmla="*/ 13 w 35"/>
                  <a:gd name="T47" fmla="*/ 7 h 8"/>
                  <a:gd name="T48" fmla="*/ 11 w 35"/>
                  <a:gd name="T49" fmla="*/ 7 h 8"/>
                  <a:gd name="T50" fmla="*/ 9 w 35"/>
                  <a:gd name="T51" fmla="*/ 7 h 8"/>
                  <a:gd name="T52" fmla="*/ 7 w 35"/>
                  <a:gd name="T53" fmla="*/ 8 h 8"/>
                  <a:gd name="T54" fmla="*/ 5 w 35"/>
                  <a:gd name="T55" fmla="*/ 8 h 8"/>
                  <a:gd name="T56" fmla="*/ 3 w 35"/>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8"/>
                  <a:gd name="T89" fmla="*/ 35 w 35"/>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8">
                    <a:moveTo>
                      <a:pt x="3" y="8"/>
                    </a:moveTo>
                    <a:lnTo>
                      <a:pt x="2" y="6"/>
                    </a:lnTo>
                    <a:lnTo>
                      <a:pt x="1" y="5"/>
                    </a:lnTo>
                    <a:lnTo>
                      <a:pt x="1" y="4"/>
                    </a:lnTo>
                    <a:lnTo>
                      <a:pt x="0" y="1"/>
                    </a:lnTo>
                    <a:lnTo>
                      <a:pt x="5" y="1"/>
                    </a:lnTo>
                    <a:lnTo>
                      <a:pt x="9" y="1"/>
                    </a:lnTo>
                    <a:lnTo>
                      <a:pt x="13" y="0"/>
                    </a:lnTo>
                    <a:lnTo>
                      <a:pt x="17" y="0"/>
                    </a:lnTo>
                    <a:lnTo>
                      <a:pt x="21" y="0"/>
                    </a:lnTo>
                    <a:lnTo>
                      <a:pt x="25" y="0"/>
                    </a:lnTo>
                    <a:lnTo>
                      <a:pt x="29" y="0"/>
                    </a:lnTo>
                    <a:lnTo>
                      <a:pt x="33" y="0"/>
                    </a:lnTo>
                    <a:lnTo>
                      <a:pt x="34" y="2"/>
                    </a:lnTo>
                    <a:lnTo>
                      <a:pt x="34" y="4"/>
                    </a:lnTo>
                    <a:lnTo>
                      <a:pt x="34" y="5"/>
                    </a:lnTo>
                    <a:lnTo>
                      <a:pt x="35" y="7"/>
                    </a:lnTo>
                    <a:lnTo>
                      <a:pt x="31" y="7"/>
                    </a:lnTo>
                    <a:lnTo>
                      <a:pt x="27" y="7"/>
                    </a:lnTo>
                    <a:lnTo>
                      <a:pt x="23" y="7"/>
                    </a:lnTo>
                    <a:lnTo>
                      <a:pt x="19" y="7"/>
                    </a:lnTo>
                    <a:lnTo>
                      <a:pt x="17" y="7"/>
                    </a:lnTo>
                    <a:lnTo>
                      <a:pt x="15" y="7"/>
                    </a:lnTo>
                    <a:lnTo>
                      <a:pt x="13" y="7"/>
                    </a:lnTo>
                    <a:lnTo>
                      <a:pt x="11" y="7"/>
                    </a:lnTo>
                    <a:lnTo>
                      <a:pt x="9" y="7"/>
                    </a:lnTo>
                    <a:lnTo>
                      <a:pt x="7" y="8"/>
                    </a:lnTo>
                    <a:lnTo>
                      <a:pt x="5" y="8"/>
                    </a:lnTo>
                    <a:lnTo>
                      <a:pt x="3" y="8"/>
                    </a:lnTo>
                    <a:close/>
                  </a:path>
                </a:pathLst>
              </a:custGeom>
              <a:solidFill>
                <a:srgbClr val="A98F00"/>
              </a:solidFill>
              <a:ln w="9525">
                <a:noFill/>
                <a:round/>
                <a:headEnd/>
                <a:tailEnd/>
              </a:ln>
            </p:spPr>
            <p:txBody>
              <a:bodyPr/>
              <a:lstStyle/>
              <a:p>
                <a:endParaRPr lang="en-US"/>
              </a:p>
            </p:txBody>
          </p:sp>
          <p:sp>
            <p:nvSpPr>
              <p:cNvPr id="26917" name="Freeform 333"/>
              <p:cNvSpPr>
                <a:spLocks/>
              </p:cNvSpPr>
              <p:nvPr/>
            </p:nvSpPr>
            <p:spPr bwMode="auto">
              <a:xfrm>
                <a:off x="1092" y="1300"/>
                <a:ext cx="18" cy="7"/>
              </a:xfrm>
              <a:custGeom>
                <a:avLst/>
                <a:gdLst>
                  <a:gd name="T0" fmla="*/ 11 w 18"/>
                  <a:gd name="T1" fmla="*/ 7 h 7"/>
                  <a:gd name="T2" fmla="*/ 8 w 18"/>
                  <a:gd name="T3" fmla="*/ 7 h 7"/>
                  <a:gd name="T4" fmla="*/ 5 w 18"/>
                  <a:gd name="T5" fmla="*/ 7 h 7"/>
                  <a:gd name="T6" fmla="*/ 3 w 18"/>
                  <a:gd name="T7" fmla="*/ 7 h 7"/>
                  <a:gd name="T8" fmla="*/ 0 w 18"/>
                  <a:gd name="T9" fmla="*/ 7 h 7"/>
                  <a:gd name="T10" fmla="*/ 0 w 18"/>
                  <a:gd name="T11" fmla="*/ 5 h 7"/>
                  <a:gd name="T12" fmla="*/ 0 w 18"/>
                  <a:gd name="T13" fmla="*/ 3 h 7"/>
                  <a:gd name="T14" fmla="*/ 0 w 18"/>
                  <a:gd name="T15" fmla="*/ 2 h 7"/>
                  <a:gd name="T16" fmla="*/ 0 w 18"/>
                  <a:gd name="T17" fmla="*/ 0 h 7"/>
                  <a:gd name="T18" fmla="*/ 2 w 18"/>
                  <a:gd name="T19" fmla="*/ 0 h 7"/>
                  <a:gd name="T20" fmla="*/ 5 w 18"/>
                  <a:gd name="T21" fmla="*/ 0 h 7"/>
                  <a:gd name="T22" fmla="*/ 7 w 18"/>
                  <a:gd name="T23" fmla="*/ 0 h 7"/>
                  <a:gd name="T24" fmla="*/ 9 w 18"/>
                  <a:gd name="T25" fmla="*/ 0 h 7"/>
                  <a:gd name="T26" fmla="*/ 11 w 18"/>
                  <a:gd name="T27" fmla="*/ 0 h 7"/>
                  <a:gd name="T28" fmla="*/ 14 w 18"/>
                  <a:gd name="T29" fmla="*/ 1 h 7"/>
                  <a:gd name="T30" fmla="*/ 16 w 18"/>
                  <a:gd name="T31" fmla="*/ 1 h 7"/>
                  <a:gd name="T32" fmla="*/ 18 w 18"/>
                  <a:gd name="T33" fmla="*/ 1 h 7"/>
                  <a:gd name="T34" fmla="*/ 18 w 18"/>
                  <a:gd name="T35" fmla="*/ 2 h 7"/>
                  <a:gd name="T36" fmla="*/ 18 w 18"/>
                  <a:gd name="T37" fmla="*/ 3 h 7"/>
                  <a:gd name="T38" fmla="*/ 18 w 18"/>
                  <a:gd name="T39" fmla="*/ 5 h 7"/>
                  <a:gd name="T40" fmla="*/ 18 w 18"/>
                  <a:gd name="T41" fmla="*/ 6 h 7"/>
                  <a:gd name="T42" fmla="*/ 17 w 18"/>
                  <a:gd name="T43" fmla="*/ 7 h 7"/>
                  <a:gd name="T44" fmla="*/ 17 w 18"/>
                  <a:gd name="T45" fmla="*/ 7 h 7"/>
                  <a:gd name="T46" fmla="*/ 17 w 18"/>
                  <a:gd name="T47" fmla="*/ 7 h 7"/>
                  <a:gd name="T48" fmla="*/ 16 w 18"/>
                  <a:gd name="T49" fmla="*/ 7 h 7"/>
                  <a:gd name="T50" fmla="*/ 14 w 18"/>
                  <a:gd name="T51" fmla="*/ 7 h 7"/>
                  <a:gd name="T52" fmla="*/ 11 w 18"/>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7"/>
                  <a:gd name="T83" fmla="*/ 18 w 18"/>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7">
                    <a:moveTo>
                      <a:pt x="11" y="7"/>
                    </a:moveTo>
                    <a:lnTo>
                      <a:pt x="8" y="7"/>
                    </a:lnTo>
                    <a:lnTo>
                      <a:pt x="5" y="7"/>
                    </a:lnTo>
                    <a:lnTo>
                      <a:pt x="3" y="7"/>
                    </a:lnTo>
                    <a:lnTo>
                      <a:pt x="0" y="7"/>
                    </a:lnTo>
                    <a:lnTo>
                      <a:pt x="0" y="5"/>
                    </a:lnTo>
                    <a:lnTo>
                      <a:pt x="0" y="3"/>
                    </a:lnTo>
                    <a:lnTo>
                      <a:pt x="0" y="2"/>
                    </a:lnTo>
                    <a:lnTo>
                      <a:pt x="0" y="0"/>
                    </a:lnTo>
                    <a:lnTo>
                      <a:pt x="2" y="0"/>
                    </a:lnTo>
                    <a:lnTo>
                      <a:pt x="5" y="0"/>
                    </a:lnTo>
                    <a:lnTo>
                      <a:pt x="7" y="0"/>
                    </a:lnTo>
                    <a:lnTo>
                      <a:pt x="9" y="0"/>
                    </a:lnTo>
                    <a:lnTo>
                      <a:pt x="11" y="0"/>
                    </a:lnTo>
                    <a:lnTo>
                      <a:pt x="14" y="1"/>
                    </a:lnTo>
                    <a:lnTo>
                      <a:pt x="16" y="1"/>
                    </a:lnTo>
                    <a:lnTo>
                      <a:pt x="18" y="1"/>
                    </a:lnTo>
                    <a:lnTo>
                      <a:pt x="18" y="2"/>
                    </a:lnTo>
                    <a:lnTo>
                      <a:pt x="18" y="3"/>
                    </a:lnTo>
                    <a:lnTo>
                      <a:pt x="18" y="5"/>
                    </a:lnTo>
                    <a:lnTo>
                      <a:pt x="18" y="6"/>
                    </a:lnTo>
                    <a:lnTo>
                      <a:pt x="17" y="7"/>
                    </a:lnTo>
                    <a:lnTo>
                      <a:pt x="16" y="7"/>
                    </a:lnTo>
                    <a:lnTo>
                      <a:pt x="14" y="7"/>
                    </a:lnTo>
                    <a:lnTo>
                      <a:pt x="11" y="7"/>
                    </a:lnTo>
                    <a:close/>
                  </a:path>
                </a:pathLst>
              </a:custGeom>
              <a:solidFill>
                <a:srgbClr val="A98F00"/>
              </a:solidFill>
              <a:ln w="9525">
                <a:noFill/>
                <a:round/>
                <a:headEnd/>
                <a:tailEnd/>
              </a:ln>
            </p:spPr>
            <p:txBody>
              <a:bodyPr/>
              <a:lstStyle/>
              <a:p>
                <a:endParaRPr lang="en-US"/>
              </a:p>
            </p:txBody>
          </p:sp>
          <p:sp>
            <p:nvSpPr>
              <p:cNvPr id="26918" name="Freeform 334"/>
              <p:cNvSpPr>
                <a:spLocks/>
              </p:cNvSpPr>
              <p:nvPr/>
            </p:nvSpPr>
            <p:spPr bwMode="auto">
              <a:xfrm>
                <a:off x="1055" y="1300"/>
                <a:ext cx="25" cy="7"/>
              </a:xfrm>
              <a:custGeom>
                <a:avLst/>
                <a:gdLst>
                  <a:gd name="T0" fmla="*/ 0 w 25"/>
                  <a:gd name="T1" fmla="*/ 7 h 7"/>
                  <a:gd name="T2" fmla="*/ 0 w 25"/>
                  <a:gd name="T3" fmla="*/ 5 h 7"/>
                  <a:gd name="T4" fmla="*/ 0 w 25"/>
                  <a:gd name="T5" fmla="*/ 3 h 7"/>
                  <a:gd name="T6" fmla="*/ 0 w 25"/>
                  <a:gd name="T7" fmla="*/ 2 h 7"/>
                  <a:gd name="T8" fmla="*/ 0 w 25"/>
                  <a:gd name="T9" fmla="*/ 0 h 7"/>
                  <a:gd name="T10" fmla="*/ 3 w 25"/>
                  <a:gd name="T11" fmla="*/ 0 h 7"/>
                  <a:gd name="T12" fmla="*/ 6 w 25"/>
                  <a:gd name="T13" fmla="*/ 0 h 7"/>
                  <a:gd name="T14" fmla="*/ 9 w 25"/>
                  <a:gd name="T15" fmla="*/ 0 h 7"/>
                  <a:gd name="T16" fmla="*/ 12 w 25"/>
                  <a:gd name="T17" fmla="*/ 0 h 7"/>
                  <a:gd name="T18" fmla="*/ 15 w 25"/>
                  <a:gd name="T19" fmla="*/ 0 h 7"/>
                  <a:gd name="T20" fmla="*/ 18 w 25"/>
                  <a:gd name="T21" fmla="*/ 0 h 7"/>
                  <a:gd name="T22" fmla="*/ 22 w 25"/>
                  <a:gd name="T23" fmla="*/ 0 h 7"/>
                  <a:gd name="T24" fmla="*/ 25 w 25"/>
                  <a:gd name="T25" fmla="*/ 0 h 7"/>
                  <a:gd name="T26" fmla="*/ 25 w 25"/>
                  <a:gd name="T27" fmla="*/ 2 h 7"/>
                  <a:gd name="T28" fmla="*/ 25 w 25"/>
                  <a:gd name="T29" fmla="*/ 3 h 7"/>
                  <a:gd name="T30" fmla="*/ 25 w 25"/>
                  <a:gd name="T31" fmla="*/ 5 h 7"/>
                  <a:gd name="T32" fmla="*/ 25 w 25"/>
                  <a:gd name="T33" fmla="*/ 7 h 7"/>
                  <a:gd name="T34" fmla="*/ 22 w 25"/>
                  <a:gd name="T35" fmla="*/ 7 h 7"/>
                  <a:gd name="T36" fmla="*/ 18 w 25"/>
                  <a:gd name="T37" fmla="*/ 7 h 7"/>
                  <a:gd name="T38" fmla="*/ 15 w 25"/>
                  <a:gd name="T39" fmla="*/ 7 h 7"/>
                  <a:gd name="T40" fmla="*/ 12 w 25"/>
                  <a:gd name="T41" fmla="*/ 7 h 7"/>
                  <a:gd name="T42" fmla="*/ 9 w 25"/>
                  <a:gd name="T43" fmla="*/ 7 h 7"/>
                  <a:gd name="T44" fmla="*/ 6 w 25"/>
                  <a:gd name="T45" fmla="*/ 7 h 7"/>
                  <a:gd name="T46" fmla="*/ 3 w 25"/>
                  <a:gd name="T47" fmla="*/ 7 h 7"/>
                  <a:gd name="T48" fmla="*/ 0 w 2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7"/>
                  <a:gd name="T77" fmla="*/ 25 w 2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7">
                    <a:moveTo>
                      <a:pt x="0" y="7"/>
                    </a:moveTo>
                    <a:lnTo>
                      <a:pt x="0" y="5"/>
                    </a:lnTo>
                    <a:lnTo>
                      <a:pt x="0" y="3"/>
                    </a:lnTo>
                    <a:lnTo>
                      <a:pt x="0" y="2"/>
                    </a:lnTo>
                    <a:lnTo>
                      <a:pt x="0" y="0"/>
                    </a:lnTo>
                    <a:lnTo>
                      <a:pt x="3" y="0"/>
                    </a:lnTo>
                    <a:lnTo>
                      <a:pt x="6" y="0"/>
                    </a:lnTo>
                    <a:lnTo>
                      <a:pt x="9" y="0"/>
                    </a:lnTo>
                    <a:lnTo>
                      <a:pt x="12" y="0"/>
                    </a:lnTo>
                    <a:lnTo>
                      <a:pt x="15" y="0"/>
                    </a:lnTo>
                    <a:lnTo>
                      <a:pt x="18" y="0"/>
                    </a:lnTo>
                    <a:lnTo>
                      <a:pt x="22" y="0"/>
                    </a:lnTo>
                    <a:lnTo>
                      <a:pt x="25" y="0"/>
                    </a:lnTo>
                    <a:lnTo>
                      <a:pt x="25" y="2"/>
                    </a:lnTo>
                    <a:lnTo>
                      <a:pt x="25" y="3"/>
                    </a:lnTo>
                    <a:lnTo>
                      <a:pt x="25" y="5"/>
                    </a:lnTo>
                    <a:lnTo>
                      <a:pt x="25" y="7"/>
                    </a:lnTo>
                    <a:lnTo>
                      <a:pt x="22" y="7"/>
                    </a:lnTo>
                    <a:lnTo>
                      <a:pt x="18" y="7"/>
                    </a:lnTo>
                    <a:lnTo>
                      <a:pt x="15" y="7"/>
                    </a:lnTo>
                    <a:lnTo>
                      <a:pt x="12" y="7"/>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919" name="Freeform 335"/>
              <p:cNvSpPr>
                <a:spLocks/>
              </p:cNvSpPr>
              <p:nvPr/>
            </p:nvSpPr>
            <p:spPr bwMode="auto">
              <a:xfrm>
                <a:off x="796" y="1299"/>
                <a:ext cx="19" cy="7"/>
              </a:xfrm>
              <a:custGeom>
                <a:avLst/>
                <a:gdLst>
                  <a:gd name="T0" fmla="*/ 0 w 19"/>
                  <a:gd name="T1" fmla="*/ 7 h 7"/>
                  <a:gd name="T2" fmla="*/ 0 w 19"/>
                  <a:gd name="T3" fmla="*/ 6 h 7"/>
                  <a:gd name="T4" fmla="*/ 0 w 19"/>
                  <a:gd name="T5" fmla="*/ 4 h 7"/>
                  <a:gd name="T6" fmla="*/ 0 w 19"/>
                  <a:gd name="T7" fmla="*/ 2 h 7"/>
                  <a:gd name="T8" fmla="*/ 0 w 19"/>
                  <a:gd name="T9" fmla="*/ 0 h 7"/>
                  <a:gd name="T10" fmla="*/ 2 w 19"/>
                  <a:gd name="T11" fmla="*/ 0 h 7"/>
                  <a:gd name="T12" fmla="*/ 5 w 19"/>
                  <a:gd name="T13" fmla="*/ 0 h 7"/>
                  <a:gd name="T14" fmla="*/ 7 w 19"/>
                  <a:gd name="T15" fmla="*/ 0 h 7"/>
                  <a:gd name="T16" fmla="*/ 9 w 19"/>
                  <a:gd name="T17" fmla="*/ 0 h 7"/>
                  <a:gd name="T18" fmla="*/ 12 w 19"/>
                  <a:gd name="T19" fmla="*/ 0 h 7"/>
                  <a:gd name="T20" fmla="*/ 14 w 19"/>
                  <a:gd name="T21" fmla="*/ 0 h 7"/>
                  <a:gd name="T22" fmla="*/ 17 w 19"/>
                  <a:gd name="T23" fmla="*/ 0 h 7"/>
                  <a:gd name="T24" fmla="*/ 19 w 19"/>
                  <a:gd name="T25" fmla="*/ 0 h 7"/>
                  <a:gd name="T26" fmla="*/ 19 w 19"/>
                  <a:gd name="T27" fmla="*/ 2 h 7"/>
                  <a:gd name="T28" fmla="*/ 19 w 19"/>
                  <a:gd name="T29" fmla="*/ 4 h 7"/>
                  <a:gd name="T30" fmla="*/ 19 w 19"/>
                  <a:gd name="T31" fmla="*/ 5 h 7"/>
                  <a:gd name="T32" fmla="*/ 19 w 19"/>
                  <a:gd name="T33" fmla="*/ 7 h 7"/>
                  <a:gd name="T34" fmla="*/ 17 w 19"/>
                  <a:gd name="T35" fmla="*/ 7 h 7"/>
                  <a:gd name="T36" fmla="*/ 15 w 19"/>
                  <a:gd name="T37" fmla="*/ 7 h 7"/>
                  <a:gd name="T38" fmla="*/ 12 w 19"/>
                  <a:gd name="T39" fmla="*/ 7 h 7"/>
                  <a:gd name="T40" fmla="*/ 10 w 19"/>
                  <a:gd name="T41" fmla="*/ 7 h 7"/>
                  <a:gd name="T42" fmla="*/ 7 w 19"/>
                  <a:gd name="T43" fmla="*/ 7 h 7"/>
                  <a:gd name="T44" fmla="*/ 5 w 19"/>
                  <a:gd name="T45" fmla="*/ 7 h 7"/>
                  <a:gd name="T46" fmla="*/ 2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0" y="6"/>
                    </a:lnTo>
                    <a:lnTo>
                      <a:pt x="0" y="4"/>
                    </a:lnTo>
                    <a:lnTo>
                      <a:pt x="0" y="2"/>
                    </a:lnTo>
                    <a:lnTo>
                      <a:pt x="0" y="0"/>
                    </a:lnTo>
                    <a:lnTo>
                      <a:pt x="2" y="0"/>
                    </a:lnTo>
                    <a:lnTo>
                      <a:pt x="5" y="0"/>
                    </a:lnTo>
                    <a:lnTo>
                      <a:pt x="7" y="0"/>
                    </a:lnTo>
                    <a:lnTo>
                      <a:pt x="9" y="0"/>
                    </a:lnTo>
                    <a:lnTo>
                      <a:pt x="12" y="0"/>
                    </a:lnTo>
                    <a:lnTo>
                      <a:pt x="14" y="0"/>
                    </a:lnTo>
                    <a:lnTo>
                      <a:pt x="17" y="0"/>
                    </a:lnTo>
                    <a:lnTo>
                      <a:pt x="19" y="0"/>
                    </a:lnTo>
                    <a:lnTo>
                      <a:pt x="19" y="2"/>
                    </a:lnTo>
                    <a:lnTo>
                      <a:pt x="19" y="4"/>
                    </a:lnTo>
                    <a:lnTo>
                      <a:pt x="19" y="5"/>
                    </a:lnTo>
                    <a:lnTo>
                      <a:pt x="19" y="7"/>
                    </a:lnTo>
                    <a:lnTo>
                      <a:pt x="17" y="7"/>
                    </a:lnTo>
                    <a:lnTo>
                      <a:pt x="15" y="7"/>
                    </a:lnTo>
                    <a:lnTo>
                      <a:pt x="12" y="7"/>
                    </a:lnTo>
                    <a:lnTo>
                      <a:pt x="10" y="7"/>
                    </a:lnTo>
                    <a:lnTo>
                      <a:pt x="7" y="7"/>
                    </a:lnTo>
                    <a:lnTo>
                      <a:pt x="5" y="7"/>
                    </a:lnTo>
                    <a:lnTo>
                      <a:pt x="2" y="7"/>
                    </a:lnTo>
                    <a:lnTo>
                      <a:pt x="0" y="7"/>
                    </a:lnTo>
                    <a:close/>
                  </a:path>
                </a:pathLst>
              </a:custGeom>
              <a:solidFill>
                <a:srgbClr val="A98F00"/>
              </a:solidFill>
              <a:ln w="9525">
                <a:noFill/>
                <a:round/>
                <a:headEnd/>
                <a:tailEnd/>
              </a:ln>
            </p:spPr>
            <p:txBody>
              <a:bodyPr/>
              <a:lstStyle/>
              <a:p>
                <a:endParaRPr lang="en-US"/>
              </a:p>
            </p:txBody>
          </p:sp>
          <p:sp>
            <p:nvSpPr>
              <p:cNvPr id="26920" name="Freeform 336"/>
              <p:cNvSpPr>
                <a:spLocks/>
              </p:cNvSpPr>
              <p:nvPr/>
            </p:nvSpPr>
            <p:spPr bwMode="auto">
              <a:xfrm>
                <a:off x="827" y="1299"/>
                <a:ext cx="19" cy="7"/>
              </a:xfrm>
              <a:custGeom>
                <a:avLst/>
                <a:gdLst>
                  <a:gd name="T0" fmla="*/ 0 w 19"/>
                  <a:gd name="T1" fmla="*/ 7 h 7"/>
                  <a:gd name="T2" fmla="*/ 1 w 19"/>
                  <a:gd name="T3" fmla="*/ 6 h 7"/>
                  <a:gd name="T4" fmla="*/ 1 w 19"/>
                  <a:gd name="T5" fmla="*/ 4 h 7"/>
                  <a:gd name="T6" fmla="*/ 1 w 19"/>
                  <a:gd name="T7" fmla="*/ 2 h 7"/>
                  <a:gd name="T8" fmla="*/ 1 w 19"/>
                  <a:gd name="T9" fmla="*/ 0 h 7"/>
                  <a:gd name="T10" fmla="*/ 3 w 19"/>
                  <a:gd name="T11" fmla="*/ 0 h 7"/>
                  <a:gd name="T12" fmla="*/ 5 w 19"/>
                  <a:gd name="T13" fmla="*/ 0 h 7"/>
                  <a:gd name="T14" fmla="*/ 7 w 19"/>
                  <a:gd name="T15" fmla="*/ 0 h 7"/>
                  <a:gd name="T16" fmla="*/ 10 w 19"/>
                  <a:gd name="T17" fmla="*/ 0 h 7"/>
                  <a:gd name="T18" fmla="*/ 12 w 19"/>
                  <a:gd name="T19" fmla="*/ 0 h 7"/>
                  <a:gd name="T20" fmla="*/ 14 w 19"/>
                  <a:gd name="T21" fmla="*/ 0 h 7"/>
                  <a:gd name="T22" fmla="*/ 16 w 19"/>
                  <a:gd name="T23" fmla="*/ 0 h 7"/>
                  <a:gd name="T24" fmla="*/ 18 w 19"/>
                  <a:gd name="T25" fmla="*/ 0 h 7"/>
                  <a:gd name="T26" fmla="*/ 19 w 19"/>
                  <a:gd name="T27" fmla="*/ 2 h 7"/>
                  <a:gd name="T28" fmla="*/ 19 w 19"/>
                  <a:gd name="T29" fmla="*/ 4 h 7"/>
                  <a:gd name="T30" fmla="*/ 19 w 19"/>
                  <a:gd name="T31" fmla="*/ 6 h 7"/>
                  <a:gd name="T32" fmla="*/ 19 w 19"/>
                  <a:gd name="T33" fmla="*/ 7 h 7"/>
                  <a:gd name="T34" fmla="*/ 17 w 19"/>
                  <a:gd name="T35" fmla="*/ 7 h 7"/>
                  <a:gd name="T36" fmla="*/ 14 w 19"/>
                  <a:gd name="T37" fmla="*/ 7 h 7"/>
                  <a:gd name="T38" fmla="*/ 12 w 19"/>
                  <a:gd name="T39" fmla="*/ 7 h 7"/>
                  <a:gd name="T40" fmla="*/ 10 w 19"/>
                  <a:gd name="T41" fmla="*/ 7 h 7"/>
                  <a:gd name="T42" fmla="*/ 7 w 19"/>
                  <a:gd name="T43" fmla="*/ 7 h 7"/>
                  <a:gd name="T44" fmla="*/ 5 w 19"/>
                  <a:gd name="T45" fmla="*/ 7 h 7"/>
                  <a:gd name="T46" fmla="*/ 3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1" y="6"/>
                    </a:lnTo>
                    <a:lnTo>
                      <a:pt x="1" y="4"/>
                    </a:lnTo>
                    <a:lnTo>
                      <a:pt x="1" y="2"/>
                    </a:lnTo>
                    <a:lnTo>
                      <a:pt x="1" y="0"/>
                    </a:lnTo>
                    <a:lnTo>
                      <a:pt x="3" y="0"/>
                    </a:lnTo>
                    <a:lnTo>
                      <a:pt x="5" y="0"/>
                    </a:lnTo>
                    <a:lnTo>
                      <a:pt x="7" y="0"/>
                    </a:lnTo>
                    <a:lnTo>
                      <a:pt x="10" y="0"/>
                    </a:lnTo>
                    <a:lnTo>
                      <a:pt x="12" y="0"/>
                    </a:lnTo>
                    <a:lnTo>
                      <a:pt x="14" y="0"/>
                    </a:lnTo>
                    <a:lnTo>
                      <a:pt x="16" y="0"/>
                    </a:lnTo>
                    <a:lnTo>
                      <a:pt x="18" y="0"/>
                    </a:lnTo>
                    <a:lnTo>
                      <a:pt x="19" y="2"/>
                    </a:lnTo>
                    <a:lnTo>
                      <a:pt x="19" y="4"/>
                    </a:lnTo>
                    <a:lnTo>
                      <a:pt x="19" y="6"/>
                    </a:lnTo>
                    <a:lnTo>
                      <a:pt x="19" y="7"/>
                    </a:lnTo>
                    <a:lnTo>
                      <a:pt x="17" y="7"/>
                    </a:lnTo>
                    <a:lnTo>
                      <a:pt x="14" y="7"/>
                    </a:lnTo>
                    <a:lnTo>
                      <a:pt x="12" y="7"/>
                    </a:lnTo>
                    <a:lnTo>
                      <a:pt x="10"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921" name="Freeform 337"/>
              <p:cNvSpPr>
                <a:spLocks/>
              </p:cNvSpPr>
              <p:nvPr/>
            </p:nvSpPr>
            <p:spPr bwMode="auto">
              <a:xfrm>
                <a:off x="857" y="1299"/>
                <a:ext cx="29" cy="7"/>
              </a:xfrm>
              <a:custGeom>
                <a:avLst/>
                <a:gdLst>
                  <a:gd name="T0" fmla="*/ 0 w 29"/>
                  <a:gd name="T1" fmla="*/ 7 h 7"/>
                  <a:gd name="T2" fmla="*/ 0 w 29"/>
                  <a:gd name="T3" fmla="*/ 5 h 7"/>
                  <a:gd name="T4" fmla="*/ 0 w 29"/>
                  <a:gd name="T5" fmla="*/ 4 h 7"/>
                  <a:gd name="T6" fmla="*/ 0 w 29"/>
                  <a:gd name="T7" fmla="*/ 2 h 7"/>
                  <a:gd name="T8" fmla="*/ 0 w 29"/>
                  <a:gd name="T9" fmla="*/ 0 h 7"/>
                  <a:gd name="T10" fmla="*/ 4 w 29"/>
                  <a:gd name="T11" fmla="*/ 0 h 7"/>
                  <a:gd name="T12" fmla="*/ 7 w 29"/>
                  <a:gd name="T13" fmla="*/ 0 h 7"/>
                  <a:gd name="T14" fmla="*/ 11 w 29"/>
                  <a:gd name="T15" fmla="*/ 0 h 7"/>
                  <a:gd name="T16" fmla="*/ 14 w 29"/>
                  <a:gd name="T17" fmla="*/ 0 h 7"/>
                  <a:gd name="T18" fmla="*/ 18 w 29"/>
                  <a:gd name="T19" fmla="*/ 0 h 7"/>
                  <a:gd name="T20" fmla="*/ 21 w 29"/>
                  <a:gd name="T21" fmla="*/ 0 h 7"/>
                  <a:gd name="T22" fmla="*/ 25 w 29"/>
                  <a:gd name="T23" fmla="*/ 0 h 7"/>
                  <a:gd name="T24" fmla="*/ 29 w 29"/>
                  <a:gd name="T25" fmla="*/ 0 h 7"/>
                  <a:gd name="T26" fmla="*/ 29 w 29"/>
                  <a:gd name="T27" fmla="*/ 2 h 7"/>
                  <a:gd name="T28" fmla="*/ 29 w 29"/>
                  <a:gd name="T29" fmla="*/ 4 h 7"/>
                  <a:gd name="T30" fmla="*/ 29 w 29"/>
                  <a:gd name="T31" fmla="*/ 6 h 7"/>
                  <a:gd name="T32" fmla="*/ 29 w 29"/>
                  <a:gd name="T33" fmla="*/ 7 h 7"/>
                  <a:gd name="T34" fmla="*/ 26 w 29"/>
                  <a:gd name="T35" fmla="*/ 7 h 7"/>
                  <a:gd name="T36" fmla="*/ 22 w 29"/>
                  <a:gd name="T37" fmla="*/ 7 h 7"/>
                  <a:gd name="T38" fmla="*/ 18 w 29"/>
                  <a:gd name="T39" fmla="*/ 7 h 7"/>
                  <a:gd name="T40" fmla="*/ 15 w 29"/>
                  <a:gd name="T41" fmla="*/ 7 h 7"/>
                  <a:gd name="T42" fmla="*/ 11 w 29"/>
                  <a:gd name="T43" fmla="*/ 7 h 7"/>
                  <a:gd name="T44" fmla="*/ 7 w 29"/>
                  <a:gd name="T45" fmla="*/ 7 h 7"/>
                  <a:gd name="T46" fmla="*/ 4 w 29"/>
                  <a:gd name="T47" fmla="*/ 7 h 7"/>
                  <a:gd name="T48" fmla="*/ 0 w 2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7"/>
                  <a:gd name="T77" fmla="*/ 29 w 2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7">
                    <a:moveTo>
                      <a:pt x="0" y="7"/>
                    </a:moveTo>
                    <a:lnTo>
                      <a:pt x="0" y="5"/>
                    </a:lnTo>
                    <a:lnTo>
                      <a:pt x="0" y="4"/>
                    </a:lnTo>
                    <a:lnTo>
                      <a:pt x="0" y="2"/>
                    </a:lnTo>
                    <a:lnTo>
                      <a:pt x="0" y="0"/>
                    </a:lnTo>
                    <a:lnTo>
                      <a:pt x="4" y="0"/>
                    </a:lnTo>
                    <a:lnTo>
                      <a:pt x="7" y="0"/>
                    </a:lnTo>
                    <a:lnTo>
                      <a:pt x="11" y="0"/>
                    </a:lnTo>
                    <a:lnTo>
                      <a:pt x="14" y="0"/>
                    </a:lnTo>
                    <a:lnTo>
                      <a:pt x="18" y="0"/>
                    </a:lnTo>
                    <a:lnTo>
                      <a:pt x="21" y="0"/>
                    </a:lnTo>
                    <a:lnTo>
                      <a:pt x="25" y="0"/>
                    </a:lnTo>
                    <a:lnTo>
                      <a:pt x="29" y="0"/>
                    </a:lnTo>
                    <a:lnTo>
                      <a:pt x="29" y="2"/>
                    </a:lnTo>
                    <a:lnTo>
                      <a:pt x="29" y="4"/>
                    </a:lnTo>
                    <a:lnTo>
                      <a:pt x="29" y="6"/>
                    </a:lnTo>
                    <a:lnTo>
                      <a:pt x="29" y="7"/>
                    </a:lnTo>
                    <a:lnTo>
                      <a:pt x="26" y="7"/>
                    </a:lnTo>
                    <a:lnTo>
                      <a:pt x="22" y="7"/>
                    </a:lnTo>
                    <a:lnTo>
                      <a:pt x="18" y="7"/>
                    </a:lnTo>
                    <a:lnTo>
                      <a:pt x="15" y="7"/>
                    </a:lnTo>
                    <a:lnTo>
                      <a:pt x="11" y="7"/>
                    </a:lnTo>
                    <a:lnTo>
                      <a:pt x="7" y="7"/>
                    </a:lnTo>
                    <a:lnTo>
                      <a:pt x="4" y="7"/>
                    </a:lnTo>
                    <a:lnTo>
                      <a:pt x="0" y="7"/>
                    </a:lnTo>
                    <a:close/>
                  </a:path>
                </a:pathLst>
              </a:custGeom>
              <a:solidFill>
                <a:srgbClr val="A98F00"/>
              </a:solidFill>
              <a:ln w="9525">
                <a:noFill/>
                <a:round/>
                <a:headEnd/>
                <a:tailEnd/>
              </a:ln>
            </p:spPr>
            <p:txBody>
              <a:bodyPr/>
              <a:lstStyle/>
              <a:p>
                <a:endParaRPr lang="en-US"/>
              </a:p>
            </p:txBody>
          </p:sp>
          <p:sp>
            <p:nvSpPr>
              <p:cNvPr id="26922" name="Freeform 338"/>
              <p:cNvSpPr>
                <a:spLocks/>
              </p:cNvSpPr>
              <p:nvPr/>
            </p:nvSpPr>
            <p:spPr bwMode="auto">
              <a:xfrm>
                <a:off x="1550" y="1279"/>
                <a:ext cx="22" cy="20"/>
              </a:xfrm>
              <a:custGeom>
                <a:avLst/>
                <a:gdLst>
                  <a:gd name="T0" fmla="*/ 22 w 22"/>
                  <a:gd name="T1" fmla="*/ 6 h 20"/>
                  <a:gd name="T2" fmla="*/ 22 w 22"/>
                  <a:gd name="T3" fmla="*/ 8 h 20"/>
                  <a:gd name="T4" fmla="*/ 22 w 22"/>
                  <a:gd name="T5" fmla="*/ 10 h 20"/>
                  <a:gd name="T6" fmla="*/ 22 w 22"/>
                  <a:gd name="T7" fmla="*/ 12 h 20"/>
                  <a:gd name="T8" fmla="*/ 22 w 22"/>
                  <a:gd name="T9" fmla="*/ 14 h 20"/>
                  <a:gd name="T10" fmla="*/ 21 w 22"/>
                  <a:gd name="T11" fmla="*/ 15 h 20"/>
                  <a:gd name="T12" fmla="*/ 21 w 22"/>
                  <a:gd name="T13" fmla="*/ 15 h 20"/>
                  <a:gd name="T14" fmla="*/ 20 w 22"/>
                  <a:gd name="T15" fmla="*/ 15 h 20"/>
                  <a:gd name="T16" fmla="*/ 20 w 22"/>
                  <a:gd name="T17" fmla="*/ 15 h 20"/>
                  <a:gd name="T18" fmla="*/ 19 w 22"/>
                  <a:gd name="T19" fmla="*/ 16 h 20"/>
                  <a:gd name="T20" fmla="*/ 18 w 22"/>
                  <a:gd name="T21" fmla="*/ 17 h 20"/>
                  <a:gd name="T22" fmla="*/ 16 w 22"/>
                  <a:gd name="T23" fmla="*/ 18 h 20"/>
                  <a:gd name="T24" fmla="*/ 15 w 22"/>
                  <a:gd name="T25" fmla="*/ 19 h 20"/>
                  <a:gd name="T26" fmla="*/ 14 w 22"/>
                  <a:gd name="T27" fmla="*/ 20 h 20"/>
                  <a:gd name="T28" fmla="*/ 13 w 22"/>
                  <a:gd name="T29" fmla="*/ 20 h 20"/>
                  <a:gd name="T30" fmla="*/ 11 w 22"/>
                  <a:gd name="T31" fmla="*/ 20 h 20"/>
                  <a:gd name="T32" fmla="*/ 9 w 22"/>
                  <a:gd name="T33" fmla="*/ 20 h 20"/>
                  <a:gd name="T34" fmla="*/ 8 w 22"/>
                  <a:gd name="T35" fmla="*/ 20 h 20"/>
                  <a:gd name="T36" fmla="*/ 7 w 22"/>
                  <a:gd name="T37" fmla="*/ 19 h 20"/>
                  <a:gd name="T38" fmla="*/ 5 w 22"/>
                  <a:gd name="T39" fmla="*/ 19 h 20"/>
                  <a:gd name="T40" fmla="*/ 4 w 22"/>
                  <a:gd name="T41" fmla="*/ 19 h 20"/>
                  <a:gd name="T42" fmla="*/ 4 w 22"/>
                  <a:gd name="T43" fmla="*/ 18 h 20"/>
                  <a:gd name="T44" fmla="*/ 3 w 22"/>
                  <a:gd name="T45" fmla="*/ 18 h 20"/>
                  <a:gd name="T46" fmla="*/ 3 w 22"/>
                  <a:gd name="T47" fmla="*/ 18 h 20"/>
                  <a:gd name="T48" fmla="*/ 3 w 22"/>
                  <a:gd name="T49" fmla="*/ 18 h 20"/>
                  <a:gd name="T50" fmla="*/ 2 w 22"/>
                  <a:gd name="T51" fmla="*/ 17 h 20"/>
                  <a:gd name="T52" fmla="*/ 2 w 22"/>
                  <a:gd name="T53" fmla="*/ 17 h 20"/>
                  <a:gd name="T54" fmla="*/ 2 w 22"/>
                  <a:gd name="T55" fmla="*/ 16 h 20"/>
                  <a:gd name="T56" fmla="*/ 1 w 22"/>
                  <a:gd name="T57" fmla="*/ 16 h 20"/>
                  <a:gd name="T58" fmla="*/ 1 w 22"/>
                  <a:gd name="T59" fmla="*/ 15 h 20"/>
                  <a:gd name="T60" fmla="*/ 0 w 22"/>
                  <a:gd name="T61" fmla="*/ 14 h 20"/>
                  <a:gd name="T62" fmla="*/ 0 w 22"/>
                  <a:gd name="T63" fmla="*/ 13 h 20"/>
                  <a:gd name="T64" fmla="*/ 0 w 22"/>
                  <a:gd name="T65" fmla="*/ 11 h 20"/>
                  <a:gd name="T66" fmla="*/ 0 w 22"/>
                  <a:gd name="T67" fmla="*/ 9 h 20"/>
                  <a:gd name="T68" fmla="*/ 0 w 22"/>
                  <a:gd name="T69" fmla="*/ 8 h 20"/>
                  <a:gd name="T70" fmla="*/ 1 w 22"/>
                  <a:gd name="T71" fmla="*/ 6 h 20"/>
                  <a:gd name="T72" fmla="*/ 2 w 22"/>
                  <a:gd name="T73" fmla="*/ 5 h 20"/>
                  <a:gd name="T74" fmla="*/ 3 w 22"/>
                  <a:gd name="T75" fmla="*/ 3 h 20"/>
                  <a:gd name="T76" fmla="*/ 5 w 22"/>
                  <a:gd name="T77" fmla="*/ 2 h 20"/>
                  <a:gd name="T78" fmla="*/ 5 w 22"/>
                  <a:gd name="T79" fmla="*/ 2 h 20"/>
                  <a:gd name="T80" fmla="*/ 6 w 22"/>
                  <a:gd name="T81" fmla="*/ 2 h 20"/>
                  <a:gd name="T82" fmla="*/ 7 w 22"/>
                  <a:gd name="T83" fmla="*/ 1 h 20"/>
                  <a:gd name="T84" fmla="*/ 7 w 22"/>
                  <a:gd name="T85" fmla="*/ 1 h 20"/>
                  <a:gd name="T86" fmla="*/ 8 w 22"/>
                  <a:gd name="T87" fmla="*/ 1 h 20"/>
                  <a:gd name="T88" fmla="*/ 8 w 22"/>
                  <a:gd name="T89" fmla="*/ 1 h 20"/>
                  <a:gd name="T90" fmla="*/ 9 w 22"/>
                  <a:gd name="T91" fmla="*/ 0 h 20"/>
                  <a:gd name="T92" fmla="*/ 10 w 22"/>
                  <a:gd name="T93" fmla="*/ 0 h 20"/>
                  <a:gd name="T94" fmla="*/ 10 w 22"/>
                  <a:gd name="T95" fmla="*/ 0 h 20"/>
                  <a:gd name="T96" fmla="*/ 11 w 22"/>
                  <a:gd name="T97" fmla="*/ 0 h 20"/>
                  <a:gd name="T98" fmla="*/ 12 w 22"/>
                  <a:gd name="T99" fmla="*/ 0 h 20"/>
                  <a:gd name="T100" fmla="*/ 12 w 22"/>
                  <a:gd name="T101" fmla="*/ 0 h 20"/>
                  <a:gd name="T102" fmla="*/ 13 w 22"/>
                  <a:gd name="T103" fmla="*/ 1 h 20"/>
                  <a:gd name="T104" fmla="*/ 14 w 22"/>
                  <a:gd name="T105" fmla="*/ 1 h 20"/>
                  <a:gd name="T106" fmla="*/ 15 w 22"/>
                  <a:gd name="T107" fmla="*/ 1 h 20"/>
                  <a:gd name="T108" fmla="*/ 15 w 22"/>
                  <a:gd name="T109" fmla="*/ 1 h 20"/>
                  <a:gd name="T110" fmla="*/ 17 w 22"/>
                  <a:gd name="T111" fmla="*/ 2 h 20"/>
                  <a:gd name="T112" fmla="*/ 18 w 22"/>
                  <a:gd name="T113" fmla="*/ 3 h 20"/>
                  <a:gd name="T114" fmla="*/ 20 w 22"/>
                  <a:gd name="T115" fmla="*/ 4 h 20"/>
                  <a:gd name="T116" fmla="*/ 22 w 22"/>
                  <a:gd name="T117" fmla="*/ 6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
                  <a:gd name="T178" fmla="*/ 0 h 20"/>
                  <a:gd name="T179" fmla="*/ 22 w 22"/>
                  <a:gd name="T180" fmla="*/ 20 h 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 h="20">
                    <a:moveTo>
                      <a:pt x="22" y="6"/>
                    </a:moveTo>
                    <a:lnTo>
                      <a:pt x="22" y="8"/>
                    </a:lnTo>
                    <a:lnTo>
                      <a:pt x="22" y="10"/>
                    </a:lnTo>
                    <a:lnTo>
                      <a:pt x="22" y="12"/>
                    </a:lnTo>
                    <a:lnTo>
                      <a:pt x="22" y="14"/>
                    </a:lnTo>
                    <a:lnTo>
                      <a:pt x="21" y="15"/>
                    </a:lnTo>
                    <a:lnTo>
                      <a:pt x="20" y="15"/>
                    </a:lnTo>
                    <a:lnTo>
                      <a:pt x="19" y="16"/>
                    </a:lnTo>
                    <a:lnTo>
                      <a:pt x="18" y="17"/>
                    </a:lnTo>
                    <a:lnTo>
                      <a:pt x="16" y="18"/>
                    </a:lnTo>
                    <a:lnTo>
                      <a:pt x="15" y="19"/>
                    </a:lnTo>
                    <a:lnTo>
                      <a:pt x="14" y="20"/>
                    </a:lnTo>
                    <a:lnTo>
                      <a:pt x="13" y="20"/>
                    </a:lnTo>
                    <a:lnTo>
                      <a:pt x="11" y="20"/>
                    </a:lnTo>
                    <a:lnTo>
                      <a:pt x="9" y="20"/>
                    </a:lnTo>
                    <a:lnTo>
                      <a:pt x="8" y="20"/>
                    </a:lnTo>
                    <a:lnTo>
                      <a:pt x="7" y="19"/>
                    </a:lnTo>
                    <a:lnTo>
                      <a:pt x="5" y="19"/>
                    </a:lnTo>
                    <a:lnTo>
                      <a:pt x="4" y="19"/>
                    </a:lnTo>
                    <a:lnTo>
                      <a:pt x="4" y="18"/>
                    </a:lnTo>
                    <a:lnTo>
                      <a:pt x="3" y="18"/>
                    </a:lnTo>
                    <a:lnTo>
                      <a:pt x="2" y="17"/>
                    </a:lnTo>
                    <a:lnTo>
                      <a:pt x="2" y="16"/>
                    </a:lnTo>
                    <a:lnTo>
                      <a:pt x="1" y="16"/>
                    </a:lnTo>
                    <a:lnTo>
                      <a:pt x="1" y="15"/>
                    </a:lnTo>
                    <a:lnTo>
                      <a:pt x="0" y="14"/>
                    </a:lnTo>
                    <a:lnTo>
                      <a:pt x="0" y="13"/>
                    </a:lnTo>
                    <a:lnTo>
                      <a:pt x="0" y="11"/>
                    </a:lnTo>
                    <a:lnTo>
                      <a:pt x="0" y="9"/>
                    </a:lnTo>
                    <a:lnTo>
                      <a:pt x="0" y="8"/>
                    </a:lnTo>
                    <a:lnTo>
                      <a:pt x="1" y="6"/>
                    </a:lnTo>
                    <a:lnTo>
                      <a:pt x="2" y="5"/>
                    </a:lnTo>
                    <a:lnTo>
                      <a:pt x="3" y="3"/>
                    </a:lnTo>
                    <a:lnTo>
                      <a:pt x="5" y="2"/>
                    </a:lnTo>
                    <a:lnTo>
                      <a:pt x="6" y="2"/>
                    </a:lnTo>
                    <a:lnTo>
                      <a:pt x="7" y="1"/>
                    </a:lnTo>
                    <a:lnTo>
                      <a:pt x="8" y="1"/>
                    </a:lnTo>
                    <a:lnTo>
                      <a:pt x="9" y="0"/>
                    </a:lnTo>
                    <a:lnTo>
                      <a:pt x="10" y="0"/>
                    </a:lnTo>
                    <a:lnTo>
                      <a:pt x="11" y="0"/>
                    </a:lnTo>
                    <a:lnTo>
                      <a:pt x="12" y="0"/>
                    </a:lnTo>
                    <a:lnTo>
                      <a:pt x="13" y="1"/>
                    </a:lnTo>
                    <a:lnTo>
                      <a:pt x="14" y="1"/>
                    </a:lnTo>
                    <a:lnTo>
                      <a:pt x="15" y="1"/>
                    </a:lnTo>
                    <a:lnTo>
                      <a:pt x="17" y="2"/>
                    </a:lnTo>
                    <a:lnTo>
                      <a:pt x="18" y="3"/>
                    </a:lnTo>
                    <a:lnTo>
                      <a:pt x="20" y="4"/>
                    </a:lnTo>
                    <a:lnTo>
                      <a:pt x="22" y="6"/>
                    </a:lnTo>
                    <a:close/>
                  </a:path>
                </a:pathLst>
              </a:custGeom>
              <a:solidFill>
                <a:srgbClr val="F8C400"/>
              </a:solidFill>
              <a:ln w="9525">
                <a:noFill/>
                <a:round/>
                <a:headEnd/>
                <a:tailEnd/>
              </a:ln>
            </p:spPr>
            <p:txBody>
              <a:bodyPr/>
              <a:lstStyle/>
              <a:p>
                <a:endParaRPr lang="en-US"/>
              </a:p>
            </p:txBody>
          </p:sp>
          <p:sp>
            <p:nvSpPr>
              <p:cNvPr id="26923" name="Freeform 339"/>
              <p:cNvSpPr>
                <a:spLocks/>
              </p:cNvSpPr>
              <p:nvPr/>
            </p:nvSpPr>
            <p:spPr bwMode="auto">
              <a:xfrm>
                <a:off x="934" y="1283"/>
                <a:ext cx="14" cy="10"/>
              </a:xfrm>
              <a:custGeom>
                <a:avLst/>
                <a:gdLst>
                  <a:gd name="T0" fmla="*/ 11 w 14"/>
                  <a:gd name="T1" fmla="*/ 10 h 10"/>
                  <a:gd name="T2" fmla="*/ 10 w 14"/>
                  <a:gd name="T3" fmla="*/ 10 h 10"/>
                  <a:gd name="T4" fmla="*/ 10 w 14"/>
                  <a:gd name="T5" fmla="*/ 10 h 10"/>
                  <a:gd name="T6" fmla="*/ 9 w 14"/>
                  <a:gd name="T7" fmla="*/ 9 h 10"/>
                  <a:gd name="T8" fmla="*/ 8 w 14"/>
                  <a:gd name="T9" fmla="*/ 9 h 10"/>
                  <a:gd name="T10" fmla="*/ 7 w 14"/>
                  <a:gd name="T11" fmla="*/ 9 h 10"/>
                  <a:gd name="T12" fmla="*/ 6 w 14"/>
                  <a:gd name="T13" fmla="*/ 8 h 10"/>
                  <a:gd name="T14" fmla="*/ 3 w 14"/>
                  <a:gd name="T15" fmla="*/ 8 h 10"/>
                  <a:gd name="T16" fmla="*/ 0 w 14"/>
                  <a:gd name="T17" fmla="*/ 7 h 10"/>
                  <a:gd name="T18" fmla="*/ 0 w 14"/>
                  <a:gd name="T19" fmla="*/ 6 h 10"/>
                  <a:gd name="T20" fmla="*/ 1 w 14"/>
                  <a:gd name="T21" fmla="*/ 4 h 10"/>
                  <a:gd name="T22" fmla="*/ 1 w 14"/>
                  <a:gd name="T23" fmla="*/ 2 h 10"/>
                  <a:gd name="T24" fmla="*/ 1 w 14"/>
                  <a:gd name="T25" fmla="*/ 0 h 10"/>
                  <a:gd name="T26" fmla="*/ 3 w 14"/>
                  <a:gd name="T27" fmla="*/ 0 h 10"/>
                  <a:gd name="T28" fmla="*/ 5 w 14"/>
                  <a:gd name="T29" fmla="*/ 1 h 10"/>
                  <a:gd name="T30" fmla="*/ 6 w 14"/>
                  <a:gd name="T31" fmla="*/ 1 h 10"/>
                  <a:gd name="T32" fmla="*/ 8 w 14"/>
                  <a:gd name="T33" fmla="*/ 1 h 10"/>
                  <a:gd name="T34" fmla="*/ 9 w 14"/>
                  <a:gd name="T35" fmla="*/ 2 h 10"/>
                  <a:gd name="T36" fmla="*/ 11 w 14"/>
                  <a:gd name="T37" fmla="*/ 2 h 10"/>
                  <a:gd name="T38" fmla="*/ 12 w 14"/>
                  <a:gd name="T39" fmla="*/ 3 h 10"/>
                  <a:gd name="T40" fmla="*/ 14 w 14"/>
                  <a:gd name="T41" fmla="*/ 4 h 10"/>
                  <a:gd name="T42" fmla="*/ 13 w 14"/>
                  <a:gd name="T43" fmla="*/ 6 h 10"/>
                  <a:gd name="T44" fmla="*/ 13 w 14"/>
                  <a:gd name="T45" fmla="*/ 7 h 10"/>
                  <a:gd name="T46" fmla="*/ 13 w 14"/>
                  <a:gd name="T47" fmla="*/ 9 h 10"/>
                  <a:gd name="T48" fmla="*/ 13 w 14"/>
                  <a:gd name="T49" fmla="*/ 10 h 10"/>
                  <a:gd name="T50" fmla="*/ 12 w 14"/>
                  <a:gd name="T51" fmla="*/ 10 h 10"/>
                  <a:gd name="T52" fmla="*/ 11 w 14"/>
                  <a:gd name="T53" fmla="*/ 1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10"/>
                  <a:gd name="T83" fmla="*/ 14 w 14"/>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10">
                    <a:moveTo>
                      <a:pt x="11" y="10"/>
                    </a:moveTo>
                    <a:lnTo>
                      <a:pt x="10" y="10"/>
                    </a:lnTo>
                    <a:lnTo>
                      <a:pt x="9" y="9"/>
                    </a:lnTo>
                    <a:lnTo>
                      <a:pt x="8" y="9"/>
                    </a:lnTo>
                    <a:lnTo>
                      <a:pt x="7" y="9"/>
                    </a:lnTo>
                    <a:lnTo>
                      <a:pt x="6" y="8"/>
                    </a:lnTo>
                    <a:lnTo>
                      <a:pt x="3" y="8"/>
                    </a:lnTo>
                    <a:lnTo>
                      <a:pt x="0" y="7"/>
                    </a:lnTo>
                    <a:lnTo>
                      <a:pt x="0" y="6"/>
                    </a:lnTo>
                    <a:lnTo>
                      <a:pt x="1" y="4"/>
                    </a:lnTo>
                    <a:lnTo>
                      <a:pt x="1" y="2"/>
                    </a:lnTo>
                    <a:lnTo>
                      <a:pt x="1" y="0"/>
                    </a:lnTo>
                    <a:lnTo>
                      <a:pt x="3" y="0"/>
                    </a:lnTo>
                    <a:lnTo>
                      <a:pt x="5" y="1"/>
                    </a:lnTo>
                    <a:lnTo>
                      <a:pt x="6" y="1"/>
                    </a:lnTo>
                    <a:lnTo>
                      <a:pt x="8" y="1"/>
                    </a:lnTo>
                    <a:lnTo>
                      <a:pt x="9" y="2"/>
                    </a:lnTo>
                    <a:lnTo>
                      <a:pt x="11" y="2"/>
                    </a:lnTo>
                    <a:lnTo>
                      <a:pt x="12" y="3"/>
                    </a:lnTo>
                    <a:lnTo>
                      <a:pt x="14" y="4"/>
                    </a:lnTo>
                    <a:lnTo>
                      <a:pt x="13" y="6"/>
                    </a:lnTo>
                    <a:lnTo>
                      <a:pt x="13" y="7"/>
                    </a:lnTo>
                    <a:lnTo>
                      <a:pt x="13" y="9"/>
                    </a:lnTo>
                    <a:lnTo>
                      <a:pt x="13" y="10"/>
                    </a:lnTo>
                    <a:lnTo>
                      <a:pt x="12" y="10"/>
                    </a:lnTo>
                    <a:lnTo>
                      <a:pt x="11" y="10"/>
                    </a:lnTo>
                    <a:close/>
                  </a:path>
                </a:pathLst>
              </a:custGeom>
              <a:solidFill>
                <a:srgbClr val="A98F00"/>
              </a:solidFill>
              <a:ln w="9525">
                <a:noFill/>
                <a:round/>
                <a:headEnd/>
                <a:tailEnd/>
              </a:ln>
            </p:spPr>
            <p:txBody>
              <a:bodyPr/>
              <a:lstStyle/>
              <a:p>
                <a:endParaRPr lang="en-US"/>
              </a:p>
            </p:txBody>
          </p:sp>
          <p:sp>
            <p:nvSpPr>
              <p:cNvPr id="26924" name="Freeform 340"/>
              <p:cNvSpPr>
                <a:spLocks/>
              </p:cNvSpPr>
              <p:nvPr/>
            </p:nvSpPr>
            <p:spPr bwMode="auto">
              <a:xfrm>
                <a:off x="991" y="1284"/>
                <a:ext cx="15" cy="9"/>
              </a:xfrm>
              <a:custGeom>
                <a:avLst/>
                <a:gdLst>
                  <a:gd name="T0" fmla="*/ 2 w 15"/>
                  <a:gd name="T1" fmla="*/ 9 h 9"/>
                  <a:gd name="T2" fmla="*/ 1 w 15"/>
                  <a:gd name="T3" fmla="*/ 7 h 9"/>
                  <a:gd name="T4" fmla="*/ 0 w 15"/>
                  <a:gd name="T5" fmla="*/ 5 h 9"/>
                  <a:gd name="T6" fmla="*/ 0 w 15"/>
                  <a:gd name="T7" fmla="*/ 5 h 9"/>
                  <a:gd name="T8" fmla="*/ 0 w 15"/>
                  <a:gd name="T9" fmla="*/ 4 h 9"/>
                  <a:gd name="T10" fmla="*/ 0 w 15"/>
                  <a:gd name="T11" fmla="*/ 4 h 9"/>
                  <a:gd name="T12" fmla="*/ 0 w 15"/>
                  <a:gd name="T13" fmla="*/ 3 h 9"/>
                  <a:gd name="T14" fmla="*/ 1 w 15"/>
                  <a:gd name="T15" fmla="*/ 2 h 9"/>
                  <a:gd name="T16" fmla="*/ 3 w 15"/>
                  <a:gd name="T17" fmla="*/ 2 h 9"/>
                  <a:gd name="T18" fmla="*/ 5 w 15"/>
                  <a:gd name="T19" fmla="*/ 1 h 9"/>
                  <a:gd name="T20" fmla="*/ 7 w 15"/>
                  <a:gd name="T21" fmla="*/ 1 h 9"/>
                  <a:gd name="T22" fmla="*/ 7 w 15"/>
                  <a:gd name="T23" fmla="*/ 0 h 9"/>
                  <a:gd name="T24" fmla="*/ 8 w 15"/>
                  <a:gd name="T25" fmla="*/ 0 h 9"/>
                  <a:gd name="T26" fmla="*/ 9 w 15"/>
                  <a:gd name="T27" fmla="*/ 0 h 9"/>
                  <a:gd name="T28" fmla="*/ 10 w 15"/>
                  <a:gd name="T29" fmla="*/ 0 h 9"/>
                  <a:gd name="T30" fmla="*/ 11 w 15"/>
                  <a:gd name="T31" fmla="*/ 0 h 9"/>
                  <a:gd name="T32" fmla="*/ 12 w 15"/>
                  <a:gd name="T33" fmla="*/ 0 h 9"/>
                  <a:gd name="T34" fmla="*/ 13 w 15"/>
                  <a:gd name="T35" fmla="*/ 0 h 9"/>
                  <a:gd name="T36" fmla="*/ 14 w 15"/>
                  <a:gd name="T37" fmla="*/ 0 h 9"/>
                  <a:gd name="T38" fmla="*/ 15 w 15"/>
                  <a:gd name="T39" fmla="*/ 2 h 9"/>
                  <a:gd name="T40" fmla="*/ 15 w 15"/>
                  <a:gd name="T41" fmla="*/ 3 h 9"/>
                  <a:gd name="T42" fmla="*/ 15 w 15"/>
                  <a:gd name="T43" fmla="*/ 4 h 9"/>
                  <a:gd name="T44" fmla="*/ 15 w 15"/>
                  <a:gd name="T45" fmla="*/ 6 h 9"/>
                  <a:gd name="T46" fmla="*/ 13 w 15"/>
                  <a:gd name="T47" fmla="*/ 7 h 9"/>
                  <a:gd name="T48" fmla="*/ 12 w 15"/>
                  <a:gd name="T49" fmla="*/ 7 h 9"/>
                  <a:gd name="T50" fmla="*/ 10 w 15"/>
                  <a:gd name="T51" fmla="*/ 7 h 9"/>
                  <a:gd name="T52" fmla="*/ 8 w 15"/>
                  <a:gd name="T53" fmla="*/ 8 h 9"/>
                  <a:gd name="T54" fmla="*/ 7 w 15"/>
                  <a:gd name="T55" fmla="*/ 8 h 9"/>
                  <a:gd name="T56" fmla="*/ 5 w 15"/>
                  <a:gd name="T57" fmla="*/ 9 h 9"/>
                  <a:gd name="T58" fmla="*/ 4 w 15"/>
                  <a:gd name="T59" fmla="*/ 9 h 9"/>
                  <a:gd name="T60" fmla="*/ 2 w 15"/>
                  <a:gd name="T61" fmla="*/ 9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
                  <a:gd name="T94" fmla="*/ 0 h 9"/>
                  <a:gd name="T95" fmla="*/ 15 w 15"/>
                  <a:gd name="T96" fmla="*/ 9 h 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 h="9">
                    <a:moveTo>
                      <a:pt x="2" y="9"/>
                    </a:moveTo>
                    <a:lnTo>
                      <a:pt x="1" y="7"/>
                    </a:lnTo>
                    <a:lnTo>
                      <a:pt x="0" y="5"/>
                    </a:lnTo>
                    <a:lnTo>
                      <a:pt x="0" y="4"/>
                    </a:lnTo>
                    <a:lnTo>
                      <a:pt x="0" y="3"/>
                    </a:lnTo>
                    <a:lnTo>
                      <a:pt x="1" y="2"/>
                    </a:lnTo>
                    <a:lnTo>
                      <a:pt x="3" y="2"/>
                    </a:lnTo>
                    <a:lnTo>
                      <a:pt x="5" y="1"/>
                    </a:lnTo>
                    <a:lnTo>
                      <a:pt x="7" y="1"/>
                    </a:lnTo>
                    <a:lnTo>
                      <a:pt x="7" y="0"/>
                    </a:lnTo>
                    <a:lnTo>
                      <a:pt x="8" y="0"/>
                    </a:lnTo>
                    <a:lnTo>
                      <a:pt x="9" y="0"/>
                    </a:lnTo>
                    <a:lnTo>
                      <a:pt x="10" y="0"/>
                    </a:lnTo>
                    <a:lnTo>
                      <a:pt x="11" y="0"/>
                    </a:lnTo>
                    <a:lnTo>
                      <a:pt x="12" y="0"/>
                    </a:lnTo>
                    <a:lnTo>
                      <a:pt x="13" y="0"/>
                    </a:lnTo>
                    <a:lnTo>
                      <a:pt x="14" y="0"/>
                    </a:lnTo>
                    <a:lnTo>
                      <a:pt x="15" y="2"/>
                    </a:lnTo>
                    <a:lnTo>
                      <a:pt x="15" y="3"/>
                    </a:lnTo>
                    <a:lnTo>
                      <a:pt x="15" y="4"/>
                    </a:lnTo>
                    <a:lnTo>
                      <a:pt x="15" y="6"/>
                    </a:lnTo>
                    <a:lnTo>
                      <a:pt x="13" y="7"/>
                    </a:lnTo>
                    <a:lnTo>
                      <a:pt x="12" y="7"/>
                    </a:lnTo>
                    <a:lnTo>
                      <a:pt x="10" y="7"/>
                    </a:lnTo>
                    <a:lnTo>
                      <a:pt x="8" y="8"/>
                    </a:lnTo>
                    <a:lnTo>
                      <a:pt x="7" y="8"/>
                    </a:lnTo>
                    <a:lnTo>
                      <a:pt x="5" y="9"/>
                    </a:lnTo>
                    <a:lnTo>
                      <a:pt x="4" y="9"/>
                    </a:lnTo>
                    <a:lnTo>
                      <a:pt x="2" y="9"/>
                    </a:lnTo>
                    <a:close/>
                  </a:path>
                </a:pathLst>
              </a:custGeom>
              <a:solidFill>
                <a:srgbClr val="A98F00"/>
              </a:solidFill>
              <a:ln w="9525">
                <a:noFill/>
                <a:round/>
                <a:headEnd/>
                <a:tailEnd/>
              </a:ln>
            </p:spPr>
            <p:txBody>
              <a:bodyPr/>
              <a:lstStyle/>
              <a:p>
                <a:endParaRPr lang="en-US"/>
              </a:p>
            </p:txBody>
          </p:sp>
          <p:sp>
            <p:nvSpPr>
              <p:cNvPr id="26925" name="Freeform 341"/>
              <p:cNvSpPr>
                <a:spLocks/>
              </p:cNvSpPr>
              <p:nvPr/>
            </p:nvSpPr>
            <p:spPr bwMode="auto">
              <a:xfrm>
                <a:off x="472" y="1221"/>
                <a:ext cx="77" cy="69"/>
              </a:xfrm>
              <a:custGeom>
                <a:avLst/>
                <a:gdLst>
                  <a:gd name="T0" fmla="*/ 0 w 77"/>
                  <a:gd name="T1" fmla="*/ 66 h 69"/>
                  <a:gd name="T2" fmla="*/ 1 w 77"/>
                  <a:gd name="T3" fmla="*/ 53 h 69"/>
                  <a:gd name="T4" fmla="*/ 4 w 77"/>
                  <a:gd name="T5" fmla="*/ 47 h 69"/>
                  <a:gd name="T6" fmla="*/ 5 w 77"/>
                  <a:gd name="T7" fmla="*/ 49 h 69"/>
                  <a:gd name="T8" fmla="*/ 8 w 77"/>
                  <a:gd name="T9" fmla="*/ 51 h 69"/>
                  <a:gd name="T10" fmla="*/ 13 w 77"/>
                  <a:gd name="T11" fmla="*/ 52 h 69"/>
                  <a:gd name="T12" fmla="*/ 20 w 77"/>
                  <a:gd name="T13" fmla="*/ 53 h 69"/>
                  <a:gd name="T14" fmla="*/ 31 w 77"/>
                  <a:gd name="T15" fmla="*/ 53 h 69"/>
                  <a:gd name="T16" fmla="*/ 43 w 77"/>
                  <a:gd name="T17" fmla="*/ 54 h 69"/>
                  <a:gd name="T18" fmla="*/ 50 w 77"/>
                  <a:gd name="T19" fmla="*/ 54 h 69"/>
                  <a:gd name="T20" fmla="*/ 55 w 77"/>
                  <a:gd name="T21" fmla="*/ 53 h 69"/>
                  <a:gd name="T22" fmla="*/ 60 w 77"/>
                  <a:gd name="T23" fmla="*/ 50 h 69"/>
                  <a:gd name="T24" fmla="*/ 64 w 77"/>
                  <a:gd name="T25" fmla="*/ 47 h 69"/>
                  <a:gd name="T26" fmla="*/ 66 w 77"/>
                  <a:gd name="T27" fmla="*/ 38 h 69"/>
                  <a:gd name="T28" fmla="*/ 66 w 77"/>
                  <a:gd name="T29" fmla="*/ 32 h 69"/>
                  <a:gd name="T30" fmla="*/ 65 w 77"/>
                  <a:gd name="T31" fmla="*/ 29 h 69"/>
                  <a:gd name="T32" fmla="*/ 63 w 77"/>
                  <a:gd name="T33" fmla="*/ 26 h 69"/>
                  <a:gd name="T34" fmla="*/ 60 w 77"/>
                  <a:gd name="T35" fmla="*/ 24 h 69"/>
                  <a:gd name="T36" fmla="*/ 56 w 77"/>
                  <a:gd name="T37" fmla="*/ 22 h 69"/>
                  <a:gd name="T38" fmla="*/ 44 w 77"/>
                  <a:gd name="T39" fmla="*/ 19 h 69"/>
                  <a:gd name="T40" fmla="*/ 24 w 77"/>
                  <a:gd name="T41" fmla="*/ 18 h 69"/>
                  <a:gd name="T42" fmla="*/ 8 w 77"/>
                  <a:gd name="T43" fmla="*/ 19 h 69"/>
                  <a:gd name="T44" fmla="*/ 6 w 77"/>
                  <a:gd name="T45" fmla="*/ 21 h 69"/>
                  <a:gd name="T46" fmla="*/ 3 w 77"/>
                  <a:gd name="T47" fmla="*/ 19 h 69"/>
                  <a:gd name="T48" fmla="*/ 4 w 77"/>
                  <a:gd name="T49" fmla="*/ 8 h 69"/>
                  <a:gd name="T50" fmla="*/ 5 w 77"/>
                  <a:gd name="T51" fmla="*/ 0 h 69"/>
                  <a:gd name="T52" fmla="*/ 7 w 77"/>
                  <a:gd name="T53" fmla="*/ 0 h 69"/>
                  <a:gd name="T54" fmla="*/ 8 w 77"/>
                  <a:gd name="T55" fmla="*/ 2 h 69"/>
                  <a:gd name="T56" fmla="*/ 17 w 77"/>
                  <a:gd name="T57" fmla="*/ 5 h 69"/>
                  <a:gd name="T58" fmla="*/ 41 w 77"/>
                  <a:gd name="T59" fmla="*/ 7 h 69"/>
                  <a:gd name="T60" fmla="*/ 55 w 77"/>
                  <a:gd name="T61" fmla="*/ 9 h 69"/>
                  <a:gd name="T62" fmla="*/ 65 w 77"/>
                  <a:gd name="T63" fmla="*/ 11 h 69"/>
                  <a:gd name="T64" fmla="*/ 69 w 77"/>
                  <a:gd name="T65" fmla="*/ 14 h 69"/>
                  <a:gd name="T66" fmla="*/ 73 w 77"/>
                  <a:gd name="T67" fmla="*/ 18 h 69"/>
                  <a:gd name="T68" fmla="*/ 75 w 77"/>
                  <a:gd name="T69" fmla="*/ 23 h 69"/>
                  <a:gd name="T70" fmla="*/ 77 w 77"/>
                  <a:gd name="T71" fmla="*/ 28 h 69"/>
                  <a:gd name="T72" fmla="*/ 77 w 77"/>
                  <a:gd name="T73" fmla="*/ 34 h 69"/>
                  <a:gd name="T74" fmla="*/ 76 w 77"/>
                  <a:gd name="T75" fmla="*/ 45 h 69"/>
                  <a:gd name="T76" fmla="*/ 73 w 77"/>
                  <a:gd name="T77" fmla="*/ 55 h 69"/>
                  <a:gd name="T78" fmla="*/ 71 w 77"/>
                  <a:gd name="T79" fmla="*/ 58 h 69"/>
                  <a:gd name="T80" fmla="*/ 69 w 77"/>
                  <a:gd name="T81" fmla="*/ 59 h 69"/>
                  <a:gd name="T82" fmla="*/ 67 w 77"/>
                  <a:gd name="T83" fmla="*/ 61 h 69"/>
                  <a:gd name="T84" fmla="*/ 62 w 77"/>
                  <a:gd name="T85" fmla="*/ 64 h 69"/>
                  <a:gd name="T86" fmla="*/ 57 w 77"/>
                  <a:gd name="T87" fmla="*/ 65 h 69"/>
                  <a:gd name="T88" fmla="*/ 45 w 77"/>
                  <a:gd name="T89" fmla="*/ 66 h 69"/>
                  <a:gd name="T90" fmla="*/ 24 w 77"/>
                  <a:gd name="T91" fmla="*/ 65 h 69"/>
                  <a:gd name="T92" fmla="*/ 7 w 77"/>
                  <a:gd name="T93" fmla="*/ 65 h 69"/>
                  <a:gd name="T94" fmla="*/ 4 w 77"/>
                  <a:gd name="T95" fmla="*/ 67 h 69"/>
                  <a:gd name="T96" fmla="*/ 2 w 77"/>
                  <a:gd name="T97" fmla="*/ 69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69"/>
                  <a:gd name="T149" fmla="*/ 77 w 7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69">
                    <a:moveTo>
                      <a:pt x="0" y="69"/>
                    </a:moveTo>
                    <a:lnTo>
                      <a:pt x="0" y="68"/>
                    </a:lnTo>
                    <a:lnTo>
                      <a:pt x="0" y="66"/>
                    </a:lnTo>
                    <a:lnTo>
                      <a:pt x="0" y="65"/>
                    </a:lnTo>
                    <a:lnTo>
                      <a:pt x="0" y="62"/>
                    </a:lnTo>
                    <a:lnTo>
                      <a:pt x="1" y="58"/>
                    </a:lnTo>
                    <a:lnTo>
                      <a:pt x="1" y="53"/>
                    </a:lnTo>
                    <a:lnTo>
                      <a:pt x="2" y="47"/>
                    </a:lnTo>
                    <a:lnTo>
                      <a:pt x="4" y="47"/>
                    </a:lnTo>
                    <a:lnTo>
                      <a:pt x="4" y="48"/>
                    </a:lnTo>
                    <a:lnTo>
                      <a:pt x="5" y="48"/>
                    </a:lnTo>
                    <a:lnTo>
                      <a:pt x="5" y="49"/>
                    </a:lnTo>
                    <a:lnTo>
                      <a:pt x="6" y="50"/>
                    </a:lnTo>
                    <a:lnTo>
                      <a:pt x="7" y="50"/>
                    </a:lnTo>
                    <a:lnTo>
                      <a:pt x="8" y="51"/>
                    </a:lnTo>
                    <a:lnTo>
                      <a:pt x="9" y="51"/>
                    </a:lnTo>
                    <a:lnTo>
                      <a:pt x="10" y="52"/>
                    </a:lnTo>
                    <a:lnTo>
                      <a:pt x="11" y="52"/>
                    </a:lnTo>
                    <a:lnTo>
                      <a:pt x="13" y="52"/>
                    </a:lnTo>
                    <a:lnTo>
                      <a:pt x="14" y="52"/>
                    </a:lnTo>
                    <a:lnTo>
                      <a:pt x="15" y="53"/>
                    </a:lnTo>
                    <a:lnTo>
                      <a:pt x="17" y="53"/>
                    </a:lnTo>
                    <a:lnTo>
                      <a:pt x="20" y="53"/>
                    </a:lnTo>
                    <a:lnTo>
                      <a:pt x="23" y="53"/>
                    </a:lnTo>
                    <a:lnTo>
                      <a:pt x="25" y="53"/>
                    </a:lnTo>
                    <a:lnTo>
                      <a:pt x="28" y="53"/>
                    </a:lnTo>
                    <a:lnTo>
                      <a:pt x="31" y="53"/>
                    </a:lnTo>
                    <a:lnTo>
                      <a:pt x="34" y="54"/>
                    </a:lnTo>
                    <a:lnTo>
                      <a:pt x="37" y="54"/>
                    </a:lnTo>
                    <a:lnTo>
                      <a:pt x="40" y="54"/>
                    </a:lnTo>
                    <a:lnTo>
                      <a:pt x="43" y="54"/>
                    </a:lnTo>
                    <a:lnTo>
                      <a:pt x="46" y="54"/>
                    </a:lnTo>
                    <a:lnTo>
                      <a:pt x="47" y="54"/>
                    </a:lnTo>
                    <a:lnTo>
                      <a:pt x="48" y="54"/>
                    </a:lnTo>
                    <a:lnTo>
                      <a:pt x="50" y="54"/>
                    </a:lnTo>
                    <a:lnTo>
                      <a:pt x="51" y="53"/>
                    </a:lnTo>
                    <a:lnTo>
                      <a:pt x="52" y="53"/>
                    </a:lnTo>
                    <a:lnTo>
                      <a:pt x="54" y="53"/>
                    </a:lnTo>
                    <a:lnTo>
                      <a:pt x="55" y="53"/>
                    </a:lnTo>
                    <a:lnTo>
                      <a:pt x="56" y="52"/>
                    </a:lnTo>
                    <a:lnTo>
                      <a:pt x="57" y="52"/>
                    </a:lnTo>
                    <a:lnTo>
                      <a:pt x="58" y="51"/>
                    </a:lnTo>
                    <a:lnTo>
                      <a:pt x="60" y="50"/>
                    </a:lnTo>
                    <a:lnTo>
                      <a:pt x="61" y="50"/>
                    </a:lnTo>
                    <a:lnTo>
                      <a:pt x="62" y="49"/>
                    </a:lnTo>
                    <a:lnTo>
                      <a:pt x="63" y="48"/>
                    </a:lnTo>
                    <a:lnTo>
                      <a:pt x="64" y="47"/>
                    </a:lnTo>
                    <a:lnTo>
                      <a:pt x="65" y="46"/>
                    </a:lnTo>
                    <a:lnTo>
                      <a:pt x="65" y="43"/>
                    </a:lnTo>
                    <a:lnTo>
                      <a:pt x="66" y="40"/>
                    </a:lnTo>
                    <a:lnTo>
                      <a:pt x="66" y="38"/>
                    </a:lnTo>
                    <a:lnTo>
                      <a:pt x="66" y="35"/>
                    </a:lnTo>
                    <a:lnTo>
                      <a:pt x="66" y="34"/>
                    </a:lnTo>
                    <a:lnTo>
                      <a:pt x="66" y="33"/>
                    </a:lnTo>
                    <a:lnTo>
                      <a:pt x="66" y="32"/>
                    </a:lnTo>
                    <a:lnTo>
                      <a:pt x="65" y="32"/>
                    </a:lnTo>
                    <a:lnTo>
                      <a:pt x="65" y="31"/>
                    </a:lnTo>
                    <a:lnTo>
                      <a:pt x="65" y="30"/>
                    </a:lnTo>
                    <a:lnTo>
                      <a:pt x="65" y="29"/>
                    </a:lnTo>
                    <a:lnTo>
                      <a:pt x="64" y="28"/>
                    </a:lnTo>
                    <a:lnTo>
                      <a:pt x="64" y="27"/>
                    </a:lnTo>
                    <a:lnTo>
                      <a:pt x="63" y="27"/>
                    </a:lnTo>
                    <a:lnTo>
                      <a:pt x="63" y="26"/>
                    </a:lnTo>
                    <a:lnTo>
                      <a:pt x="62" y="26"/>
                    </a:lnTo>
                    <a:lnTo>
                      <a:pt x="61" y="25"/>
                    </a:lnTo>
                    <a:lnTo>
                      <a:pt x="60" y="24"/>
                    </a:lnTo>
                    <a:lnTo>
                      <a:pt x="59" y="23"/>
                    </a:lnTo>
                    <a:lnTo>
                      <a:pt x="58" y="23"/>
                    </a:lnTo>
                    <a:lnTo>
                      <a:pt x="57" y="22"/>
                    </a:lnTo>
                    <a:lnTo>
                      <a:pt x="56" y="22"/>
                    </a:lnTo>
                    <a:lnTo>
                      <a:pt x="55" y="21"/>
                    </a:lnTo>
                    <a:lnTo>
                      <a:pt x="52" y="20"/>
                    </a:lnTo>
                    <a:lnTo>
                      <a:pt x="49" y="20"/>
                    </a:lnTo>
                    <a:lnTo>
                      <a:pt x="44" y="19"/>
                    </a:lnTo>
                    <a:lnTo>
                      <a:pt x="39" y="19"/>
                    </a:lnTo>
                    <a:lnTo>
                      <a:pt x="34" y="19"/>
                    </a:lnTo>
                    <a:lnTo>
                      <a:pt x="29" y="19"/>
                    </a:lnTo>
                    <a:lnTo>
                      <a:pt x="24" y="18"/>
                    </a:lnTo>
                    <a:lnTo>
                      <a:pt x="19" y="18"/>
                    </a:lnTo>
                    <a:lnTo>
                      <a:pt x="14" y="18"/>
                    </a:lnTo>
                    <a:lnTo>
                      <a:pt x="9" y="18"/>
                    </a:lnTo>
                    <a:lnTo>
                      <a:pt x="8" y="19"/>
                    </a:lnTo>
                    <a:lnTo>
                      <a:pt x="7" y="20"/>
                    </a:lnTo>
                    <a:lnTo>
                      <a:pt x="6" y="21"/>
                    </a:lnTo>
                    <a:lnTo>
                      <a:pt x="6" y="22"/>
                    </a:lnTo>
                    <a:lnTo>
                      <a:pt x="4" y="22"/>
                    </a:lnTo>
                    <a:lnTo>
                      <a:pt x="3" y="21"/>
                    </a:lnTo>
                    <a:lnTo>
                      <a:pt x="3" y="19"/>
                    </a:lnTo>
                    <a:lnTo>
                      <a:pt x="4" y="16"/>
                    </a:lnTo>
                    <a:lnTo>
                      <a:pt x="4" y="13"/>
                    </a:lnTo>
                    <a:lnTo>
                      <a:pt x="4" y="10"/>
                    </a:lnTo>
                    <a:lnTo>
                      <a:pt x="4" y="8"/>
                    </a:lnTo>
                    <a:lnTo>
                      <a:pt x="4" y="5"/>
                    </a:lnTo>
                    <a:lnTo>
                      <a:pt x="4" y="2"/>
                    </a:lnTo>
                    <a:lnTo>
                      <a:pt x="4" y="0"/>
                    </a:lnTo>
                    <a:lnTo>
                      <a:pt x="5" y="0"/>
                    </a:lnTo>
                    <a:lnTo>
                      <a:pt x="6" y="0"/>
                    </a:lnTo>
                    <a:lnTo>
                      <a:pt x="7" y="0"/>
                    </a:lnTo>
                    <a:lnTo>
                      <a:pt x="7" y="1"/>
                    </a:lnTo>
                    <a:lnTo>
                      <a:pt x="7" y="2"/>
                    </a:lnTo>
                    <a:lnTo>
                      <a:pt x="8" y="2"/>
                    </a:lnTo>
                    <a:lnTo>
                      <a:pt x="9" y="2"/>
                    </a:lnTo>
                    <a:lnTo>
                      <a:pt x="9" y="3"/>
                    </a:lnTo>
                    <a:lnTo>
                      <a:pt x="10" y="4"/>
                    </a:lnTo>
                    <a:lnTo>
                      <a:pt x="17" y="5"/>
                    </a:lnTo>
                    <a:lnTo>
                      <a:pt x="24" y="5"/>
                    </a:lnTo>
                    <a:lnTo>
                      <a:pt x="31" y="6"/>
                    </a:lnTo>
                    <a:lnTo>
                      <a:pt x="38" y="6"/>
                    </a:lnTo>
                    <a:lnTo>
                      <a:pt x="41" y="7"/>
                    </a:lnTo>
                    <a:lnTo>
                      <a:pt x="45" y="7"/>
                    </a:lnTo>
                    <a:lnTo>
                      <a:pt x="48" y="7"/>
                    </a:lnTo>
                    <a:lnTo>
                      <a:pt x="52" y="8"/>
                    </a:lnTo>
                    <a:lnTo>
                      <a:pt x="55" y="9"/>
                    </a:lnTo>
                    <a:lnTo>
                      <a:pt x="58" y="9"/>
                    </a:lnTo>
                    <a:lnTo>
                      <a:pt x="62" y="10"/>
                    </a:lnTo>
                    <a:lnTo>
                      <a:pt x="65" y="11"/>
                    </a:lnTo>
                    <a:lnTo>
                      <a:pt x="65" y="12"/>
                    </a:lnTo>
                    <a:lnTo>
                      <a:pt x="66" y="13"/>
                    </a:lnTo>
                    <a:lnTo>
                      <a:pt x="68" y="13"/>
                    </a:lnTo>
                    <a:lnTo>
                      <a:pt x="69" y="14"/>
                    </a:lnTo>
                    <a:lnTo>
                      <a:pt x="70" y="15"/>
                    </a:lnTo>
                    <a:lnTo>
                      <a:pt x="71" y="16"/>
                    </a:lnTo>
                    <a:lnTo>
                      <a:pt x="72" y="17"/>
                    </a:lnTo>
                    <a:lnTo>
                      <a:pt x="73" y="18"/>
                    </a:lnTo>
                    <a:lnTo>
                      <a:pt x="73" y="19"/>
                    </a:lnTo>
                    <a:lnTo>
                      <a:pt x="74" y="20"/>
                    </a:lnTo>
                    <a:lnTo>
                      <a:pt x="75" y="21"/>
                    </a:lnTo>
                    <a:lnTo>
                      <a:pt x="75" y="23"/>
                    </a:lnTo>
                    <a:lnTo>
                      <a:pt x="76" y="24"/>
                    </a:lnTo>
                    <a:lnTo>
                      <a:pt x="76" y="25"/>
                    </a:lnTo>
                    <a:lnTo>
                      <a:pt x="76" y="27"/>
                    </a:lnTo>
                    <a:lnTo>
                      <a:pt x="77" y="28"/>
                    </a:lnTo>
                    <a:lnTo>
                      <a:pt x="77" y="30"/>
                    </a:lnTo>
                    <a:lnTo>
                      <a:pt x="77" y="31"/>
                    </a:lnTo>
                    <a:lnTo>
                      <a:pt x="77" y="33"/>
                    </a:lnTo>
                    <a:lnTo>
                      <a:pt x="77" y="34"/>
                    </a:lnTo>
                    <a:lnTo>
                      <a:pt x="77" y="36"/>
                    </a:lnTo>
                    <a:lnTo>
                      <a:pt x="77" y="39"/>
                    </a:lnTo>
                    <a:lnTo>
                      <a:pt x="77" y="42"/>
                    </a:lnTo>
                    <a:lnTo>
                      <a:pt x="76" y="45"/>
                    </a:lnTo>
                    <a:lnTo>
                      <a:pt x="76" y="47"/>
                    </a:lnTo>
                    <a:lnTo>
                      <a:pt x="75" y="50"/>
                    </a:lnTo>
                    <a:lnTo>
                      <a:pt x="75" y="52"/>
                    </a:lnTo>
                    <a:lnTo>
                      <a:pt x="73" y="55"/>
                    </a:lnTo>
                    <a:lnTo>
                      <a:pt x="72" y="56"/>
                    </a:lnTo>
                    <a:lnTo>
                      <a:pt x="71" y="57"/>
                    </a:lnTo>
                    <a:lnTo>
                      <a:pt x="71" y="58"/>
                    </a:lnTo>
                    <a:lnTo>
                      <a:pt x="70" y="58"/>
                    </a:lnTo>
                    <a:lnTo>
                      <a:pt x="69" y="58"/>
                    </a:lnTo>
                    <a:lnTo>
                      <a:pt x="69" y="59"/>
                    </a:lnTo>
                    <a:lnTo>
                      <a:pt x="69" y="60"/>
                    </a:lnTo>
                    <a:lnTo>
                      <a:pt x="68" y="60"/>
                    </a:lnTo>
                    <a:lnTo>
                      <a:pt x="67" y="61"/>
                    </a:lnTo>
                    <a:lnTo>
                      <a:pt x="66" y="62"/>
                    </a:lnTo>
                    <a:lnTo>
                      <a:pt x="65" y="63"/>
                    </a:lnTo>
                    <a:lnTo>
                      <a:pt x="64" y="63"/>
                    </a:lnTo>
                    <a:lnTo>
                      <a:pt x="62" y="64"/>
                    </a:lnTo>
                    <a:lnTo>
                      <a:pt x="61" y="64"/>
                    </a:lnTo>
                    <a:lnTo>
                      <a:pt x="60" y="65"/>
                    </a:lnTo>
                    <a:lnTo>
                      <a:pt x="58" y="65"/>
                    </a:lnTo>
                    <a:lnTo>
                      <a:pt x="57" y="65"/>
                    </a:lnTo>
                    <a:lnTo>
                      <a:pt x="55" y="66"/>
                    </a:lnTo>
                    <a:lnTo>
                      <a:pt x="52" y="66"/>
                    </a:lnTo>
                    <a:lnTo>
                      <a:pt x="50" y="67"/>
                    </a:lnTo>
                    <a:lnTo>
                      <a:pt x="45" y="66"/>
                    </a:lnTo>
                    <a:lnTo>
                      <a:pt x="39" y="66"/>
                    </a:lnTo>
                    <a:lnTo>
                      <a:pt x="34" y="66"/>
                    </a:lnTo>
                    <a:lnTo>
                      <a:pt x="29" y="66"/>
                    </a:lnTo>
                    <a:lnTo>
                      <a:pt x="24" y="65"/>
                    </a:lnTo>
                    <a:lnTo>
                      <a:pt x="19" y="65"/>
                    </a:lnTo>
                    <a:lnTo>
                      <a:pt x="13" y="65"/>
                    </a:lnTo>
                    <a:lnTo>
                      <a:pt x="8" y="65"/>
                    </a:lnTo>
                    <a:lnTo>
                      <a:pt x="7" y="65"/>
                    </a:lnTo>
                    <a:lnTo>
                      <a:pt x="6" y="65"/>
                    </a:lnTo>
                    <a:lnTo>
                      <a:pt x="5" y="66"/>
                    </a:lnTo>
                    <a:lnTo>
                      <a:pt x="4" y="67"/>
                    </a:lnTo>
                    <a:lnTo>
                      <a:pt x="3" y="67"/>
                    </a:lnTo>
                    <a:lnTo>
                      <a:pt x="2" y="68"/>
                    </a:lnTo>
                    <a:lnTo>
                      <a:pt x="2" y="69"/>
                    </a:lnTo>
                    <a:lnTo>
                      <a:pt x="1" y="69"/>
                    </a:lnTo>
                    <a:lnTo>
                      <a:pt x="0" y="69"/>
                    </a:lnTo>
                    <a:close/>
                  </a:path>
                </a:pathLst>
              </a:custGeom>
              <a:solidFill>
                <a:srgbClr val="F8C400"/>
              </a:solidFill>
              <a:ln w="9525">
                <a:noFill/>
                <a:round/>
                <a:headEnd/>
                <a:tailEnd/>
              </a:ln>
            </p:spPr>
            <p:txBody>
              <a:bodyPr/>
              <a:lstStyle/>
              <a:p>
                <a:endParaRPr lang="en-US"/>
              </a:p>
            </p:txBody>
          </p:sp>
          <p:sp>
            <p:nvSpPr>
              <p:cNvPr id="26926" name="Freeform 342"/>
              <p:cNvSpPr>
                <a:spLocks/>
              </p:cNvSpPr>
              <p:nvPr/>
            </p:nvSpPr>
            <p:spPr bwMode="auto">
              <a:xfrm>
                <a:off x="1015" y="1281"/>
                <a:ext cx="28" cy="7"/>
              </a:xfrm>
              <a:custGeom>
                <a:avLst/>
                <a:gdLst>
                  <a:gd name="T0" fmla="*/ 1 w 28"/>
                  <a:gd name="T1" fmla="*/ 7 h 7"/>
                  <a:gd name="T2" fmla="*/ 1 w 28"/>
                  <a:gd name="T3" fmla="*/ 7 h 7"/>
                  <a:gd name="T4" fmla="*/ 1 w 28"/>
                  <a:gd name="T5" fmla="*/ 7 h 7"/>
                  <a:gd name="T6" fmla="*/ 0 w 28"/>
                  <a:gd name="T7" fmla="*/ 6 h 7"/>
                  <a:gd name="T8" fmla="*/ 0 w 28"/>
                  <a:gd name="T9" fmla="*/ 6 h 7"/>
                  <a:gd name="T10" fmla="*/ 0 w 28"/>
                  <a:gd name="T11" fmla="*/ 5 h 7"/>
                  <a:gd name="T12" fmla="*/ 0 w 28"/>
                  <a:gd name="T13" fmla="*/ 4 h 7"/>
                  <a:gd name="T14" fmla="*/ 0 w 28"/>
                  <a:gd name="T15" fmla="*/ 2 h 7"/>
                  <a:gd name="T16" fmla="*/ 1 w 28"/>
                  <a:gd name="T17" fmla="*/ 0 h 7"/>
                  <a:gd name="T18" fmla="*/ 4 w 28"/>
                  <a:gd name="T19" fmla="*/ 0 h 7"/>
                  <a:gd name="T20" fmla="*/ 7 w 28"/>
                  <a:gd name="T21" fmla="*/ 0 h 7"/>
                  <a:gd name="T22" fmla="*/ 11 w 28"/>
                  <a:gd name="T23" fmla="*/ 0 h 7"/>
                  <a:gd name="T24" fmla="*/ 14 w 28"/>
                  <a:gd name="T25" fmla="*/ 0 h 7"/>
                  <a:gd name="T26" fmla="*/ 18 w 28"/>
                  <a:gd name="T27" fmla="*/ 0 h 7"/>
                  <a:gd name="T28" fmla="*/ 21 w 28"/>
                  <a:gd name="T29" fmla="*/ 0 h 7"/>
                  <a:gd name="T30" fmla="*/ 25 w 28"/>
                  <a:gd name="T31" fmla="*/ 0 h 7"/>
                  <a:gd name="T32" fmla="*/ 28 w 28"/>
                  <a:gd name="T33" fmla="*/ 0 h 7"/>
                  <a:gd name="T34" fmla="*/ 28 w 28"/>
                  <a:gd name="T35" fmla="*/ 2 h 7"/>
                  <a:gd name="T36" fmla="*/ 28 w 28"/>
                  <a:gd name="T37" fmla="*/ 3 h 7"/>
                  <a:gd name="T38" fmla="*/ 28 w 28"/>
                  <a:gd name="T39" fmla="*/ 5 h 7"/>
                  <a:gd name="T40" fmla="*/ 28 w 28"/>
                  <a:gd name="T41" fmla="*/ 7 h 7"/>
                  <a:gd name="T42" fmla="*/ 24 w 28"/>
                  <a:gd name="T43" fmla="*/ 7 h 7"/>
                  <a:gd name="T44" fmla="*/ 21 w 28"/>
                  <a:gd name="T45" fmla="*/ 7 h 7"/>
                  <a:gd name="T46" fmla="*/ 18 w 28"/>
                  <a:gd name="T47" fmla="*/ 7 h 7"/>
                  <a:gd name="T48" fmla="*/ 14 w 28"/>
                  <a:gd name="T49" fmla="*/ 7 h 7"/>
                  <a:gd name="T50" fmla="*/ 11 w 28"/>
                  <a:gd name="T51" fmla="*/ 7 h 7"/>
                  <a:gd name="T52" fmla="*/ 8 w 28"/>
                  <a:gd name="T53" fmla="*/ 7 h 7"/>
                  <a:gd name="T54" fmla="*/ 5 w 28"/>
                  <a:gd name="T55" fmla="*/ 7 h 7"/>
                  <a:gd name="T56" fmla="*/ 1 w 28"/>
                  <a:gd name="T57" fmla="*/ 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7"/>
                  <a:gd name="T89" fmla="*/ 28 w 28"/>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7">
                    <a:moveTo>
                      <a:pt x="1" y="7"/>
                    </a:moveTo>
                    <a:lnTo>
                      <a:pt x="1" y="7"/>
                    </a:lnTo>
                    <a:lnTo>
                      <a:pt x="0" y="6"/>
                    </a:lnTo>
                    <a:lnTo>
                      <a:pt x="0" y="5"/>
                    </a:lnTo>
                    <a:lnTo>
                      <a:pt x="0" y="4"/>
                    </a:lnTo>
                    <a:lnTo>
                      <a:pt x="0" y="2"/>
                    </a:lnTo>
                    <a:lnTo>
                      <a:pt x="1" y="0"/>
                    </a:lnTo>
                    <a:lnTo>
                      <a:pt x="4" y="0"/>
                    </a:lnTo>
                    <a:lnTo>
                      <a:pt x="7" y="0"/>
                    </a:lnTo>
                    <a:lnTo>
                      <a:pt x="11" y="0"/>
                    </a:lnTo>
                    <a:lnTo>
                      <a:pt x="14" y="0"/>
                    </a:lnTo>
                    <a:lnTo>
                      <a:pt x="18" y="0"/>
                    </a:lnTo>
                    <a:lnTo>
                      <a:pt x="21" y="0"/>
                    </a:lnTo>
                    <a:lnTo>
                      <a:pt x="25" y="0"/>
                    </a:lnTo>
                    <a:lnTo>
                      <a:pt x="28" y="0"/>
                    </a:lnTo>
                    <a:lnTo>
                      <a:pt x="28" y="2"/>
                    </a:lnTo>
                    <a:lnTo>
                      <a:pt x="28" y="3"/>
                    </a:lnTo>
                    <a:lnTo>
                      <a:pt x="28" y="5"/>
                    </a:lnTo>
                    <a:lnTo>
                      <a:pt x="28" y="7"/>
                    </a:lnTo>
                    <a:lnTo>
                      <a:pt x="24" y="7"/>
                    </a:lnTo>
                    <a:lnTo>
                      <a:pt x="21" y="7"/>
                    </a:lnTo>
                    <a:lnTo>
                      <a:pt x="18" y="7"/>
                    </a:lnTo>
                    <a:lnTo>
                      <a:pt x="14" y="7"/>
                    </a:lnTo>
                    <a:lnTo>
                      <a:pt x="11" y="7"/>
                    </a:lnTo>
                    <a:lnTo>
                      <a:pt x="8" y="7"/>
                    </a:lnTo>
                    <a:lnTo>
                      <a:pt x="5" y="7"/>
                    </a:lnTo>
                    <a:lnTo>
                      <a:pt x="1" y="7"/>
                    </a:lnTo>
                    <a:close/>
                  </a:path>
                </a:pathLst>
              </a:custGeom>
              <a:solidFill>
                <a:srgbClr val="A98F00"/>
              </a:solidFill>
              <a:ln w="9525">
                <a:noFill/>
                <a:round/>
                <a:headEnd/>
                <a:tailEnd/>
              </a:ln>
            </p:spPr>
            <p:txBody>
              <a:bodyPr/>
              <a:lstStyle/>
              <a:p>
                <a:endParaRPr lang="en-US"/>
              </a:p>
            </p:txBody>
          </p:sp>
          <p:sp>
            <p:nvSpPr>
              <p:cNvPr id="26927" name="Freeform 343"/>
              <p:cNvSpPr>
                <a:spLocks/>
              </p:cNvSpPr>
              <p:nvPr/>
            </p:nvSpPr>
            <p:spPr bwMode="auto">
              <a:xfrm>
                <a:off x="1056" y="1281"/>
                <a:ext cx="14" cy="7"/>
              </a:xfrm>
              <a:custGeom>
                <a:avLst/>
                <a:gdLst>
                  <a:gd name="T0" fmla="*/ 0 w 14"/>
                  <a:gd name="T1" fmla="*/ 7 h 7"/>
                  <a:gd name="T2" fmla="*/ 0 w 14"/>
                  <a:gd name="T3" fmla="*/ 6 h 7"/>
                  <a:gd name="T4" fmla="*/ 0 w 14"/>
                  <a:gd name="T5" fmla="*/ 4 h 7"/>
                  <a:gd name="T6" fmla="*/ 0 w 14"/>
                  <a:gd name="T7" fmla="*/ 2 h 7"/>
                  <a:gd name="T8" fmla="*/ 0 w 14"/>
                  <a:gd name="T9" fmla="*/ 0 h 7"/>
                  <a:gd name="T10" fmla="*/ 2 w 14"/>
                  <a:gd name="T11" fmla="*/ 0 h 7"/>
                  <a:gd name="T12" fmla="*/ 4 w 14"/>
                  <a:gd name="T13" fmla="*/ 0 h 7"/>
                  <a:gd name="T14" fmla="*/ 5 w 14"/>
                  <a:gd name="T15" fmla="*/ 0 h 7"/>
                  <a:gd name="T16" fmla="*/ 7 w 14"/>
                  <a:gd name="T17" fmla="*/ 0 h 7"/>
                  <a:gd name="T18" fmla="*/ 9 w 14"/>
                  <a:gd name="T19" fmla="*/ 0 h 7"/>
                  <a:gd name="T20" fmla="*/ 11 w 14"/>
                  <a:gd name="T21" fmla="*/ 0 h 7"/>
                  <a:gd name="T22" fmla="*/ 13 w 14"/>
                  <a:gd name="T23" fmla="*/ 0 h 7"/>
                  <a:gd name="T24" fmla="*/ 14 w 14"/>
                  <a:gd name="T25" fmla="*/ 0 h 7"/>
                  <a:gd name="T26" fmla="*/ 14 w 14"/>
                  <a:gd name="T27" fmla="*/ 2 h 7"/>
                  <a:gd name="T28" fmla="*/ 14 w 14"/>
                  <a:gd name="T29" fmla="*/ 4 h 7"/>
                  <a:gd name="T30" fmla="*/ 14 w 14"/>
                  <a:gd name="T31" fmla="*/ 6 h 7"/>
                  <a:gd name="T32" fmla="*/ 14 w 14"/>
                  <a:gd name="T33" fmla="*/ 7 h 7"/>
                  <a:gd name="T34" fmla="*/ 13 w 14"/>
                  <a:gd name="T35" fmla="*/ 7 h 7"/>
                  <a:gd name="T36" fmla="*/ 11 w 14"/>
                  <a:gd name="T37" fmla="*/ 7 h 7"/>
                  <a:gd name="T38" fmla="*/ 9 w 14"/>
                  <a:gd name="T39" fmla="*/ 7 h 7"/>
                  <a:gd name="T40" fmla="*/ 7 w 14"/>
                  <a:gd name="T41" fmla="*/ 7 h 7"/>
                  <a:gd name="T42" fmla="*/ 5 w 14"/>
                  <a:gd name="T43" fmla="*/ 7 h 7"/>
                  <a:gd name="T44" fmla="*/ 4 w 14"/>
                  <a:gd name="T45" fmla="*/ 7 h 7"/>
                  <a:gd name="T46" fmla="*/ 2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0" y="6"/>
                    </a:lnTo>
                    <a:lnTo>
                      <a:pt x="0" y="4"/>
                    </a:lnTo>
                    <a:lnTo>
                      <a:pt x="0" y="2"/>
                    </a:lnTo>
                    <a:lnTo>
                      <a:pt x="0" y="0"/>
                    </a:lnTo>
                    <a:lnTo>
                      <a:pt x="2" y="0"/>
                    </a:lnTo>
                    <a:lnTo>
                      <a:pt x="4" y="0"/>
                    </a:lnTo>
                    <a:lnTo>
                      <a:pt x="5" y="0"/>
                    </a:lnTo>
                    <a:lnTo>
                      <a:pt x="7" y="0"/>
                    </a:lnTo>
                    <a:lnTo>
                      <a:pt x="9" y="0"/>
                    </a:lnTo>
                    <a:lnTo>
                      <a:pt x="11" y="0"/>
                    </a:lnTo>
                    <a:lnTo>
                      <a:pt x="13" y="0"/>
                    </a:lnTo>
                    <a:lnTo>
                      <a:pt x="14" y="0"/>
                    </a:lnTo>
                    <a:lnTo>
                      <a:pt x="14" y="2"/>
                    </a:lnTo>
                    <a:lnTo>
                      <a:pt x="14" y="4"/>
                    </a:lnTo>
                    <a:lnTo>
                      <a:pt x="14" y="6"/>
                    </a:lnTo>
                    <a:lnTo>
                      <a:pt x="14" y="7"/>
                    </a:lnTo>
                    <a:lnTo>
                      <a:pt x="13" y="7"/>
                    </a:lnTo>
                    <a:lnTo>
                      <a:pt x="11" y="7"/>
                    </a:lnTo>
                    <a:lnTo>
                      <a:pt x="9" y="7"/>
                    </a:lnTo>
                    <a:lnTo>
                      <a:pt x="7" y="7"/>
                    </a:lnTo>
                    <a:lnTo>
                      <a:pt x="5"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28" name="Freeform 344"/>
              <p:cNvSpPr>
                <a:spLocks/>
              </p:cNvSpPr>
              <p:nvPr/>
            </p:nvSpPr>
            <p:spPr bwMode="auto">
              <a:xfrm>
                <a:off x="1086" y="1281"/>
                <a:ext cx="19" cy="7"/>
              </a:xfrm>
              <a:custGeom>
                <a:avLst/>
                <a:gdLst>
                  <a:gd name="T0" fmla="*/ 0 w 19"/>
                  <a:gd name="T1" fmla="*/ 7 h 7"/>
                  <a:gd name="T2" fmla="*/ 0 w 19"/>
                  <a:gd name="T3" fmla="*/ 6 h 7"/>
                  <a:gd name="T4" fmla="*/ 0 w 19"/>
                  <a:gd name="T5" fmla="*/ 4 h 7"/>
                  <a:gd name="T6" fmla="*/ 0 w 19"/>
                  <a:gd name="T7" fmla="*/ 2 h 7"/>
                  <a:gd name="T8" fmla="*/ 0 w 19"/>
                  <a:gd name="T9" fmla="*/ 0 h 7"/>
                  <a:gd name="T10" fmla="*/ 2 w 19"/>
                  <a:gd name="T11" fmla="*/ 0 h 7"/>
                  <a:gd name="T12" fmla="*/ 4 w 19"/>
                  <a:gd name="T13" fmla="*/ 0 h 7"/>
                  <a:gd name="T14" fmla="*/ 7 w 19"/>
                  <a:gd name="T15" fmla="*/ 0 h 7"/>
                  <a:gd name="T16" fmla="*/ 9 w 19"/>
                  <a:gd name="T17" fmla="*/ 0 h 7"/>
                  <a:gd name="T18" fmla="*/ 12 w 19"/>
                  <a:gd name="T19" fmla="*/ 0 h 7"/>
                  <a:gd name="T20" fmla="*/ 14 w 19"/>
                  <a:gd name="T21" fmla="*/ 0 h 7"/>
                  <a:gd name="T22" fmla="*/ 16 w 19"/>
                  <a:gd name="T23" fmla="*/ 0 h 7"/>
                  <a:gd name="T24" fmla="*/ 19 w 19"/>
                  <a:gd name="T25" fmla="*/ 0 h 7"/>
                  <a:gd name="T26" fmla="*/ 19 w 19"/>
                  <a:gd name="T27" fmla="*/ 2 h 7"/>
                  <a:gd name="T28" fmla="*/ 19 w 19"/>
                  <a:gd name="T29" fmla="*/ 4 h 7"/>
                  <a:gd name="T30" fmla="*/ 19 w 19"/>
                  <a:gd name="T31" fmla="*/ 6 h 7"/>
                  <a:gd name="T32" fmla="*/ 19 w 19"/>
                  <a:gd name="T33" fmla="*/ 7 h 7"/>
                  <a:gd name="T34" fmla="*/ 16 w 19"/>
                  <a:gd name="T35" fmla="*/ 7 h 7"/>
                  <a:gd name="T36" fmla="*/ 14 w 19"/>
                  <a:gd name="T37" fmla="*/ 7 h 7"/>
                  <a:gd name="T38" fmla="*/ 12 w 19"/>
                  <a:gd name="T39" fmla="*/ 7 h 7"/>
                  <a:gd name="T40" fmla="*/ 9 w 19"/>
                  <a:gd name="T41" fmla="*/ 7 h 7"/>
                  <a:gd name="T42" fmla="*/ 7 w 19"/>
                  <a:gd name="T43" fmla="*/ 7 h 7"/>
                  <a:gd name="T44" fmla="*/ 4 w 19"/>
                  <a:gd name="T45" fmla="*/ 7 h 7"/>
                  <a:gd name="T46" fmla="*/ 2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0" y="6"/>
                    </a:lnTo>
                    <a:lnTo>
                      <a:pt x="0" y="4"/>
                    </a:lnTo>
                    <a:lnTo>
                      <a:pt x="0" y="2"/>
                    </a:lnTo>
                    <a:lnTo>
                      <a:pt x="0" y="0"/>
                    </a:lnTo>
                    <a:lnTo>
                      <a:pt x="2" y="0"/>
                    </a:lnTo>
                    <a:lnTo>
                      <a:pt x="4" y="0"/>
                    </a:lnTo>
                    <a:lnTo>
                      <a:pt x="7" y="0"/>
                    </a:lnTo>
                    <a:lnTo>
                      <a:pt x="9" y="0"/>
                    </a:lnTo>
                    <a:lnTo>
                      <a:pt x="12" y="0"/>
                    </a:lnTo>
                    <a:lnTo>
                      <a:pt x="14" y="0"/>
                    </a:lnTo>
                    <a:lnTo>
                      <a:pt x="16" y="0"/>
                    </a:lnTo>
                    <a:lnTo>
                      <a:pt x="19" y="0"/>
                    </a:lnTo>
                    <a:lnTo>
                      <a:pt x="19" y="2"/>
                    </a:lnTo>
                    <a:lnTo>
                      <a:pt x="19" y="4"/>
                    </a:lnTo>
                    <a:lnTo>
                      <a:pt x="19" y="6"/>
                    </a:lnTo>
                    <a:lnTo>
                      <a:pt x="19" y="7"/>
                    </a:lnTo>
                    <a:lnTo>
                      <a:pt x="16" y="7"/>
                    </a:lnTo>
                    <a:lnTo>
                      <a:pt x="14" y="7"/>
                    </a:lnTo>
                    <a:lnTo>
                      <a:pt x="12" y="7"/>
                    </a:lnTo>
                    <a:lnTo>
                      <a:pt x="9" y="7"/>
                    </a:lnTo>
                    <a:lnTo>
                      <a:pt x="7"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29" name="Freeform 345"/>
              <p:cNvSpPr>
                <a:spLocks/>
              </p:cNvSpPr>
              <p:nvPr/>
            </p:nvSpPr>
            <p:spPr bwMode="auto">
              <a:xfrm>
                <a:off x="835" y="1281"/>
                <a:ext cx="20" cy="7"/>
              </a:xfrm>
              <a:custGeom>
                <a:avLst/>
                <a:gdLst>
                  <a:gd name="T0" fmla="*/ 2 w 20"/>
                  <a:gd name="T1" fmla="*/ 7 h 7"/>
                  <a:gd name="T2" fmla="*/ 2 w 20"/>
                  <a:gd name="T3" fmla="*/ 7 h 7"/>
                  <a:gd name="T4" fmla="*/ 1 w 20"/>
                  <a:gd name="T5" fmla="*/ 6 h 7"/>
                  <a:gd name="T6" fmla="*/ 0 w 20"/>
                  <a:gd name="T7" fmla="*/ 6 h 7"/>
                  <a:gd name="T8" fmla="*/ 0 w 20"/>
                  <a:gd name="T9" fmla="*/ 6 h 7"/>
                  <a:gd name="T10" fmla="*/ 0 w 20"/>
                  <a:gd name="T11" fmla="*/ 5 h 7"/>
                  <a:gd name="T12" fmla="*/ 0 w 20"/>
                  <a:gd name="T13" fmla="*/ 3 h 7"/>
                  <a:gd name="T14" fmla="*/ 0 w 20"/>
                  <a:gd name="T15" fmla="*/ 1 h 7"/>
                  <a:gd name="T16" fmla="*/ 0 w 20"/>
                  <a:gd name="T17" fmla="*/ 0 h 7"/>
                  <a:gd name="T18" fmla="*/ 3 w 20"/>
                  <a:gd name="T19" fmla="*/ 0 h 7"/>
                  <a:gd name="T20" fmla="*/ 5 w 20"/>
                  <a:gd name="T21" fmla="*/ 0 h 7"/>
                  <a:gd name="T22" fmla="*/ 8 w 20"/>
                  <a:gd name="T23" fmla="*/ 0 h 7"/>
                  <a:gd name="T24" fmla="*/ 10 w 20"/>
                  <a:gd name="T25" fmla="*/ 0 h 7"/>
                  <a:gd name="T26" fmla="*/ 13 w 20"/>
                  <a:gd name="T27" fmla="*/ 0 h 7"/>
                  <a:gd name="T28" fmla="*/ 15 w 20"/>
                  <a:gd name="T29" fmla="*/ 0 h 7"/>
                  <a:gd name="T30" fmla="*/ 18 w 20"/>
                  <a:gd name="T31" fmla="*/ 0 h 7"/>
                  <a:gd name="T32" fmla="*/ 20 w 20"/>
                  <a:gd name="T33" fmla="*/ 0 h 7"/>
                  <a:gd name="T34" fmla="*/ 20 w 20"/>
                  <a:gd name="T35" fmla="*/ 2 h 7"/>
                  <a:gd name="T36" fmla="*/ 20 w 20"/>
                  <a:gd name="T37" fmla="*/ 3 h 7"/>
                  <a:gd name="T38" fmla="*/ 20 w 20"/>
                  <a:gd name="T39" fmla="*/ 5 h 7"/>
                  <a:gd name="T40" fmla="*/ 19 w 20"/>
                  <a:gd name="T41" fmla="*/ 6 h 7"/>
                  <a:gd name="T42" fmla="*/ 17 w 20"/>
                  <a:gd name="T43" fmla="*/ 6 h 7"/>
                  <a:gd name="T44" fmla="*/ 15 w 20"/>
                  <a:gd name="T45" fmla="*/ 6 h 7"/>
                  <a:gd name="T46" fmla="*/ 13 w 20"/>
                  <a:gd name="T47" fmla="*/ 7 h 7"/>
                  <a:gd name="T48" fmla="*/ 11 w 20"/>
                  <a:gd name="T49" fmla="*/ 7 h 7"/>
                  <a:gd name="T50" fmla="*/ 9 w 20"/>
                  <a:gd name="T51" fmla="*/ 7 h 7"/>
                  <a:gd name="T52" fmla="*/ 7 w 20"/>
                  <a:gd name="T53" fmla="*/ 7 h 7"/>
                  <a:gd name="T54" fmla="*/ 4 w 20"/>
                  <a:gd name="T55" fmla="*/ 7 h 7"/>
                  <a:gd name="T56" fmla="*/ 2 w 20"/>
                  <a:gd name="T57" fmla="*/ 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7"/>
                  <a:gd name="T89" fmla="*/ 20 w 20"/>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7">
                    <a:moveTo>
                      <a:pt x="2" y="7"/>
                    </a:moveTo>
                    <a:lnTo>
                      <a:pt x="2" y="7"/>
                    </a:lnTo>
                    <a:lnTo>
                      <a:pt x="1" y="6"/>
                    </a:lnTo>
                    <a:lnTo>
                      <a:pt x="0" y="6"/>
                    </a:lnTo>
                    <a:lnTo>
                      <a:pt x="0" y="5"/>
                    </a:lnTo>
                    <a:lnTo>
                      <a:pt x="0" y="3"/>
                    </a:lnTo>
                    <a:lnTo>
                      <a:pt x="0" y="1"/>
                    </a:lnTo>
                    <a:lnTo>
                      <a:pt x="0" y="0"/>
                    </a:lnTo>
                    <a:lnTo>
                      <a:pt x="3" y="0"/>
                    </a:lnTo>
                    <a:lnTo>
                      <a:pt x="5" y="0"/>
                    </a:lnTo>
                    <a:lnTo>
                      <a:pt x="8" y="0"/>
                    </a:lnTo>
                    <a:lnTo>
                      <a:pt x="10" y="0"/>
                    </a:lnTo>
                    <a:lnTo>
                      <a:pt x="13" y="0"/>
                    </a:lnTo>
                    <a:lnTo>
                      <a:pt x="15" y="0"/>
                    </a:lnTo>
                    <a:lnTo>
                      <a:pt x="18" y="0"/>
                    </a:lnTo>
                    <a:lnTo>
                      <a:pt x="20" y="0"/>
                    </a:lnTo>
                    <a:lnTo>
                      <a:pt x="20" y="2"/>
                    </a:lnTo>
                    <a:lnTo>
                      <a:pt x="20" y="3"/>
                    </a:lnTo>
                    <a:lnTo>
                      <a:pt x="20" y="5"/>
                    </a:lnTo>
                    <a:lnTo>
                      <a:pt x="19" y="6"/>
                    </a:lnTo>
                    <a:lnTo>
                      <a:pt x="17" y="6"/>
                    </a:lnTo>
                    <a:lnTo>
                      <a:pt x="15" y="6"/>
                    </a:lnTo>
                    <a:lnTo>
                      <a:pt x="13" y="7"/>
                    </a:lnTo>
                    <a:lnTo>
                      <a:pt x="11" y="7"/>
                    </a:lnTo>
                    <a:lnTo>
                      <a:pt x="9" y="7"/>
                    </a:lnTo>
                    <a:lnTo>
                      <a:pt x="7" y="7"/>
                    </a:lnTo>
                    <a:lnTo>
                      <a:pt x="4" y="7"/>
                    </a:lnTo>
                    <a:lnTo>
                      <a:pt x="2" y="7"/>
                    </a:lnTo>
                    <a:close/>
                  </a:path>
                </a:pathLst>
              </a:custGeom>
              <a:solidFill>
                <a:srgbClr val="A98F00"/>
              </a:solidFill>
              <a:ln w="9525">
                <a:noFill/>
                <a:round/>
                <a:headEnd/>
                <a:tailEnd/>
              </a:ln>
            </p:spPr>
            <p:txBody>
              <a:bodyPr/>
              <a:lstStyle/>
              <a:p>
                <a:endParaRPr lang="en-US"/>
              </a:p>
            </p:txBody>
          </p:sp>
          <p:sp>
            <p:nvSpPr>
              <p:cNvPr id="26930" name="Freeform 346"/>
              <p:cNvSpPr>
                <a:spLocks/>
              </p:cNvSpPr>
              <p:nvPr/>
            </p:nvSpPr>
            <p:spPr bwMode="auto">
              <a:xfrm>
                <a:off x="867" y="1281"/>
                <a:ext cx="17" cy="7"/>
              </a:xfrm>
              <a:custGeom>
                <a:avLst/>
                <a:gdLst>
                  <a:gd name="T0" fmla="*/ 0 w 17"/>
                  <a:gd name="T1" fmla="*/ 7 h 7"/>
                  <a:gd name="T2" fmla="*/ 0 w 17"/>
                  <a:gd name="T3" fmla="*/ 5 h 7"/>
                  <a:gd name="T4" fmla="*/ 0 w 17"/>
                  <a:gd name="T5" fmla="*/ 3 h 7"/>
                  <a:gd name="T6" fmla="*/ 0 w 17"/>
                  <a:gd name="T7" fmla="*/ 2 h 7"/>
                  <a:gd name="T8" fmla="*/ 0 w 17"/>
                  <a:gd name="T9" fmla="*/ 0 h 7"/>
                  <a:gd name="T10" fmla="*/ 2 w 17"/>
                  <a:gd name="T11" fmla="*/ 0 h 7"/>
                  <a:gd name="T12" fmla="*/ 4 w 17"/>
                  <a:gd name="T13" fmla="*/ 0 h 7"/>
                  <a:gd name="T14" fmla="*/ 6 w 17"/>
                  <a:gd name="T15" fmla="*/ 0 h 7"/>
                  <a:gd name="T16" fmla="*/ 8 w 17"/>
                  <a:gd name="T17" fmla="*/ 0 h 7"/>
                  <a:gd name="T18" fmla="*/ 10 w 17"/>
                  <a:gd name="T19" fmla="*/ 0 h 7"/>
                  <a:gd name="T20" fmla="*/ 12 w 17"/>
                  <a:gd name="T21" fmla="*/ 0 h 7"/>
                  <a:gd name="T22" fmla="*/ 15 w 17"/>
                  <a:gd name="T23" fmla="*/ 0 h 7"/>
                  <a:gd name="T24" fmla="*/ 17 w 17"/>
                  <a:gd name="T25" fmla="*/ 0 h 7"/>
                  <a:gd name="T26" fmla="*/ 17 w 17"/>
                  <a:gd name="T27" fmla="*/ 2 h 7"/>
                  <a:gd name="T28" fmla="*/ 17 w 17"/>
                  <a:gd name="T29" fmla="*/ 3 h 7"/>
                  <a:gd name="T30" fmla="*/ 17 w 17"/>
                  <a:gd name="T31" fmla="*/ 5 h 7"/>
                  <a:gd name="T32" fmla="*/ 17 w 17"/>
                  <a:gd name="T33" fmla="*/ 7 h 7"/>
                  <a:gd name="T34" fmla="*/ 15 w 17"/>
                  <a:gd name="T35" fmla="*/ 7 h 7"/>
                  <a:gd name="T36" fmla="*/ 12 w 17"/>
                  <a:gd name="T37" fmla="*/ 7 h 7"/>
                  <a:gd name="T38" fmla="*/ 10 w 17"/>
                  <a:gd name="T39" fmla="*/ 7 h 7"/>
                  <a:gd name="T40" fmla="*/ 8 w 17"/>
                  <a:gd name="T41" fmla="*/ 7 h 7"/>
                  <a:gd name="T42" fmla="*/ 6 w 17"/>
                  <a:gd name="T43" fmla="*/ 7 h 7"/>
                  <a:gd name="T44" fmla="*/ 4 w 17"/>
                  <a:gd name="T45" fmla="*/ 7 h 7"/>
                  <a:gd name="T46" fmla="*/ 2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3"/>
                    </a:lnTo>
                    <a:lnTo>
                      <a:pt x="0" y="2"/>
                    </a:lnTo>
                    <a:lnTo>
                      <a:pt x="0" y="0"/>
                    </a:lnTo>
                    <a:lnTo>
                      <a:pt x="2" y="0"/>
                    </a:lnTo>
                    <a:lnTo>
                      <a:pt x="4" y="0"/>
                    </a:lnTo>
                    <a:lnTo>
                      <a:pt x="6" y="0"/>
                    </a:lnTo>
                    <a:lnTo>
                      <a:pt x="8" y="0"/>
                    </a:lnTo>
                    <a:lnTo>
                      <a:pt x="10" y="0"/>
                    </a:lnTo>
                    <a:lnTo>
                      <a:pt x="12" y="0"/>
                    </a:lnTo>
                    <a:lnTo>
                      <a:pt x="15" y="0"/>
                    </a:lnTo>
                    <a:lnTo>
                      <a:pt x="17" y="0"/>
                    </a:lnTo>
                    <a:lnTo>
                      <a:pt x="17" y="2"/>
                    </a:lnTo>
                    <a:lnTo>
                      <a:pt x="17" y="3"/>
                    </a:lnTo>
                    <a:lnTo>
                      <a:pt x="17" y="5"/>
                    </a:lnTo>
                    <a:lnTo>
                      <a:pt x="17" y="7"/>
                    </a:lnTo>
                    <a:lnTo>
                      <a:pt x="15" y="7"/>
                    </a:lnTo>
                    <a:lnTo>
                      <a:pt x="12" y="7"/>
                    </a:lnTo>
                    <a:lnTo>
                      <a:pt x="10" y="7"/>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31" name="Freeform 347"/>
              <p:cNvSpPr>
                <a:spLocks/>
              </p:cNvSpPr>
              <p:nvPr/>
            </p:nvSpPr>
            <p:spPr bwMode="auto">
              <a:xfrm>
                <a:off x="897" y="1281"/>
                <a:ext cx="27" cy="7"/>
              </a:xfrm>
              <a:custGeom>
                <a:avLst/>
                <a:gdLst>
                  <a:gd name="T0" fmla="*/ 0 w 27"/>
                  <a:gd name="T1" fmla="*/ 7 h 7"/>
                  <a:gd name="T2" fmla="*/ 0 w 27"/>
                  <a:gd name="T3" fmla="*/ 5 h 7"/>
                  <a:gd name="T4" fmla="*/ 0 w 27"/>
                  <a:gd name="T5" fmla="*/ 3 h 7"/>
                  <a:gd name="T6" fmla="*/ 0 w 27"/>
                  <a:gd name="T7" fmla="*/ 2 h 7"/>
                  <a:gd name="T8" fmla="*/ 0 w 27"/>
                  <a:gd name="T9" fmla="*/ 0 h 7"/>
                  <a:gd name="T10" fmla="*/ 4 w 27"/>
                  <a:gd name="T11" fmla="*/ 0 h 7"/>
                  <a:gd name="T12" fmla="*/ 7 w 27"/>
                  <a:gd name="T13" fmla="*/ 0 h 7"/>
                  <a:gd name="T14" fmla="*/ 10 w 27"/>
                  <a:gd name="T15" fmla="*/ 0 h 7"/>
                  <a:gd name="T16" fmla="*/ 14 w 27"/>
                  <a:gd name="T17" fmla="*/ 0 h 7"/>
                  <a:gd name="T18" fmla="*/ 17 w 27"/>
                  <a:gd name="T19" fmla="*/ 0 h 7"/>
                  <a:gd name="T20" fmla="*/ 20 w 27"/>
                  <a:gd name="T21" fmla="*/ 0 h 7"/>
                  <a:gd name="T22" fmla="*/ 24 w 27"/>
                  <a:gd name="T23" fmla="*/ 0 h 7"/>
                  <a:gd name="T24" fmla="*/ 27 w 27"/>
                  <a:gd name="T25" fmla="*/ 0 h 7"/>
                  <a:gd name="T26" fmla="*/ 27 w 27"/>
                  <a:gd name="T27" fmla="*/ 2 h 7"/>
                  <a:gd name="T28" fmla="*/ 27 w 27"/>
                  <a:gd name="T29" fmla="*/ 3 h 7"/>
                  <a:gd name="T30" fmla="*/ 27 w 27"/>
                  <a:gd name="T31" fmla="*/ 5 h 7"/>
                  <a:gd name="T32" fmla="*/ 27 w 27"/>
                  <a:gd name="T33" fmla="*/ 7 h 7"/>
                  <a:gd name="T34" fmla="*/ 24 w 27"/>
                  <a:gd name="T35" fmla="*/ 7 h 7"/>
                  <a:gd name="T36" fmla="*/ 20 w 27"/>
                  <a:gd name="T37" fmla="*/ 7 h 7"/>
                  <a:gd name="T38" fmla="*/ 17 w 27"/>
                  <a:gd name="T39" fmla="*/ 7 h 7"/>
                  <a:gd name="T40" fmla="*/ 14 w 27"/>
                  <a:gd name="T41" fmla="*/ 7 h 7"/>
                  <a:gd name="T42" fmla="*/ 10 w 27"/>
                  <a:gd name="T43" fmla="*/ 7 h 7"/>
                  <a:gd name="T44" fmla="*/ 7 w 27"/>
                  <a:gd name="T45" fmla="*/ 7 h 7"/>
                  <a:gd name="T46" fmla="*/ 4 w 27"/>
                  <a:gd name="T47" fmla="*/ 7 h 7"/>
                  <a:gd name="T48" fmla="*/ 0 w 2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7"/>
                  <a:gd name="T77" fmla="*/ 27 w 2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7">
                    <a:moveTo>
                      <a:pt x="0" y="7"/>
                    </a:moveTo>
                    <a:lnTo>
                      <a:pt x="0" y="5"/>
                    </a:lnTo>
                    <a:lnTo>
                      <a:pt x="0" y="3"/>
                    </a:lnTo>
                    <a:lnTo>
                      <a:pt x="0" y="2"/>
                    </a:lnTo>
                    <a:lnTo>
                      <a:pt x="0" y="0"/>
                    </a:lnTo>
                    <a:lnTo>
                      <a:pt x="4" y="0"/>
                    </a:lnTo>
                    <a:lnTo>
                      <a:pt x="7" y="0"/>
                    </a:lnTo>
                    <a:lnTo>
                      <a:pt x="10" y="0"/>
                    </a:lnTo>
                    <a:lnTo>
                      <a:pt x="14" y="0"/>
                    </a:lnTo>
                    <a:lnTo>
                      <a:pt x="17" y="0"/>
                    </a:lnTo>
                    <a:lnTo>
                      <a:pt x="20" y="0"/>
                    </a:lnTo>
                    <a:lnTo>
                      <a:pt x="24" y="0"/>
                    </a:lnTo>
                    <a:lnTo>
                      <a:pt x="27" y="0"/>
                    </a:lnTo>
                    <a:lnTo>
                      <a:pt x="27" y="2"/>
                    </a:lnTo>
                    <a:lnTo>
                      <a:pt x="27" y="3"/>
                    </a:lnTo>
                    <a:lnTo>
                      <a:pt x="27" y="5"/>
                    </a:lnTo>
                    <a:lnTo>
                      <a:pt x="27" y="7"/>
                    </a:lnTo>
                    <a:lnTo>
                      <a:pt x="24" y="7"/>
                    </a:lnTo>
                    <a:lnTo>
                      <a:pt x="20" y="7"/>
                    </a:lnTo>
                    <a:lnTo>
                      <a:pt x="17" y="7"/>
                    </a:lnTo>
                    <a:lnTo>
                      <a:pt x="14" y="7"/>
                    </a:lnTo>
                    <a:lnTo>
                      <a:pt x="10" y="7"/>
                    </a:lnTo>
                    <a:lnTo>
                      <a:pt x="7" y="7"/>
                    </a:lnTo>
                    <a:lnTo>
                      <a:pt x="4" y="7"/>
                    </a:lnTo>
                    <a:lnTo>
                      <a:pt x="0" y="7"/>
                    </a:lnTo>
                    <a:close/>
                  </a:path>
                </a:pathLst>
              </a:custGeom>
              <a:solidFill>
                <a:srgbClr val="A98F00"/>
              </a:solidFill>
              <a:ln w="9525">
                <a:noFill/>
                <a:round/>
                <a:headEnd/>
                <a:tailEnd/>
              </a:ln>
            </p:spPr>
            <p:txBody>
              <a:bodyPr/>
              <a:lstStyle/>
              <a:p>
                <a:endParaRPr lang="en-US"/>
              </a:p>
            </p:txBody>
          </p:sp>
          <p:sp>
            <p:nvSpPr>
              <p:cNvPr id="26932" name="Freeform 348"/>
              <p:cNvSpPr>
                <a:spLocks/>
              </p:cNvSpPr>
              <p:nvPr/>
            </p:nvSpPr>
            <p:spPr bwMode="auto">
              <a:xfrm>
                <a:off x="796" y="1281"/>
                <a:ext cx="24" cy="6"/>
              </a:xfrm>
              <a:custGeom>
                <a:avLst/>
                <a:gdLst>
                  <a:gd name="T0" fmla="*/ 0 w 24"/>
                  <a:gd name="T1" fmla="*/ 6 h 6"/>
                  <a:gd name="T2" fmla="*/ 0 w 24"/>
                  <a:gd name="T3" fmla="*/ 5 h 6"/>
                  <a:gd name="T4" fmla="*/ 0 w 24"/>
                  <a:gd name="T5" fmla="*/ 3 h 6"/>
                  <a:gd name="T6" fmla="*/ 0 w 24"/>
                  <a:gd name="T7" fmla="*/ 1 h 6"/>
                  <a:gd name="T8" fmla="*/ 0 w 24"/>
                  <a:gd name="T9" fmla="*/ 0 h 6"/>
                  <a:gd name="T10" fmla="*/ 3 w 24"/>
                  <a:gd name="T11" fmla="*/ 0 h 6"/>
                  <a:gd name="T12" fmla="*/ 6 w 24"/>
                  <a:gd name="T13" fmla="*/ 0 h 6"/>
                  <a:gd name="T14" fmla="*/ 9 w 24"/>
                  <a:gd name="T15" fmla="*/ 0 h 6"/>
                  <a:gd name="T16" fmla="*/ 12 w 24"/>
                  <a:gd name="T17" fmla="*/ 0 h 6"/>
                  <a:gd name="T18" fmla="*/ 15 w 24"/>
                  <a:gd name="T19" fmla="*/ 0 h 6"/>
                  <a:gd name="T20" fmla="*/ 18 w 24"/>
                  <a:gd name="T21" fmla="*/ 0 h 6"/>
                  <a:gd name="T22" fmla="*/ 21 w 24"/>
                  <a:gd name="T23" fmla="*/ 0 h 6"/>
                  <a:gd name="T24" fmla="*/ 24 w 24"/>
                  <a:gd name="T25" fmla="*/ 0 h 6"/>
                  <a:gd name="T26" fmla="*/ 24 w 24"/>
                  <a:gd name="T27" fmla="*/ 1 h 6"/>
                  <a:gd name="T28" fmla="*/ 24 w 24"/>
                  <a:gd name="T29" fmla="*/ 3 h 6"/>
                  <a:gd name="T30" fmla="*/ 24 w 24"/>
                  <a:gd name="T31" fmla="*/ 5 h 6"/>
                  <a:gd name="T32" fmla="*/ 24 w 24"/>
                  <a:gd name="T33" fmla="*/ 6 h 6"/>
                  <a:gd name="T34" fmla="*/ 21 w 24"/>
                  <a:gd name="T35" fmla="*/ 6 h 6"/>
                  <a:gd name="T36" fmla="*/ 18 w 24"/>
                  <a:gd name="T37" fmla="*/ 6 h 6"/>
                  <a:gd name="T38" fmla="*/ 15 w 24"/>
                  <a:gd name="T39" fmla="*/ 6 h 6"/>
                  <a:gd name="T40" fmla="*/ 12 w 24"/>
                  <a:gd name="T41" fmla="*/ 6 h 6"/>
                  <a:gd name="T42" fmla="*/ 9 w 24"/>
                  <a:gd name="T43" fmla="*/ 6 h 6"/>
                  <a:gd name="T44" fmla="*/ 6 w 24"/>
                  <a:gd name="T45" fmla="*/ 6 h 6"/>
                  <a:gd name="T46" fmla="*/ 3 w 24"/>
                  <a:gd name="T47" fmla="*/ 6 h 6"/>
                  <a:gd name="T48" fmla="*/ 0 w 24"/>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6"/>
                  <a:gd name="T77" fmla="*/ 24 w 24"/>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6">
                    <a:moveTo>
                      <a:pt x="0" y="6"/>
                    </a:moveTo>
                    <a:lnTo>
                      <a:pt x="0" y="5"/>
                    </a:lnTo>
                    <a:lnTo>
                      <a:pt x="0" y="3"/>
                    </a:lnTo>
                    <a:lnTo>
                      <a:pt x="0" y="1"/>
                    </a:lnTo>
                    <a:lnTo>
                      <a:pt x="0" y="0"/>
                    </a:lnTo>
                    <a:lnTo>
                      <a:pt x="3" y="0"/>
                    </a:lnTo>
                    <a:lnTo>
                      <a:pt x="6" y="0"/>
                    </a:lnTo>
                    <a:lnTo>
                      <a:pt x="9" y="0"/>
                    </a:lnTo>
                    <a:lnTo>
                      <a:pt x="12" y="0"/>
                    </a:lnTo>
                    <a:lnTo>
                      <a:pt x="15" y="0"/>
                    </a:lnTo>
                    <a:lnTo>
                      <a:pt x="18" y="0"/>
                    </a:lnTo>
                    <a:lnTo>
                      <a:pt x="21" y="0"/>
                    </a:lnTo>
                    <a:lnTo>
                      <a:pt x="24" y="0"/>
                    </a:lnTo>
                    <a:lnTo>
                      <a:pt x="24" y="1"/>
                    </a:lnTo>
                    <a:lnTo>
                      <a:pt x="24" y="3"/>
                    </a:lnTo>
                    <a:lnTo>
                      <a:pt x="24" y="5"/>
                    </a:lnTo>
                    <a:lnTo>
                      <a:pt x="24" y="6"/>
                    </a:lnTo>
                    <a:lnTo>
                      <a:pt x="21" y="6"/>
                    </a:lnTo>
                    <a:lnTo>
                      <a:pt x="18" y="6"/>
                    </a:lnTo>
                    <a:lnTo>
                      <a:pt x="15" y="6"/>
                    </a:lnTo>
                    <a:lnTo>
                      <a:pt x="12" y="6"/>
                    </a:lnTo>
                    <a:lnTo>
                      <a:pt x="9" y="6"/>
                    </a:lnTo>
                    <a:lnTo>
                      <a:pt x="6" y="6"/>
                    </a:lnTo>
                    <a:lnTo>
                      <a:pt x="3" y="6"/>
                    </a:lnTo>
                    <a:lnTo>
                      <a:pt x="0" y="6"/>
                    </a:lnTo>
                    <a:close/>
                  </a:path>
                </a:pathLst>
              </a:custGeom>
              <a:solidFill>
                <a:srgbClr val="A98F00"/>
              </a:solidFill>
              <a:ln w="9525">
                <a:noFill/>
                <a:round/>
                <a:headEnd/>
                <a:tailEnd/>
              </a:ln>
            </p:spPr>
            <p:txBody>
              <a:bodyPr/>
              <a:lstStyle/>
              <a:p>
                <a:endParaRPr lang="en-US"/>
              </a:p>
            </p:txBody>
          </p:sp>
          <p:sp>
            <p:nvSpPr>
              <p:cNvPr id="26933" name="Freeform 349"/>
              <p:cNvSpPr>
                <a:spLocks/>
              </p:cNvSpPr>
              <p:nvPr/>
            </p:nvSpPr>
            <p:spPr bwMode="auto">
              <a:xfrm>
                <a:off x="974" y="1264"/>
                <a:ext cx="35" cy="21"/>
              </a:xfrm>
              <a:custGeom>
                <a:avLst/>
                <a:gdLst>
                  <a:gd name="T0" fmla="*/ 4 w 35"/>
                  <a:gd name="T1" fmla="*/ 21 h 21"/>
                  <a:gd name="T2" fmla="*/ 3 w 35"/>
                  <a:gd name="T3" fmla="*/ 20 h 21"/>
                  <a:gd name="T4" fmla="*/ 3 w 35"/>
                  <a:gd name="T5" fmla="*/ 20 h 21"/>
                  <a:gd name="T6" fmla="*/ 2 w 35"/>
                  <a:gd name="T7" fmla="*/ 20 h 21"/>
                  <a:gd name="T8" fmla="*/ 2 w 35"/>
                  <a:gd name="T9" fmla="*/ 20 h 21"/>
                  <a:gd name="T10" fmla="*/ 1 w 35"/>
                  <a:gd name="T11" fmla="*/ 19 h 21"/>
                  <a:gd name="T12" fmla="*/ 1 w 35"/>
                  <a:gd name="T13" fmla="*/ 18 h 21"/>
                  <a:gd name="T14" fmla="*/ 0 w 35"/>
                  <a:gd name="T15" fmla="*/ 17 h 21"/>
                  <a:gd name="T16" fmla="*/ 0 w 35"/>
                  <a:gd name="T17" fmla="*/ 16 h 21"/>
                  <a:gd name="T18" fmla="*/ 0 w 35"/>
                  <a:gd name="T19" fmla="*/ 15 h 21"/>
                  <a:gd name="T20" fmla="*/ 0 w 35"/>
                  <a:gd name="T21" fmla="*/ 14 h 21"/>
                  <a:gd name="T22" fmla="*/ 3 w 35"/>
                  <a:gd name="T23" fmla="*/ 13 h 21"/>
                  <a:gd name="T24" fmla="*/ 5 w 35"/>
                  <a:gd name="T25" fmla="*/ 11 h 21"/>
                  <a:gd name="T26" fmla="*/ 8 w 35"/>
                  <a:gd name="T27" fmla="*/ 10 h 21"/>
                  <a:gd name="T28" fmla="*/ 11 w 35"/>
                  <a:gd name="T29" fmla="*/ 9 h 21"/>
                  <a:gd name="T30" fmla="*/ 11 w 35"/>
                  <a:gd name="T31" fmla="*/ 8 h 21"/>
                  <a:gd name="T32" fmla="*/ 11 w 35"/>
                  <a:gd name="T33" fmla="*/ 8 h 21"/>
                  <a:gd name="T34" fmla="*/ 12 w 35"/>
                  <a:gd name="T35" fmla="*/ 8 h 21"/>
                  <a:gd name="T36" fmla="*/ 12 w 35"/>
                  <a:gd name="T37" fmla="*/ 8 h 21"/>
                  <a:gd name="T38" fmla="*/ 13 w 35"/>
                  <a:gd name="T39" fmla="*/ 8 h 21"/>
                  <a:gd name="T40" fmla="*/ 14 w 35"/>
                  <a:gd name="T41" fmla="*/ 8 h 21"/>
                  <a:gd name="T42" fmla="*/ 14 w 35"/>
                  <a:gd name="T43" fmla="*/ 7 h 21"/>
                  <a:gd name="T44" fmla="*/ 14 w 35"/>
                  <a:gd name="T45" fmla="*/ 7 h 21"/>
                  <a:gd name="T46" fmla="*/ 16 w 35"/>
                  <a:gd name="T47" fmla="*/ 6 h 21"/>
                  <a:gd name="T48" fmla="*/ 19 w 35"/>
                  <a:gd name="T49" fmla="*/ 5 h 21"/>
                  <a:gd name="T50" fmla="*/ 21 w 35"/>
                  <a:gd name="T51" fmla="*/ 4 h 21"/>
                  <a:gd name="T52" fmla="*/ 24 w 35"/>
                  <a:gd name="T53" fmla="*/ 3 h 21"/>
                  <a:gd name="T54" fmla="*/ 26 w 35"/>
                  <a:gd name="T55" fmla="*/ 2 h 21"/>
                  <a:gd name="T56" fmla="*/ 29 w 35"/>
                  <a:gd name="T57" fmla="*/ 1 h 21"/>
                  <a:gd name="T58" fmla="*/ 30 w 35"/>
                  <a:gd name="T59" fmla="*/ 1 h 21"/>
                  <a:gd name="T60" fmla="*/ 31 w 35"/>
                  <a:gd name="T61" fmla="*/ 1 h 21"/>
                  <a:gd name="T62" fmla="*/ 32 w 35"/>
                  <a:gd name="T63" fmla="*/ 1 h 21"/>
                  <a:gd name="T64" fmla="*/ 34 w 35"/>
                  <a:gd name="T65" fmla="*/ 0 h 21"/>
                  <a:gd name="T66" fmla="*/ 34 w 35"/>
                  <a:gd name="T67" fmla="*/ 2 h 21"/>
                  <a:gd name="T68" fmla="*/ 34 w 35"/>
                  <a:gd name="T69" fmla="*/ 4 h 21"/>
                  <a:gd name="T70" fmla="*/ 35 w 35"/>
                  <a:gd name="T71" fmla="*/ 6 h 21"/>
                  <a:gd name="T72" fmla="*/ 35 w 35"/>
                  <a:gd name="T73" fmla="*/ 8 h 21"/>
                  <a:gd name="T74" fmla="*/ 34 w 35"/>
                  <a:gd name="T75" fmla="*/ 8 h 21"/>
                  <a:gd name="T76" fmla="*/ 33 w 35"/>
                  <a:gd name="T77" fmla="*/ 8 h 21"/>
                  <a:gd name="T78" fmla="*/ 32 w 35"/>
                  <a:gd name="T79" fmla="*/ 8 h 21"/>
                  <a:gd name="T80" fmla="*/ 31 w 35"/>
                  <a:gd name="T81" fmla="*/ 8 h 21"/>
                  <a:gd name="T82" fmla="*/ 29 w 35"/>
                  <a:gd name="T83" fmla="*/ 9 h 21"/>
                  <a:gd name="T84" fmla="*/ 27 w 35"/>
                  <a:gd name="T85" fmla="*/ 9 h 21"/>
                  <a:gd name="T86" fmla="*/ 25 w 35"/>
                  <a:gd name="T87" fmla="*/ 10 h 21"/>
                  <a:gd name="T88" fmla="*/ 23 w 35"/>
                  <a:gd name="T89" fmla="*/ 11 h 21"/>
                  <a:gd name="T90" fmla="*/ 21 w 35"/>
                  <a:gd name="T91" fmla="*/ 12 h 21"/>
                  <a:gd name="T92" fmla="*/ 19 w 35"/>
                  <a:gd name="T93" fmla="*/ 13 h 21"/>
                  <a:gd name="T94" fmla="*/ 15 w 35"/>
                  <a:gd name="T95" fmla="*/ 15 h 21"/>
                  <a:gd name="T96" fmla="*/ 11 w 35"/>
                  <a:gd name="T97" fmla="*/ 17 h 21"/>
                  <a:gd name="T98" fmla="*/ 7 w 35"/>
                  <a:gd name="T99" fmla="*/ 19 h 21"/>
                  <a:gd name="T100" fmla="*/ 4 w 35"/>
                  <a:gd name="T101" fmla="*/ 21 h 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
                  <a:gd name="T154" fmla="*/ 0 h 21"/>
                  <a:gd name="T155" fmla="*/ 35 w 35"/>
                  <a:gd name="T156" fmla="*/ 21 h 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 h="21">
                    <a:moveTo>
                      <a:pt x="4" y="21"/>
                    </a:moveTo>
                    <a:lnTo>
                      <a:pt x="3" y="20"/>
                    </a:lnTo>
                    <a:lnTo>
                      <a:pt x="2" y="20"/>
                    </a:lnTo>
                    <a:lnTo>
                      <a:pt x="1" y="19"/>
                    </a:lnTo>
                    <a:lnTo>
                      <a:pt x="1" y="18"/>
                    </a:lnTo>
                    <a:lnTo>
                      <a:pt x="0" y="17"/>
                    </a:lnTo>
                    <a:lnTo>
                      <a:pt x="0" y="16"/>
                    </a:lnTo>
                    <a:lnTo>
                      <a:pt x="0" y="15"/>
                    </a:lnTo>
                    <a:lnTo>
                      <a:pt x="0" y="14"/>
                    </a:lnTo>
                    <a:lnTo>
                      <a:pt x="3" y="13"/>
                    </a:lnTo>
                    <a:lnTo>
                      <a:pt x="5" y="11"/>
                    </a:lnTo>
                    <a:lnTo>
                      <a:pt x="8" y="10"/>
                    </a:lnTo>
                    <a:lnTo>
                      <a:pt x="11" y="9"/>
                    </a:lnTo>
                    <a:lnTo>
                      <a:pt x="11" y="8"/>
                    </a:lnTo>
                    <a:lnTo>
                      <a:pt x="12" y="8"/>
                    </a:lnTo>
                    <a:lnTo>
                      <a:pt x="13" y="8"/>
                    </a:lnTo>
                    <a:lnTo>
                      <a:pt x="14" y="8"/>
                    </a:lnTo>
                    <a:lnTo>
                      <a:pt x="14" y="7"/>
                    </a:lnTo>
                    <a:lnTo>
                      <a:pt x="16" y="6"/>
                    </a:lnTo>
                    <a:lnTo>
                      <a:pt x="19" y="5"/>
                    </a:lnTo>
                    <a:lnTo>
                      <a:pt x="21" y="4"/>
                    </a:lnTo>
                    <a:lnTo>
                      <a:pt x="24" y="3"/>
                    </a:lnTo>
                    <a:lnTo>
                      <a:pt x="26" y="2"/>
                    </a:lnTo>
                    <a:lnTo>
                      <a:pt x="29" y="1"/>
                    </a:lnTo>
                    <a:lnTo>
                      <a:pt x="30" y="1"/>
                    </a:lnTo>
                    <a:lnTo>
                      <a:pt x="31" y="1"/>
                    </a:lnTo>
                    <a:lnTo>
                      <a:pt x="32" y="1"/>
                    </a:lnTo>
                    <a:lnTo>
                      <a:pt x="34" y="0"/>
                    </a:lnTo>
                    <a:lnTo>
                      <a:pt x="34" y="2"/>
                    </a:lnTo>
                    <a:lnTo>
                      <a:pt x="34" y="4"/>
                    </a:lnTo>
                    <a:lnTo>
                      <a:pt x="35" y="6"/>
                    </a:lnTo>
                    <a:lnTo>
                      <a:pt x="35" y="8"/>
                    </a:lnTo>
                    <a:lnTo>
                      <a:pt x="34" y="8"/>
                    </a:lnTo>
                    <a:lnTo>
                      <a:pt x="33" y="8"/>
                    </a:lnTo>
                    <a:lnTo>
                      <a:pt x="32" y="8"/>
                    </a:lnTo>
                    <a:lnTo>
                      <a:pt x="31" y="8"/>
                    </a:lnTo>
                    <a:lnTo>
                      <a:pt x="29" y="9"/>
                    </a:lnTo>
                    <a:lnTo>
                      <a:pt x="27" y="9"/>
                    </a:lnTo>
                    <a:lnTo>
                      <a:pt x="25" y="10"/>
                    </a:lnTo>
                    <a:lnTo>
                      <a:pt x="23" y="11"/>
                    </a:lnTo>
                    <a:lnTo>
                      <a:pt x="21" y="12"/>
                    </a:lnTo>
                    <a:lnTo>
                      <a:pt x="19" y="13"/>
                    </a:lnTo>
                    <a:lnTo>
                      <a:pt x="15" y="15"/>
                    </a:lnTo>
                    <a:lnTo>
                      <a:pt x="11" y="17"/>
                    </a:lnTo>
                    <a:lnTo>
                      <a:pt x="7" y="19"/>
                    </a:lnTo>
                    <a:lnTo>
                      <a:pt x="4" y="21"/>
                    </a:lnTo>
                    <a:close/>
                  </a:path>
                </a:pathLst>
              </a:custGeom>
              <a:solidFill>
                <a:srgbClr val="A98F00"/>
              </a:solidFill>
              <a:ln w="9525">
                <a:noFill/>
                <a:round/>
                <a:headEnd/>
                <a:tailEnd/>
              </a:ln>
            </p:spPr>
            <p:txBody>
              <a:bodyPr/>
              <a:lstStyle/>
              <a:p>
                <a:endParaRPr lang="en-US"/>
              </a:p>
            </p:txBody>
          </p:sp>
          <p:sp>
            <p:nvSpPr>
              <p:cNvPr id="26934" name="Freeform 350"/>
              <p:cNvSpPr>
                <a:spLocks/>
              </p:cNvSpPr>
              <p:nvPr/>
            </p:nvSpPr>
            <p:spPr bwMode="auto">
              <a:xfrm>
                <a:off x="391" y="1262"/>
                <a:ext cx="21" cy="20"/>
              </a:xfrm>
              <a:custGeom>
                <a:avLst/>
                <a:gdLst>
                  <a:gd name="T0" fmla="*/ 0 w 21"/>
                  <a:gd name="T1" fmla="*/ 15 h 20"/>
                  <a:gd name="T2" fmla="*/ 0 w 21"/>
                  <a:gd name="T3" fmla="*/ 13 h 20"/>
                  <a:gd name="T4" fmla="*/ 0 w 21"/>
                  <a:gd name="T5" fmla="*/ 11 h 20"/>
                  <a:gd name="T6" fmla="*/ 0 w 21"/>
                  <a:gd name="T7" fmla="*/ 9 h 20"/>
                  <a:gd name="T8" fmla="*/ 0 w 21"/>
                  <a:gd name="T9" fmla="*/ 7 h 20"/>
                  <a:gd name="T10" fmla="*/ 2 w 21"/>
                  <a:gd name="T11" fmla="*/ 5 h 20"/>
                  <a:gd name="T12" fmla="*/ 3 w 21"/>
                  <a:gd name="T13" fmla="*/ 4 h 20"/>
                  <a:gd name="T14" fmla="*/ 4 w 21"/>
                  <a:gd name="T15" fmla="*/ 3 h 20"/>
                  <a:gd name="T16" fmla="*/ 4 w 21"/>
                  <a:gd name="T17" fmla="*/ 3 h 20"/>
                  <a:gd name="T18" fmla="*/ 5 w 21"/>
                  <a:gd name="T19" fmla="*/ 3 h 20"/>
                  <a:gd name="T20" fmla="*/ 5 w 21"/>
                  <a:gd name="T21" fmla="*/ 2 h 20"/>
                  <a:gd name="T22" fmla="*/ 5 w 21"/>
                  <a:gd name="T23" fmla="*/ 2 h 20"/>
                  <a:gd name="T24" fmla="*/ 5 w 21"/>
                  <a:gd name="T25" fmla="*/ 1 h 20"/>
                  <a:gd name="T26" fmla="*/ 6 w 21"/>
                  <a:gd name="T27" fmla="*/ 1 h 20"/>
                  <a:gd name="T28" fmla="*/ 8 w 21"/>
                  <a:gd name="T29" fmla="*/ 1 h 20"/>
                  <a:gd name="T30" fmla="*/ 9 w 21"/>
                  <a:gd name="T31" fmla="*/ 1 h 20"/>
                  <a:gd name="T32" fmla="*/ 10 w 21"/>
                  <a:gd name="T33" fmla="*/ 0 h 20"/>
                  <a:gd name="T34" fmla="*/ 11 w 21"/>
                  <a:gd name="T35" fmla="*/ 0 h 20"/>
                  <a:gd name="T36" fmla="*/ 12 w 21"/>
                  <a:gd name="T37" fmla="*/ 0 h 20"/>
                  <a:gd name="T38" fmla="*/ 13 w 21"/>
                  <a:gd name="T39" fmla="*/ 1 h 20"/>
                  <a:gd name="T40" fmla="*/ 13 w 21"/>
                  <a:gd name="T41" fmla="*/ 1 h 20"/>
                  <a:gd name="T42" fmla="*/ 14 w 21"/>
                  <a:gd name="T43" fmla="*/ 1 h 20"/>
                  <a:gd name="T44" fmla="*/ 15 w 21"/>
                  <a:gd name="T45" fmla="*/ 1 h 20"/>
                  <a:gd name="T46" fmla="*/ 16 w 21"/>
                  <a:gd name="T47" fmla="*/ 2 h 20"/>
                  <a:gd name="T48" fmla="*/ 17 w 21"/>
                  <a:gd name="T49" fmla="*/ 2 h 20"/>
                  <a:gd name="T50" fmla="*/ 18 w 21"/>
                  <a:gd name="T51" fmla="*/ 2 h 20"/>
                  <a:gd name="T52" fmla="*/ 19 w 21"/>
                  <a:gd name="T53" fmla="*/ 3 h 20"/>
                  <a:gd name="T54" fmla="*/ 20 w 21"/>
                  <a:gd name="T55" fmla="*/ 4 h 20"/>
                  <a:gd name="T56" fmla="*/ 20 w 21"/>
                  <a:gd name="T57" fmla="*/ 4 h 20"/>
                  <a:gd name="T58" fmla="*/ 20 w 21"/>
                  <a:gd name="T59" fmla="*/ 6 h 20"/>
                  <a:gd name="T60" fmla="*/ 20 w 21"/>
                  <a:gd name="T61" fmla="*/ 8 h 20"/>
                  <a:gd name="T62" fmla="*/ 21 w 21"/>
                  <a:gd name="T63" fmla="*/ 10 h 20"/>
                  <a:gd name="T64" fmla="*/ 21 w 21"/>
                  <a:gd name="T65" fmla="*/ 12 h 20"/>
                  <a:gd name="T66" fmla="*/ 20 w 21"/>
                  <a:gd name="T67" fmla="*/ 14 h 20"/>
                  <a:gd name="T68" fmla="*/ 19 w 21"/>
                  <a:gd name="T69" fmla="*/ 15 h 20"/>
                  <a:gd name="T70" fmla="*/ 17 w 21"/>
                  <a:gd name="T71" fmla="*/ 16 h 20"/>
                  <a:gd name="T72" fmla="*/ 16 w 21"/>
                  <a:gd name="T73" fmla="*/ 17 h 20"/>
                  <a:gd name="T74" fmla="*/ 15 w 21"/>
                  <a:gd name="T75" fmla="*/ 18 h 20"/>
                  <a:gd name="T76" fmla="*/ 14 w 21"/>
                  <a:gd name="T77" fmla="*/ 19 h 20"/>
                  <a:gd name="T78" fmla="*/ 13 w 21"/>
                  <a:gd name="T79" fmla="*/ 19 h 20"/>
                  <a:gd name="T80" fmla="*/ 12 w 21"/>
                  <a:gd name="T81" fmla="*/ 19 h 20"/>
                  <a:gd name="T82" fmla="*/ 12 w 21"/>
                  <a:gd name="T83" fmla="*/ 20 h 20"/>
                  <a:gd name="T84" fmla="*/ 11 w 21"/>
                  <a:gd name="T85" fmla="*/ 20 h 20"/>
                  <a:gd name="T86" fmla="*/ 10 w 21"/>
                  <a:gd name="T87" fmla="*/ 20 h 20"/>
                  <a:gd name="T88" fmla="*/ 10 w 21"/>
                  <a:gd name="T89" fmla="*/ 20 h 20"/>
                  <a:gd name="T90" fmla="*/ 9 w 21"/>
                  <a:gd name="T91" fmla="*/ 20 h 20"/>
                  <a:gd name="T92" fmla="*/ 8 w 21"/>
                  <a:gd name="T93" fmla="*/ 20 h 20"/>
                  <a:gd name="T94" fmla="*/ 8 w 21"/>
                  <a:gd name="T95" fmla="*/ 20 h 20"/>
                  <a:gd name="T96" fmla="*/ 7 w 21"/>
                  <a:gd name="T97" fmla="*/ 20 h 20"/>
                  <a:gd name="T98" fmla="*/ 6 w 21"/>
                  <a:gd name="T99" fmla="*/ 20 h 20"/>
                  <a:gd name="T100" fmla="*/ 5 w 21"/>
                  <a:gd name="T101" fmla="*/ 19 h 20"/>
                  <a:gd name="T102" fmla="*/ 5 w 21"/>
                  <a:gd name="T103" fmla="*/ 19 h 20"/>
                  <a:gd name="T104" fmla="*/ 4 w 21"/>
                  <a:gd name="T105" fmla="*/ 19 h 20"/>
                  <a:gd name="T106" fmla="*/ 3 w 21"/>
                  <a:gd name="T107" fmla="*/ 18 h 20"/>
                  <a:gd name="T108" fmla="*/ 3 w 21"/>
                  <a:gd name="T109" fmla="*/ 18 h 20"/>
                  <a:gd name="T110" fmla="*/ 2 w 21"/>
                  <a:gd name="T111" fmla="*/ 17 h 20"/>
                  <a:gd name="T112" fmla="*/ 2 w 21"/>
                  <a:gd name="T113" fmla="*/ 17 h 20"/>
                  <a:gd name="T114" fmla="*/ 1 w 21"/>
                  <a:gd name="T115" fmla="*/ 16 h 20"/>
                  <a:gd name="T116" fmla="*/ 0 w 21"/>
                  <a:gd name="T117" fmla="*/ 15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20"/>
                  <a:gd name="T179" fmla="*/ 21 w 21"/>
                  <a:gd name="T180" fmla="*/ 20 h 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20">
                    <a:moveTo>
                      <a:pt x="0" y="15"/>
                    </a:moveTo>
                    <a:lnTo>
                      <a:pt x="0" y="13"/>
                    </a:lnTo>
                    <a:lnTo>
                      <a:pt x="0" y="11"/>
                    </a:lnTo>
                    <a:lnTo>
                      <a:pt x="0" y="9"/>
                    </a:lnTo>
                    <a:lnTo>
                      <a:pt x="0" y="7"/>
                    </a:lnTo>
                    <a:lnTo>
                      <a:pt x="2" y="5"/>
                    </a:lnTo>
                    <a:lnTo>
                      <a:pt x="3" y="4"/>
                    </a:lnTo>
                    <a:lnTo>
                      <a:pt x="4" y="3"/>
                    </a:lnTo>
                    <a:lnTo>
                      <a:pt x="5" y="3"/>
                    </a:lnTo>
                    <a:lnTo>
                      <a:pt x="5" y="2"/>
                    </a:lnTo>
                    <a:lnTo>
                      <a:pt x="5" y="1"/>
                    </a:lnTo>
                    <a:lnTo>
                      <a:pt x="6" y="1"/>
                    </a:lnTo>
                    <a:lnTo>
                      <a:pt x="8" y="1"/>
                    </a:lnTo>
                    <a:lnTo>
                      <a:pt x="9" y="1"/>
                    </a:lnTo>
                    <a:lnTo>
                      <a:pt x="10" y="0"/>
                    </a:lnTo>
                    <a:lnTo>
                      <a:pt x="11" y="0"/>
                    </a:lnTo>
                    <a:lnTo>
                      <a:pt x="12" y="0"/>
                    </a:lnTo>
                    <a:lnTo>
                      <a:pt x="13" y="1"/>
                    </a:lnTo>
                    <a:lnTo>
                      <a:pt x="14" y="1"/>
                    </a:lnTo>
                    <a:lnTo>
                      <a:pt x="15" y="1"/>
                    </a:lnTo>
                    <a:lnTo>
                      <a:pt x="16" y="2"/>
                    </a:lnTo>
                    <a:lnTo>
                      <a:pt x="17" y="2"/>
                    </a:lnTo>
                    <a:lnTo>
                      <a:pt x="18" y="2"/>
                    </a:lnTo>
                    <a:lnTo>
                      <a:pt x="19" y="3"/>
                    </a:lnTo>
                    <a:lnTo>
                      <a:pt x="20" y="4"/>
                    </a:lnTo>
                    <a:lnTo>
                      <a:pt x="20" y="6"/>
                    </a:lnTo>
                    <a:lnTo>
                      <a:pt x="20" y="8"/>
                    </a:lnTo>
                    <a:lnTo>
                      <a:pt x="21" y="10"/>
                    </a:lnTo>
                    <a:lnTo>
                      <a:pt x="21" y="12"/>
                    </a:lnTo>
                    <a:lnTo>
                      <a:pt x="20" y="14"/>
                    </a:lnTo>
                    <a:lnTo>
                      <a:pt x="19" y="15"/>
                    </a:lnTo>
                    <a:lnTo>
                      <a:pt x="17" y="16"/>
                    </a:lnTo>
                    <a:lnTo>
                      <a:pt x="16" y="17"/>
                    </a:lnTo>
                    <a:lnTo>
                      <a:pt x="15" y="18"/>
                    </a:lnTo>
                    <a:lnTo>
                      <a:pt x="14" y="19"/>
                    </a:lnTo>
                    <a:lnTo>
                      <a:pt x="13" y="19"/>
                    </a:lnTo>
                    <a:lnTo>
                      <a:pt x="12" y="19"/>
                    </a:lnTo>
                    <a:lnTo>
                      <a:pt x="12" y="20"/>
                    </a:lnTo>
                    <a:lnTo>
                      <a:pt x="11" y="20"/>
                    </a:lnTo>
                    <a:lnTo>
                      <a:pt x="10" y="20"/>
                    </a:lnTo>
                    <a:lnTo>
                      <a:pt x="9" y="20"/>
                    </a:lnTo>
                    <a:lnTo>
                      <a:pt x="8" y="20"/>
                    </a:lnTo>
                    <a:lnTo>
                      <a:pt x="7" y="20"/>
                    </a:lnTo>
                    <a:lnTo>
                      <a:pt x="6" y="20"/>
                    </a:lnTo>
                    <a:lnTo>
                      <a:pt x="5" y="19"/>
                    </a:lnTo>
                    <a:lnTo>
                      <a:pt x="4" y="19"/>
                    </a:lnTo>
                    <a:lnTo>
                      <a:pt x="3" y="18"/>
                    </a:lnTo>
                    <a:lnTo>
                      <a:pt x="2" y="17"/>
                    </a:lnTo>
                    <a:lnTo>
                      <a:pt x="1" y="16"/>
                    </a:lnTo>
                    <a:lnTo>
                      <a:pt x="0" y="15"/>
                    </a:lnTo>
                    <a:close/>
                  </a:path>
                </a:pathLst>
              </a:custGeom>
              <a:solidFill>
                <a:srgbClr val="F8C400"/>
              </a:solidFill>
              <a:ln w="9525">
                <a:noFill/>
                <a:round/>
                <a:headEnd/>
                <a:tailEnd/>
              </a:ln>
            </p:spPr>
            <p:txBody>
              <a:bodyPr/>
              <a:lstStyle/>
              <a:p>
                <a:endParaRPr lang="en-US"/>
              </a:p>
            </p:txBody>
          </p:sp>
          <p:sp>
            <p:nvSpPr>
              <p:cNvPr id="26935" name="Freeform 351"/>
              <p:cNvSpPr>
                <a:spLocks/>
              </p:cNvSpPr>
              <p:nvPr/>
            </p:nvSpPr>
            <p:spPr bwMode="auto">
              <a:xfrm>
                <a:off x="1238" y="1221"/>
                <a:ext cx="28" cy="60"/>
              </a:xfrm>
              <a:custGeom>
                <a:avLst/>
                <a:gdLst>
                  <a:gd name="T0" fmla="*/ 11 w 28"/>
                  <a:gd name="T1" fmla="*/ 59 h 60"/>
                  <a:gd name="T2" fmla="*/ 8 w 28"/>
                  <a:gd name="T3" fmla="*/ 58 h 60"/>
                  <a:gd name="T4" fmla="*/ 5 w 28"/>
                  <a:gd name="T5" fmla="*/ 56 h 60"/>
                  <a:gd name="T6" fmla="*/ 2 w 28"/>
                  <a:gd name="T7" fmla="*/ 54 h 60"/>
                  <a:gd name="T8" fmla="*/ 0 w 28"/>
                  <a:gd name="T9" fmla="*/ 46 h 60"/>
                  <a:gd name="T10" fmla="*/ 0 w 28"/>
                  <a:gd name="T11" fmla="*/ 33 h 60"/>
                  <a:gd name="T12" fmla="*/ 0 w 28"/>
                  <a:gd name="T13" fmla="*/ 20 h 60"/>
                  <a:gd name="T14" fmla="*/ 0 w 28"/>
                  <a:gd name="T15" fmla="*/ 7 h 60"/>
                  <a:gd name="T16" fmla="*/ 1 w 28"/>
                  <a:gd name="T17" fmla="*/ 0 h 60"/>
                  <a:gd name="T18" fmla="*/ 3 w 28"/>
                  <a:gd name="T19" fmla="*/ 1 h 60"/>
                  <a:gd name="T20" fmla="*/ 4 w 28"/>
                  <a:gd name="T21" fmla="*/ 3 h 60"/>
                  <a:gd name="T22" fmla="*/ 5 w 28"/>
                  <a:gd name="T23" fmla="*/ 4 h 60"/>
                  <a:gd name="T24" fmla="*/ 6 w 28"/>
                  <a:gd name="T25" fmla="*/ 5 h 60"/>
                  <a:gd name="T26" fmla="*/ 9 w 28"/>
                  <a:gd name="T27" fmla="*/ 8 h 60"/>
                  <a:gd name="T28" fmla="*/ 12 w 28"/>
                  <a:gd name="T29" fmla="*/ 11 h 60"/>
                  <a:gd name="T30" fmla="*/ 16 w 28"/>
                  <a:gd name="T31" fmla="*/ 14 h 60"/>
                  <a:gd name="T32" fmla="*/ 19 w 28"/>
                  <a:gd name="T33" fmla="*/ 18 h 60"/>
                  <a:gd name="T34" fmla="*/ 22 w 28"/>
                  <a:gd name="T35" fmla="*/ 21 h 60"/>
                  <a:gd name="T36" fmla="*/ 25 w 28"/>
                  <a:gd name="T37" fmla="*/ 25 h 60"/>
                  <a:gd name="T38" fmla="*/ 27 w 28"/>
                  <a:gd name="T39" fmla="*/ 28 h 60"/>
                  <a:gd name="T40" fmla="*/ 28 w 28"/>
                  <a:gd name="T41" fmla="*/ 31 h 60"/>
                  <a:gd name="T42" fmla="*/ 28 w 28"/>
                  <a:gd name="T43" fmla="*/ 34 h 60"/>
                  <a:gd name="T44" fmla="*/ 28 w 28"/>
                  <a:gd name="T45" fmla="*/ 37 h 60"/>
                  <a:gd name="T46" fmla="*/ 28 w 28"/>
                  <a:gd name="T47" fmla="*/ 40 h 60"/>
                  <a:gd name="T48" fmla="*/ 26 w 28"/>
                  <a:gd name="T49" fmla="*/ 44 h 60"/>
                  <a:gd name="T50" fmla="*/ 25 w 28"/>
                  <a:gd name="T51" fmla="*/ 49 h 60"/>
                  <a:gd name="T52" fmla="*/ 23 w 28"/>
                  <a:gd name="T53" fmla="*/ 51 h 60"/>
                  <a:gd name="T54" fmla="*/ 22 w 28"/>
                  <a:gd name="T55" fmla="*/ 54 h 60"/>
                  <a:gd name="T56" fmla="*/ 20 w 28"/>
                  <a:gd name="T57" fmla="*/ 57 h 60"/>
                  <a:gd name="T58" fmla="*/ 18 w 28"/>
                  <a:gd name="T59" fmla="*/ 58 h 60"/>
                  <a:gd name="T60" fmla="*/ 17 w 28"/>
                  <a:gd name="T61" fmla="*/ 59 h 60"/>
                  <a:gd name="T62" fmla="*/ 15 w 28"/>
                  <a:gd name="T63" fmla="*/ 59 h 60"/>
                  <a:gd name="T64" fmla="*/ 14 w 28"/>
                  <a:gd name="T65" fmla="*/ 6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60"/>
                  <a:gd name="T101" fmla="*/ 28 w 28"/>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60">
                    <a:moveTo>
                      <a:pt x="13" y="60"/>
                    </a:moveTo>
                    <a:lnTo>
                      <a:pt x="11" y="59"/>
                    </a:lnTo>
                    <a:lnTo>
                      <a:pt x="10" y="59"/>
                    </a:lnTo>
                    <a:lnTo>
                      <a:pt x="8" y="58"/>
                    </a:lnTo>
                    <a:lnTo>
                      <a:pt x="6" y="57"/>
                    </a:lnTo>
                    <a:lnTo>
                      <a:pt x="5" y="56"/>
                    </a:lnTo>
                    <a:lnTo>
                      <a:pt x="3" y="55"/>
                    </a:lnTo>
                    <a:lnTo>
                      <a:pt x="2" y="54"/>
                    </a:lnTo>
                    <a:lnTo>
                      <a:pt x="0" y="53"/>
                    </a:lnTo>
                    <a:lnTo>
                      <a:pt x="0" y="46"/>
                    </a:lnTo>
                    <a:lnTo>
                      <a:pt x="0" y="39"/>
                    </a:lnTo>
                    <a:lnTo>
                      <a:pt x="0" y="33"/>
                    </a:lnTo>
                    <a:lnTo>
                      <a:pt x="0" y="26"/>
                    </a:lnTo>
                    <a:lnTo>
                      <a:pt x="0" y="20"/>
                    </a:lnTo>
                    <a:lnTo>
                      <a:pt x="0" y="13"/>
                    </a:lnTo>
                    <a:lnTo>
                      <a:pt x="0" y="7"/>
                    </a:lnTo>
                    <a:lnTo>
                      <a:pt x="1" y="0"/>
                    </a:lnTo>
                    <a:lnTo>
                      <a:pt x="2" y="1"/>
                    </a:lnTo>
                    <a:lnTo>
                      <a:pt x="3" y="1"/>
                    </a:lnTo>
                    <a:lnTo>
                      <a:pt x="3" y="2"/>
                    </a:lnTo>
                    <a:lnTo>
                      <a:pt x="4" y="3"/>
                    </a:lnTo>
                    <a:lnTo>
                      <a:pt x="5" y="4"/>
                    </a:lnTo>
                    <a:lnTo>
                      <a:pt x="5" y="5"/>
                    </a:lnTo>
                    <a:lnTo>
                      <a:pt x="6" y="5"/>
                    </a:lnTo>
                    <a:lnTo>
                      <a:pt x="8" y="7"/>
                    </a:lnTo>
                    <a:lnTo>
                      <a:pt x="9" y="8"/>
                    </a:lnTo>
                    <a:lnTo>
                      <a:pt x="11" y="9"/>
                    </a:lnTo>
                    <a:lnTo>
                      <a:pt x="12" y="11"/>
                    </a:lnTo>
                    <a:lnTo>
                      <a:pt x="14" y="12"/>
                    </a:lnTo>
                    <a:lnTo>
                      <a:pt x="16" y="14"/>
                    </a:lnTo>
                    <a:lnTo>
                      <a:pt x="17" y="16"/>
                    </a:lnTo>
                    <a:lnTo>
                      <a:pt x="19" y="18"/>
                    </a:lnTo>
                    <a:lnTo>
                      <a:pt x="21" y="19"/>
                    </a:lnTo>
                    <a:lnTo>
                      <a:pt x="22" y="21"/>
                    </a:lnTo>
                    <a:lnTo>
                      <a:pt x="23" y="23"/>
                    </a:lnTo>
                    <a:lnTo>
                      <a:pt x="25" y="25"/>
                    </a:lnTo>
                    <a:lnTo>
                      <a:pt x="26" y="26"/>
                    </a:lnTo>
                    <a:lnTo>
                      <a:pt x="27" y="28"/>
                    </a:lnTo>
                    <a:lnTo>
                      <a:pt x="28" y="29"/>
                    </a:lnTo>
                    <a:lnTo>
                      <a:pt x="28" y="31"/>
                    </a:lnTo>
                    <a:lnTo>
                      <a:pt x="28" y="32"/>
                    </a:lnTo>
                    <a:lnTo>
                      <a:pt x="28" y="34"/>
                    </a:lnTo>
                    <a:lnTo>
                      <a:pt x="28" y="35"/>
                    </a:lnTo>
                    <a:lnTo>
                      <a:pt x="28" y="37"/>
                    </a:lnTo>
                    <a:lnTo>
                      <a:pt x="28" y="38"/>
                    </a:lnTo>
                    <a:lnTo>
                      <a:pt x="28" y="40"/>
                    </a:lnTo>
                    <a:lnTo>
                      <a:pt x="28" y="42"/>
                    </a:lnTo>
                    <a:lnTo>
                      <a:pt x="26" y="44"/>
                    </a:lnTo>
                    <a:lnTo>
                      <a:pt x="25" y="47"/>
                    </a:lnTo>
                    <a:lnTo>
                      <a:pt x="25" y="49"/>
                    </a:lnTo>
                    <a:lnTo>
                      <a:pt x="24" y="50"/>
                    </a:lnTo>
                    <a:lnTo>
                      <a:pt x="23" y="51"/>
                    </a:lnTo>
                    <a:lnTo>
                      <a:pt x="22" y="53"/>
                    </a:lnTo>
                    <a:lnTo>
                      <a:pt x="22" y="54"/>
                    </a:lnTo>
                    <a:lnTo>
                      <a:pt x="21" y="55"/>
                    </a:lnTo>
                    <a:lnTo>
                      <a:pt x="20" y="57"/>
                    </a:lnTo>
                    <a:lnTo>
                      <a:pt x="19" y="58"/>
                    </a:lnTo>
                    <a:lnTo>
                      <a:pt x="18" y="58"/>
                    </a:lnTo>
                    <a:lnTo>
                      <a:pt x="17" y="58"/>
                    </a:lnTo>
                    <a:lnTo>
                      <a:pt x="17" y="59"/>
                    </a:lnTo>
                    <a:lnTo>
                      <a:pt x="16" y="59"/>
                    </a:lnTo>
                    <a:lnTo>
                      <a:pt x="15" y="59"/>
                    </a:lnTo>
                    <a:lnTo>
                      <a:pt x="15" y="60"/>
                    </a:lnTo>
                    <a:lnTo>
                      <a:pt x="14" y="60"/>
                    </a:lnTo>
                    <a:lnTo>
                      <a:pt x="13" y="60"/>
                    </a:lnTo>
                    <a:close/>
                  </a:path>
                </a:pathLst>
              </a:custGeom>
              <a:solidFill>
                <a:srgbClr val="007CC3"/>
              </a:solidFill>
              <a:ln w="9525">
                <a:noFill/>
                <a:round/>
                <a:headEnd/>
                <a:tailEnd/>
              </a:ln>
            </p:spPr>
            <p:txBody>
              <a:bodyPr/>
              <a:lstStyle/>
              <a:p>
                <a:endParaRPr lang="en-US"/>
              </a:p>
            </p:txBody>
          </p:sp>
          <p:sp>
            <p:nvSpPr>
              <p:cNvPr id="26936" name="Freeform 352"/>
              <p:cNvSpPr>
                <a:spLocks/>
              </p:cNvSpPr>
              <p:nvPr/>
            </p:nvSpPr>
            <p:spPr bwMode="auto">
              <a:xfrm>
                <a:off x="1181" y="1265"/>
                <a:ext cx="30" cy="14"/>
              </a:xfrm>
              <a:custGeom>
                <a:avLst/>
                <a:gdLst>
                  <a:gd name="T0" fmla="*/ 10 w 30"/>
                  <a:gd name="T1" fmla="*/ 14 h 14"/>
                  <a:gd name="T2" fmla="*/ 7 w 30"/>
                  <a:gd name="T3" fmla="*/ 13 h 14"/>
                  <a:gd name="T4" fmla="*/ 5 w 30"/>
                  <a:gd name="T5" fmla="*/ 13 h 14"/>
                  <a:gd name="T6" fmla="*/ 4 w 30"/>
                  <a:gd name="T7" fmla="*/ 12 h 14"/>
                  <a:gd name="T8" fmla="*/ 4 w 30"/>
                  <a:gd name="T9" fmla="*/ 12 h 14"/>
                  <a:gd name="T10" fmla="*/ 3 w 30"/>
                  <a:gd name="T11" fmla="*/ 11 h 14"/>
                  <a:gd name="T12" fmla="*/ 2 w 30"/>
                  <a:gd name="T13" fmla="*/ 11 h 14"/>
                  <a:gd name="T14" fmla="*/ 2 w 30"/>
                  <a:gd name="T15" fmla="*/ 11 h 14"/>
                  <a:gd name="T16" fmla="*/ 1 w 30"/>
                  <a:gd name="T17" fmla="*/ 10 h 14"/>
                  <a:gd name="T18" fmla="*/ 1 w 30"/>
                  <a:gd name="T19" fmla="*/ 9 h 14"/>
                  <a:gd name="T20" fmla="*/ 1 w 30"/>
                  <a:gd name="T21" fmla="*/ 9 h 14"/>
                  <a:gd name="T22" fmla="*/ 0 w 30"/>
                  <a:gd name="T23" fmla="*/ 8 h 14"/>
                  <a:gd name="T24" fmla="*/ 0 w 30"/>
                  <a:gd name="T25" fmla="*/ 7 h 14"/>
                  <a:gd name="T26" fmla="*/ 0 w 30"/>
                  <a:gd name="T27" fmla="*/ 6 h 14"/>
                  <a:gd name="T28" fmla="*/ 0 w 30"/>
                  <a:gd name="T29" fmla="*/ 4 h 14"/>
                  <a:gd name="T30" fmla="*/ 0 w 30"/>
                  <a:gd name="T31" fmla="*/ 4 h 14"/>
                  <a:gd name="T32" fmla="*/ 1 w 30"/>
                  <a:gd name="T33" fmla="*/ 3 h 14"/>
                  <a:gd name="T34" fmla="*/ 1 w 30"/>
                  <a:gd name="T35" fmla="*/ 3 h 14"/>
                  <a:gd name="T36" fmla="*/ 2 w 30"/>
                  <a:gd name="T37" fmla="*/ 2 h 14"/>
                  <a:gd name="T38" fmla="*/ 3 w 30"/>
                  <a:gd name="T39" fmla="*/ 2 h 14"/>
                  <a:gd name="T40" fmla="*/ 4 w 30"/>
                  <a:gd name="T41" fmla="*/ 2 h 14"/>
                  <a:gd name="T42" fmla="*/ 4 w 30"/>
                  <a:gd name="T43" fmla="*/ 1 h 14"/>
                  <a:gd name="T44" fmla="*/ 5 w 30"/>
                  <a:gd name="T45" fmla="*/ 1 h 14"/>
                  <a:gd name="T46" fmla="*/ 6 w 30"/>
                  <a:gd name="T47" fmla="*/ 1 h 14"/>
                  <a:gd name="T48" fmla="*/ 7 w 30"/>
                  <a:gd name="T49" fmla="*/ 1 h 14"/>
                  <a:gd name="T50" fmla="*/ 7 w 30"/>
                  <a:gd name="T51" fmla="*/ 0 h 14"/>
                  <a:gd name="T52" fmla="*/ 8 w 30"/>
                  <a:gd name="T53" fmla="*/ 0 h 14"/>
                  <a:gd name="T54" fmla="*/ 10 w 30"/>
                  <a:gd name="T55" fmla="*/ 0 h 14"/>
                  <a:gd name="T56" fmla="*/ 12 w 30"/>
                  <a:gd name="T57" fmla="*/ 0 h 14"/>
                  <a:gd name="T58" fmla="*/ 14 w 30"/>
                  <a:gd name="T59" fmla="*/ 0 h 14"/>
                  <a:gd name="T60" fmla="*/ 15 w 30"/>
                  <a:gd name="T61" fmla="*/ 0 h 14"/>
                  <a:gd name="T62" fmla="*/ 17 w 30"/>
                  <a:gd name="T63" fmla="*/ 0 h 14"/>
                  <a:gd name="T64" fmla="*/ 19 w 30"/>
                  <a:gd name="T65" fmla="*/ 1 h 14"/>
                  <a:gd name="T66" fmla="*/ 22 w 30"/>
                  <a:gd name="T67" fmla="*/ 1 h 14"/>
                  <a:gd name="T68" fmla="*/ 25 w 30"/>
                  <a:gd name="T69" fmla="*/ 2 h 14"/>
                  <a:gd name="T70" fmla="*/ 25 w 30"/>
                  <a:gd name="T71" fmla="*/ 2 h 14"/>
                  <a:gd name="T72" fmla="*/ 25 w 30"/>
                  <a:gd name="T73" fmla="*/ 3 h 14"/>
                  <a:gd name="T74" fmla="*/ 26 w 30"/>
                  <a:gd name="T75" fmla="*/ 4 h 14"/>
                  <a:gd name="T76" fmla="*/ 27 w 30"/>
                  <a:gd name="T77" fmla="*/ 4 h 14"/>
                  <a:gd name="T78" fmla="*/ 28 w 30"/>
                  <a:gd name="T79" fmla="*/ 5 h 14"/>
                  <a:gd name="T80" fmla="*/ 28 w 30"/>
                  <a:gd name="T81" fmla="*/ 5 h 14"/>
                  <a:gd name="T82" fmla="*/ 29 w 30"/>
                  <a:gd name="T83" fmla="*/ 6 h 14"/>
                  <a:gd name="T84" fmla="*/ 29 w 30"/>
                  <a:gd name="T85" fmla="*/ 6 h 14"/>
                  <a:gd name="T86" fmla="*/ 29 w 30"/>
                  <a:gd name="T87" fmla="*/ 7 h 14"/>
                  <a:gd name="T88" fmla="*/ 30 w 30"/>
                  <a:gd name="T89" fmla="*/ 8 h 14"/>
                  <a:gd name="T90" fmla="*/ 30 w 30"/>
                  <a:gd name="T91" fmla="*/ 8 h 14"/>
                  <a:gd name="T92" fmla="*/ 30 w 30"/>
                  <a:gd name="T93" fmla="*/ 9 h 14"/>
                  <a:gd name="T94" fmla="*/ 29 w 30"/>
                  <a:gd name="T95" fmla="*/ 10 h 14"/>
                  <a:gd name="T96" fmla="*/ 29 w 30"/>
                  <a:gd name="T97" fmla="*/ 10 h 14"/>
                  <a:gd name="T98" fmla="*/ 29 w 30"/>
                  <a:gd name="T99" fmla="*/ 11 h 14"/>
                  <a:gd name="T100" fmla="*/ 28 w 30"/>
                  <a:gd name="T101" fmla="*/ 12 h 14"/>
                  <a:gd name="T102" fmla="*/ 28 w 30"/>
                  <a:gd name="T103" fmla="*/ 12 h 14"/>
                  <a:gd name="T104" fmla="*/ 27 w 30"/>
                  <a:gd name="T105" fmla="*/ 13 h 14"/>
                  <a:gd name="T106" fmla="*/ 25 w 30"/>
                  <a:gd name="T107" fmla="*/ 13 h 14"/>
                  <a:gd name="T108" fmla="*/ 23 w 30"/>
                  <a:gd name="T109" fmla="*/ 13 h 14"/>
                  <a:gd name="T110" fmla="*/ 21 w 30"/>
                  <a:gd name="T111" fmla="*/ 14 h 14"/>
                  <a:gd name="T112" fmla="*/ 19 w 30"/>
                  <a:gd name="T113" fmla="*/ 14 h 14"/>
                  <a:gd name="T114" fmla="*/ 17 w 30"/>
                  <a:gd name="T115" fmla="*/ 14 h 14"/>
                  <a:gd name="T116" fmla="*/ 15 w 30"/>
                  <a:gd name="T117" fmla="*/ 14 h 14"/>
                  <a:gd name="T118" fmla="*/ 12 w 30"/>
                  <a:gd name="T119" fmla="*/ 14 h 14"/>
                  <a:gd name="T120" fmla="*/ 10 w 30"/>
                  <a:gd name="T121" fmla="*/ 14 h 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
                  <a:gd name="T184" fmla="*/ 0 h 14"/>
                  <a:gd name="T185" fmla="*/ 30 w 30"/>
                  <a:gd name="T186" fmla="*/ 14 h 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 h="14">
                    <a:moveTo>
                      <a:pt x="10" y="14"/>
                    </a:moveTo>
                    <a:lnTo>
                      <a:pt x="7" y="13"/>
                    </a:lnTo>
                    <a:lnTo>
                      <a:pt x="5" y="13"/>
                    </a:lnTo>
                    <a:lnTo>
                      <a:pt x="4" y="12"/>
                    </a:lnTo>
                    <a:lnTo>
                      <a:pt x="3" y="11"/>
                    </a:lnTo>
                    <a:lnTo>
                      <a:pt x="2" y="11"/>
                    </a:lnTo>
                    <a:lnTo>
                      <a:pt x="1" y="10"/>
                    </a:lnTo>
                    <a:lnTo>
                      <a:pt x="1" y="9"/>
                    </a:lnTo>
                    <a:lnTo>
                      <a:pt x="0" y="8"/>
                    </a:lnTo>
                    <a:lnTo>
                      <a:pt x="0" y="7"/>
                    </a:lnTo>
                    <a:lnTo>
                      <a:pt x="0" y="6"/>
                    </a:lnTo>
                    <a:lnTo>
                      <a:pt x="0" y="4"/>
                    </a:lnTo>
                    <a:lnTo>
                      <a:pt x="1" y="3"/>
                    </a:lnTo>
                    <a:lnTo>
                      <a:pt x="2" y="2"/>
                    </a:lnTo>
                    <a:lnTo>
                      <a:pt x="3" y="2"/>
                    </a:lnTo>
                    <a:lnTo>
                      <a:pt x="4" y="2"/>
                    </a:lnTo>
                    <a:lnTo>
                      <a:pt x="4" y="1"/>
                    </a:lnTo>
                    <a:lnTo>
                      <a:pt x="5" y="1"/>
                    </a:lnTo>
                    <a:lnTo>
                      <a:pt x="6" y="1"/>
                    </a:lnTo>
                    <a:lnTo>
                      <a:pt x="7" y="1"/>
                    </a:lnTo>
                    <a:lnTo>
                      <a:pt x="7" y="0"/>
                    </a:lnTo>
                    <a:lnTo>
                      <a:pt x="8" y="0"/>
                    </a:lnTo>
                    <a:lnTo>
                      <a:pt x="10" y="0"/>
                    </a:lnTo>
                    <a:lnTo>
                      <a:pt x="12" y="0"/>
                    </a:lnTo>
                    <a:lnTo>
                      <a:pt x="14" y="0"/>
                    </a:lnTo>
                    <a:lnTo>
                      <a:pt x="15" y="0"/>
                    </a:lnTo>
                    <a:lnTo>
                      <a:pt x="17" y="0"/>
                    </a:lnTo>
                    <a:lnTo>
                      <a:pt x="19" y="1"/>
                    </a:lnTo>
                    <a:lnTo>
                      <a:pt x="22" y="1"/>
                    </a:lnTo>
                    <a:lnTo>
                      <a:pt x="25" y="2"/>
                    </a:lnTo>
                    <a:lnTo>
                      <a:pt x="25" y="3"/>
                    </a:lnTo>
                    <a:lnTo>
                      <a:pt x="26" y="4"/>
                    </a:lnTo>
                    <a:lnTo>
                      <a:pt x="27" y="4"/>
                    </a:lnTo>
                    <a:lnTo>
                      <a:pt x="28" y="5"/>
                    </a:lnTo>
                    <a:lnTo>
                      <a:pt x="29" y="6"/>
                    </a:lnTo>
                    <a:lnTo>
                      <a:pt x="29" y="7"/>
                    </a:lnTo>
                    <a:lnTo>
                      <a:pt x="30" y="8"/>
                    </a:lnTo>
                    <a:lnTo>
                      <a:pt x="30" y="9"/>
                    </a:lnTo>
                    <a:lnTo>
                      <a:pt x="29" y="10"/>
                    </a:lnTo>
                    <a:lnTo>
                      <a:pt x="29" y="11"/>
                    </a:lnTo>
                    <a:lnTo>
                      <a:pt x="28" y="12"/>
                    </a:lnTo>
                    <a:lnTo>
                      <a:pt x="27" y="13"/>
                    </a:lnTo>
                    <a:lnTo>
                      <a:pt x="25" y="13"/>
                    </a:lnTo>
                    <a:lnTo>
                      <a:pt x="23" y="13"/>
                    </a:lnTo>
                    <a:lnTo>
                      <a:pt x="21" y="14"/>
                    </a:lnTo>
                    <a:lnTo>
                      <a:pt x="19" y="14"/>
                    </a:lnTo>
                    <a:lnTo>
                      <a:pt x="17" y="14"/>
                    </a:lnTo>
                    <a:lnTo>
                      <a:pt x="15" y="14"/>
                    </a:lnTo>
                    <a:lnTo>
                      <a:pt x="12" y="14"/>
                    </a:lnTo>
                    <a:lnTo>
                      <a:pt x="10" y="14"/>
                    </a:lnTo>
                    <a:close/>
                  </a:path>
                </a:pathLst>
              </a:custGeom>
              <a:solidFill>
                <a:srgbClr val="007CC3"/>
              </a:solidFill>
              <a:ln w="9525">
                <a:noFill/>
                <a:round/>
                <a:headEnd/>
                <a:tailEnd/>
              </a:ln>
            </p:spPr>
            <p:txBody>
              <a:bodyPr/>
              <a:lstStyle/>
              <a:p>
                <a:endParaRPr lang="en-US"/>
              </a:p>
            </p:txBody>
          </p:sp>
          <p:sp>
            <p:nvSpPr>
              <p:cNvPr id="26937" name="Freeform 353"/>
              <p:cNvSpPr>
                <a:spLocks/>
              </p:cNvSpPr>
              <p:nvPr/>
            </p:nvSpPr>
            <p:spPr bwMode="auto">
              <a:xfrm>
                <a:off x="932" y="1264"/>
                <a:ext cx="23" cy="13"/>
              </a:xfrm>
              <a:custGeom>
                <a:avLst/>
                <a:gdLst>
                  <a:gd name="T0" fmla="*/ 17 w 23"/>
                  <a:gd name="T1" fmla="*/ 13 h 13"/>
                  <a:gd name="T2" fmla="*/ 16 w 23"/>
                  <a:gd name="T3" fmla="*/ 12 h 13"/>
                  <a:gd name="T4" fmla="*/ 15 w 23"/>
                  <a:gd name="T5" fmla="*/ 12 h 13"/>
                  <a:gd name="T6" fmla="*/ 14 w 23"/>
                  <a:gd name="T7" fmla="*/ 11 h 13"/>
                  <a:gd name="T8" fmla="*/ 13 w 23"/>
                  <a:gd name="T9" fmla="*/ 11 h 13"/>
                  <a:gd name="T10" fmla="*/ 11 w 23"/>
                  <a:gd name="T11" fmla="*/ 10 h 13"/>
                  <a:gd name="T12" fmla="*/ 9 w 23"/>
                  <a:gd name="T13" fmla="*/ 9 h 13"/>
                  <a:gd name="T14" fmla="*/ 6 w 23"/>
                  <a:gd name="T15" fmla="*/ 9 h 13"/>
                  <a:gd name="T16" fmla="*/ 4 w 23"/>
                  <a:gd name="T17" fmla="*/ 8 h 13"/>
                  <a:gd name="T18" fmla="*/ 2 w 23"/>
                  <a:gd name="T19" fmla="*/ 8 h 13"/>
                  <a:gd name="T20" fmla="*/ 0 w 23"/>
                  <a:gd name="T21" fmla="*/ 8 h 13"/>
                  <a:gd name="T22" fmla="*/ 0 w 23"/>
                  <a:gd name="T23" fmla="*/ 6 h 13"/>
                  <a:gd name="T24" fmla="*/ 0 w 23"/>
                  <a:gd name="T25" fmla="*/ 4 h 13"/>
                  <a:gd name="T26" fmla="*/ 0 w 23"/>
                  <a:gd name="T27" fmla="*/ 2 h 13"/>
                  <a:gd name="T28" fmla="*/ 0 w 23"/>
                  <a:gd name="T29" fmla="*/ 0 h 13"/>
                  <a:gd name="T30" fmla="*/ 1 w 23"/>
                  <a:gd name="T31" fmla="*/ 0 h 13"/>
                  <a:gd name="T32" fmla="*/ 3 w 23"/>
                  <a:gd name="T33" fmla="*/ 1 h 13"/>
                  <a:gd name="T34" fmla="*/ 4 w 23"/>
                  <a:gd name="T35" fmla="*/ 1 h 13"/>
                  <a:gd name="T36" fmla="*/ 6 w 23"/>
                  <a:gd name="T37" fmla="*/ 1 h 13"/>
                  <a:gd name="T38" fmla="*/ 7 w 23"/>
                  <a:gd name="T39" fmla="*/ 1 h 13"/>
                  <a:gd name="T40" fmla="*/ 9 w 23"/>
                  <a:gd name="T41" fmla="*/ 2 h 13"/>
                  <a:gd name="T42" fmla="*/ 10 w 23"/>
                  <a:gd name="T43" fmla="*/ 2 h 13"/>
                  <a:gd name="T44" fmla="*/ 12 w 23"/>
                  <a:gd name="T45" fmla="*/ 3 h 13"/>
                  <a:gd name="T46" fmla="*/ 13 w 23"/>
                  <a:gd name="T47" fmla="*/ 3 h 13"/>
                  <a:gd name="T48" fmla="*/ 15 w 23"/>
                  <a:gd name="T49" fmla="*/ 4 h 13"/>
                  <a:gd name="T50" fmla="*/ 16 w 23"/>
                  <a:gd name="T51" fmla="*/ 4 h 13"/>
                  <a:gd name="T52" fmla="*/ 18 w 23"/>
                  <a:gd name="T53" fmla="*/ 5 h 13"/>
                  <a:gd name="T54" fmla="*/ 19 w 23"/>
                  <a:gd name="T55" fmla="*/ 6 h 13"/>
                  <a:gd name="T56" fmla="*/ 20 w 23"/>
                  <a:gd name="T57" fmla="*/ 6 h 13"/>
                  <a:gd name="T58" fmla="*/ 21 w 23"/>
                  <a:gd name="T59" fmla="*/ 7 h 13"/>
                  <a:gd name="T60" fmla="*/ 23 w 23"/>
                  <a:gd name="T61" fmla="*/ 8 h 13"/>
                  <a:gd name="T62" fmla="*/ 22 w 23"/>
                  <a:gd name="T63" fmla="*/ 9 h 13"/>
                  <a:gd name="T64" fmla="*/ 22 w 23"/>
                  <a:gd name="T65" fmla="*/ 9 h 13"/>
                  <a:gd name="T66" fmla="*/ 21 w 23"/>
                  <a:gd name="T67" fmla="*/ 10 h 13"/>
                  <a:gd name="T68" fmla="*/ 20 w 23"/>
                  <a:gd name="T69" fmla="*/ 11 h 13"/>
                  <a:gd name="T70" fmla="*/ 20 w 23"/>
                  <a:gd name="T71" fmla="*/ 12 h 13"/>
                  <a:gd name="T72" fmla="*/ 19 w 23"/>
                  <a:gd name="T73" fmla="*/ 12 h 13"/>
                  <a:gd name="T74" fmla="*/ 18 w 23"/>
                  <a:gd name="T75" fmla="*/ 12 h 13"/>
                  <a:gd name="T76" fmla="*/ 17 w 23"/>
                  <a:gd name="T77" fmla="*/ 13 h 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
                  <a:gd name="T118" fmla="*/ 0 h 13"/>
                  <a:gd name="T119" fmla="*/ 23 w 23"/>
                  <a:gd name="T120" fmla="*/ 13 h 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 h="13">
                    <a:moveTo>
                      <a:pt x="17" y="13"/>
                    </a:moveTo>
                    <a:lnTo>
                      <a:pt x="16" y="12"/>
                    </a:lnTo>
                    <a:lnTo>
                      <a:pt x="15" y="12"/>
                    </a:lnTo>
                    <a:lnTo>
                      <a:pt x="14" y="11"/>
                    </a:lnTo>
                    <a:lnTo>
                      <a:pt x="13" y="11"/>
                    </a:lnTo>
                    <a:lnTo>
                      <a:pt x="11" y="10"/>
                    </a:lnTo>
                    <a:lnTo>
                      <a:pt x="9" y="9"/>
                    </a:lnTo>
                    <a:lnTo>
                      <a:pt x="6" y="9"/>
                    </a:lnTo>
                    <a:lnTo>
                      <a:pt x="4" y="8"/>
                    </a:lnTo>
                    <a:lnTo>
                      <a:pt x="2" y="8"/>
                    </a:lnTo>
                    <a:lnTo>
                      <a:pt x="0" y="8"/>
                    </a:lnTo>
                    <a:lnTo>
                      <a:pt x="0" y="6"/>
                    </a:lnTo>
                    <a:lnTo>
                      <a:pt x="0" y="4"/>
                    </a:lnTo>
                    <a:lnTo>
                      <a:pt x="0" y="2"/>
                    </a:lnTo>
                    <a:lnTo>
                      <a:pt x="0" y="0"/>
                    </a:lnTo>
                    <a:lnTo>
                      <a:pt x="1" y="0"/>
                    </a:lnTo>
                    <a:lnTo>
                      <a:pt x="3" y="1"/>
                    </a:lnTo>
                    <a:lnTo>
                      <a:pt x="4" y="1"/>
                    </a:lnTo>
                    <a:lnTo>
                      <a:pt x="6" y="1"/>
                    </a:lnTo>
                    <a:lnTo>
                      <a:pt x="7" y="1"/>
                    </a:lnTo>
                    <a:lnTo>
                      <a:pt x="9" y="2"/>
                    </a:lnTo>
                    <a:lnTo>
                      <a:pt x="10" y="2"/>
                    </a:lnTo>
                    <a:lnTo>
                      <a:pt x="12" y="3"/>
                    </a:lnTo>
                    <a:lnTo>
                      <a:pt x="13" y="3"/>
                    </a:lnTo>
                    <a:lnTo>
                      <a:pt x="15" y="4"/>
                    </a:lnTo>
                    <a:lnTo>
                      <a:pt x="16" y="4"/>
                    </a:lnTo>
                    <a:lnTo>
                      <a:pt x="18" y="5"/>
                    </a:lnTo>
                    <a:lnTo>
                      <a:pt x="19" y="6"/>
                    </a:lnTo>
                    <a:lnTo>
                      <a:pt x="20" y="6"/>
                    </a:lnTo>
                    <a:lnTo>
                      <a:pt x="21" y="7"/>
                    </a:lnTo>
                    <a:lnTo>
                      <a:pt x="23" y="8"/>
                    </a:lnTo>
                    <a:lnTo>
                      <a:pt x="22" y="9"/>
                    </a:lnTo>
                    <a:lnTo>
                      <a:pt x="21" y="10"/>
                    </a:lnTo>
                    <a:lnTo>
                      <a:pt x="20" y="11"/>
                    </a:lnTo>
                    <a:lnTo>
                      <a:pt x="20" y="12"/>
                    </a:lnTo>
                    <a:lnTo>
                      <a:pt x="19" y="12"/>
                    </a:lnTo>
                    <a:lnTo>
                      <a:pt x="18" y="12"/>
                    </a:lnTo>
                    <a:lnTo>
                      <a:pt x="17" y="13"/>
                    </a:lnTo>
                    <a:close/>
                  </a:path>
                </a:pathLst>
              </a:custGeom>
              <a:solidFill>
                <a:srgbClr val="A98F00"/>
              </a:solidFill>
              <a:ln w="9525">
                <a:noFill/>
                <a:round/>
                <a:headEnd/>
                <a:tailEnd/>
              </a:ln>
            </p:spPr>
            <p:txBody>
              <a:bodyPr/>
              <a:lstStyle/>
              <a:p>
                <a:endParaRPr lang="en-US"/>
              </a:p>
            </p:txBody>
          </p:sp>
          <p:sp>
            <p:nvSpPr>
              <p:cNvPr id="26938" name="Freeform 354"/>
              <p:cNvSpPr>
                <a:spLocks/>
              </p:cNvSpPr>
              <p:nvPr/>
            </p:nvSpPr>
            <p:spPr bwMode="auto">
              <a:xfrm>
                <a:off x="1550" y="1252"/>
                <a:ext cx="22" cy="19"/>
              </a:xfrm>
              <a:custGeom>
                <a:avLst/>
                <a:gdLst>
                  <a:gd name="T0" fmla="*/ 22 w 22"/>
                  <a:gd name="T1" fmla="*/ 5 h 19"/>
                  <a:gd name="T2" fmla="*/ 22 w 22"/>
                  <a:gd name="T3" fmla="*/ 7 h 19"/>
                  <a:gd name="T4" fmla="*/ 22 w 22"/>
                  <a:gd name="T5" fmla="*/ 9 h 19"/>
                  <a:gd name="T6" fmla="*/ 22 w 22"/>
                  <a:gd name="T7" fmla="*/ 12 h 19"/>
                  <a:gd name="T8" fmla="*/ 22 w 22"/>
                  <a:gd name="T9" fmla="*/ 14 h 19"/>
                  <a:gd name="T10" fmla="*/ 20 w 22"/>
                  <a:gd name="T11" fmla="*/ 15 h 19"/>
                  <a:gd name="T12" fmla="*/ 19 w 22"/>
                  <a:gd name="T13" fmla="*/ 16 h 19"/>
                  <a:gd name="T14" fmla="*/ 18 w 22"/>
                  <a:gd name="T15" fmla="*/ 16 h 19"/>
                  <a:gd name="T16" fmla="*/ 17 w 22"/>
                  <a:gd name="T17" fmla="*/ 17 h 19"/>
                  <a:gd name="T18" fmla="*/ 16 w 22"/>
                  <a:gd name="T19" fmla="*/ 18 h 19"/>
                  <a:gd name="T20" fmla="*/ 15 w 22"/>
                  <a:gd name="T21" fmla="*/ 18 h 19"/>
                  <a:gd name="T22" fmla="*/ 13 w 22"/>
                  <a:gd name="T23" fmla="*/ 19 h 19"/>
                  <a:gd name="T24" fmla="*/ 12 w 22"/>
                  <a:gd name="T25" fmla="*/ 19 h 19"/>
                  <a:gd name="T26" fmla="*/ 11 w 22"/>
                  <a:gd name="T27" fmla="*/ 19 h 19"/>
                  <a:gd name="T28" fmla="*/ 10 w 22"/>
                  <a:gd name="T29" fmla="*/ 19 h 19"/>
                  <a:gd name="T30" fmla="*/ 9 w 22"/>
                  <a:gd name="T31" fmla="*/ 19 h 19"/>
                  <a:gd name="T32" fmla="*/ 8 w 22"/>
                  <a:gd name="T33" fmla="*/ 19 h 19"/>
                  <a:gd name="T34" fmla="*/ 6 w 22"/>
                  <a:gd name="T35" fmla="*/ 19 h 19"/>
                  <a:gd name="T36" fmla="*/ 5 w 22"/>
                  <a:gd name="T37" fmla="*/ 18 h 19"/>
                  <a:gd name="T38" fmla="*/ 4 w 22"/>
                  <a:gd name="T39" fmla="*/ 18 h 19"/>
                  <a:gd name="T40" fmla="*/ 2 w 22"/>
                  <a:gd name="T41" fmla="*/ 17 h 19"/>
                  <a:gd name="T42" fmla="*/ 1 w 22"/>
                  <a:gd name="T43" fmla="*/ 16 h 19"/>
                  <a:gd name="T44" fmla="*/ 1 w 22"/>
                  <a:gd name="T45" fmla="*/ 14 h 19"/>
                  <a:gd name="T46" fmla="*/ 0 w 22"/>
                  <a:gd name="T47" fmla="*/ 13 h 19"/>
                  <a:gd name="T48" fmla="*/ 0 w 22"/>
                  <a:gd name="T49" fmla="*/ 12 h 19"/>
                  <a:gd name="T50" fmla="*/ 0 w 22"/>
                  <a:gd name="T51" fmla="*/ 11 h 19"/>
                  <a:gd name="T52" fmla="*/ 0 w 22"/>
                  <a:gd name="T53" fmla="*/ 10 h 19"/>
                  <a:gd name="T54" fmla="*/ 0 w 22"/>
                  <a:gd name="T55" fmla="*/ 9 h 19"/>
                  <a:gd name="T56" fmla="*/ 0 w 22"/>
                  <a:gd name="T57" fmla="*/ 8 h 19"/>
                  <a:gd name="T58" fmla="*/ 1 w 22"/>
                  <a:gd name="T59" fmla="*/ 7 h 19"/>
                  <a:gd name="T60" fmla="*/ 1 w 22"/>
                  <a:gd name="T61" fmla="*/ 6 h 19"/>
                  <a:gd name="T62" fmla="*/ 2 w 22"/>
                  <a:gd name="T63" fmla="*/ 5 h 19"/>
                  <a:gd name="T64" fmla="*/ 2 w 22"/>
                  <a:gd name="T65" fmla="*/ 4 h 19"/>
                  <a:gd name="T66" fmla="*/ 4 w 22"/>
                  <a:gd name="T67" fmla="*/ 2 h 19"/>
                  <a:gd name="T68" fmla="*/ 5 w 22"/>
                  <a:gd name="T69" fmla="*/ 0 h 19"/>
                  <a:gd name="T70" fmla="*/ 8 w 22"/>
                  <a:gd name="T71" fmla="*/ 0 h 19"/>
                  <a:gd name="T72" fmla="*/ 10 w 22"/>
                  <a:gd name="T73" fmla="*/ 0 h 19"/>
                  <a:gd name="T74" fmla="*/ 11 w 22"/>
                  <a:gd name="T75" fmla="*/ 0 h 19"/>
                  <a:gd name="T76" fmla="*/ 12 w 22"/>
                  <a:gd name="T77" fmla="*/ 0 h 19"/>
                  <a:gd name="T78" fmla="*/ 13 w 22"/>
                  <a:gd name="T79" fmla="*/ 0 h 19"/>
                  <a:gd name="T80" fmla="*/ 14 w 22"/>
                  <a:gd name="T81" fmla="*/ 0 h 19"/>
                  <a:gd name="T82" fmla="*/ 15 w 22"/>
                  <a:gd name="T83" fmla="*/ 1 h 19"/>
                  <a:gd name="T84" fmla="*/ 16 w 22"/>
                  <a:gd name="T85" fmla="*/ 1 h 19"/>
                  <a:gd name="T86" fmla="*/ 17 w 22"/>
                  <a:gd name="T87" fmla="*/ 1 h 19"/>
                  <a:gd name="T88" fmla="*/ 18 w 22"/>
                  <a:gd name="T89" fmla="*/ 2 h 19"/>
                  <a:gd name="T90" fmla="*/ 19 w 22"/>
                  <a:gd name="T91" fmla="*/ 2 h 19"/>
                  <a:gd name="T92" fmla="*/ 20 w 22"/>
                  <a:gd name="T93" fmla="*/ 3 h 19"/>
                  <a:gd name="T94" fmla="*/ 21 w 22"/>
                  <a:gd name="T95" fmla="*/ 4 h 19"/>
                  <a:gd name="T96" fmla="*/ 22 w 22"/>
                  <a:gd name="T97" fmla="*/ 5 h 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19"/>
                  <a:gd name="T149" fmla="*/ 22 w 22"/>
                  <a:gd name="T150" fmla="*/ 19 h 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19">
                    <a:moveTo>
                      <a:pt x="22" y="5"/>
                    </a:moveTo>
                    <a:lnTo>
                      <a:pt x="22" y="7"/>
                    </a:lnTo>
                    <a:lnTo>
                      <a:pt x="22" y="9"/>
                    </a:lnTo>
                    <a:lnTo>
                      <a:pt x="22" y="12"/>
                    </a:lnTo>
                    <a:lnTo>
                      <a:pt x="22" y="14"/>
                    </a:lnTo>
                    <a:lnTo>
                      <a:pt x="20" y="15"/>
                    </a:lnTo>
                    <a:lnTo>
                      <a:pt x="19" y="16"/>
                    </a:lnTo>
                    <a:lnTo>
                      <a:pt x="18" y="16"/>
                    </a:lnTo>
                    <a:lnTo>
                      <a:pt x="17" y="17"/>
                    </a:lnTo>
                    <a:lnTo>
                      <a:pt x="16" y="18"/>
                    </a:lnTo>
                    <a:lnTo>
                      <a:pt x="15" y="18"/>
                    </a:lnTo>
                    <a:lnTo>
                      <a:pt x="13" y="19"/>
                    </a:lnTo>
                    <a:lnTo>
                      <a:pt x="12" y="19"/>
                    </a:lnTo>
                    <a:lnTo>
                      <a:pt x="11" y="19"/>
                    </a:lnTo>
                    <a:lnTo>
                      <a:pt x="10" y="19"/>
                    </a:lnTo>
                    <a:lnTo>
                      <a:pt x="9" y="19"/>
                    </a:lnTo>
                    <a:lnTo>
                      <a:pt x="8" y="19"/>
                    </a:lnTo>
                    <a:lnTo>
                      <a:pt x="6" y="19"/>
                    </a:lnTo>
                    <a:lnTo>
                      <a:pt x="5" y="18"/>
                    </a:lnTo>
                    <a:lnTo>
                      <a:pt x="4" y="18"/>
                    </a:lnTo>
                    <a:lnTo>
                      <a:pt x="2" y="17"/>
                    </a:lnTo>
                    <a:lnTo>
                      <a:pt x="1" y="16"/>
                    </a:lnTo>
                    <a:lnTo>
                      <a:pt x="1" y="14"/>
                    </a:lnTo>
                    <a:lnTo>
                      <a:pt x="0" y="13"/>
                    </a:lnTo>
                    <a:lnTo>
                      <a:pt x="0" y="12"/>
                    </a:lnTo>
                    <a:lnTo>
                      <a:pt x="0" y="11"/>
                    </a:lnTo>
                    <a:lnTo>
                      <a:pt x="0" y="10"/>
                    </a:lnTo>
                    <a:lnTo>
                      <a:pt x="0" y="9"/>
                    </a:lnTo>
                    <a:lnTo>
                      <a:pt x="0" y="8"/>
                    </a:lnTo>
                    <a:lnTo>
                      <a:pt x="1" y="7"/>
                    </a:lnTo>
                    <a:lnTo>
                      <a:pt x="1" y="6"/>
                    </a:lnTo>
                    <a:lnTo>
                      <a:pt x="2" y="5"/>
                    </a:lnTo>
                    <a:lnTo>
                      <a:pt x="2" y="4"/>
                    </a:lnTo>
                    <a:lnTo>
                      <a:pt x="4" y="2"/>
                    </a:lnTo>
                    <a:lnTo>
                      <a:pt x="5" y="0"/>
                    </a:lnTo>
                    <a:lnTo>
                      <a:pt x="8" y="0"/>
                    </a:lnTo>
                    <a:lnTo>
                      <a:pt x="10" y="0"/>
                    </a:lnTo>
                    <a:lnTo>
                      <a:pt x="11" y="0"/>
                    </a:lnTo>
                    <a:lnTo>
                      <a:pt x="12" y="0"/>
                    </a:lnTo>
                    <a:lnTo>
                      <a:pt x="13" y="0"/>
                    </a:lnTo>
                    <a:lnTo>
                      <a:pt x="14" y="0"/>
                    </a:lnTo>
                    <a:lnTo>
                      <a:pt x="15" y="1"/>
                    </a:lnTo>
                    <a:lnTo>
                      <a:pt x="16" y="1"/>
                    </a:lnTo>
                    <a:lnTo>
                      <a:pt x="17" y="1"/>
                    </a:lnTo>
                    <a:lnTo>
                      <a:pt x="18" y="2"/>
                    </a:lnTo>
                    <a:lnTo>
                      <a:pt x="19" y="2"/>
                    </a:lnTo>
                    <a:lnTo>
                      <a:pt x="20" y="3"/>
                    </a:lnTo>
                    <a:lnTo>
                      <a:pt x="21" y="4"/>
                    </a:lnTo>
                    <a:lnTo>
                      <a:pt x="22" y="5"/>
                    </a:lnTo>
                    <a:close/>
                  </a:path>
                </a:pathLst>
              </a:custGeom>
              <a:solidFill>
                <a:srgbClr val="F8C400"/>
              </a:solidFill>
              <a:ln w="9525">
                <a:noFill/>
                <a:round/>
                <a:headEnd/>
                <a:tailEnd/>
              </a:ln>
            </p:spPr>
            <p:txBody>
              <a:bodyPr/>
              <a:lstStyle/>
              <a:p>
                <a:endParaRPr lang="en-US"/>
              </a:p>
            </p:txBody>
          </p:sp>
          <p:sp>
            <p:nvSpPr>
              <p:cNvPr id="26939" name="Freeform 355"/>
              <p:cNvSpPr>
                <a:spLocks/>
              </p:cNvSpPr>
              <p:nvPr/>
            </p:nvSpPr>
            <p:spPr bwMode="auto">
              <a:xfrm>
                <a:off x="1121" y="1264"/>
                <a:ext cx="22" cy="7"/>
              </a:xfrm>
              <a:custGeom>
                <a:avLst/>
                <a:gdLst>
                  <a:gd name="T0" fmla="*/ 3 w 22"/>
                  <a:gd name="T1" fmla="*/ 7 h 7"/>
                  <a:gd name="T2" fmla="*/ 2 w 22"/>
                  <a:gd name="T3" fmla="*/ 7 h 7"/>
                  <a:gd name="T4" fmla="*/ 1 w 22"/>
                  <a:gd name="T5" fmla="*/ 7 h 7"/>
                  <a:gd name="T6" fmla="*/ 0 w 22"/>
                  <a:gd name="T7" fmla="*/ 7 h 7"/>
                  <a:gd name="T8" fmla="*/ 0 w 22"/>
                  <a:gd name="T9" fmla="*/ 7 h 7"/>
                  <a:gd name="T10" fmla="*/ 0 w 22"/>
                  <a:gd name="T11" fmla="*/ 5 h 7"/>
                  <a:gd name="T12" fmla="*/ 0 w 22"/>
                  <a:gd name="T13" fmla="*/ 3 h 7"/>
                  <a:gd name="T14" fmla="*/ 0 w 22"/>
                  <a:gd name="T15" fmla="*/ 2 h 7"/>
                  <a:gd name="T16" fmla="*/ 0 w 22"/>
                  <a:gd name="T17" fmla="*/ 0 h 7"/>
                  <a:gd name="T18" fmla="*/ 3 w 22"/>
                  <a:gd name="T19" fmla="*/ 0 h 7"/>
                  <a:gd name="T20" fmla="*/ 6 w 22"/>
                  <a:gd name="T21" fmla="*/ 0 h 7"/>
                  <a:gd name="T22" fmla="*/ 8 w 22"/>
                  <a:gd name="T23" fmla="*/ 0 h 7"/>
                  <a:gd name="T24" fmla="*/ 11 w 22"/>
                  <a:gd name="T25" fmla="*/ 0 h 7"/>
                  <a:gd name="T26" fmla="*/ 14 w 22"/>
                  <a:gd name="T27" fmla="*/ 0 h 7"/>
                  <a:gd name="T28" fmla="*/ 17 w 22"/>
                  <a:gd name="T29" fmla="*/ 0 h 7"/>
                  <a:gd name="T30" fmla="*/ 19 w 22"/>
                  <a:gd name="T31" fmla="*/ 0 h 7"/>
                  <a:gd name="T32" fmla="*/ 22 w 22"/>
                  <a:gd name="T33" fmla="*/ 0 h 7"/>
                  <a:gd name="T34" fmla="*/ 22 w 22"/>
                  <a:gd name="T35" fmla="*/ 2 h 7"/>
                  <a:gd name="T36" fmla="*/ 22 w 22"/>
                  <a:gd name="T37" fmla="*/ 3 h 7"/>
                  <a:gd name="T38" fmla="*/ 22 w 22"/>
                  <a:gd name="T39" fmla="*/ 5 h 7"/>
                  <a:gd name="T40" fmla="*/ 22 w 22"/>
                  <a:gd name="T41" fmla="*/ 7 h 7"/>
                  <a:gd name="T42" fmla="*/ 20 w 22"/>
                  <a:gd name="T43" fmla="*/ 7 h 7"/>
                  <a:gd name="T44" fmla="*/ 17 w 22"/>
                  <a:gd name="T45" fmla="*/ 7 h 7"/>
                  <a:gd name="T46" fmla="*/ 15 w 22"/>
                  <a:gd name="T47" fmla="*/ 7 h 7"/>
                  <a:gd name="T48" fmla="*/ 12 w 22"/>
                  <a:gd name="T49" fmla="*/ 7 h 7"/>
                  <a:gd name="T50" fmla="*/ 10 w 22"/>
                  <a:gd name="T51" fmla="*/ 7 h 7"/>
                  <a:gd name="T52" fmla="*/ 8 w 22"/>
                  <a:gd name="T53" fmla="*/ 7 h 7"/>
                  <a:gd name="T54" fmla="*/ 5 w 22"/>
                  <a:gd name="T55" fmla="*/ 7 h 7"/>
                  <a:gd name="T56" fmla="*/ 3 w 22"/>
                  <a:gd name="T57" fmla="*/ 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
                  <a:gd name="T88" fmla="*/ 0 h 7"/>
                  <a:gd name="T89" fmla="*/ 22 w 22"/>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 h="7">
                    <a:moveTo>
                      <a:pt x="3" y="7"/>
                    </a:moveTo>
                    <a:lnTo>
                      <a:pt x="2" y="7"/>
                    </a:lnTo>
                    <a:lnTo>
                      <a:pt x="1" y="7"/>
                    </a:lnTo>
                    <a:lnTo>
                      <a:pt x="0" y="7"/>
                    </a:lnTo>
                    <a:lnTo>
                      <a:pt x="0" y="5"/>
                    </a:lnTo>
                    <a:lnTo>
                      <a:pt x="0" y="3"/>
                    </a:lnTo>
                    <a:lnTo>
                      <a:pt x="0" y="2"/>
                    </a:lnTo>
                    <a:lnTo>
                      <a:pt x="0" y="0"/>
                    </a:lnTo>
                    <a:lnTo>
                      <a:pt x="3" y="0"/>
                    </a:lnTo>
                    <a:lnTo>
                      <a:pt x="6" y="0"/>
                    </a:lnTo>
                    <a:lnTo>
                      <a:pt x="8" y="0"/>
                    </a:lnTo>
                    <a:lnTo>
                      <a:pt x="11" y="0"/>
                    </a:lnTo>
                    <a:lnTo>
                      <a:pt x="14" y="0"/>
                    </a:lnTo>
                    <a:lnTo>
                      <a:pt x="17" y="0"/>
                    </a:lnTo>
                    <a:lnTo>
                      <a:pt x="19" y="0"/>
                    </a:lnTo>
                    <a:lnTo>
                      <a:pt x="22" y="0"/>
                    </a:lnTo>
                    <a:lnTo>
                      <a:pt x="22" y="2"/>
                    </a:lnTo>
                    <a:lnTo>
                      <a:pt x="22" y="3"/>
                    </a:lnTo>
                    <a:lnTo>
                      <a:pt x="22" y="5"/>
                    </a:lnTo>
                    <a:lnTo>
                      <a:pt x="22" y="7"/>
                    </a:lnTo>
                    <a:lnTo>
                      <a:pt x="20" y="7"/>
                    </a:lnTo>
                    <a:lnTo>
                      <a:pt x="17" y="7"/>
                    </a:lnTo>
                    <a:lnTo>
                      <a:pt x="15" y="7"/>
                    </a:lnTo>
                    <a:lnTo>
                      <a:pt x="12" y="7"/>
                    </a:lnTo>
                    <a:lnTo>
                      <a:pt x="10" y="7"/>
                    </a:lnTo>
                    <a:lnTo>
                      <a:pt x="8" y="7"/>
                    </a:lnTo>
                    <a:lnTo>
                      <a:pt x="5" y="7"/>
                    </a:lnTo>
                    <a:lnTo>
                      <a:pt x="3" y="7"/>
                    </a:lnTo>
                    <a:close/>
                  </a:path>
                </a:pathLst>
              </a:custGeom>
              <a:solidFill>
                <a:srgbClr val="A98F00"/>
              </a:solidFill>
              <a:ln w="9525">
                <a:noFill/>
                <a:round/>
                <a:headEnd/>
                <a:tailEnd/>
              </a:ln>
            </p:spPr>
            <p:txBody>
              <a:bodyPr/>
              <a:lstStyle/>
              <a:p>
                <a:endParaRPr lang="en-US"/>
              </a:p>
            </p:txBody>
          </p:sp>
          <p:sp>
            <p:nvSpPr>
              <p:cNvPr id="26940" name="Freeform 356"/>
              <p:cNvSpPr>
                <a:spLocks/>
              </p:cNvSpPr>
              <p:nvPr/>
            </p:nvSpPr>
            <p:spPr bwMode="auto">
              <a:xfrm>
                <a:off x="1020" y="1264"/>
                <a:ext cx="25" cy="7"/>
              </a:xfrm>
              <a:custGeom>
                <a:avLst/>
                <a:gdLst>
                  <a:gd name="T0" fmla="*/ 0 w 25"/>
                  <a:gd name="T1" fmla="*/ 7 h 7"/>
                  <a:gd name="T2" fmla="*/ 0 w 25"/>
                  <a:gd name="T3" fmla="*/ 5 h 7"/>
                  <a:gd name="T4" fmla="*/ 0 w 25"/>
                  <a:gd name="T5" fmla="*/ 3 h 7"/>
                  <a:gd name="T6" fmla="*/ 0 w 25"/>
                  <a:gd name="T7" fmla="*/ 2 h 7"/>
                  <a:gd name="T8" fmla="*/ 0 w 25"/>
                  <a:gd name="T9" fmla="*/ 0 h 7"/>
                  <a:gd name="T10" fmla="*/ 3 w 25"/>
                  <a:gd name="T11" fmla="*/ 0 h 7"/>
                  <a:gd name="T12" fmla="*/ 7 w 25"/>
                  <a:gd name="T13" fmla="*/ 0 h 7"/>
                  <a:gd name="T14" fmla="*/ 10 w 25"/>
                  <a:gd name="T15" fmla="*/ 0 h 7"/>
                  <a:gd name="T16" fmla="*/ 13 w 25"/>
                  <a:gd name="T17" fmla="*/ 0 h 7"/>
                  <a:gd name="T18" fmla="*/ 16 w 25"/>
                  <a:gd name="T19" fmla="*/ 0 h 7"/>
                  <a:gd name="T20" fmla="*/ 19 w 25"/>
                  <a:gd name="T21" fmla="*/ 0 h 7"/>
                  <a:gd name="T22" fmla="*/ 22 w 25"/>
                  <a:gd name="T23" fmla="*/ 0 h 7"/>
                  <a:gd name="T24" fmla="*/ 25 w 25"/>
                  <a:gd name="T25" fmla="*/ 0 h 7"/>
                  <a:gd name="T26" fmla="*/ 25 w 25"/>
                  <a:gd name="T27" fmla="*/ 2 h 7"/>
                  <a:gd name="T28" fmla="*/ 25 w 25"/>
                  <a:gd name="T29" fmla="*/ 3 h 7"/>
                  <a:gd name="T30" fmla="*/ 25 w 25"/>
                  <a:gd name="T31" fmla="*/ 5 h 7"/>
                  <a:gd name="T32" fmla="*/ 25 w 25"/>
                  <a:gd name="T33" fmla="*/ 7 h 7"/>
                  <a:gd name="T34" fmla="*/ 22 w 25"/>
                  <a:gd name="T35" fmla="*/ 7 h 7"/>
                  <a:gd name="T36" fmla="*/ 19 w 25"/>
                  <a:gd name="T37" fmla="*/ 7 h 7"/>
                  <a:gd name="T38" fmla="*/ 16 w 25"/>
                  <a:gd name="T39" fmla="*/ 7 h 7"/>
                  <a:gd name="T40" fmla="*/ 13 w 25"/>
                  <a:gd name="T41" fmla="*/ 7 h 7"/>
                  <a:gd name="T42" fmla="*/ 10 w 25"/>
                  <a:gd name="T43" fmla="*/ 7 h 7"/>
                  <a:gd name="T44" fmla="*/ 7 w 25"/>
                  <a:gd name="T45" fmla="*/ 7 h 7"/>
                  <a:gd name="T46" fmla="*/ 3 w 25"/>
                  <a:gd name="T47" fmla="*/ 7 h 7"/>
                  <a:gd name="T48" fmla="*/ 0 w 2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7"/>
                  <a:gd name="T77" fmla="*/ 25 w 2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7">
                    <a:moveTo>
                      <a:pt x="0" y="7"/>
                    </a:moveTo>
                    <a:lnTo>
                      <a:pt x="0" y="5"/>
                    </a:lnTo>
                    <a:lnTo>
                      <a:pt x="0" y="3"/>
                    </a:lnTo>
                    <a:lnTo>
                      <a:pt x="0" y="2"/>
                    </a:lnTo>
                    <a:lnTo>
                      <a:pt x="0" y="0"/>
                    </a:lnTo>
                    <a:lnTo>
                      <a:pt x="3" y="0"/>
                    </a:lnTo>
                    <a:lnTo>
                      <a:pt x="7" y="0"/>
                    </a:lnTo>
                    <a:lnTo>
                      <a:pt x="10" y="0"/>
                    </a:lnTo>
                    <a:lnTo>
                      <a:pt x="13" y="0"/>
                    </a:lnTo>
                    <a:lnTo>
                      <a:pt x="16" y="0"/>
                    </a:lnTo>
                    <a:lnTo>
                      <a:pt x="19" y="0"/>
                    </a:lnTo>
                    <a:lnTo>
                      <a:pt x="22" y="0"/>
                    </a:lnTo>
                    <a:lnTo>
                      <a:pt x="25" y="0"/>
                    </a:lnTo>
                    <a:lnTo>
                      <a:pt x="25" y="2"/>
                    </a:lnTo>
                    <a:lnTo>
                      <a:pt x="25" y="3"/>
                    </a:lnTo>
                    <a:lnTo>
                      <a:pt x="25" y="5"/>
                    </a:lnTo>
                    <a:lnTo>
                      <a:pt x="25" y="7"/>
                    </a:lnTo>
                    <a:lnTo>
                      <a:pt x="22" y="7"/>
                    </a:lnTo>
                    <a:lnTo>
                      <a:pt x="19" y="7"/>
                    </a:lnTo>
                    <a:lnTo>
                      <a:pt x="16" y="7"/>
                    </a:lnTo>
                    <a:lnTo>
                      <a:pt x="13" y="7"/>
                    </a:lnTo>
                    <a:lnTo>
                      <a:pt x="10" y="7"/>
                    </a:lnTo>
                    <a:lnTo>
                      <a:pt x="7" y="7"/>
                    </a:lnTo>
                    <a:lnTo>
                      <a:pt x="3" y="7"/>
                    </a:lnTo>
                    <a:lnTo>
                      <a:pt x="0" y="7"/>
                    </a:lnTo>
                    <a:close/>
                  </a:path>
                </a:pathLst>
              </a:custGeom>
              <a:solidFill>
                <a:srgbClr val="A98F00"/>
              </a:solidFill>
              <a:ln w="9525">
                <a:noFill/>
                <a:round/>
                <a:headEnd/>
                <a:tailEnd/>
              </a:ln>
            </p:spPr>
            <p:txBody>
              <a:bodyPr/>
              <a:lstStyle/>
              <a:p>
                <a:endParaRPr lang="en-US"/>
              </a:p>
            </p:txBody>
          </p:sp>
          <p:sp>
            <p:nvSpPr>
              <p:cNvPr id="26941" name="Freeform 357"/>
              <p:cNvSpPr>
                <a:spLocks/>
              </p:cNvSpPr>
              <p:nvPr/>
            </p:nvSpPr>
            <p:spPr bwMode="auto">
              <a:xfrm>
                <a:off x="1060" y="1264"/>
                <a:ext cx="26" cy="7"/>
              </a:xfrm>
              <a:custGeom>
                <a:avLst/>
                <a:gdLst>
                  <a:gd name="T0" fmla="*/ 0 w 26"/>
                  <a:gd name="T1" fmla="*/ 7 h 7"/>
                  <a:gd name="T2" fmla="*/ 0 w 26"/>
                  <a:gd name="T3" fmla="*/ 5 h 7"/>
                  <a:gd name="T4" fmla="*/ 0 w 26"/>
                  <a:gd name="T5" fmla="*/ 3 h 7"/>
                  <a:gd name="T6" fmla="*/ 0 w 26"/>
                  <a:gd name="T7" fmla="*/ 2 h 7"/>
                  <a:gd name="T8" fmla="*/ 0 w 26"/>
                  <a:gd name="T9" fmla="*/ 0 h 7"/>
                  <a:gd name="T10" fmla="*/ 4 w 26"/>
                  <a:gd name="T11" fmla="*/ 0 h 7"/>
                  <a:gd name="T12" fmla="*/ 7 w 26"/>
                  <a:gd name="T13" fmla="*/ 0 h 7"/>
                  <a:gd name="T14" fmla="*/ 10 w 26"/>
                  <a:gd name="T15" fmla="*/ 0 h 7"/>
                  <a:gd name="T16" fmla="*/ 13 w 26"/>
                  <a:gd name="T17" fmla="*/ 0 h 7"/>
                  <a:gd name="T18" fmla="*/ 16 w 26"/>
                  <a:gd name="T19" fmla="*/ 0 h 7"/>
                  <a:gd name="T20" fmla="*/ 19 w 26"/>
                  <a:gd name="T21" fmla="*/ 0 h 7"/>
                  <a:gd name="T22" fmla="*/ 22 w 26"/>
                  <a:gd name="T23" fmla="*/ 0 h 7"/>
                  <a:gd name="T24" fmla="*/ 26 w 26"/>
                  <a:gd name="T25" fmla="*/ 0 h 7"/>
                  <a:gd name="T26" fmla="*/ 26 w 26"/>
                  <a:gd name="T27" fmla="*/ 2 h 7"/>
                  <a:gd name="T28" fmla="*/ 26 w 26"/>
                  <a:gd name="T29" fmla="*/ 3 h 7"/>
                  <a:gd name="T30" fmla="*/ 26 w 26"/>
                  <a:gd name="T31" fmla="*/ 4 h 7"/>
                  <a:gd name="T32" fmla="*/ 26 w 26"/>
                  <a:gd name="T33" fmla="*/ 6 h 7"/>
                  <a:gd name="T34" fmla="*/ 22 w 26"/>
                  <a:gd name="T35" fmla="*/ 6 h 7"/>
                  <a:gd name="T36" fmla="*/ 19 w 26"/>
                  <a:gd name="T37" fmla="*/ 6 h 7"/>
                  <a:gd name="T38" fmla="*/ 16 w 26"/>
                  <a:gd name="T39" fmla="*/ 6 h 7"/>
                  <a:gd name="T40" fmla="*/ 13 w 26"/>
                  <a:gd name="T41" fmla="*/ 6 h 7"/>
                  <a:gd name="T42" fmla="*/ 10 w 26"/>
                  <a:gd name="T43" fmla="*/ 6 h 7"/>
                  <a:gd name="T44" fmla="*/ 7 w 26"/>
                  <a:gd name="T45" fmla="*/ 6 h 7"/>
                  <a:gd name="T46" fmla="*/ 4 w 26"/>
                  <a:gd name="T47" fmla="*/ 6 h 7"/>
                  <a:gd name="T48" fmla="*/ 0 w 26"/>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7"/>
                  <a:gd name="T77" fmla="*/ 26 w 26"/>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7">
                    <a:moveTo>
                      <a:pt x="0" y="7"/>
                    </a:moveTo>
                    <a:lnTo>
                      <a:pt x="0" y="5"/>
                    </a:lnTo>
                    <a:lnTo>
                      <a:pt x="0" y="3"/>
                    </a:lnTo>
                    <a:lnTo>
                      <a:pt x="0" y="2"/>
                    </a:lnTo>
                    <a:lnTo>
                      <a:pt x="0" y="0"/>
                    </a:lnTo>
                    <a:lnTo>
                      <a:pt x="4" y="0"/>
                    </a:lnTo>
                    <a:lnTo>
                      <a:pt x="7" y="0"/>
                    </a:lnTo>
                    <a:lnTo>
                      <a:pt x="10" y="0"/>
                    </a:lnTo>
                    <a:lnTo>
                      <a:pt x="13" y="0"/>
                    </a:lnTo>
                    <a:lnTo>
                      <a:pt x="16" y="0"/>
                    </a:lnTo>
                    <a:lnTo>
                      <a:pt x="19" y="0"/>
                    </a:lnTo>
                    <a:lnTo>
                      <a:pt x="22" y="0"/>
                    </a:lnTo>
                    <a:lnTo>
                      <a:pt x="26" y="0"/>
                    </a:lnTo>
                    <a:lnTo>
                      <a:pt x="26" y="2"/>
                    </a:lnTo>
                    <a:lnTo>
                      <a:pt x="26" y="3"/>
                    </a:lnTo>
                    <a:lnTo>
                      <a:pt x="26" y="4"/>
                    </a:lnTo>
                    <a:lnTo>
                      <a:pt x="26" y="6"/>
                    </a:lnTo>
                    <a:lnTo>
                      <a:pt x="22" y="6"/>
                    </a:lnTo>
                    <a:lnTo>
                      <a:pt x="19" y="6"/>
                    </a:lnTo>
                    <a:lnTo>
                      <a:pt x="16" y="6"/>
                    </a:lnTo>
                    <a:lnTo>
                      <a:pt x="13" y="6"/>
                    </a:lnTo>
                    <a:lnTo>
                      <a:pt x="10" y="6"/>
                    </a:lnTo>
                    <a:lnTo>
                      <a:pt x="7" y="6"/>
                    </a:lnTo>
                    <a:lnTo>
                      <a:pt x="4" y="6"/>
                    </a:lnTo>
                    <a:lnTo>
                      <a:pt x="0" y="7"/>
                    </a:lnTo>
                    <a:close/>
                  </a:path>
                </a:pathLst>
              </a:custGeom>
              <a:solidFill>
                <a:srgbClr val="A98F00"/>
              </a:solidFill>
              <a:ln w="9525">
                <a:noFill/>
                <a:round/>
                <a:headEnd/>
                <a:tailEnd/>
              </a:ln>
            </p:spPr>
            <p:txBody>
              <a:bodyPr/>
              <a:lstStyle/>
              <a:p>
                <a:endParaRPr lang="en-US"/>
              </a:p>
            </p:txBody>
          </p:sp>
          <p:sp>
            <p:nvSpPr>
              <p:cNvPr id="26942" name="Freeform 358"/>
              <p:cNvSpPr>
                <a:spLocks/>
              </p:cNvSpPr>
              <p:nvPr/>
            </p:nvSpPr>
            <p:spPr bwMode="auto">
              <a:xfrm>
                <a:off x="1099" y="1264"/>
                <a:ext cx="9" cy="7"/>
              </a:xfrm>
              <a:custGeom>
                <a:avLst/>
                <a:gdLst>
                  <a:gd name="T0" fmla="*/ 0 w 9"/>
                  <a:gd name="T1" fmla="*/ 7 h 7"/>
                  <a:gd name="T2" fmla="*/ 0 w 9"/>
                  <a:gd name="T3" fmla="*/ 5 h 7"/>
                  <a:gd name="T4" fmla="*/ 0 w 9"/>
                  <a:gd name="T5" fmla="*/ 3 h 7"/>
                  <a:gd name="T6" fmla="*/ 0 w 9"/>
                  <a:gd name="T7" fmla="*/ 2 h 7"/>
                  <a:gd name="T8" fmla="*/ 0 w 9"/>
                  <a:gd name="T9" fmla="*/ 0 h 7"/>
                  <a:gd name="T10" fmla="*/ 2 w 9"/>
                  <a:gd name="T11" fmla="*/ 0 h 7"/>
                  <a:gd name="T12" fmla="*/ 4 w 9"/>
                  <a:gd name="T13" fmla="*/ 0 h 7"/>
                  <a:gd name="T14" fmla="*/ 7 w 9"/>
                  <a:gd name="T15" fmla="*/ 0 h 7"/>
                  <a:gd name="T16" fmla="*/ 9 w 9"/>
                  <a:gd name="T17" fmla="*/ 0 h 7"/>
                  <a:gd name="T18" fmla="*/ 9 w 9"/>
                  <a:gd name="T19" fmla="*/ 2 h 7"/>
                  <a:gd name="T20" fmla="*/ 9 w 9"/>
                  <a:gd name="T21" fmla="*/ 3 h 7"/>
                  <a:gd name="T22" fmla="*/ 9 w 9"/>
                  <a:gd name="T23" fmla="*/ 5 h 7"/>
                  <a:gd name="T24" fmla="*/ 9 w 9"/>
                  <a:gd name="T25" fmla="*/ 7 h 7"/>
                  <a:gd name="T26" fmla="*/ 7 w 9"/>
                  <a:gd name="T27" fmla="*/ 7 h 7"/>
                  <a:gd name="T28" fmla="*/ 4 w 9"/>
                  <a:gd name="T29" fmla="*/ 7 h 7"/>
                  <a:gd name="T30" fmla="*/ 2 w 9"/>
                  <a:gd name="T31" fmla="*/ 7 h 7"/>
                  <a:gd name="T32" fmla="*/ 0 w 9"/>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7"/>
                  <a:gd name="T53" fmla="*/ 9 w 9"/>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7">
                    <a:moveTo>
                      <a:pt x="0" y="7"/>
                    </a:moveTo>
                    <a:lnTo>
                      <a:pt x="0" y="5"/>
                    </a:lnTo>
                    <a:lnTo>
                      <a:pt x="0" y="3"/>
                    </a:lnTo>
                    <a:lnTo>
                      <a:pt x="0" y="2"/>
                    </a:lnTo>
                    <a:lnTo>
                      <a:pt x="0" y="0"/>
                    </a:lnTo>
                    <a:lnTo>
                      <a:pt x="2" y="0"/>
                    </a:lnTo>
                    <a:lnTo>
                      <a:pt x="4" y="0"/>
                    </a:lnTo>
                    <a:lnTo>
                      <a:pt x="7" y="0"/>
                    </a:lnTo>
                    <a:lnTo>
                      <a:pt x="9" y="0"/>
                    </a:lnTo>
                    <a:lnTo>
                      <a:pt x="9" y="2"/>
                    </a:lnTo>
                    <a:lnTo>
                      <a:pt x="9" y="3"/>
                    </a:lnTo>
                    <a:lnTo>
                      <a:pt x="9" y="5"/>
                    </a:lnTo>
                    <a:lnTo>
                      <a:pt x="9" y="7"/>
                    </a:lnTo>
                    <a:lnTo>
                      <a:pt x="7"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43" name="Freeform 359"/>
              <p:cNvSpPr>
                <a:spLocks/>
              </p:cNvSpPr>
              <p:nvPr/>
            </p:nvSpPr>
            <p:spPr bwMode="auto">
              <a:xfrm>
                <a:off x="797" y="1263"/>
                <a:ext cx="25" cy="7"/>
              </a:xfrm>
              <a:custGeom>
                <a:avLst/>
                <a:gdLst>
                  <a:gd name="T0" fmla="*/ 0 w 25"/>
                  <a:gd name="T1" fmla="*/ 7 h 7"/>
                  <a:gd name="T2" fmla="*/ 0 w 25"/>
                  <a:gd name="T3" fmla="*/ 5 h 7"/>
                  <a:gd name="T4" fmla="*/ 0 w 25"/>
                  <a:gd name="T5" fmla="*/ 3 h 7"/>
                  <a:gd name="T6" fmla="*/ 0 w 25"/>
                  <a:gd name="T7" fmla="*/ 1 h 7"/>
                  <a:gd name="T8" fmla="*/ 0 w 25"/>
                  <a:gd name="T9" fmla="*/ 0 h 7"/>
                  <a:gd name="T10" fmla="*/ 3 w 25"/>
                  <a:gd name="T11" fmla="*/ 0 h 7"/>
                  <a:gd name="T12" fmla="*/ 6 w 25"/>
                  <a:gd name="T13" fmla="*/ 0 h 7"/>
                  <a:gd name="T14" fmla="*/ 9 w 25"/>
                  <a:gd name="T15" fmla="*/ 0 h 7"/>
                  <a:gd name="T16" fmla="*/ 13 w 25"/>
                  <a:gd name="T17" fmla="*/ 0 h 7"/>
                  <a:gd name="T18" fmla="*/ 16 w 25"/>
                  <a:gd name="T19" fmla="*/ 0 h 7"/>
                  <a:gd name="T20" fmla="*/ 19 w 25"/>
                  <a:gd name="T21" fmla="*/ 0 h 7"/>
                  <a:gd name="T22" fmla="*/ 22 w 25"/>
                  <a:gd name="T23" fmla="*/ 0 h 7"/>
                  <a:gd name="T24" fmla="*/ 25 w 25"/>
                  <a:gd name="T25" fmla="*/ 0 h 7"/>
                  <a:gd name="T26" fmla="*/ 25 w 25"/>
                  <a:gd name="T27" fmla="*/ 2 h 7"/>
                  <a:gd name="T28" fmla="*/ 25 w 25"/>
                  <a:gd name="T29" fmla="*/ 3 h 7"/>
                  <a:gd name="T30" fmla="*/ 25 w 25"/>
                  <a:gd name="T31" fmla="*/ 5 h 7"/>
                  <a:gd name="T32" fmla="*/ 25 w 25"/>
                  <a:gd name="T33" fmla="*/ 6 h 7"/>
                  <a:gd name="T34" fmla="*/ 22 w 25"/>
                  <a:gd name="T35" fmla="*/ 6 h 7"/>
                  <a:gd name="T36" fmla="*/ 18 w 25"/>
                  <a:gd name="T37" fmla="*/ 7 h 7"/>
                  <a:gd name="T38" fmla="*/ 15 w 25"/>
                  <a:gd name="T39" fmla="*/ 7 h 7"/>
                  <a:gd name="T40" fmla="*/ 12 w 25"/>
                  <a:gd name="T41" fmla="*/ 7 h 7"/>
                  <a:gd name="T42" fmla="*/ 9 w 25"/>
                  <a:gd name="T43" fmla="*/ 7 h 7"/>
                  <a:gd name="T44" fmla="*/ 6 w 25"/>
                  <a:gd name="T45" fmla="*/ 7 h 7"/>
                  <a:gd name="T46" fmla="*/ 3 w 25"/>
                  <a:gd name="T47" fmla="*/ 7 h 7"/>
                  <a:gd name="T48" fmla="*/ 0 w 2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7"/>
                  <a:gd name="T77" fmla="*/ 25 w 2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7">
                    <a:moveTo>
                      <a:pt x="0" y="7"/>
                    </a:moveTo>
                    <a:lnTo>
                      <a:pt x="0" y="5"/>
                    </a:lnTo>
                    <a:lnTo>
                      <a:pt x="0" y="3"/>
                    </a:lnTo>
                    <a:lnTo>
                      <a:pt x="0" y="1"/>
                    </a:lnTo>
                    <a:lnTo>
                      <a:pt x="0" y="0"/>
                    </a:lnTo>
                    <a:lnTo>
                      <a:pt x="3" y="0"/>
                    </a:lnTo>
                    <a:lnTo>
                      <a:pt x="6" y="0"/>
                    </a:lnTo>
                    <a:lnTo>
                      <a:pt x="9" y="0"/>
                    </a:lnTo>
                    <a:lnTo>
                      <a:pt x="13" y="0"/>
                    </a:lnTo>
                    <a:lnTo>
                      <a:pt x="16" y="0"/>
                    </a:lnTo>
                    <a:lnTo>
                      <a:pt x="19" y="0"/>
                    </a:lnTo>
                    <a:lnTo>
                      <a:pt x="22" y="0"/>
                    </a:lnTo>
                    <a:lnTo>
                      <a:pt x="25" y="0"/>
                    </a:lnTo>
                    <a:lnTo>
                      <a:pt x="25" y="2"/>
                    </a:lnTo>
                    <a:lnTo>
                      <a:pt x="25" y="3"/>
                    </a:lnTo>
                    <a:lnTo>
                      <a:pt x="25" y="5"/>
                    </a:lnTo>
                    <a:lnTo>
                      <a:pt x="25" y="6"/>
                    </a:lnTo>
                    <a:lnTo>
                      <a:pt x="22" y="6"/>
                    </a:lnTo>
                    <a:lnTo>
                      <a:pt x="18" y="7"/>
                    </a:lnTo>
                    <a:lnTo>
                      <a:pt x="15" y="7"/>
                    </a:lnTo>
                    <a:lnTo>
                      <a:pt x="12" y="7"/>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944" name="Freeform 360"/>
              <p:cNvSpPr>
                <a:spLocks/>
              </p:cNvSpPr>
              <p:nvPr/>
            </p:nvSpPr>
            <p:spPr bwMode="auto">
              <a:xfrm>
                <a:off x="833" y="1263"/>
                <a:ext cx="11" cy="7"/>
              </a:xfrm>
              <a:custGeom>
                <a:avLst/>
                <a:gdLst>
                  <a:gd name="T0" fmla="*/ 0 w 11"/>
                  <a:gd name="T1" fmla="*/ 7 h 7"/>
                  <a:gd name="T2" fmla="*/ 0 w 11"/>
                  <a:gd name="T3" fmla="*/ 5 h 7"/>
                  <a:gd name="T4" fmla="*/ 0 w 11"/>
                  <a:gd name="T5" fmla="*/ 4 h 7"/>
                  <a:gd name="T6" fmla="*/ 0 w 11"/>
                  <a:gd name="T7" fmla="*/ 2 h 7"/>
                  <a:gd name="T8" fmla="*/ 0 w 11"/>
                  <a:gd name="T9" fmla="*/ 0 h 7"/>
                  <a:gd name="T10" fmla="*/ 3 w 11"/>
                  <a:gd name="T11" fmla="*/ 0 h 7"/>
                  <a:gd name="T12" fmla="*/ 5 w 11"/>
                  <a:gd name="T13" fmla="*/ 0 h 7"/>
                  <a:gd name="T14" fmla="*/ 8 w 11"/>
                  <a:gd name="T15" fmla="*/ 1 h 7"/>
                  <a:gd name="T16" fmla="*/ 11 w 11"/>
                  <a:gd name="T17" fmla="*/ 1 h 7"/>
                  <a:gd name="T18" fmla="*/ 11 w 11"/>
                  <a:gd name="T19" fmla="*/ 2 h 7"/>
                  <a:gd name="T20" fmla="*/ 11 w 11"/>
                  <a:gd name="T21" fmla="*/ 4 h 7"/>
                  <a:gd name="T22" fmla="*/ 11 w 11"/>
                  <a:gd name="T23" fmla="*/ 5 h 7"/>
                  <a:gd name="T24" fmla="*/ 11 w 11"/>
                  <a:gd name="T25" fmla="*/ 6 h 7"/>
                  <a:gd name="T26" fmla="*/ 8 w 11"/>
                  <a:gd name="T27" fmla="*/ 7 h 7"/>
                  <a:gd name="T28" fmla="*/ 5 w 11"/>
                  <a:gd name="T29" fmla="*/ 7 h 7"/>
                  <a:gd name="T30" fmla="*/ 3 w 11"/>
                  <a:gd name="T31" fmla="*/ 7 h 7"/>
                  <a:gd name="T32" fmla="*/ 0 w 11"/>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7"/>
                  <a:gd name="T53" fmla="*/ 11 w 11"/>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7">
                    <a:moveTo>
                      <a:pt x="0" y="7"/>
                    </a:moveTo>
                    <a:lnTo>
                      <a:pt x="0" y="5"/>
                    </a:lnTo>
                    <a:lnTo>
                      <a:pt x="0" y="4"/>
                    </a:lnTo>
                    <a:lnTo>
                      <a:pt x="0" y="2"/>
                    </a:lnTo>
                    <a:lnTo>
                      <a:pt x="0" y="0"/>
                    </a:lnTo>
                    <a:lnTo>
                      <a:pt x="3" y="0"/>
                    </a:lnTo>
                    <a:lnTo>
                      <a:pt x="5" y="0"/>
                    </a:lnTo>
                    <a:lnTo>
                      <a:pt x="8" y="1"/>
                    </a:lnTo>
                    <a:lnTo>
                      <a:pt x="11" y="1"/>
                    </a:lnTo>
                    <a:lnTo>
                      <a:pt x="11" y="2"/>
                    </a:lnTo>
                    <a:lnTo>
                      <a:pt x="11" y="4"/>
                    </a:lnTo>
                    <a:lnTo>
                      <a:pt x="11" y="5"/>
                    </a:lnTo>
                    <a:lnTo>
                      <a:pt x="11" y="6"/>
                    </a:lnTo>
                    <a:lnTo>
                      <a:pt x="8"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945" name="Freeform 361"/>
              <p:cNvSpPr>
                <a:spLocks/>
              </p:cNvSpPr>
              <p:nvPr/>
            </p:nvSpPr>
            <p:spPr bwMode="auto">
              <a:xfrm>
                <a:off x="858" y="1263"/>
                <a:ext cx="20" cy="7"/>
              </a:xfrm>
              <a:custGeom>
                <a:avLst/>
                <a:gdLst>
                  <a:gd name="T0" fmla="*/ 0 w 20"/>
                  <a:gd name="T1" fmla="*/ 7 h 7"/>
                  <a:gd name="T2" fmla="*/ 0 w 20"/>
                  <a:gd name="T3" fmla="*/ 5 h 7"/>
                  <a:gd name="T4" fmla="*/ 0 w 20"/>
                  <a:gd name="T5" fmla="*/ 4 h 7"/>
                  <a:gd name="T6" fmla="*/ 0 w 20"/>
                  <a:gd name="T7" fmla="*/ 2 h 7"/>
                  <a:gd name="T8" fmla="*/ 0 w 20"/>
                  <a:gd name="T9" fmla="*/ 0 h 7"/>
                  <a:gd name="T10" fmla="*/ 3 w 20"/>
                  <a:gd name="T11" fmla="*/ 0 h 7"/>
                  <a:gd name="T12" fmla="*/ 5 w 20"/>
                  <a:gd name="T13" fmla="*/ 0 h 7"/>
                  <a:gd name="T14" fmla="*/ 8 w 20"/>
                  <a:gd name="T15" fmla="*/ 0 h 7"/>
                  <a:gd name="T16" fmla="*/ 10 w 20"/>
                  <a:gd name="T17" fmla="*/ 0 h 7"/>
                  <a:gd name="T18" fmla="*/ 13 w 20"/>
                  <a:gd name="T19" fmla="*/ 1 h 7"/>
                  <a:gd name="T20" fmla="*/ 15 w 20"/>
                  <a:gd name="T21" fmla="*/ 1 h 7"/>
                  <a:gd name="T22" fmla="*/ 18 w 20"/>
                  <a:gd name="T23" fmla="*/ 1 h 7"/>
                  <a:gd name="T24" fmla="*/ 20 w 20"/>
                  <a:gd name="T25" fmla="*/ 1 h 7"/>
                  <a:gd name="T26" fmla="*/ 20 w 20"/>
                  <a:gd name="T27" fmla="*/ 2 h 7"/>
                  <a:gd name="T28" fmla="*/ 20 w 20"/>
                  <a:gd name="T29" fmla="*/ 4 h 7"/>
                  <a:gd name="T30" fmla="*/ 20 w 20"/>
                  <a:gd name="T31" fmla="*/ 5 h 7"/>
                  <a:gd name="T32" fmla="*/ 20 w 20"/>
                  <a:gd name="T33" fmla="*/ 6 h 7"/>
                  <a:gd name="T34" fmla="*/ 18 w 20"/>
                  <a:gd name="T35" fmla="*/ 6 h 7"/>
                  <a:gd name="T36" fmla="*/ 15 w 20"/>
                  <a:gd name="T37" fmla="*/ 7 h 7"/>
                  <a:gd name="T38" fmla="*/ 13 w 20"/>
                  <a:gd name="T39" fmla="*/ 7 h 7"/>
                  <a:gd name="T40" fmla="*/ 10 w 20"/>
                  <a:gd name="T41" fmla="*/ 7 h 7"/>
                  <a:gd name="T42" fmla="*/ 8 w 20"/>
                  <a:gd name="T43" fmla="*/ 7 h 7"/>
                  <a:gd name="T44" fmla="*/ 5 w 20"/>
                  <a:gd name="T45" fmla="*/ 7 h 7"/>
                  <a:gd name="T46" fmla="*/ 3 w 20"/>
                  <a:gd name="T47" fmla="*/ 7 h 7"/>
                  <a:gd name="T48" fmla="*/ 0 w 20"/>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7"/>
                  <a:gd name="T77" fmla="*/ 20 w 20"/>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7">
                    <a:moveTo>
                      <a:pt x="0" y="7"/>
                    </a:moveTo>
                    <a:lnTo>
                      <a:pt x="0" y="5"/>
                    </a:lnTo>
                    <a:lnTo>
                      <a:pt x="0" y="4"/>
                    </a:lnTo>
                    <a:lnTo>
                      <a:pt x="0" y="2"/>
                    </a:lnTo>
                    <a:lnTo>
                      <a:pt x="0" y="0"/>
                    </a:lnTo>
                    <a:lnTo>
                      <a:pt x="3" y="0"/>
                    </a:lnTo>
                    <a:lnTo>
                      <a:pt x="5" y="0"/>
                    </a:lnTo>
                    <a:lnTo>
                      <a:pt x="8" y="0"/>
                    </a:lnTo>
                    <a:lnTo>
                      <a:pt x="10" y="0"/>
                    </a:lnTo>
                    <a:lnTo>
                      <a:pt x="13" y="1"/>
                    </a:lnTo>
                    <a:lnTo>
                      <a:pt x="15" y="1"/>
                    </a:lnTo>
                    <a:lnTo>
                      <a:pt x="18" y="1"/>
                    </a:lnTo>
                    <a:lnTo>
                      <a:pt x="20" y="1"/>
                    </a:lnTo>
                    <a:lnTo>
                      <a:pt x="20" y="2"/>
                    </a:lnTo>
                    <a:lnTo>
                      <a:pt x="20" y="4"/>
                    </a:lnTo>
                    <a:lnTo>
                      <a:pt x="20" y="5"/>
                    </a:lnTo>
                    <a:lnTo>
                      <a:pt x="20" y="6"/>
                    </a:lnTo>
                    <a:lnTo>
                      <a:pt x="18" y="6"/>
                    </a:lnTo>
                    <a:lnTo>
                      <a:pt x="15" y="7"/>
                    </a:lnTo>
                    <a:lnTo>
                      <a:pt x="13" y="7"/>
                    </a:lnTo>
                    <a:lnTo>
                      <a:pt x="10" y="7"/>
                    </a:lnTo>
                    <a:lnTo>
                      <a:pt x="8"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946" name="Freeform 362"/>
              <p:cNvSpPr>
                <a:spLocks/>
              </p:cNvSpPr>
              <p:nvPr/>
            </p:nvSpPr>
            <p:spPr bwMode="auto">
              <a:xfrm>
                <a:off x="893" y="1263"/>
                <a:ext cx="27" cy="7"/>
              </a:xfrm>
              <a:custGeom>
                <a:avLst/>
                <a:gdLst>
                  <a:gd name="T0" fmla="*/ 0 w 27"/>
                  <a:gd name="T1" fmla="*/ 7 h 7"/>
                  <a:gd name="T2" fmla="*/ 0 w 27"/>
                  <a:gd name="T3" fmla="*/ 5 h 7"/>
                  <a:gd name="T4" fmla="*/ 0 w 27"/>
                  <a:gd name="T5" fmla="*/ 4 h 7"/>
                  <a:gd name="T6" fmla="*/ 0 w 27"/>
                  <a:gd name="T7" fmla="*/ 2 h 7"/>
                  <a:gd name="T8" fmla="*/ 0 w 27"/>
                  <a:gd name="T9" fmla="*/ 0 h 7"/>
                  <a:gd name="T10" fmla="*/ 3 w 27"/>
                  <a:gd name="T11" fmla="*/ 0 h 7"/>
                  <a:gd name="T12" fmla="*/ 6 w 27"/>
                  <a:gd name="T13" fmla="*/ 0 h 7"/>
                  <a:gd name="T14" fmla="*/ 10 w 27"/>
                  <a:gd name="T15" fmla="*/ 0 h 7"/>
                  <a:gd name="T16" fmla="*/ 13 w 27"/>
                  <a:gd name="T17" fmla="*/ 0 h 7"/>
                  <a:gd name="T18" fmla="*/ 17 w 27"/>
                  <a:gd name="T19" fmla="*/ 1 h 7"/>
                  <a:gd name="T20" fmla="*/ 20 w 27"/>
                  <a:gd name="T21" fmla="*/ 1 h 7"/>
                  <a:gd name="T22" fmla="*/ 23 w 27"/>
                  <a:gd name="T23" fmla="*/ 1 h 7"/>
                  <a:gd name="T24" fmla="*/ 27 w 27"/>
                  <a:gd name="T25" fmla="*/ 1 h 7"/>
                  <a:gd name="T26" fmla="*/ 27 w 27"/>
                  <a:gd name="T27" fmla="*/ 2 h 7"/>
                  <a:gd name="T28" fmla="*/ 27 w 27"/>
                  <a:gd name="T29" fmla="*/ 4 h 7"/>
                  <a:gd name="T30" fmla="*/ 27 w 27"/>
                  <a:gd name="T31" fmla="*/ 5 h 7"/>
                  <a:gd name="T32" fmla="*/ 27 w 27"/>
                  <a:gd name="T33" fmla="*/ 7 h 7"/>
                  <a:gd name="T34" fmla="*/ 24 w 27"/>
                  <a:gd name="T35" fmla="*/ 7 h 7"/>
                  <a:gd name="T36" fmla="*/ 20 w 27"/>
                  <a:gd name="T37" fmla="*/ 7 h 7"/>
                  <a:gd name="T38" fmla="*/ 17 w 27"/>
                  <a:gd name="T39" fmla="*/ 7 h 7"/>
                  <a:gd name="T40" fmla="*/ 13 w 27"/>
                  <a:gd name="T41" fmla="*/ 7 h 7"/>
                  <a:gd name="T42" fmla="*/ 10 w 27"/>
                  <a:gd name="T43" fmla="*/ 7 h 7"/>
                  <a:gd name="T44" fmla="*/ 7 w 27"/>
                  <a:gd name="T45" fmla="*/ 7 h 7"/>
                  <a:gd name="T46" fmla="*/ 3 w 27"/>
                  <a:gd name="T47" fmla="*/ 7 h 7"/>
                  <a:gd name="T48" fmla="*/ 0 w 2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7"/>
                  <a:gd name="T77" fmla="*/ 27 w 2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7">
                    <a:moveTo>
                      <a:pt x="0" y="7"/>
                    </a:moveTo>
                    <a:lnTo>
                      <a:pt x="0" y="5"/>
                    </a:lnTo>
                    <a:lnTo>
                      <a:pt x="0" y="4"/>
                    </a:lnTo>
                    <a:lnTo>
                      <a:pt x="0" y="2"/>
                    </a:lnTo>
                    <a:lnTo>
                      <a:pt x="0" y="0"/>
                    </a:lnTo>
                    <a:lnTo>
                      <a:pt x="3" y="0"/>
                    </a:lnTo>
                    <a:lnTo>
                      <a:pt x="6" y="0"/>
                    </a:lnTo>
                    <a:lnTo>
                      <a:pt x="10" y="0"/>
                    </a:lnTo>
                    <a:lnTo>
                      <a:pt x="13" y="0"/>
                    </a:lnTo>
                    <a:lnTo>
                      <a:pt x="17" y="1"/>
                    </a:lnTo>
                    <a:lnTo>
                      <a:pt x="20" y="1"/>
                    </a:lnTo>
                    <a:lnTo>
                      <a:pt x="23" y="1"/>
                    </a:lnTo>
                    <a:lnTo>
                      <a:pt x="27" y="1"/>
                    </a:lnTo>
                    <a:lnTo>
                      <a:pt x="27" y="2"/>
                    </a:lnTo>
                    <a:lnTo>
                      <a:pt x="27" y="4"/>
                    </a:lnTo>
                    <a:lnTo>
                      <a:pt x="27" y="5"/>
                    </a:lnTo>
                    <a:lnTo>
                      <a:pt x="27" y="7"/>
                    </a:lnTo>
                    <a:lnTo>
                      <a:pt x="24" y="7"/>
                    </a:lnTo>
                    <a:lnTo>
                      <a:pt x="20" y="7"/>
                    </a:lnTo>
                    <a:lnTo>
                      <a:pt x="17" y="7"/>
                    </a:lnTo>
                    <a:lnTo>
                      <a:pt x="13" y="7"/>
                    </a:lnTo>
                    <a:lnTo>
                      <a:pt x="10" y="7"/>
                    </a:lnTo>
                    <a:lnTo>
                      <a:pt x="7" y="7"/>
                    </a:lnTo>
                    <a:lnTo>
                      <a:pt x="3" y="7"/>
                    </a:lnTo>
                    <a:lnTo>
                      <a:pt x="0" y="7"/>
                    </a:lnTo>
                    <a:close/>
                  </a:path>
                </a:pathLst>
              </a:custGeom>
              <a:solidFill>
                <a:srgbClr val="A98F00"/>
              </a:solidFill>
              <a:ln w="9525">
                <a:noFill/>
                <a:round/>
                <a:headEnd/>
                <a:tailEnd/>
              </a:ln>
            </p:spPr>
            <p:txBody>
              <a:bodyPr/>
              <a:lstStyle/>
              <a:p>
                <a:endParaRPr lang="en-US"/>
              </a:p>
            </p:txBody>
          </p:sp>
          <p:sp>
            <p:nvSpPr>
              <p:cNvPr id="26947" name="Freeform 363"/>
              <p:cNvSpPr>
                <a:spLocks/>
              </p:cNvSpPr>
              <p:nvPr/>
            </p:nvSpPr>
            <p:spPr bwMode="auto">
              <a:xfrm>
                <a:off x="576" y="1092"/>
                <a:ext cx="127" cy="177"/>
              </a:xfrm>
              <a:custGeom>
                <a:avLst/>
                <a:gdLst>
                  <a:gd name="T0" fmla="*/ 0 w 127"/>
                  <a:gd name="T1" fmla="*/ 165 h 177"/>
                  <a:gd name="T2" fmla="*/ 1 w 127"/>
                  <a:gd name="T3" fmla="*/ 149 h 177"/>
                  <a:gd name="T4" fmla="*/ 3 w 127"/>
                  <a:gd name="T5" fmla="*/ 133 h 177"/>
                  <a:gd name="T6" fmla="*/ 5 w 127"/>
                  <a:gd name="T7" fmla="*/ 117 h 177"/>
                  <a:gd name="T8" fmla="*/ 11 w 127"/>
                  <a:gd name="T9" fmla="*/ 93 h 177"/>
                  <a:gd name="T10" fmla="*/ 21 w 127"/>
                  <a:gd name="T11" fmla="*/ 67 h 177"/>
                  <a:gd name="T12" fmla="*/ 31 w 127"/>
                  <a:gd name="T13" fmla="*/ 57 h 177"/>
                  <a:gd name="T14" fmla="*/ 33 w 127"/>
                  <a:gd name="T15" fmla="*/ 55 h 177"/>
                  <a:gd name="T16" fmla="*/ 37 w 127"/>
                  <a:gd name="T17" fmla="*/ 53 h 177"/>
                  <a:gd name="T18" fmla="*/ 45 w 127"/>
                  <a:gd name="T19" fmla="*/ 47 h 177"/>
                  <a:gd name="T20" fmla="*/ 51 w 127"/>
                  <a:gd name="T21" fmla="*/ 44 h 177"/>
                  <a:gd name="T22" fmla="*/ 55 w 127"/>
                  <a:gd name="T23" fmla="*/ 42 h 177"/>
                  <a:gd name="T24" fmla="*/ 66 w 127"/>
                  <a:gd name="T25" fmla="*/ 36 h 177"/>
                  <a:gd name="T26" fmla="*/ 80 w 127"/>
                  <a:gd name="T27" fmla="*/ 27 h 177"/>
                  <a:gd name="T28" fmla="*/ 85 w 127"/>
                  <a:gd name="T29" fmla="*/ 25 h 177"/>
                  <a:gd name="T30" fmla="*/ 89 w 127"/>
                  <a:gd name="T31" fmla="*/ 22 h 177"/>
                  <a:gd name="T32" fmla="*/ 93 w 127"/>
                  <a:gd name="T33" fmla="*/ 20 h 177"/>
                  <a:gd name="T34" fmla="*/ 102 w 127"/>
                  <a:gd name="T35" fmla="*/ 14 h 177"/>
                  <a:gd name="T36" fmla="*/ 117 w 127"/>
                  <a:gd name="T37" fmla="*/ 5 h 177"/>
                  <a:gd name="T38" fmla="*/ 119 w 127"/>
                  <a:gd name="T39" fmla="*/ 3 h 177"/>
                  <a:gd name="T40" fmla="*/ 121 w 127"/>
                  <a:gd name="T41" fmla="*/ 3 h 177"/>
                  <a:gd name="T42" fmla="*/ 123 w 127"/>
                  <a:gd name="T43" fmla="*/ 1 h 177"/>
                  <a:gd name="T44" fmla="*/ 127 w 127"/>
                  <a:gd name="T45" fmla="*/ 5 h 177"/>
                  <a:gd name="T46" fmla="*/ 126 w 127"/>
                  <a:gd name="T47" fmla="*/ 23 h 177"/>
                  <a:gd name="T48" fmla="*/ 126 w 127"/>
                  <a:gd name="T49" fmla="*/ 41 h 177"/>
                  <a:gd name="T50" fmla="*/ 126 w 127"/>
                  <a:gd name="T51" fmla="*/ 59 h 177"/>
                  <a:gd name="T52" fmla="*/ 125 w 127"/>
                  <a:gd name="T53" fmla="*/ 73 h 177"/>
                  <a:gd name="T54" fmla="*/ 122 w 127"/>
                  <a:gd name="T55" fmla="*/ 76 h 177"/>
                  <a:gd name="T56" fmla="*/ 114 w 127"/>
                  <a:gd name="T57" fmla="*/ 84 h 177"/>
                  <a:gd name="T58" fmla="*/ 108 w 127"/>
                  <a:gd name="T59" fmla="*/ 88 h 177"/>
                  <a:gd name="T60" fmla="*/ 105 w 127"/>
                  <a:gd name="T61" fmla="*/ 90 h 177"/>
                  <a:gd name="T62" fmla="*/ 103 w 127"/>
                  <a:gd name="T63" fmla="*/ 92 h 177"/>
                  <a:gd name="T64" fmla="*/ 97 w 127"/>
                  <a:gd name="T65" fmla="*/ 96 h 177"/>
                  <a:gd name="T66" fmla="*/ 90 w 127"/>
                  <a:gd name="T67" fmla="*/ 101 h 177"/>
                  <a:gd name="T68" fmla="*/ 87 w 127"/>
                  <a:gd name="T69" fmla="*/ 105 h 177"/>
                  <a:gd name="T70" fmla="*/ 85 w 127"/>
                  <a:gd name="T71" fmla="*/ 107 h 177"/>
                  <a:gd name="T72" fmla="*/ 83 w 127"/>
                  <a:gd name="T73" fmla="*/ 108 h 177"/>
                  <a:gd name="T74" fmla="*/ 78 w 127"/>
                  <a:gd name="T75" fmla="*/ 112 h 177"/>
                  <a:gd name="T76" fmla="*/ 69 w 127"/>
                  <a:gd name="T77" fmla="*/ 120 h 177"/>
                  <a:gd name="T78" fmla="*/ 67 w 127"/>
                  <a:gd name="T79" fmla="*/ 122 h 177"/>
                  <a:gd name="T80" fmla="*/ 65 w 127"/>
                  <a:gd name="T81" fmla="*/ 123 h 177"/>
                  <a:gd name="T82" fmla="*/ 63 w 127"/>
                  <a:gd name="T83" fmla="*/ 125 h 177"/>
                  <a:gd name="T84" fmla="*/ 61 w 127"/>
                  <a:gd name="T85" fmla="*/ 127 h 177"/>
                  <a:gd name="T86" fmla="*/ 60 w 127"/>
                  <a:gd name="T87" fmla="*/ 128 h 177"/>
                  <a:gd name="T88" fmla="*/ 53 w 127"/>
                  <a:gd name="T89" fmla="*/ 134 h 177"/>
                  <a:gd name="T90" fmla="*/ 39 w 127"/>
                  <a:gd name="T91" fmla="*/ 145 h 177"/>
                  <a:gd name="T92" fmla="*/ 36 w 127"/>
                  <a:gd name="T93" fmla="*/ 148 h 177"/>
                  <a:gd name="T94" fmla="*/ 31 w 127"/>
                  <a:gd name="T95" fmla="*/ 151 h 177"/>
                  <a:gd name="T96" fmla="*/ 22 w 127"/>
                  <a:gd name="T97" fmla="*/ 159 h 177"/>
                  <a:gd name="T98" fmla="*/ 14 w 127"/>
                  <a:gd name="T99" fmla="*/ 165 h 177"/>
                  <a:gd name="T100" fmla="*/ 12 w 127"/>
                  <a:gd name="T101" fmla="*/ 168 h 177"/>
                  <a:gd name="T102" fmla="*/ 11 w 127"/>
                  <a:gd name="T103" fmla="*/ 170 h 177"/>
                  <a:gd name="T104" fmla="*/ 8 w 127"/>
                  <a:gd name="T105" fmla="*/ 171 h 177"/>
                  <a:gd name="T106" fmla="*/ 4 w 127"/>
                  <a:gd name="T107" fmla="*/ 175 h 177"/>
                  <a:gd name="T108" fmla="*/ 1 w 127"/>
                  <a:gd name="T109" fmla="*/ 177 h 1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177"/>
                  <a:gd name="T167" fmla="*/ 127 w 127"/>
                  <a:gd name="T168" fmla="*/ 177 h 1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177">
                    <a:moveTo>
                      <a:pt x="0" y="177"/>
                    </a:moveTo>
                    <a:lnTo>
                      <a:pt x="0" y="173"/>
                    </a:lnTo>
                    <a:lnTo>
                      <a:pt x="0" y="169"/>
                    </a:lnTo>
                    <a:lnTo>
                      <a:pt x="0" y="165"/>
                    </a:lnTo>
                    <a:lnTo>
                      <a:pt x="0" y="161"/>
                    </a:lnTo>
                    <a:lnTo>
                      <a:pt x="1" y="157"/>
                    </a:lnTo>
                    <a:lnTo>
                      <a:pt x="1" y="153"/>
                    </a:lnTo>
                    <a:lnTo>
                      <a:pt x="1" y="149"/>
                    </a:lnTo>
                    <a:lnTo>
                      <a:pt x="1" y="145"/>
                    </a:lnTo>
                    <a:lnTo>
                      <a:pt x="2" y="141"/>
                    </a:lnTo>
                    <a:lnTo>
                      <a:pt x="2" y="137"/>
                    </a:lnTo>
                    <a:lnTo>
                      <a:pt x="3" y="133"/>
                    </a:lnTo>
                    <a:lnTo>
                      <a:pt x="3" y="129"/>
                    </a:lnTo>
                    <a:lnTo>
                      <a:pt x="4" y="125"/>
                    </a:lnTo>
                    <a:lnTo>
                      <a:pt x="4" y="121"/>
                    </a:lnTo>
                    <a:lnTo>
                      <a:pt x="5" y="117"/>
                    </a:lnTo>
                    <a:lnTo>
                      <a:pt x="5" y="113"/>
                    </a:lnTo>
                    <a:lnTo>
                      <a:pt x="7" y="106"/>
                    </a:lnTo>
                    <a:lnTo>
                      <a:pt x="9" y="100"/>
                    </a:lnTo>
                    <a:lnTo>
                      <a:pt x="11" y="93"/>
                    </a:lnTo>
                    <a:lnTo>
                      <a:pt x="14" y="87"/>
                    </a:lnTo>
                    <a:lnTo>
                      <a:pt x="16" y="80"/>
                    </a:lnTo>
                    <a:lnTo>
                      <a:pt x="18" y="74"/>
                    </a:lnTo>
                    <a:lnTo>
                      <a:pt x="21" y="67"/>
                    </a:lnTo>
                    <a:lnTo>
                      <a:pt x="23" y="61"/>
                    </a:lnTo>
                    <a:lnTo>
                      <a:pt x="28" y="59"/>
                    </a:lnTo>
                    <a:lnTo>
                      <a:pt x="30" y="57"/>
                    </a:lnTo>
                    <a:lnTo>
                      <a:pt x="31" y="57"/>
                    </a:lnTo>
                    <a:lnTo>
                      <a:pt x="32" y="56"/>
                    </a:lnTo>
                    <a:lnTo>
                      <a:pt x="33" y="56"/>
                    </a:lnTo>
                    <a:lnTo>
                      <a:pt x="33" y="55"/>
                    </a:lnTo>
                    <a:lnTo>
                      <a:pt x="35" y="54"/>
                    </a:lnTo>
                    <a:lnTo>
                      <a:pt x="36" y="54"/>
                    </a:lnTo>
                    <a:lnTo>
                      <a:pt x="37" y="53"/>
                    </a:lnTo>
                    <a:lnTo>
                      <a:pt x="39" y="52"/>
                    </a:lnTo>
                    <a:lnTo>
                      <a:pt x="41" y="50"/>
                    </a:lnTo>
                    <a:lnTo>
                      <a:pt x="44" y="48"/>
                    </a:lnTo>
                    <a:lnTo>
                      <a:pt x="45" y="47"/>
                    </a:lnTo>
                    <a:lnTo>
                      <a:pt x="47" y="47"/>
                    </a:lnTo>
                    <a:lnTo>
                      <a:pt x="48" y="46"/>
                    </a:lnTo>
                    <a:lnTo>
                      <a:pt x="49" y="45"/>
                    </a:lnTo>
                    <a:lnTo>
                      <a:pt x="51" y="44"/>
                    </a:lnTo>
                    <a:lnTo>
                      <a:pt x="52" y="44"/>
                    </a:lnTo>
                    <a:lnTo>
                      <a:pt x="53" y="43"/>
                    </a:lnTo>
                    <a:lnTo>
                      <a:pt x="55" y="43"/>
                    </a:lnTo>
                    <a:lnTo>
                      <a:pt x="55" y="42"/>
                    </a:lnTo>
                    <a:lnTo>
                      <a:pt x="58" y="40"/>
                    </a:lnTo>
                    <a:lnTo>
                      <a:pt x="62" y="38"/>
                    </a:lnTo>
                    <a:lnTo>
                      <a:pt x="66" y="36"/>
                    </a:lnTo>
                    <a:lnTo>
                      <a:pt x="69" y="34"/>
                    </a:lnTo>
                    <a:lnTo>
                      <a:pt x="73" y="31"/>
                    </a:lnTo>
                    <a:lnTo>
                      <a:pt x="77" y="29"/>
                    </a:lnTo>
                    <a:lnTo>
                      <a:pt x="80" y="27"/>
                    </a:lnTo>
                    <a:lnTo>
                      <a:pt x="84" y="25"/>
                    </a:lnTo>
                    <a:lnTo>
                      <a:pt x="85" y="25"/>
                    </a:lnTo>
                    <a:lnTo>
                      <a:pt x="86" y="25"/>
                    </a:lnTo>
                    <a:lnTo>
                      <a:pt x="86" y="24"/>
                    </a:lnTo>
                    <a:lnTo>
                      <a:pt x="86" y="23"/>
                    </a:lnTo>
                    <a:lnTo>
                      <a:pt x="89" y="22"/>
                    </a:lnTo>
                    <a:lnTo>
                      <a:pt x="91" y="21"/>
                    </a:lnTo>
                    <a:lnTo>
                      <a:pt x="92" y="20"/>
                    </a:lnTo>
                    <a:lnTo>
                      <a:pt x="93" y="20"/>
                    </a:lnTo>
                    <a:lnTo>
                      <a:pt x="94" y="20"/>
                    </a:lnTo>
                    <a:lnTo>
                      <a:pt x="94" y="19"/>
                    </a:lnTo>
                    <a:lnTo>
                      <a:pt x="102" y="14"/>
                    </a:lnTo>
                    <a:lnTo>
                      <a:pt x="108" y="10"/>
                    </a:lnTo>
                    <a:lnTo>
                      <a:pt x="112" y="8"/>
                    </a:lnTo>
                    <a:lnTo>
                      <a:pt x="115" y="6"/>
                    </a:lnTo>
                    <a:lnTo>
                      <a:pt x="117" y="5"/>
                    </a:lnTo>
                    <a:lnTo>
                      <a:pt x="118" y="4"/>
                    </a:lnTo>
                    <a:lnTo>
                      <a:pt x="119" y="4"/>
                    </a:lnTo>
                    <a:lnTo>
                      <a:pt x="119" y="3"/>
                    </a:lnTo>
                    <a:lnTo>
                      <a:pt x="120" y="3"/>
                    </a:lnTo>
                    <a:lnTo>
                      <a:pt x="121" y="3"/>
                    </a:lnTo>
                    <a:lnTo>
                      <a:pt x="122" y="3"/>
                    </a:lnTo>
                    <a:lnTo>
                      <a:pt x="122" y="2"/>
                    </a:lnTo>
                    <a:lnTo>
                      <a:pt x="122" y="1"/>
                    </a:lnTo>
                    <a:lnTo>
                      <a:pt x="123" y="1"/>
                    </a:lnTo>
                    <a:lnTo>
                      <a:pt x="124" y="1"/>
                    </a:lnTo>
                    <a:lnTo>
                      <a:pt x="125" y="0"/>
                    </a:lnTo>
                    <a:lnTo>
                      <a:pt x="127" y="0"/>
                    </a:lnTo>
                    <a:lnTo>
                      <a:pt x="127" y="5"/>
                    </a:lnTo>
                    <a:lnTo>
                      <a:pt x="126" y="9"/>
                    </a:lnTo>
                    <a:lnTo>
                      <a:pt x="126" y="14"/>
                    </a:lnTo>
                    <a:lnTo>
                      <a:pt x="126" y="18"/>
                    </a:lnTo>
                    <a:lnTo>
                      <a:pt x="126" y="23"/>
                    </a:lnTo>
                    <a:lnTo>
                      <a:pt x="126" y="27"/>
                    </a:lnTo>
                    <a:lnTo>
                      <a:pt x="126" y="32"/>
                    </a:lnTo>
                    <a:lnTo>
                      <a:pt x="126" y="36"/>
                    </a:lnTo>
                    <a:lnTo>
                      <a:pt x="126" y="41"/>
                    </a:lnTo>
                    <a:lnTo>
                      <a:pt x="126" y="46"/>
                    </a:lnTo>
                    <a:lnTo>
                      <a:pt x="126" y="50"/>
                    </a:lnTo>
                    <a:lnTo>
                      <a:pt x="126" y="55"/>
                    </a:lnTo>
                    <a:lnTo>
                      <a:pt x="126" y="59"/>
                    </a:lnTo>
                    <a:lnTo>
                      <a:pt x="126" y="64"/>
                    </a:lnTo>
                    <a:lnTo>
                      <a:pt x="126" y="68"/>
                    </a:lnTo>
                    <a:lnTo>
                      <a:pt x="126" y="73"/>
                    </a:lnTo>
                    <a:lnTo>
                      <a:pt x="125" y="73"/>
                    </a:lnTo>
                    <a:lnTo>
                      <a:pt x="124" y="74"/>
                    </a:lnTo>
                    <a:lnTo>
                      <a:pt x="123" y="75"/>
                    </a:lnTo>
                    <a:lnTo>
                      <a:pt x="122" y="76"/>
                    </a:lnTo>
                    <a:lnTo>
                      <a:pt x="121" y="77"/>
                    </a:lnTo>
                    <a:lnTo>
                      <a:pt x="118" y="80"/>
                    </a:lnTo>
                    <a:lnTo>
                      <a:pt x="115" y="82"/>
                    </a:lnTo>
                    <a:lnTo>
                      <a:pt x="114" y="84"/>
                    </a:lnTo>
                    <a:lnTo>
                      <a:pt x="112" y="85"/>
                    </a:lnTo>
                    <a:lnTo>
                      <a:pt x="111" y="86"/>
                    </a:lnTo>
                    <a:lnTo>
                      <a:pt x="109" y="87"/>
                    </a:lnTo>
                    <a:lnTo>
                      <a:pt x="108" y="88"/>
                    </a:lnTo>
                    <a:lnTo>
                      <a:pt x="106" y="89"/>
                    </a:lnTo>
                    <a:lnTo>
                      <a:pt x="105" y="90"/>
                    </a:lnTo>
                    <a:lnTo>
                      <a:pt x="104" y="90"/>
                    </a:lnTo>
                    <a:lnTo>
                      <a:pt x="103" y="91"/>
                    </a:lnTo>
                    <a:lnTo>
                      <a:pt x="103" y="92"/>
                    </a:lnTo>
                    <a:lnTo>
                      <a:pt x="102" y="92"/>
                    </a:lnTo>
                    <a:lnTo>
                      <a:pt x="101" y="93"/>
                    </a:lnTo>
                    <a:lnTo>
                      <a:pt x="100" y="94"/>
                    </a:lnTo>
                    <a:lnTo>
                      <a:pt x="97" y="96"/>
                    </a:lnTo>
                    <a:lnTo>
                      <a:pt x="94" y="98"/>
                    </a:lnTo>
                    <a:lnTo>
                      <a:pt x="93" y="99"/>
                    </a:lnTo>
                    <a:lnTo>
                      <a:pt x="91" y="100"/>
                    </a:lnTo>
                    <a:lnTo>
                      <a:pt x="90" y="101"/>
                    </a:lnTo>
                    <a:lnTo>
                      <a:pt x="89" y="103"/>
                    </a:lnTo>
                    <a:lnTo>
                      <a:pt x="88" y="104"/>
                    </a:lnTo>
                    <a:lnTo>
                      <a:pt x="87" y="105"/>
                    </a:lnTo>
                    <a:lnTo>
                      <a:pt x="86" y="106"/>
                    </a:lnTo>
                    <a:lnTo>
                      <a:pt x="86" y="107"/>
                    </a:lnTo>
                    <a:lnTo>
                      <a:pt x="85" y="107"/>
                    </a:lnTo>
                    <a:lnTo>
                      <a:pt x="85" y="108"/>
                    </a:lnTo>
                    <a:lnTo>
                      <a:pt x="84" y="108"/>
                    </a:lnTo>
                    <a:lnTo>
                      <a:pt x="83" y="108"/>
                    </a:lnTo>
                    <a:lnTo>
                      <a:pt x="82" y="109"/>
                    </a:lnTo>
                    <a:lnTo>
                      <a:pt x="81" y="110"/>
                    </a:lnTo>
                    <a:lnTo>
                      <a:pt x="79" y="111"/>
                    </a:lnTo>
                    <a:lnTo>
                      <a:pt x="78" y="112"/>
                    </a:lnTo>
                    <a:lnTo>
                      <a:pt x="77" y="113"/>
                    </a:lnTo>
                    <a:lnTo>
                      <a:pt x="74" y="115"/>
                    </a:lnTo>
                    <a:lnTo>
                      <a:pt x="71" y="118"/>
                    </a:lnTo>
                    <a:lnTo>
                      <a:pt x="69" y="120"/>
                    </a:lnTo>
                    <a:lnTo>
                      <a:pt x="68" y="121"/>
                    </a:lnTo>
                    <a:lnTo>
                      <a:pt x="68" y="122"/>
                    </a:lnTo>
                    <a:lnTo>
                      <a:pt x="67" y="122"/>
                    </a:lnTo>
                    <a:lnTo>
                      <a:pt x="66" y="123"/>
                    </a:lnTo>
                    <a:lnTo>
                      <a:pt x="65" y="123"/>
                    </a:lnTo>
                    <a:lnTo>
                      <a:pt x="64" y="124"/>
                    </a:lnTo>
                    <a:lnTo>
                      <a:pt x="63" y="125"/>
                    </a:lnTo>
                    <a:lnTo>
                      <a:pt x="63" y="126"/>
                    </a:lnTo>
                    <a:lnTo>
                      <a:pt x="63" y="127"/>
                    </a:lnTo>
                    <a:lnTo>
                      <a:pt x="61" y="127"/>
                    </a:lnTo>
                    <a:lnTo>
                      <a:pt x="60" y="127"/>
                    </a:lnTo>
                    <a:lnTo>
                      <a:pt x="60" y="128"/>
                    </a:lnTo>
                    <a:lnTo>
                      <a:pt x="59" y="129"/>
                    </a:lnTo>
                    <a:lnTo>
                      <a:pt x="58" y="130"/>
                    </a:lnTo>
                    <a:lnTo>
                      <a:pt x="57" y="131"/>
                    </a:lnTo>
                    <a:lnTo>
                      <a:pt x="53" y="134"/>
                    </a:lnTo>
                    <a:lnTo>
                      <a:pt x="49" y="137"/>
                    </a:lnTo>
                    <a:lnTo>
                      <a:pt x="44" y="141"/>
                    </a:lnTo>
                    <a:lnTo>
                      <a:pt x="41" y="144"/>
                    </a:lnTo>
                    <a:lnTo>
                      <a:pt x="39" y="145"/>
                    </a:lnTo>
                    <a:lnTo>
                      <a:pt x="38" y="146"/>
                    </a:lnTo>
                    <a:lnTo>
                      <a:pt x="37" y="147"/>
                    </a:lnTo>
                    <a:lnTo>
                      <a:pt x="37" y="148"/>
                    </a:lnTo>
                    <a:lnTo>
                      <a:pt x="36" y="148"/>
                    </a:lnTo>
                    <a:lnTo>
                      <a:pt x="35" y="149"/>
                    </a:lnTo>
                    <a:lnTo>
                      <a:pt x="33" y="150"/>
                    </a:lnTo>
                    <a:lnTo>
                      <a:pt x="31" y="151"/>
                    </a:lnTo>
                    <a:lnTo>
                      <a:pt x="30" y="152"/>
                    </a:lnTo>
                    <a:lnTo>
                      <a:pt x="27" y="155"/>
                    </a:lnTo>
                    <a:lnTo>
                      <a:pt x="24" y="157"/>
                    </a:lnTo>
                    <a:lnTo>
                      <a:pt x="22" y="159"/>
                    </a:lnTo>
                    <a:lnTo>
                      <a:pt x="19" y="162"/>
                    </a:lnTo>
                    <a:lnTo>
                      <a:pt x="17" y="163"/>
                    </a:lnTo>
                    <a:lnTo>
                      <a:pt x="16" y="164"/>
                    </a:lnTo>
                    <a:lnTo>
                      <a:pt x="14" y="165"/>
                    </a:lnTo>
                    <a:lnTo>
                      <a:pt x="13" y="166"/>
                    </a:lnTo>
                    <a:lnTo>
                      <a:pt x="13" y="167"/>
                    </a:lnTo>
                    <a:lnTo>
                      <a:pt x="12" y="168"/>
                    </a:lnTo>
                    <a:lnTo>
                      <a:pt x="11" y="169"/>
                    </a:lnTo>
                    <a:lnTo>
                      <a:pt x="11" y="170"/>
                    </a:lnTo>
                    <a:lnTo>
                      <a:pt x="10" y="170"/>
                    </a:lnTo>
                    <a:lnTo>
                      <a:pt x="9" y="171"/>
                    </a:lnTo>
                    <a:lnTo>
                      <a:pt x="8" y="171"/>
                    </a:lnTo>
                    <a:lnTo>
                      <a:pt x="7" y="171"/>
                    </a:lnTo>
                    <a:lnTo>
                      <a:pt x="6" y="172"/>
                    </a:lnTo>
                    <a:lnTo>
                      <a:pt x="5" y="174"/>
                    </a:lnTo>
                    <a:lnTo>
                      <a:pt x="4" y="175"/>
                    </a:lnTo>
                    <a:lnTo>
                      <a:pt x="3" y="176"/>
                    </a:lnTo>
                    <a:lnTo>
                      <a:pt x="2" y="176"/>
                    </a:lnTo>
                    <a:lnTo>
                      <a:pt x="1" y="177"/>
                    </a:lnTo>
                    <a:lnTo>
                      <a:pt x="0" y="177"/>
                    </a:lnTo>
                    <a:close/>
                  </a:path>
                </a:pathLst>
              </a:custGeom>
              <a:solidFill>
                <a:srgbClr val="007CC3"/>
              </a:solidFill>
              <a:ln w="9525">
                <a:noFill/>
                <a:round/>
                <a:headEnd/>
                <a:tailEnd/>
              </a:ln>
            </p:spPr>
            <p:txBody>
              <a:bodyPr/>
              <a:lstStyle/>
              <a:p>
                <a:endParaRPr lang="en-US"/>
              </a:p>
            </p:txBody>
          </p:sp>
          <p:sp>
            <p:nvSpPr>
              <p:cNvPr id="26948" name="Freeform 364"/>
              <p:cNvSpPr>
                <a:spLocks/>
              </p:cNvSpPr>
              <p:nvPr/>
            </p:nvSpPr>
            <p:spPr bwMode="auto">
              <a:xfrm>
                <a:off x="1216" y="1035"/>
                <a:ext cx="16" cy="234"/>
              </a:xfrm>
              <a:custGeom>
                <a:avLst/>
                <a:gdLst>
                  <a:gd name="T0" fmla="*/ 13 w 16"/>
                  <a:gd name="T1" fmla="*/ 234 h 234"/>
                  <a:gd name="T2" fmla="*/ 12 w 16"/>
                  <a:gd name="T3" fmla="*/ 233 h 234"/>
                  <a:gd name="T4" fmla="*/ 11 w 16"/>
                  <a:gd name="T5" fmla="*/ 233 h 234"/>
                  <a:gd name="T6" fmla="*/ 9 w 16"/>
                  <a:gd name="T7" fmla="*/ 232 h 234"/>
                  <a:gd name="T8" fmla="*/ 7 w 16"/>
                  <a:gd name="T9" fmla="*/ 231 h 234"/>
                  <a:gd name="T10" fmla="*/ 5 w 16"/>
                  <a:gd name="T11" fmla="*/ 231 h 234"/>
                  <a:gd name="T12" fmla="*/ 4 w 16"/>
                  <a:gd name="T13" fmla="*/ 230 h 234"/>
                  <a:gd name="T14" fmla="*/ 2 w 16"/>
                  <a:gd name="T15" fmla="*/ 229 h 234"/>
                  <a:gd name="T16" fmla="*/ 1 w 16"/>
                  <a:gd name="T17" fmla="*/ 229 h 234"/>
                  <a:gd name="T18" fmla="*/ 0 w 16"/>
                  <a:gd name="T19" fmla="*/ 226 h 234"/>
                  <a:gd name="T20" fmla="*/ 0 w 16"/>
                  <a:gd name="T21" fmla="*/ 223 h 234"/>
                  <a:gd name="T22" fmla="*/ 0 w 16"/>
                  <a:gd name="T23" fmla="*/ 220 h 234"/>
                  <a:gd name="T24" fmla="*/ 0 w 16"/>
                  <a:gd name="T25" fmla="*/ 216 h 234"/>
                  <a:gd name="T26" fmla="*/ 0 w 16"/>
                  <a:gd name="T27" fmla="*/ 212 h 234"/>
                  <a:gd name="T28" fmla="*/ 0 w 16"/>
                  <a:gd name="T29" fmla="*/ 205 h 234"/>
                  <a:gd name="T30" fmla="*/ 0 w 16"/>
                  <a:gd name="T31" fmla="*/ 198 h 234"/>
                  <a:gd name="T32" fmla="*/ 0 w 16"/>
                  <a:gd name="T33" fmla="*/ 188 h 234"/>
                  <a:gd name="T34" fmla="*/ 0 w 16"/>
                  <a:gd name="T35" fmla="*/ 176 h 234"/>
                  <a:gd name="T36" fmla="*/ 0 w 16"/>
                  <a:gd name="T37" fmla="*/ 162 h 234"/>
                  <a:gd name="T38" fmla="*/ 0 w 16"/>
                  <a:gd name="T39" fmla="*/ 144 h 234"/>
                  <a:gd name="T40" fmla="*/ 0 w 16"/>
                  <a:gd name="T41" fmla="*/ 123 h 234"/>
                  <a:gd name="T42" fmla="*/ 1 w 16"/>
                  <a:gd name="T43" fmla="*/ 99 h 234"/>
                  <a:gd name="T44" fmla="*/ 1 w 16"/>
                  <a:gd name="T45" fmla="*/ 71 h 234"/>
                  <a:gd name="T46" fmla="*/ 1 w 16"/>
                  <a:gd name="T47" fmla="*/ 38 h 234"/>
                  <a:gd name="T48" fmla="*/ 1 w 16"/>
                  <a:gd name="T49" fmla="*/ 0 h 234"/>
                  <a:gd name="T50" fmla="*/ 3 w 16"/>
                  <a:gd name="T51" fmla="*/ 0 h 234"/>
                  <a:gd name="T52" fmla="*/ 5 w 16"/>
                  <a:gd name="T53" fmla="*/ 0 h 234"/>
                  <a:gd name="T54" fmla="*/ 7 w 16"/>
                  <a:gd name="T55" fmla="*/ 0 h 234"/>
                  <a:gd name="T56" fmla="*/ 9 w 16"/>
                  <a:gd name="T57" fmla="*/ 0 h 234"/>
                  <a:gd name="T58" fmla="*/ 10 w 16"/>
                  <a:gd name="T59" fmla="*/ 0 h 234"/>
                  <a:gd name="T60" fmla="*/ 12 w 16"/>
                  <a:gd name="T61" fmla="*/ 0 h 234"/>
                  <a:gd name="T62" fmla="*/ 14 w 16"/>
                  <a:gd name="T63" fmla="*/ 0 h 234"/>
                  <a:gd name="T64" fmla="*/ 16 w 16"/>
                  <a:gd name="T65" fmla="*/ 0 h 234"/>
                  <a:gd name="T66" fmla="*/ 16 w 16"/>
                  <a:gd name="T67" fmla="*/ 15 h 234"/>
                  <a:gd name="T68" fmla="*/ 16 w 16"/>
                  <a:gd name="T69" fmla="*/ 30 h 234"/>
                  <a:gd name="T70" fmla="*/ 16 w 16"/>
                  <a:gd name="T71" fmla="*/ 44 h 234"/>
                  <a:gd name="T72" fmla="*/ 16 w 16"/>
                  <a:gd name="T73" fmla="*/ 59 h 234"/>
                  <a:gd name="T74" fmla="*/ 16 w 16"/>
                  <a:gd name="T75" fmla="*/ 73 h 234"/>
                  <a:gd name="T76" fmla="*/ 16 w 16"/>
                  <a:gd name="T77" fmla="*/ 88 h 234"/>
                  <a:gd name="T78" fmla="*/ 15 w 16"/>
                  <a:gd name="T79" fmla="*/ 103 h 234"/>
                  <a:gd name="T80" fmla="*/ 15 w 16"/>
                  <a:gd name="T81" fmla="*/ 117 h 234"/>
                  <a:gd name="T82" fmla="*/ 15 w 16"/>
                  <a:gd name="T83" fmla="*/ 132 h 234"/>
                  <a:gd name="T84" fmla="*/ 15 w 16"/>
                  <a:gd name="T85" fmla="*/ 146 h 234"/>
                  <a:gd name="T86" fmla="*/ 15 w 16"/>
                  <a:gd name="T87" fmla="*/ 161 h 234"/>
                  <a:gd name="T88" fmla="*/ 15 w 16"/>
                  <a:gd name="T89" fmla="*/ 175 h 234"/>
                  <a:gd name="T90" fmla="*/ 15 w 16"/>
                  <a:gd name="T91" fmla="*/ 190 h 234"/>
                  <a:gd name="T92" fmla="*/ 15 w 16"/>
                  <a:gd name="T93" fmla="*/ 205 h 234"/>
                  <a:gd name="T94" fmla="*/ 15 w 16"/>
                  <a:gd name="T95" fmla="*/ 219 h 234"/>
                  <a:gd name="T96" fmla="*/ 15 w 16"/>
                  <a:gd name="T97" fmla="*/ 234 h 234"/>
                  <a:gd name="T98" fmla="*/ 14 w 16"/>
                  <a:gd name="T99" fmla="*/ 234 h 234"/>
                  <a:gd name="T100" fmla="*/ 13 w 16"/>
                  <a:gd name="T101" fmla="*/ 234 h 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
                  <a:gd name="T154" fmla="*/ 0 h 234"/>
                  <a:gd name="T155" fmla="*/ 16 w 16"/>
                  <a:gd name="T156" fmla="*/ 234 h 2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 h="234">
                    <a:moveTo>
                      <a:pt x="13" y="234"/>
                    </a:moveTo>
                    <a:lnTo>
                      <a:pt x="12" y="233"/>
                    </a:lnTo>
                    <a:lnTo>
                      <a:pt x="11" y="233"/>
                    </a:lnTo>
                    <a:lnTo>
                      <a:pt x="9" y="232"/>
                    </a:lnTo>
                    <a:lnTo>
                      <a:pt x="7" y="231"/>
                    </a:lnTo>
                    <a:lnTo>
                      <a:pt x="5" y="231"/>
                    </a:lnTo>
                    <a:lnTo>
                      <a:pt x="4" y="230"/>
                    </a:lnTo>
                    <a:lnTo>
                      <a:pt x="2" y="229"/>
                    </a:lnTo>
                    <a:lnTo>
                      <a:pt x="1" y="229"/>
                    </a:lnTo>
                    <a:lnTo>
                      <a:pt x="0" y="226"/>
                    </a:lnTo>
                    <a:lnTo>
                      <a:pt x="0" y="223"/>
                    </a:lnTo>
                    <a:lnTo>
                      <a:pt x="0" y="220"/>
                    </a:lnTo>
                    <a:lnTo>
                      <a:pt x="0" y="216"/>
                    </a:lnTo>
                    <a:lnTo>
                      <a:pt x="0" y="212"/>
                    </a:lnTo>
                    <a:lnTo>
                      <a:pt x="0" y="205"/>
                    </a:lnTo>
                    <a:lnTo>
                      <a:pt x="0" y="198"/>
                    </a:lnTo>
                    <a:lnTo>
                      <a:pt x="0" y="188"/>
                    </a:lnTo>
                    <a:lnTo>
                      <a:pt x="0" y="176"/>
                    </a:lnTo>
                    <a:lnTo>
                      <a:pt x="0" y="162"/>
                    </a:lnTo>
                    <a:lnTo>
                      <a:pt x="0" y="144"/>
                    </a:lnTo>
                    <a:lnTo>
                      <a:pt x="0" y="123"/>
                    </a:lnTo>
                    <a:lnTo>
                      <a:pt x="1" y="99"/>
                    </a:lnTo>
                    <a:lnTo>
                      <a:pt x="1" y="71"/>
                    </a:lnTo>
                    <a:lnTo>
                      <a:pt x="1" y="38"/>
                    </a:lnTo>
                    <a:lnTo>
                      <a:pt x="1" y="0"/>
                    </a:lnTo>
                    <a:lnTo>
                      <a:pt x="3" y="0"/>
                    </a:lnTo>
                    <a:lnTo>
                      <a:pt x="5" y="0"/>
                    </a:lnTo>
                    <a:lnTo>
                      <a:pt x="7" y="0"/>
                    </a:lnTo>
                    <a:lnTo>
                      <a:pt x="9" y="0"/>
                    </a:lnTo>
                    <a:lnTo>
                      <a:pt x="10" y="0"/>
                    </a:lnTo>
                    <a:lnTo>
                      <a:pt x="12" y="0"/>
                    </a:lnTo>
                    <a:lnTo>
                      <a:pt x="14" y="0"/>
                    </a:lnTo>
                    <a:lnTo>
                      <a:pt x="16" y="0"/>
                    </a:lnTo>
                    <a:lnTo>
                      <a:pt x="16" y="15"/>
                    </a:lnTo>
                    <a:lnTo>
                      <a:pt x="16" y="30"/>
                    </a:lnTo>
                    <a:lnTo>
                      <a:pt x="16" y="44"/>
                    </a:lnTo>
                    <a:lnTo>
                      <a:pt x="16" y="59"/>
                    </a:lnTo>
                    <a:lnTo>
                      <a:pt x="16" y="73"/>
                    </a:lnTo>
                    <a:lnTo>
                      <a:pt x="16" y="88"/>
                    </a:lnTo>
                    <a:lnTo>
                      <a:pt x="15" y="103"/>
                    </a:lnTo>
                    <a:lnTo>
                      <a:pt x="15" y="117"/>
                    </a:lnTo>
                    <a:lnTo>
                      <a:pt x="15" y="132"/>
                    </a:lnTo>
                    <a:lnTo>
                      <a:pt x="15" y="146"/>
                    </a:lnTo>
                    <a:lnTo>
                      <a:pt x="15" y="161"/>
                    </a:lnTo>
                    <a:lnTo>
                      <a:pt x="15" y="175"/>
                    </a:lnTo>
                    <a:lnTo>
                      <a:pt x="15" y="190"/>
                    </a:lnTo>
                    <a:lnTo>
                      <a:pt x="15" y="205"/>
                    </a:lnTo>
                    <a:lnTo>
                      <a:pt x="15" y="219"/>
                    </a:lnTo>
                    <a:lnTo>
                      <a:pt x="15" y="234"/>
                    </a:lnTo>
                    <a:lnTo>
                      <a:pt x="14" y="234"/>
                    </a:lnTo>
                    <a:lnTo>
                      <a:pt x="13" y="234"/>
                    </a:lnTo>
                    <a:close/>
                  </a:path>
                </a:pathLst>
              </a:custGeom>
              <a:solidFill>
                <a:srgbClr val="A98F00"/>
              </a:solidFill>
              <a:ln w="9525">
                <a:noFill/>
                <a:round/>
                <a:headEnd/>
                <a:tailEnd/>
              </a:ln>
            </p:spPr>
            <p:txBody>
              <a:bodyPr/>
              <a:lstStyle/>
              <a:p>
                <a:endParaRPr lang="en-US"/>
              </a:p>
            </p:txBody>
          </p:sp>
          <p:sp>
            <p:nvSpPr>
              <p:cNvPr id="26949" name="Freeform 365"/>
              <p:cNvSpPr>
                <a:spLocks/>
              </p:cNvSpPr>
              <p:nvPr/>
            </p:nvSpPr>
            <p:spPr bwMode="auto">
              <a:xfrm>
                <a:off x="973" y="1257"/>
                <a:ext cx="12" cy="10"/>
              </a:xfrm>
              <a:custGeom>
                <a:avLst/>
                <a:gdLst>
                  <a:gd name="T0" fmla="*/ 4 w 12"/>
                  <a:gd name="T1" fmla="*/ 10 h 10"/>
                  <a:gd name="T2" fmla="*/ 3 w 12"/>
                  <a:gd name="T3" fmla="*/ 9 h 10"/>
                  <a:gd name="T4" fmla="*/ 2 w 12"/>
                  <a:gd name="T5" fmla="*/ 7 h 10"/>
                  <a:gd name="T6" fmla="*/ 1 w 12"/>
                  <a:gd name="T7" fmla="*/ 6 h 10"/>
                  <a:gd name="T8" fmla="*/ 0 w 12"/>
                  <a:gd name="T9" fmla="*/ 5 h 10"/>
                  <a:gd name="T10" fmla="*/ 1 w 12"/>
                  <a:gd name="T11" fmla="*/ 5 h 10"/>
                  <a:gd name="T12" fmla="*/ 1 w 12"/>
                  <a:gd name="T13" fmla="*/ 4 h 10"/>
                  <a:gd name="T14" fmla="*/ 2 w 12"/>
                  <a:gd name="T15" fmla="*/ 3 h 10"/>
                  <a:gd name="T16" fmla="*/ 2 w 12"/>
                  <a:gd name="T17" fmla="*/ 3 h 10"/>
                  <a:gd name="T18" fmla="*/ 3 w 12"/>
                  <a:gd name="T19" fmla="*/ 2 h 10"/>
                  <a:gd name="T20" fmla="*/ 4 w 12"/>
                  <a:gd name="T21" fmla="*/ 2 h 10"/>
                  <a:gd name="T22" fmla="*/ 4 w 12"/>
                  <a:gd name="T23" fmla="*/ 2 h 10"/>
                  <a:gd name="T24" fmla="*/ 5 w 12"/>
                  <a:gd name="T25" fmla="*/ 1 h 10"/>
                  <a:gd name="T26" fmla="*/ 6 w 12"/>
                  <a:gd name="T27" fmla="*/ 1 h 10"/>
                  <a:gd name="T28" fmla="*/ 8 w 12"/>
                  <a:gd name="T29" fmla="*/ 1 h 10"/>
                  <a:gd name="T30" fmla="*/ 9 w 12"/>
                  <a:gd name="T31" fmla="*/ 0 h 10"/>
                  <a:gd name="T32" fmla="*/ 11 w 12"/>
                  <a:gd name="T33" fmla="*/ 0 h 10"/>
                  <a:gd name="T34" fmla="*/ 11 w 12"/>
                  <a:gd name="T35" fmla="*/ 3 h 10"/>
                  <a:gd name="T36" fmla="*/ 12 w 12"/>
                  <a:gd name="T37" fmla="*/ 4 h 10"/>
                  <a:gd name="T38" fmla="*/ 12 w 12"/>
                  <a:gd name="T39" fmla="*/ 5 h 10"/>
                  <a:gd name="T40" fmla="*/ 12 w 12"/>
                  <a:gd name="T41" fmla="*/ 6 h 10"/>
                  <a:gd name="T42" fmla="*/ 12 w 12"/>
                  <a:gd name="T43" fmla="*/ 6 h 10"/>
                  <a:gd name="T44" fmla="*/ 11 w 12"/>
                  <a:gd name="T45" fmla="*/ 7 h 10"/>
                  <a:gd name="T46" fmla="*/ 11 w 12"/>
                  <a:gd name="T47" fmla="*/ 7 h 10"/>
                  <a:gd name="T48" fmla="*/ 10 w 12"/>
                  <a:gd name="T49" fmla="*/ 7 h 10"/>
                  <a:gd name="T50" fmla="*/ 10 w 12"/>
                  <a:gd name="T51" fmla="*/ 8 h 10"/>
                  <a:gd name="T52" fmla="*/ 9 w 12"/>
                  <a:gd name="T53" fmla="*/ 8 h 10"/>
                  <a:gd name="T54" fmla="*/ 7 w 12"/>
                  <a:gd name="T55" fmla="*/ 9 h 10"/>
                  <a:gd name="T56" fmla="*/ 4 w 12"/>
                  <a:gd name="T57" fmla="*/ 10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10"/>
                  <a:gd name="T89" fmla="*/ 12 w 12"/>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10">
                    <a:moveTo>
                      <a:pt x="4" y="10"/>
                    </a:moveTo>
                    <a:lnTo>
                      <a:pt x="3" y="9"/>
                    </a:lnTo>
                    <a:lnTo>
                      <a:pt x="2" y="7"/>
                    </a:lnTo>
                    <a:lnTo>
                      <a:pt x="1" y="6"/>
                    </a:lnTo>
                    <a:lnTo>
                      <a:pt x="0" y="5"/>
                    </a:lnTo>
                    <a:lnTo>
                      <a:pt x="1" y="5"/>
                    </a:lnTo>
                    <a:lnTo>
                      <a:pt x="1" y="4"/>
                    </a:lnTo>
                    <a:lnTo>
                      <a:pt x="2" y="3"/>
                    </a:lnTo>
                    <a:lnTo>
                      <a:pt x="3" y="2"/>
                    </a:lnTo>
                    <a:lnTo>
                      <a:pt x="4" y="2"/>
                    </a:lnTo>
                    <a:lnTo>
                      <a:pt x="5" y="1"/>
                    </a:lnTo>
                    <a:lnTo>
                      <a:pt x="6" y="1"/>
                    </a:lnTo>
                    <a:lnTo>
                      <a:pt x="8" y="1"/>
                    </a:lnTo>
                    <a:lnTo>
                      <a:pt x="9" y="0"/>
                    </a:lnTo>
                    <a:lnTo>
                      <a:pt x="11" y="0"/>
                    </a:lnTo>
                    <a:lnTo>
                      <a:pt x="11" y="3"/>
                    </a:lnTo>
                    <a:lnTo>
                      <a:pt x="12" y="4"/>
                    </a:lnTo>
                    <a:lnTo>
                      <a:pt x="12" y="5"/>
                    </a:lnTo>
                    <a:lnTo>
                      <a:pt x="12" y="6"/>
                    </a:lnTo>
                    <a:lnTo>
                      <a:pt x="11" y="7"/>
                    </a:lnTo>
                    <a:lnTo>
                      <a:pt x="10" y="7"/>
                    </a:lnTo>
                    <a:lnTo>
                      <a:pt x="10" y="8"/>
                    </a:lnTo>
                    <a:lnTo>
                      <a:pt x="9" y="8"/>
                    </a:lnTo>
                    <a:lnTo>
                      <a:pt x="7" y="9"/>
                    </a:lnTo>
                    <a:lnTo>
                      <a:pt x="4" y="10"/>
                    </a:lnTo>
                    <a:close/>
                  </a:path>
                </a:pathLst>
              </a:custGeom>
              <a:solidFill>
                <a:srgbClr val="A98F00"/>
              </a:solidFill>
              <a:ln w="9525">
                <a:noFill/>
                <a:round/>
                <a:headEnd/>
                <a:tailEnd/>
              </a:ln>
            </p:spPr>
            <p:txBody>
              <a:bodyPr/>
              <a:lstStyle/>
              <a:p>
                <a:endParaRPr lang="en-US"/>
              </a:p>
            </p:txBody>
          </p:sp>
          <p:sp>
            <p:nvSpPr>
              <p:cNvPr id="26950" name="Freeform 366"/>
              <p:cNvSpPr>
                <a:spLocks/>
              </p:cNvSpPr>
              <p:nvPr/>
            </p:nvSpPr>
            <p:spPr bwMode="auto">
              <a:xfrm>
                <a:off x="1239" y="1165"/>
                <a:ext cx="84" cy="99"/>
              </a:xfrm>
              <a:custGeom>
                <a:avLst/>
                <a:gdLst>
                  <a:gd name="T0" fmla="*/ 59 w 84"/>
                  <a:gd name="T1" fmla="*/ 88 h 99"/>
                  <a:gd name="T2" fmla="*/ 56 w 84"/>
                  <a:gd name="T3" fmla="*/ 74 h 99"/>
                  <a:gd name="T4" fmla="*/ 48 w 84"/>
                  <a:gd name="T5" fmla="*/ 56 h 99"/>
                  <a:gd name="T6" fmla="*/ 39 w 84"/>
                  <a:gd name="T7" fmla="*/ 36 h 99"/>
                  <a:gd name="T8" fmla="*/ 35 w 84"/>
                  <a:gd name="T9" fmla="*/ 31 h 99"/>
                  <a:gd name="T10" fmla="*/ 35 w 84"/>
                  <a:gd name="T11" fmla="*/ 29 h 99"/>
                  <a:gd name="T12" fmla="*/ 33 w 84"/>
                  <a:gd name="T13" fmla="*/ 28 h 99"/>
                  <a:gd name="T14" fmla="*/ 31 w 84"/>
                  <a:gd name="T15" fmla="*/ 26 h 99"/>
                  <a:gd name="T16" fmla="*/ 27 w 84"/>
                  <a:gd name="T17" fmla="*/ 24 h 99"/>
                  <a:gd name="T18" fmla="*/ 21 w 84"/>
                  <a:gd name="T19" fmla="*/ 23 h 99"/>
                  <a:gd name="T20" fmla="*/ 16 w 84"/>
                  <a:gd name="T21" fmla="*/ 23 h 99"/>
                  <a:gd name="T22" fmla="*/ 12 w 84"/>
                  <a:gd name="T23" fmla="*/ 27 h 99"/>
                  <a:gd name="T24" fmla="*/ 9 w 84"/>
                  <a:gd name="T25" fmla="*/ 30 h 99"/>
                  <a:gd name="T26" fmla="*/ 8 w 84"/>
                  <a:gd name="T27" fmla="*/ 34 h 99"/>
                  <a:gd name="T28" fmla="*/ 7 w 84"/>
                  <a:gd name="T29" fmla="*/ 37 h 99"/>
                  <a:gd name="T30" fmla="*/ 8 w 84"/>
                  <a:gd name="T31" fmla="*/ 40 h 99"/>
                  <a:gd name="T32" fmla="*/ 10 w 84"/>
                  <a:gd name="T33" fmla="*/ 43 h 99"/>
                  <a:gd name="T34" fmla="*/ 13 w 84"/>
                  <a:gd name="T35" fmla="*/ 45 h 99"/>
                  <a:gd name="T36" fmla="*/ 18 w 84"/>
                  <a:gd name="T37" fmla="*/ 47 h 99"/>
                  <a:gd name="T38" fmla="*/ 21 w 84"/>
                  <a:gd name="T39" fmla="*/ 55 h 99"/>
                  <a:gd name="T40" fmla="*/ 23 w 84"/>
                  <a:gd name="T41" fmla="*/ 66 h 99"/>
                  <a:gd name="T42" fmla="*/ 21 w 84"/>
                  <a:gd name="T43" fmla="*/ 68 h 99"/>
                  <a:gd name="T44" fmla="*/ 14 w 84"/>
                  <a:gd name="T45" fmla="*/ 61 h 99"/>
                  <a:gd name="T46" fmla="*/ 11 w 84"/>
                  <a:gd name="T47" fmla="*/ 57 h 99"/>
                  <a:gd name="T48" fmla="*/ 7 w 84"/>
                  <a:gd name="T49" fmla="*/ 52 h 99"/>
                  <a:gd name="T50" fmla="*/ 1 w 84"/>
                  <a:gd name="T51" fmla="*/ 46 h 99"/>
                  <a:gd name="T52" fmla="*/ 0 w 84"/>
                  <a:gd name="T53" fmla="*/ 28 h 99"/>
                  <a:gd name="T54" fmla="*/ 0 w 84"/>
                  <a:gd name="T55" fmla="*/ 5 h 99"/>
                  <a:gd name="T56" fmla="*/ 9 w 84"/>
                  <a:gd name="T57" fmla="*/ 5 h 99"/>
                  <a:gd name="T58" fmla="*/ 13 w 84"/>
                  <a:gd name="T59" fmla="*/ 7 h 99"/>
                  <a:gd name="T60" fmla="*/ 15 w 84"/>
                  <a:gd name="T61" fmla="*/ 9 h 99"/>
                  <a:gd name="T62" fmla="*/ 21 w 84"/>
                  <a:gd name="T63" fmla="*/ 11 h 99"/>
                  <a:gd name="T64" fmla="*/ 27 w 84"/>
                  <a:gd name="T65" fmla="*/ 16 h 99"/>
                  <a:gd name="T66" fmla="*/ 33 w 84"/>
                  <a:gd name="T67" fmla="*/ 19 h 99"/>
                  <a:gd name="T68" fmla="*/ 41 w 84"/>
                  <a:gd name="T69" fmla="*/ 23 h 99"/>
                  <a:gd name="T70" fmla="*/ 46 w 84"/>
                  <a:gd name="T71" fmla="*/ 27 h 99"/>
                  <a:gd name="T72" fmla="*/ 53 w 84"/>
                  <a:gd name="T73" fmla="*/ 31 h 99"/>
                  <a:gd name="T74" fmla="*/ 59 w 84"/>
                  <a:gd name="T75" fmla="*/ 34 h 99"/>
                  <a:gd name="T76" fmla="*/ 65 w 84"/>
                  <a:gd name="T77" fmla="*/ 38 h 99"/>
                  <a:gd name="T78" fmla="*/ 68 w 84"/>
                  <a:gd name="T79" fmla="*/ 40 h 99"/>
                  <a:gd name="T80" fmla="*/ 67 w 84"/>
                  <a:gd name="T81" fmla="*/ 43 h 99"/>
                  <a:gd name="T82" fmla="*/ 65 w 84"/>
                  <a:gd name="T83" fmla="*/ 46 h 99"/>
                  <a:gd name="T84" fmla="*/ 64 w 84"/>
                  <a:gd name="T85" fmla="*/ 49 h 99"/>
                  <a:gd name="T86" fmla="*/ 64 w 84"/>
                  <a:gd name="T87" fmla="*/ 53 h 99"/>
                  <a:gd name="T88" fmla="*/ 65 w 84"/>
                  <a:gd name="T89" fmla="*/ 57 h 99"/>
                  <a:gd name="T90" fmla="*/ 67 w 84"/>
                  <a:gd name="T91" fmla="*/ 61 h 99"/>
                  <a:gd name="T92" fmla="*/ 69 w 84"/>
                  <a:gd name="T93" fmla="*/ 64 h 99"/>
                  <a:gd name="T94" fmla="*/ 71 w 84"/>
                  <a:gd name="T95" fmla="*/ 67 h 99"/>
                  <a:gd name="T96" fmla="*/ 80 w 84"/>
                  <a:gd name="T97" fmla="*/ 69 h 99"/>
                  <a:gd name="T98" fmla="*/ 84 w 84"/>
                  <a:gd name="T99" fmla="*/ 75 h 99"/>
                  <a:gd name="T100" fmla="*/ 84 w 84"/>
                  <a:gd name="T101" fmla="*/ 83 h 99"/>
                  <a:gd name="T102" fmla="*/ 83 w 84"/>
                  <a:gd name="T103" fmla="*/ 86 h 99"/>
                  <a:gd name="T104" fmla="*/ 79 w 84"/>
                  <a:gd name="T105" fmla="*/ 88 h 99"/>
                  <a:gd name="T106" fmla="*/ 69 w 84"/>
                  <a:gd name="T107" fmla="*/ 93 h 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4"/>
                  <a:gd name="T163" fmla="*/ 0 h 99"/>
                  <a:gd name="T164" fmla="*/ 84 w 84"/>
                  <a:gd name="T165" fmla="*/ 99 h 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4" h="99">
                    <a:moveTo>
                      <a:pt x="61" y="99"/>
                    </a:moveTo>
                    <a:lnTo>
                      <a:pt x="60" y="95"/>
                    </a:lnTo>
                    <a:lnTo>
                      <a:pt x="60" y="92"/>
                    </a:lnTo>
                    <a:lnTo>
                      <a:pt x="59" y="88"/>
                    </a:lnTo>
                    <a:lnTo>
                      <a:pt x="58" y="85"/>
                    </a:lnTo>
                    <a:lnTo>
                      <a:pt x="57" y="81"/>
                    </a:lnTo>
                    <a:lnTo>
                      <a:pt x="56" y="78"/>
                    </a:lnTo>
                    <a:lnTo>
                      <a:pt x="56" y="74"/>
                    </a:lnTo>
                    <a:lnTo>
                      <a:pt x="55" y="70"/>
                    </a:lnTo>
                    <a:lnTo>
                      <a:pt x="53" y="66"/>
                    </a:lnTo>
                    <a:lnTo>
                      <a:pt x="50" y="61"/>
                    </a:lnTo>
                    <a:lnTo>
                      <a:pt x="48" y="56"/>
                    </a:lnTo>
                    <a:lnTo>
                      <a:pt x="46" y="51"/>
                    </a:lnTo>
                    <a:lnTo>
                      <a:pt x="44" y="46"/>
                    </a:lnTo>
                    <a:lnTo>
                      <a:pt x="41" y="41"/>
                    </a:lnTo>
                    <a:lnTo>
                      <a:pt x="39" y="36"/>
                    </a:lnTo>
                    <a:lnTo>
                      <a:pt x="37" y="32"/>
                    </a:lnTo>
                    <a:lnTo>
                      <a:pt x="36" y="32"/>
                    </a:lnTo>
                    <a:lnTo>
                      <a:pt x="35" y="32"/>
                    </a:lnTo>
                    <a:lnTo>
                      <a:pt x="35" y="31"/>
                    </a:lnTo>
                    <a:lnTo>
                      <a:pt x="35" y="30"/>
                    </a:lnTo>
                    <a:lnTo>
                      <a:pt x="35" y="29"/>
                    </a:lnTo>
                    <a:lnTo>
                      <a:pt x="34" y="29"/>
                    </a:lnTo>
                    <a:lnTo>
                      <a:pt x="33" y="28"/>
                    </a:lnTo>
                    <a:lnTo>
                      <a:pt x="33" y="27"/>
                    </a:lnTo>
                    <a:lnTo>
                      <a:pt x="32" y="26"/>
                    </a:lnTo>
                    <a:lnTo>
                      <a:pt x="31" y="26"/>
                    </a:lnTo>
                    <a:lnTo>
                      <a:pt x="31" y="25"/>
                    </a:lnTo>
                    <a:lnTo>
                      <a:pt x="30" y="25"/>
                    </a:lnTo>
                    <a:lnTo>
                      <a:pt x="28" y="24"/>
                    </a:lnTo>
                    <a:lnTo>
                      <a:pt x="27" y="24"/>
                    </a:lnTo>
                    <a:lnTo>
                      <a:pt x="26" y="23"/>
                    </a:lnTo>
                    <a:lnTo>
                      <a:pt x="24" y="23"/>
                    </a:lnTo>
                    <a:lnTo>
                      <a:pt x="23" y="23"/>
                    </a:lnTo>
                    <a:lnTo>
                      <a:pt x="21" y="23"/>
                    </a:lnTo>
                    <a:lnTo>
                      <a:pt x="20" y="23"/>
                    </a:lnTo>
                    <a:lnTo>
                      <a:pt x="18" y="23"/>
                    </a:lnTo>
                    <a:lnTo>
                      <a:pt x="17" y="23"/>
                    </a:lnTo>
                    <a:lnTo>
                      <a:pt x="16" y="23"/>
                    </a:lnTo>
                    <a:lnTo>
                      <a:pt x="14" y="24"/>
                    </a:lnTo>
                    <a:lnTo>
                      <a:pt x="13" y="25"/>
                    </a:lnTo>
                    <a:lnTo>
                      <a:pt x="12" y="26"/>
                    </a:lnTo>
                    <a:lnTo>
                      <a:pt x="12" y="27"/>
                    </a:lnTo>
                    <a:lnTo>
                      <a:pt x="11" y="28"/>
                    </a:lnTo>
                    <a:lnTo>
                      <a:pt x="10" y="28"/>
                    </a:lnTo>
                    <a:lnTo>
                      <a:pt x="10" y="29"/>
                    </a:lnTo>
                    <a:lnTo>
                      <a:pt x="9" y="30"/>
                    </a:lnTo>
                    <a:lnTo>
                      <a:pt x="9" y="31"/>
                    </a:lnTo>
                    <a:lnTo>
                      <a:pt x="8" y="32"/>
                    </a:lnTo>
                    <a:lnTo>
                      <a:pt x="8" y="33"/>
                    </a:lnTo>
                    <a:lnTo>
                      <a:pt x="8" y="34"/>
                    </a:lnTo>
                    <a:lnTo>
                      <a:pt x="7" y="35"/>
                    </a:lnTo>
                    <a:lnTo>
                      <a:pt x="7" y="36"/>
                    </a:lnTo>
                    <a:lnTo>
                      <a:pt x="7" y="37"/>
                    </a:lnTo>
                    <a:lnTo>
                      <a:pt x="7" y="38"/>
                    </a:lnTo>
                    <a:lnTo>
                      <a:pt x="8" y="39"/>
                    </a:lnTo>
                    <a:lnTo>
                      <a:pt x="8" y="40"/>
                    </a:lnTo>
                    <a:lnTo>
                      <a:pt x="8" y="41"/>
                    </a:lnTo>
                    <a:lnTo>
                      <a:pt x="9" y="41"/>
                    </a:lnTo>
                    <a:lnTo>
                      <a:pt x="9" y="42"/>
                    </a:lnTo>
                    <a:lnTo>
                      <a:pt x="10" y="43"/>
                    </a:lnTo>
                    <a:lnTo>
                      <a:pt x="11" y="43"/>
                    </a:lnTo>
                    <a:lnTo>
                      <a:pt x="12" y="44"/>
                    </a:lnTo>
                    <a:lnTo>
                      <a:pt x="13" y="45"/>
                    </a:lnTo>
                    <a:lnTo>
                      <a:pt x="14" y="45"/>
                    </a:lnTo>
                    <a:lnTo>
                      <a:pt x="16" y="46"/>
                    </a:lnTo>
                    <a:lnTo>
                      <a:pt x="17" y="46"/>
                    </a:lnTo>
                    <a:lnTo>
                      <a:pt x="18" y="47"/>
                    </a:lnTo>
                    <a:lnTo>
                      <a:pt x="20" y="47"/>
                    </a:lnTo>
                    <a:lnTo>
                      <a:pt x="20" y="49"/>
                    </a:lnTo>
                    <a:lnTo>
                      <a:pt x="20" y="52"/>
                    </a:lnTo>
                    <a:lnTo>
                      <a:pt x="21" y="55"/>
                    </a:lnTo>
                    <a:lnTo>
                      <a:pt x="21" y="59"/>
                    </a:lnTo>
                    <a:lnTo>
                      <a:pt x="22" y="62"/>
                    </a:lnTo>
                    <a:lnTo>
                      <a:pt x="22" y="65"/>
                    </a:lnTo>
                    <a:lnTo>
                      <a:pt x="23" y="66"/>
                    </a:lnTo>
                    <a:lnTo>
                      <a:pt x="23" y="68"/>
                    </a:lnTo>
                    <a:lnTo>
                      <a:pt x="23" y="69"/>
                    </a:lnTo>
                    <a:lnTo>
                      <a:pt x="21" y="68"/>
                    </a:lnTo>
                    <a:lnTo>
                      <a:pt x="20" y="66"/>
                    </a:lnTo>
                    <a:lnTo>
                      <a:pt x="18" y="65"/>
                    </a:lnTo>
                    <a:lnTo>
                      <a:pt x="16" y="63"/>
                    </a:lnTo>
                    <a:lnTo>
                      <a:pt x="14" y="61"/>
                    </a:lnTo>
                    <a:lnTo>
                      <a:pt x="13" y="59"/>
                    </a:lnTo>
                    <a:lnTo>
                      <a:pt x="12" y="59"/>
                    </a:lnTo>
                    <a:lnTo>
                      <a:pt x="12" y="58"/>
                    </a:lnTo>
                    <a:lnTo>
                      <a:pt x="11" y="57"/>
                    </a:lnTo>
                    <a:lnTo>
                      <a:pt x="11" y="56"/>
                    </a:lnTo>
                    <a:lnTo>
                      <a:pt x="10" y="55"/>
                    </a:lnTo>
                    <a:lnTo>
                      <a:pt x="8" y="53"/>
                    </a:lnTo>
                    <a:lnTo>
                      <a:pt x="7" y="52"/>
                    </a:lnTo>
                    <a:lnTo>
                      <a:pt x="5" y="50"/>
                    </a:lnTo>
                    <a:lnTo>
                      <a:pt x="4" y="49"/>
                    </a:lnTo>
                    <a:lnTo>
                      <a:pt x="3" y="48"/>
                    </a:lnTo>
                    <a:lnTo>
                      <a:pt x="1" y="46"/>
                    </a:lnTo>
                    <a:lnTo>
                      <a:pt x="0" y="45"/>
                    </a:lnTo>
                    <a:lnTo>
                      <a:pt x="0" y="39"/>
                    </a:lnTo>
                    <a:lnTo>
                      <a:pt x="0" y="33"/>
                    </a:lnTo>
                    <a:lnTo>
                      <a:pt x="0" y="28"/>
                    </a:lnTo>
                    <a:lnTo>
                      <a:pt x="0" y="22"/>
                    </a:lnTo>
                    <a:lnTo>
                      <a:pt x="0" y="17"/>
                    </a:lnTo>
                    <a:lnTo>
                      <a:pt x="0" y="11"/>
                    </a:lnTo>
                    <a:lnTo>
                      <a:pt x="0" y="5"/>
                    </a:lnTo>
                    <a:lnTo>
                      <a:pt x="0" y="0"/>
                    </a:lnTo>
                    <a:lnTo>
                      <a:pt x="4" y="2"/>
                    </a:lnTo>
                    <a:lnTo>
                      <a:pt x="7" y="4"/>
                    </a:lnTo>
                    <a:lnTo>
                      <a:pt x="9" y="5"/>
                    </a:lnTo>
                    <a:lnTo>
                      <a:pt x="11" y="6"/>
                    </a:lnTo>
                    <a:lnTo>
                      <a:pt x="12" y="6"/>
                    </a:lnTo>
                    <a:lnTo>
                      <a:pt x="13" y="7"/>
                    </a:lnTo>
                    <a:lnTo>
                      <a:pt x="14" y="7"/>
                    </a:lnTo>
                    <a:lnTo>
                      <a:pt x="14" y="8"/>
                    </a:lnTo>
                    <a:lnTo>
                      <a:pt x="15" y="9"/>
                    </a:lnTo>
                    <a:lnTo>
                      <a:pt x="16" y="9"/>
                    </a:lnTo>
                    <a:lnTo>
                      <a:pt x="18" y="10"/>
                    </a:lnTo>
                    <a:lnTo>
                      <a:pt x="19" y="11"/>
                    </a:lnTo>
                    <a:lnTo>
                      <a:pt x="21" y="11"/>
                    </a:lnTo>
                    <a:lnTo>
                      <a:pt x="23" y="13"/>
                    </a:lnTo>
                    <a:lnTo>
                      <a:pt x="25" y="14"/>
                    </a:lnTo>
                    <a:lnTo>
                      <a:pt x="27" y="15"/>
                    </a:lnTo>
                    <a:lnTo>
                      <a:pt x="27" y="16"/>
                    </a:lnTo>
                    <a:lnTo>
                      <a:pt x="29" y="17"/>
                    </a:lnTo>
                    <a:lnTo>
                      <a:pt x="31" y="18"/>
                    </a:lnTo>
                    <a:lnTo>
                      <a:pt x="33" y="19"/>
                    </a:lnTo>
                    <a:lnTo>
                      <a:pt x="35" y="20"/>
                    </a:lnTo>
                    <a:lnTo>
                      <a:pt x="37" y="21"/>
                    </a:lnTo>
                    <a:lnTo>
                      <a:pt x="39" y="22"/>
                    </a:lnTo>
                    <a:lnTo>
                      <a:pt x="41" y="23"/>
                    </a:lnTo>
                    <a:lnTo>
                      <a:pt x="43" y="24"/>
                    </a:lnTo>
                    <a:lnTo>
                      <a:pt x="43" y="25"/>
                    </a:lnTo>
                    <a:lnTo>
                      <a:pt x="43" y="26"/>
                    </a:lnTo>
                    <a:lnTo>
                      <a:pt x="46" y="27"/>
                    </a:lnTo>
                    <a:lnTo>
                      <a:pt x="48" y="27"/>
                    </a:lnTo>
                    <a:lnTo>
                      <a:pt x="50" y="29"/>
                    </a:lnTo>
                    <a:lnTo>
                      <a:pt x="53" y="31"/>
                    </a:lnTo>
                    <a:lnTo>
                      <a:pt x="53" y="32"/>
                    </a:lnTo>
                    <a:lnTo>
                      <a:pt x="55" y="32"/>
                    </a:lnTo>
                    <a:lnTo>
                      <a:pt x="57" y="33"/>
                    </a:lnTo>
                    <a:lnTo>
                      <a:pt x="59" y="34"/>
                    </a:lnTo>
                    <a:lnTo>
                      <a:pt x="62" y="36"/>
                    </a:lnTo>
                    <a:lnTo>
                      <a:pt x="63" y="36"/>
                    </a:lnTo>
                    <a:lnTo>
                      <a:pt x="64" y="37"/>
                    </a:lnTo>
                    <a:lnTo>
                      <a:pt x="65" y="38"/>
                    </a:lnTo>
                    <a:lnTo>
                      <a:pt x="66" y="38"/>
                    </a:lnTo>
                    <a:lnTo>
                      <a:pt x="67" y="39"/>
                    </a:lnTo>
                    <a:lnTo>
                      <a:pt x="68" y="40"/>
                    </a:lnTo>
                    <a:lnTo>
                      <a:pt x="69" y="41"/>
                    </a:lnTo>
                    <a:lnTo>
                      <a:pt x="68" y="41"/>
                    </a:lnTo>
                    <a:lnTo>
                      <a:pt x="67" y="42"/>
                    </a:lnTo>
                    <a:lnTo>
                      <a:pt x="67" y="43"/>
                    </a:lnTo>
                    <a:lnTo>
                      <a:pt x="66" y="43"/>
                    </a:lnTo>
                    <a:lnTo>
                      <a:pt x="65" y="44"/>
                    </a:lnTo>
                    <a:lnTo>
                      <a:pt x="65" y="45"/>
                    </a:lnTo>
                    <a:lnTo>
                      <a:pt x="65" y="46"/>
                    </a:lnTo>
                    <a:lnTo>
                      <a:pt x="64" y="47"/>
                    </a:lnTo>
                    <a:lnTo>
                      <a:pt x="64" y="48"/>
                    </a:lnTo>
                    <a:lnTo>
                      <a:pt x="64" y="49"/>
                    </a:lnTo>
                    <a:lnTo>
                      <a:pt x="64" y="50"/>
                    </a:lnTo>
                    <a:lnTo>
                      <a:pt x="64" y="51"/>
                    </a:lnTo>
                    <a:lnTo>
                      <a:pt x="64" y="52"/>
                    </a:lnTo>
                    <a:lnTo>
                      <a:pt x="64" y="53"/>
                    </a:lnTo>
                    <a:lnTo>
                      <a:pt x="64" y="54"/>
                    </a:lnTo>
                    <a:lnTo>
                      <a:pt x="64" y="55"/>
                    </a:lnTo>
                    <a:lnTo>
                      <a:pt x="65" y="56"/>
                    </a:lnTo>
                    <a:lnTo>
                      <a:pt x="65" y="57"/>
                    </a:lnTo>
                    <a:lnTo>
                      <a:pt x="65" y="58"/>
                    </a:lnTo>
                    <a:lnTo>
                      <a:pt x="66" y="59"/>
                    </a:lnTo>
                    <a:lnTo>
                      <a:pt x="66" y="60"/>
                    </a:lnTo>
                    <a:lnTo>
                      <a:pt x="67" y="61"/>
                    </a:lnTo>
                    <a:lnTo>
                      <a:pt x="67" y="62"/>
                    </a:lnTo>
                    <a:lnTo>
                      <a:pt x="68" y="63"/>
                    </a:lnTo>
                    <a:lnTo>
                      <a:pt x="68" y="64"/>
                    </a:lnTo>
                    <a:lnTo>
                      <a:pt x="69" y="64"/>
                    </a:lnTo>
                    <a:lnTo>
                      <a:pt x="69" y="65"/>
                    </a:lnTo>
                    <a:lnTo>
                      <a:pt x="70" y="66"/>
                    </a:lnTo>
                    <a:lnTo>
                      <a:pt x="71" y="66"/>
                    </a:lnTo>
                    <a:lnTo>
                      <a:pt x="71" y="67"/>
                    </a:lnTo>
                    <a:lnTo>
                      <a:pt x="72" y="67"/>
                    </a:lnTo>
                    <a:lnTo>
                      <a:pt x="75" y="68"/>
                    </a:lnTo>
                    <a:lnTo>
                      <a:pt x="77" y="68"/>
                    </a:lnTo>
                    <a:lnTo>
                      <a:pt x="80" y="69"/>
                    </a:lnTo>
                    <a:lnTo>
                      <a:pt x="82" y="69"/>
                    </a:lnTo>
                    <a:lnTo>
                      <a:pt x="83" y="71"/>
                    </a:lnTo>
                    <a:lnTo>
                      <a:pt x="83" y="73"/>
                    </a:lnTo>
                    <a:lnTo>
                      <a:pt x="84" y="75"/>
                    </a:lnTo>
                    <a:lnTo>
                      <a:pt x="84" y="77"/>
                    </a:lnTo>
                    <a:lnTo>
                      <a:pt x="84" y="79"/>
                    </a:lnTo>
                    <a:lnTo>
                      <a:pt x="84" y="81"/>
                    </a:lnTo>
                    <a:lnTo>
                      <a:pt x="84" y="83"/>
                    </a:lnTo>
                    <a:lnTo>
                      <a:pt x="84" y="85"/>
                    </a:lnTo>
                    <a:lnTo>
                      <a:pt x="83" y="86"/>
                    </a:lnTo>
                    <a:lnTo>
                      <a:pt x="82" y="87"/>
                    </a:lnTo>
                    <a:lnTo>
                      <a:pt x="79" y="88"/>
                    </a:lnTo>
                    <a:lnTo>
                      <a:pt x="77" y="89"/>
                    </a:lnTo>
                    <a:lnTo>
                      <a:pt x="74" y="90"/>
                    </a:lnTo>
                    <a:lnTo>
                      <a:pt x="71" y="91"/>
                    </a:lnTo>
                    <a:lnTo>
                      <a:pt x="69" y="93"/>
                    </a:lnTo>
                    <a:lnTo>
                      <a:pt x="66" y="95"/>
                    </a:lnTo>
                    <a:lnTo>
                      <a:pt x="64" y="97"/>
                    </a:lnTo>
                    <a:lnTo>
                      <a:pt x="61" y="99"/>
                    </a:lnTo>
                    <a:close/>
                  </a:path>
                </a:pathLst>
              </a:custGeom>
              <a:solidFill>
                <a:srgbClr val="007CC3"/>
              </a:solidFill>
              <a:ln w="9525">
                <a:noFill/>
                <a:round/>
                <a:headEnd/>
                <a:tailEnd/>
              </a:ln>
            </p:spPr>
            <p:txBody>
              <a:bodyPr/>
              <a:lstStyle/>
              <a:p>
                <a:endParaRPr lang="en-US"/>
              </a:p>
            </p:txBody>
          </p:sp>
          <p:sp>
            <p:nvSpPr>
              <p:cNvPr id="26951" name="Freeform 367"/>
              <p:cNvSpPr>
                <a:spLocks/>
              </p:cNvSpPr>
              <p:nvPr/>
            </p:nvSpPr>
            <p:spPr bwMode="auto">
              <a:xfrm>
                <a:off x="1201" y="1034"/>
                <a:ext cx="11" cy="225"/>
              </a:xfrm>
              <a:custGeom>
                <a:avLst/>
                <a:gdLst>
                  <a:gd name="T0" fmla="*/ 9 w 11"/>
                  <a:gd name="T1" fmla="*/ 225 h 225"/>
                  <a:gd name="T2" fmla="*/ 8 w 11"/>
                  <a:gd name="T3" fmla="*/ 224 h 225"/>
                  <a:gd name="T4" fmla="*/ 8 w 11"/>
                  <a:gd name="T5" fmla="*/ 224 h 225"/>
                  <a:gd name="T6" fmla="*/ 8 w 11"/>
                  <a:gd name="T7" fmla="*/ 223 h 225"/>
                  <a:gd name="T8" fmla="*/ 7 w 11"/>
                  <a:gd name="T9" fmla="*/ 223 h 225"/>
                  <a:gd name="T10" fmla="*/ 6 w 11"/>
                  <a:gd name="T11" fmla="*/ 221 h 225"/>
                  <a:gd name="T12" fmla="*/ 5 w 11"/>
                  <a:gd name="T13" fmla="*/ 220 h 225"/>
                  <a:gd name="T14" fmla="*/ 4 w 11"/>
                  <a:gd name="T15" fmla="*/ 219 h 225"/>
                  <a:gd name="T16" fmla="*/ 2 w 11"/>
                  <a:gd name="T17" fmla="*/ 218 h 225"/>
                  <a:gd name="T18" fmla="*/ 1 w 11"/>
                  <a:gd name="T19" fmla="*/ 217 h 225"/>
                  <a:gd name="T20" fmla="*/ 0 w 11"/>
                  <a:gd name="T21" fmla="*/ 216 h 225"/>
                  <a:gd name="T22" fmla="*/ 0 w 11"/>
                  <a:gd name="T23" fmla="*/ 203 h 225"/>
                  <a:gd name="T24" fmla="*/ 0 w 11"/>
                  <a:gd name="T25" fmla="*/ 189 h 225"/>
                  <a:gd name="T26" fmla="*/ 0 w 11"/>
                  <a:gd name="T27" fmla="*/ 176 h 225"/>
                  <a:gd name="T28" fmla="*/ 0 w 11"/>
                  <a:gd name="T29" fmla="*/ 162 h 225"/>
                  <a:gd name="T30" fmla="*/ 0 w 11"/>
                  <a:gd name="T31" fmla="*/ 149 h 225"/>
                  <a:gd name="T32" fmla="*/ 0 w 11"/>
                  <a:gd name="T33" fmla="*/ 135 h 225"/>
                  <a:gd name="T34" fmla="*/ 0 w 11"/>
                  <a:gd name="T35" fmla="*/ 122 h 225"/>
                  <a:gd name="T36" fmla="*/ 0 w 11"/>
                  <a:gd name="T37" fmla="*/ 108 h 225"/>
                  <a:gd name="T38" fmla="*/ 0 w 11"/>
                  <a:gd name="T39" fmla="*/ 95 h 225"/>
                  <a:gd name="T40" fmla="*/ 0 w 11"/>
                  <a:gd name="T41" fmla="*/ 81 h 225"/>
                  <a:gd name="T42" fmla="*/ 0 w 11"/>
                  <a:gd name="T43" fmla="*/ 68 h 225"/>
                  <a:gd name="T44" fmla="*/ 0 w 11"/>
                  <a:gd name="T45" fmla="*/ 54 h 225"/>
                  <a:gd name="T46" fmla="*/ 1 w 11"/>
                  <a:gd name="T47" fmla="*/ 41 h 225"/>
                  <a:gd name="T48" fmla="*/ 1 w 11"/>
                  <a:gd name="T49" fmla="*/ 27 h 225"/>
                  <a:gd name="T50" fmla="*/ 1 w 11"/>
                  <a:gd name="T51" fmla="*/ 14 h 225"/>
                  <a:gd name="T52" fmla="*/ 1 w 11"/>
                  <a:gd name="T53" fmla="*/ 0 h 225"/>
                  <a:gd name="T54" fmla="*/ 3 w 11"/>
                  <a:gd name="T55" fmla="*/ 0 h 225"/>
                  <a:gd name="T56" fmla="*/ 6 w 11"/>
                  <a:gd name="T57" fmla="*/ 0 h 225"/>
                  <a:gd name="T58" fmla="*/ 8 w 11"/>
                  <a:gd name="T59" fmla="*/ 0 h 225"/>
                  <a:gd name="T60" fmla="*/ 11 w 11"/>
                  <a:gd name="T61" fmla="*/ 0 h 225"/>
                  <a:gd name="T62" fmla="*/ 11 w 11"/>
                  <a:gd name="T63" fmla="*/ 14 h 225"/>
                  <a:gd name="T64" fmla="*/ 10 w 11"/>
                  <a:gd name="T65" fmla="*/ 27 h 225"/>
                  <a:gd name="T66" fmla="*/ 10 w 11"/>
                  <a:gd name="T67" fmla="*/ 41 h 225"/>
                  <a:gd name="T68" fmla="*/ 10 w 11"/>
                  <a:gd name="T69" fmla="*/ 55 h 225"/>
                  <a:gd name="T70" fmla="*/ 10 w 11"/>
                  <a:gd name="T71" fmla="*/ 69 h 225"/>
                  <a:gd name="T72" fmla="*/ 10 w 11"/>
                  <a:gd name="T73" fmla="*/ 83 h 225"/>
                  <a:gd name="T74" fmla="*/ 10 w 11"/>
                  <a:gd name="T75" fmla="*/ 97 h 225"/>
                  <a:gd name="T76" fmla="*/ 10 w 11"/>
                  <a:gd name="T77" fmla="*/ 111 h 225"/>
                  <a:gd name="T78" fmla="*/ 10 w 11"/>
                  <a:gd name="T79" fmla="*/ 125 h 225"/>
                  <a:gd name="T80" fmla="*/ 10 w 11"/>
                  <a:gd name="T81" fmla="*/ 139 h 225"/>
                  <a:gd name="T82" fmla="*/ 10 w 11"/>
                  <a:gd name="T83" fmla="*/ 153 h 225"/>
                  <a:gd name="T84" fmla="*/ 10 w 11"/>
                  <a:gd name="T85" fmla="*/ 167 h 225"/>
                  <a:gd name="T86" fmla="*/ 10 w 11"/>
                  <a:gd name="T87" fmla="*/ 181 h 225"/>
                  <a:gd name="T88" fmla="*/ 10 w 11"/>
                  <a:gd name="T89" fmla="*/ 195 h 225"/>
                  <a:gd name="T90" fmla="*/ 10 w 11"/>
                  <a:gd name="T91" fmla="*/ 209 h 225"/>
                  <a:gd name="T92" fmla="*/ 10 w 11"/>
                  <a:gd name="T93" fmla="*/ 223 h 225"/>
                  <a:gd name="T94" fmla="*/ 9 w 11"/>
                  <a:gd name="T95" fmla="*/ 223 h 225"/>
                  <a:gd name="T96" fmla="*/ 9 w 11"/>
                  <a:gd name="T97" fmla="*/ 224 h 225"/>
                  <a:gd name="T98" fmla="*/ 9 w 11"/>
                  <a:gd name="T99" fmla="*/ 224 h 225"/>
                  <a:gd name="T100" fmla="*/ 9 w 11"/>
                  <a:gd name="T101" fmla="*/ 225 h 2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
                  <a:gd name="T154" fmla="*/ 0 h 225"/>
                  <a:gd name="T155" fmla="*/ 11 w 11"/>
                  <a:gd name="T156" fmla="*/ 225 h 2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 h="225">
                    <a:moveTo>
                      <a:pt x="9" y="225"/>
                    </a:moveTo>
                    <a:lnTo>
                      <a:pt x="8" y="224"/>
                    </a:lnTo>
                    <a:lnTo>
                      <a:pt x="8" y="223"/>
                    </a:lnTo>
                    <a:lnTo>
                      <a:pt x="7" y="223"/>
                    </a:lnTo>
                    <a:lnTo>
                      <a:pt x="6" y="221"/>
                    </a:lnTo>
                    <a:lnTo>
                      <a:pt x="5" y="220"/>
                    </a:lnTo>
                    <a:lnTo>
                      <a:pt x="4" y="219"/>
                    </a:lnTo>
                    <a:lnTo>
                      <a:pt x="2" y="218"/>
                    </a:lnTo>
                    <a:lnTo>
                      <a:pt x="1" y="217"/>
                    </a:lnTo>
                    <a:lnTo>
                      <a:pt x="0" y="216"/>
                    </a:lnTo>
                    <a:lnTo>
                      <a:pt x="0" y="203"/>
                    </a:lnTo>
                    <a:lnTo>
                      <a:pt x="0" y="189"/>
                    </a:lnTo>
                    <a:lnTo>
                      <a:pt x="0" y="176"/>
                    </a:lnTo>
                    <a:lnTo>
                      <a:pt x="0" y="162"/>
                    </a:lnTo>
                    <a:lnTo>
                      <a:pt x="0" y="149"/>
                    </a:lnTo>
                    <a:lnTo>
                      <a:pt x="0" y="135"/>
                    </a:lnTo>
                    <a:lnTo>
                      <a:pt x="0" y="122"/>
                    </a:lnTo>
                    <a:lnTo>
                      <a:pt x="0" y="108"/>
                    </a:lnTo>
                    <a:lnTo>
                      <a:pt x="0" y="95"/>
                    </a:lnTo>
                    <a:lnTo>
                      <a:pt x="0" y="81"/>
                    </a:lnTo>
                    <a:lnTo>
                      <a:pt x="0" y="68"/>
                    </a:lnTo>
                    <a:lnTo>
                      <a:pt x="0" y="54"/>
                    </a:lnTo>
                    <a:lnTo>
                      <a:pt x="1" y="41"/>
                    </a:lnTo>
                    <a:lnTo>
                      <a:pt x="1" y="27"/>
                    </a:lnTo>
                    <a:lnTo>
                      <a:pt x="1" y="14"/>
                    </a:lnTo>
                    <a:lnTo>
                      <a:pt x="1" y="0"/>
                    </a:lnTo>
                    <a:lnTo>
                      <a:pt x="3" y="0"/>
                    </a:lnTo>
                    <a:lnTo>
                      <a:pt x="6" y="0"/>
                    </a:lnTo>
                    <a:lnTo>
                      <a:pt x="8" y="0"/>
                    </a:lnTo>
                    <a:lnTo>
                      <a:pt x="11" y="0"/>
                    </a:lnTo>
                    <a:lnTo>
                      <a:pt x="11" y="14"/>
                    </a:lnTo>
                    <a:lnTo>
                      <a:pt x="10" y="27"/>
                    </a:lnTo>
                    <a:lnTo>
                      <a:pt x="10" y="41"/>
                    </a:lnTo>
                    <a:lnTo>
                      <a:pt x="10" y="55"/>
                    </a:lnTo>
                    <a:lnTo>
                      <a:pt x="10" y="69"/>
                    </a:lnTo>
                    <a:lnTo>
                      <a:pt x="10" y="83"/>
                    </a:lnTo>
                    <a:lnTo>
                      <a:pt x="10" y="97"/>
                    </a:lnTo>
                    <a:lnTo>
                      <a:pt x="10" y="111"/>
                    </a:lnTo>
                    <a:lnTo>
                      <a:pt x="10" y="125"/>
                    </a:lnTo>
                    <a:lnTo>
                      <a:pt x="10" y="139"/>
                    </a:lnTo>
                    <a:lnTo>
                      <a:pt x="10" y="153"/>
                    </a:lnTo>
                    <a:lnTo>
                      <a:pt x="10" y="167"/>
                    </a:lnTo>
                    <a:lnTo>
                      <a:pt x="10" y="181"/>
                    </a:lnTo>
                    <a:lnTo>
                      <a:pt x="10" y="195"/>
                    </a:lnTo>
                    <a:lnTo>
                      <a:pt x="10" y="209"/>
                    </a:lnTo>
                    <a:lnTo>
                      <a:pt x="10" y="223"/>
                    </a:lnTo>
                    <a:lnTo>
                      <a:pt x="9" y="223"/>
                    </a:lnTo>
                    <a:lnTo>
                      <a:pt x="9" y="224"/>
                    </a:lnTo>
                    <a:lnTo>
                      <a:pt x="9" y="225"/>
                    </a:lnTo>
                    <a:close/>
                  </a:path>
                </a:pathLst>
              </a:custGeom>
              <a:solidFill>
                <a:srgbClr val="A98F00"/>
              </a:solidFill>
              <a:ln w="9525">
                <a:noFill/>
                <a:round/>
                <a:headEnd/>
                <a:tailEnd/>
              </a:ln>
            </p:spPr>
            <p:txBody>
              <a:bodyPr/>
              <a:lstStyle/>
              <a:p>
                <a:endParaRPr lang="en-US"/>
              </a:p>
            </p:txBody>
          </p:sp>
          <p:sp>
            <p:nvSpPr>
              <p:cNvPr id="26952" name="Freeform 368"/>
              <p:cNvSpPr>
                <a:spLocks/>
              </p:cNvSpPr>
              <p:nvPr/>
            </p:nvSpPr>
            <p:spPr bwMode="auto">
              <a:xfrm>
                <a:off x="914" y="1246"/>
                <a:ext cx="35" cy="12"/>
              </a:xfrm>
              <a:custGeom>
                <a:avLst/>
                <a:gdLst>
                  <a:gd name="T0" fmla="*/ 32 w 35"/>
                  <a:gd name="T1" fmla="*/ 12 h 12"/>
                  <a:gd name="T2" fmla="*/ 31 w 35"/>
                  <a:gd name="T3" fmla="*/ 12 h 12"/>
                  <a:gd name="T4" fmla="*/ 31 w 35"/>
                  <a:gd name="T5" fmla="*/ 12 h 12"/>
                  <a:gd name="T6" fmla="*/ 30 w 35"/>
                  <a:gd name="T7" fmla="*/ 11 h 12"/>
                  <a:gd name="T8" fmla="*/ 29 w 35"/>
                  <a:gd name="T9" fmla="*/ 11 h 12"/>
                  <a:gd name="T10" fmla="*/ 27 w 35"/>
                  <a:gd name="T11" fmla="*/ 10 h 12"/>
                  <a:gd name="T12" fmla="*/ 25 w 35"/>
                  <a:gd name="T13" fmla="*/ 10 h 12"/>
                  <a:gd name="T14" fmla="*/ 23 w 35"/>
                  <a:gd name="T15" fmla="*/ 9 h 12"/>
                  <a:gd name="T16" fmla="*/ 21 w 35"/>
                  <a:gd name="T17" fmla="*/ 9 h 12"/>
                  <a:gd name="T18" fmla="*/ 19 w 35"/>
                  <a:gd name="T19" fmla="*/ 8 h 12"/>
                  <a:gd name="T20" fmla="*/ 16 w 35"/>
                  <a:gd name="T21" fmla="*/ 8 h 12"/>
                  <a:gd name="T22" fmla="*/ 11 w 35"/>
                  <a:gd name="T23" fmla="*/ 7 h 12"/>
                  <a:gd name="T24" fmla="*/ 6 w 35"/>
                  <a:gd name="T25" fmla="*/ 7 h 12"/>
                  <a:gd name="T26" fmla="*/ 3 w 35"/>
                  <a:gd name="T27" fmla="*/ 6 h 12"/>
                  <a:gd name="T28" fmla="*/ 0 w 35"/>
                  <a:gd name="T29" fmla="*/ 6 h 12"/>
                  <a:gd name="T30" fmla="*/ 0 w 35"/>
                  <a:gd name="T31" fmla="*/ 4 h 12"/>
                  <a:gd name="T32" fmla="*/ 0 w 35"/>
                  <a:gd name="T33" fmla="*/ 3 h 12"/>
                  <a:gd name="T34" fmla="*/ 0 w 35"/>
                  <a:gd name="T35" fmla="*/ 1 h 12"/>
                  <a:gd name="T36" fmla="*/ 0 w 35"/>
                  <a:gd name="T37" fmla="*/ 0 h 12"/>
                  <a:gd name="T38" fmla="*/ 2 w 35"/>
                  <a:gd name="T39" fmla="*/ 0 h 12"/>
                  <a:gd name="T40" fmla="*/ 5 w 35"/>
                  <a:gd name="T41" fmla="*/ 0 h 12"/>
                  <a:gd name="T42" fmla="*/ 7 w 35"/>
                  <a:gd name="T43" fmla="*/ 0 h 12"/>
                  <a:gd name="T44" fmla="*/ 9 w 35"/>
                  <a:gd name="T45" fmla="*/ 0 h 12"/>
                  <a:gd name="T46" fmla="*/ 11 w 35"/>
                  <a:gd name="T47" fmla="*/ 0 h 12"/>
                  <a:gd name="T48" fmla="*/ 14 w 35"/>
                  <a:gd name="T49" fmla="*/ 1 h 12"/>
                  <a:gd name="T50" fmla="*/ 16 w 35"/>
                  <a:gd name="T51" fmla="*/ 1 h 12"/>
                  <a:gd name="T52" fmla="*/ 18 w 35"/>
                  <a:gd name="T53" fmla="*/ 1 h 12"/>
                  <a:gd name="T54" fmla="*/ 20 w 35"/>
                  <a:gd name="T55" fmla="*/ 2 h 12"/>
                  <a:gd name="T56" fmla="*/ 23 w 35"/>
                  <a:gd name="T57" fmla="*/ 2 h 12"/>
                  <a:gd name="T58" fmla="*/ 25 w 35"/>
                  <a:gd name="T59" fmla="*/ 3 h 12"/>
                  <a:gd name="T60" fmla="*/ 27 w 35"/>
                  <a:gd name="T61" fmla="*/ 3 h 12"/>
                  <a:gd name="T62" fmla="*/ 29 w 35"/>
                  <a:gd name="T63" fmla="*/ 4 h 12"/>
                  <a:gd name="T64" fmla="*/ 31 w 35"/>
                  <a:gd name="T65" fmla="*/ 5 h 12"/>
                  <a:gd name="T66" fmla="*/ 33 w 35"/>
                  <a:gd name="T67" fmla="*/ 6 h 12"/>
                  <a:gd name="T68" fmla="*/ 35 w 35"/>
                  <a:gd name="T69" fmla="*/ 7 h 12"/>
                  <a:gd name="T70" fmla="*/ 34 w 35"/>
                  <a:gd name="T71" fmla="*/ 9 h 12"/>
                  <a:gd name="T72" fmla="*/ 33 w 35"/>
                  <a:gd name="T73" fmla="*/ 11 h 12"/>
                  <a:gd name="T74" fmla="*/ 33 w 35"/>
                  <a:gd name="T75" fmla="*/ 11 h 12"/>
                  <a:gd name="T76" fmla="*/ 32 w 35"/>
                  <a:gd name="T77" fmla="*/ 12 h 12"/>
                  <a:gd name="T78" fmla="*/ 32 w 35"/>
                  <a:gd name="T79" fmla="*/ 12 h 12"/>
                  <a:gd name="T80" fmla="*/ 32 w 35"/>
                  <a:gd name="T81" fmla="*/ 12 h 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12"/>
                  <a:gd name="T125" fmla="*/ 35 w 35"/>
                  <a:gd name="T126" fmla="*/ 12 h 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12">
                    <a:moveTo>
                      <a:pt x="32" y="12"/>
                    </a:moveTo>
                    <a:lnTo>
                      <a:pt x="31" y="12"/>
                    </a:lnTo>
                    <a:lnTo>
                      <a:pt x="30" y="11"/>
                    </a:lnTo>
                    <a:lnTo>
                      <a:pt x="29" y="11"/>
                    </a:lnTo>
                    <a:lnTo>
                      <a:pt x="27" y="10"/>
                    </a:lnTo>
                    <a:lnTo>
                      <a:pt x="25" y="10"/>
                    </a:lnTo>
                    <a:lnTo>
                      <a:pt x="23" y="9"/>
                    </a:lnTo>
                    <a:lnTo>
                      <a:pt x="21" y="9"/>
                    </a:lnTo>
                    <a:lnTo>
                      <a:pt x="19" y="8"/>
                    </a:lnTo>
                    <a:lnTo>
                      <a:pt x="16" y="8"/>
                    </a:lnTo>
                    <a:lnTo>
                      <a:pt x="11" y="7"/>
                    </a:lnTo>
                    <a:lnTo>
                      <a:pt x="6" y="7"/>
                    </a:lnTo>
                    <a:lnTo>
                      <a:pt x="3" y="6"/>
                    </a:lnTo>
                    <a:lnTo>
                      <a:pt x="0" y="6"/>
                    </a:lnTo>
                    <a:lnTo>
                      <a:pt x="0" y="4"/>
                    </a:lnTo>
                    <a:lnTo>
                      <a:pt x="0" y="3"/>
                    </a:lnTo>
                    <a:lnTo>
                      <a:pt x="0" y="1"/>
                    </a:lnTo>
                    <a:lnTo>
                      <a:pt x="0" y="0"/>
                    </a:lnTo>
                    <a:lnTo>
                      <a:pt x="2" y="0"/>
                    </a:lnTo>
                    <a:lnTo>
                      <a:pt x="5" y="0"/>
                    </a:lnTo>
                    <a:lnTo>
                      <a:pt x="7" y="0"/>
                    </a:lnTo>
                    <a:lnTo>
                      <a:pt x="9" y="0"/>
                    </a:lnTo>
                    <a:lnTo>
                      <a:pt x="11" y="0"/>
                    </a:lnTo>
                    <a:lnTo>
                      <a:pt x="14" y="1"/>
                    </a:lnTo>
                    <a:lnTo>
                      <a:pt x="16" y="1"/>
                    </a:lnTo>
                    <a:lnTo>
                      <a:pt x="18" y="1"/>
                    </a:lnTo>
                    <a:lnTo>
                      <a:pt x="20" y="2"/>
                    </a:lnTo>
                    <a:lnTo>
                      <a:pt x="23" y="2"/>
                    </a:lnTo>
                    <a:lnTo>
                      <a:pt x="25" y="3"/>
                    </a:lnTo>
                    <a:lnTo>
                      <a:pt x="27" y="3"/>
                    </a:lnTo>
                    <a:lnTo>
                      <a:pt x="29" y="4"/>
                    </a:lnTo>
                    <a:lnTo>
                      <a:pt x="31" y="5"/>
                    </a:lnTo>
                    <a:lnTo>
                      <a:pt x="33" y="6"/>
                    </a:lnTo>
                    <a:lnTo>
                      <a:pt x="35" y="7"/>
                    </a:lnTo>
                    <a:lnTo>
                      <a:pt x="34" y="9"/>
                    </a:lnTo>
                    <a:lnTo>
                      <a:pt x="33" y="11"/>
                    </a:lnTo>
                    <a:lnTo>
                      <a:pt x="32" y="12"/>
                    </a:lnTo>
                    <a:close/>
                  </a:path>
                </a:pathLst>
              </a:custGeom>
              <a:solidFill>
                <a:srgbClr val="A98F00"/>
              </a:solidFill>
              <a:ln w="9525">
                <a:noFill/>
                <a:round/>
                <a:headEnd/>
                <a:tailEnd/>
              </a:ln>
            </p:spPr>
            <p:txBody>
              <a:bodyPr/>
              <a:lstStyle/>
              <a:p>
                <a:endParaRPr lang="en-US"/>
              </a:p>
            </p:txBody>
          </p:sp>
          <p:sp>
            <p:nvSpPr>
              <p:cNvPr id="26953" name="Freeform 369"/>
              <p:cNvSpPr>
                <a:spLocks/>
              </p:cNvSpPr>
              <p:nvPr/>
            </p:nvSpPr>
            <p:spPr bwMode="auto">
              <a:xfrm>
                <a:off x="991" y="1248"/>
                <a:ext cx="12" cy="10"/>
              </a:xfrm>
              <a:custGeom>
                <a:avLst/>
                <a:gdLst>
                  <a:gd name="T0" fmla="*/ 4 w 12"/>
                  <a:gd name="T1" fmla="*/ 10 h 10"/>
                  <a:gd name="T2" fmla="*/ 3 w 12"/>
                  <a:gd name="T3" fmla="*/ 9 h 10"/>
                  <a:gd name="T4" fmla="*/ 2 w 12"/>
                  <a:gd name="T5" fmla="*/ 8 h 10"/>
                  <a:gd name="T6" fmla="*/ 2 w 12"/>
                  <a:gd name="T7" fmla="*/ 7 h 10"/>
                  <a:gd name="T8" fmla="*/ 2 w 12"/>
                  <a:gd name="T9" fmla="*/ 7 h 10"/>
                  <a:gd name="T10" fmla="*/ 1 w 12"/>
                  <a:gd name="T11" fmla="*/ 7 h 10"/>
                  <a:gd name="T12" fmla="*/ 0 w 12"/>
                  <a:gd name="T13" fmla="*/ 7 h 10"/>
                  <a:gd name="T14" fmla="*/ 0 w 12"/>
                  <a:gd name="T15" fmla="*/ 6 h 10"/>
                  <a:gd name="T16" fmla="*/ 0 w 12"/>
                  <a:gd name="T17" fmla="*/ 5 h 10"/>
                  <a:gd name="T18" fmla="*/ 0 w 12"/>
                  <a:gd name="T19" fmla="*/ 5 h 10"/>
                  <a:gd name="T20" fmla="*/ 0 w 12"/>
                  <a:gd name="T21" fmla="*/ 4 h 10"/>
                  <a:gd name="T22" fmla="*/ 0 w 12"/>
                  <a:gd name="T23" fmla="*/ 4 h 10"/>
                  <a:gd name="T24" fmla="*/ 1 w 12"/>
                  <a:gd name="T25" fmla="*/ 4 h 10"/>
                  <a:gd name="T26" fmla="*/ 1 w 12"/>
                  <a:gd name="T27" fmla="*/ 4 h 10"/>
                  <a:gd name="T28" fmla="*/ 2 w 12"/>
                  <a:gd name="T29" fmla="*/ 3 h 10"/>
                  <a:gd name="T30" fmla="*/ 2 w 12"/>
                  <a:gd name="T31" fmla="*/ 3 h 10"/>
                  <a:gd name="T32" fmla="*/ 2 w 12"/>
                  <a:gd name="T33" fmla="*/ 2 h 10"/>
                  <a:gd name="T34" fmla="*/ 4 w 12"/>
                  <a:gd name="T35" fmla="*/ 2 h 10"/>
                  <a:gd name="T36" fmla="*/ 6 w 12"/>
                  <a:gd name="T37" fmla="*/ 1 h 10"/>
                  <a:gd name="T38" fmla="*/ 8 w 12"/>
                  <a:gd name="T39" fmla="*/ 0 h 10"/>
                  <a:gd name="T40" fmla="*/ 11 w 12"/>
                  <a:gd name="T41" fmla="*/ 0 h 10"/>
                  <a:gd name="T42" fmla="*/ 11 w 12"/>
                  <a:gd name="T43" fmla="*/ 2 h 10"/>
                  <a:gd name="T44" fmla="*/ 11 w 12"/>
                  <a:gd name="T45" fmla="*/ 4 h 10"/>
                  <a:gd name="T46" fmla="*/ 12 w 12"/>
                  <a:gd name="T47" fmla="*/ 5 h 10"/>
                  <a:gd name="T48" fmla="*/ 11 w 12"/>
                  <a:gd name="T49" fmla="*/ 6 h 10"/>
                  <a:gd name="T50" fmla="*/ 9 w 12"/>
                  <a:gd name="T51" fmla="*/ 7 h 10"/>
                  <a:gd name="T52" fmla="*/ 7 w 12"/>
                  <a:gd name="T53" fmla="*/ 8 h 10"/>
                  <a:gd name="T54" fmla="*/ 5 w 12"/>
                  <a:gd name="T55" fmla="*/ 9 h 10"/>
                  <a:gd name="T56" fmla="*/ 4 w 12"/>
                  <a:gd name="T57" fmla="*/ 10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
                  <a:gd name="T88" fmla="*/ 0 h 10"/>
                  <a:gd name="T89" fmla="*/ 12 w 12"/>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 h="10">
                    <a:moveTo>
                      <a:pt x="4" y="10"/>
                    </a:moveTo>
                    <a:lnTo>
                      <a:pt x="3" y="9"/>
                    </a:lnTo>
                    <a:lnTo>
                      <a:pt x="2" y="8"/>
                    </a:lnTo>
                    <a:lnTo>
                      <a:pt x="2" y="7"/>
                    </a:lnTo>
                    <a:lnTo>
                      <a:pt x="1" y="7"/>
                    </a:lnTo>
                    <a:lnTo>
                      <a:pt x="0" y="7"/>
                    </a:lnTo>
                    <a:lnTo>
                      <a:pt x="0" y="6"/>
                    </a:lnTo>
                    <a:lnTo>
                      <a:pt x="0" y="5"/>
                    </a:lnTo>
                    <a:lnTo>
                      <a:pt x="0" y="4"/>
                    </a:lnTo>
                    <a:lnTo>
                      <a:pt x="1" y="4"/>
                    </a:lnTo>
                    <a:lnTo>
                      <a:pt x="2" y="3"/>
                    </a:lnTo>
                    <a:lnTo>
                      <a:pt x="2" y="2"/>
                    </a:lnTo>
                    <a:lnTo>
                      <a:pt x="4" y="2"/>
                    </a:lnTo>
                    <a:lnTo>
                      <a:pt x="6" y="1"/>
                    </a:lnTo>
                    <a:lnTo>
                      <a:pt x="8" y="0"/>
                    </a:lnTo>
                    <a:lnTo>
                      <a:pt x="11" y="0"/>
                    </a:lnTo>
                    <a:lnTo>
                      <a:pt x="11" y="2"/>
                    </a:lnTo>
                    <a:lnTo>
                      <a:pt x="11" y="4"/>
                    </a:lnTo>
                    <a:lnTo>
                      <a:pt x="12" y="5"/>
                    </a:lnTo>
                    <a:lnTo>
                      <a:pt x="11" y="6"/>
                    </a:lnTo>
                    <a:lnTo>
                      <a:pt x="9" y="7"/>
                    </a:lnTo>
                    <a:lnTo>
                      <a:pt x="7" y="8"/>
                    </a:lnTo>
                    <a:lnTo>
                      <a:pt x="5" y="9"/>
                    </a:lnTo>
                    <a:lnTo>
                      <a:pt x="4" y="10"/>
                    </a:lnTo>
                    <a:close/>
                  </a:path>
                </a:pathLst>
              </a:custGeom>
              <a:solidFill>
                <a:srgbClr val="A98F00"/>
              </a:solidFill>
              <a:ln w="9525">
                <a:noFill/>
                <a:round/>
                <a:headEnd/>
                <a:tailEnd/>
              </a:ln>
            </p:spPr>
            <p:txBody>
              <a:bodyPr/>
              <a:lstStyle/>
              <a:p>
                <a:endParaRPr lang="en-US"/>
              </a:p>
            </p:txBody>
          </p:sp>
          <p:sp>
            <p:nvSpPr>
              <p:cNvPr id="26954" name="Freeform 370"/>
              <p:cNvSpPr>
                <a:spLocks/>
              </p:cNvSpPr>
              <p:nvPr/>
            </p:nvSpPr>
            <p:spPr bwMode="auto">
              <a:xfrm>
                <a:off x="393" y="1235"/>
                <a:ext cx="21" cy="19"/>
              </a:xfrm>
              <a:custGeom>
                <a:avLst/>
                <a:gdLst>
                  <a:gd name="T0" fmla="*/ 6 w 21"/>
                  <a:gd name="T1" fmla="*/ 18 h 19"/>
                  <a:gd name="T2" fmla="*/ 5 w 21"/>
                  <a:gd name="T3" fmla="*/ 17 h 19"/>
                  <a:gd name="T4" fmla="*/ 3 w 21"/>
                  <a:gd name="T5" fmla="*/ 16 h 19"/>
                  <a:gd name="T6" fmla="*/ 1 w 21"/>
                  <a:gd name="T7" fmla="*/ 14 h 19"/>
                  <a:gd name="T8" fmla="*/ 1 w 21"/>
                  <a:gd name="T9" fmla="*/ 12 h 19"/>
                  <a:gd name="T10" fmla="*/ 0 w 21"/>
                  <a:gd name="T11" fmla="*/ 10 h 19"/>
                  <a:gd name="T12" fmla="*/ 0 w 21"/>
                  <a:gd name="T13" fmla="*/ 8 h 19"/>
                  <a:gd name="T14" fmla="*/ 1 w 21"/>
                  <a:gd name="T15" fmla="*/ 6 h 19"/>
                  <a:gd name="T16" fmla="*/ 1 w 21"/>
                  <a:gd name="T17" fmla="*/ 5 h 19"/>
                  <a:gd name="T18" fmla="*/ 2 w 21"/>
                  <a:gd name="T19" fmla="*/ 3 h 19"/>
                  <a:gd name="T20" fmla="*/ 4 w 21"/>
                  <a:gd name="T21" fmla="*/ 2 h 19"/>
                  <a:gd name="T22" fmla="*/ 5 w 21"/>
                  <a:gd name="T23" fmla="*/ 1 h 19"/>
                  <a:gd name="T24" fmla="*/ 7 w 21"/>
                  <a:gd name="T25" fmla="*/ 1 h 19"/>
                  <a:gd name="T26" fmla="*/ 9 w 21"/>
                  <a:gd name="T27" fmla="*/ 0 h 19"/>
                  <a:gd name="T28" fmla="*/ 11 w 21"/>
                  <a:gd name="T29" fmla="*/ 0 h 19"/>
                  <a:gd name="T30" fmla="*/ 13 w 21"/>
                  <a:gd name="T31" fmla="*/ 0 h 19"/>
                  <a:gd name="T32" fmla="*/ 16 w 21"/>
                  <a:gd name="T33" fmla="*/ 0 h 19"/>
                  <a:gd name="T34" fmla="*/ 18 w 21"/>
                  <a:gd name="T35" fmla="*/ 0 h 19"/>
                  <a:gd name="T36" fmla="*/ 20 w 21"/>
                  <a:gd name="T37" fmla="*/ 2 h 19"/>
                  <a:gd name="T38" fmla="*/ 20 w 21"/>
                  <a:gd name="T39" fmla="*/ 5 h 19"/>
                  <a:gd name="T40" fmla="*/ 21 w 21"/>
                  <a:gd name="T41" fmla="*/ 7 h 19"/>
                  <a:gd name="T42" fmla="*/ 21 w 21"/>
                  <a:gd name="T43" fmla="*/ 8 h 19"/>
                  <a:gd name="T44" fmla="*/ 21 w 21"/>
                  <a:gd name="T45" fmla="*/ 10 h 19"/>
                  <a:gd name="T46" fmla="*/ 20 w 21"/>
                  <a:gd name="T47" fmla="*/ 12 h 19"/>
                  <a:gd name="T48" fmla="*/ 19 w 21"/>
                  <a:gd name="T49" fmla="*/ 13 h 19"/>
                  <a:gd name="T50" fmla="*/ 18 w 21"/>
                  <a:gd name="T51" fmla="*/ 15 h 19"/>
                  <a:gd name="T52" fmla="*/ 17 w 21"/>
                  <a:gd name="T53" fmla="*/ 15 h 19"/>
                  <a:gd name="T54" fmla="*/ 16 w 21"/>
                  <a:gd name="T55" fmla="*/ 16 h 19"/>
                  <a:gd name="T56" fmla="*/ 15 w 21"/>
                  <a:gd name="T57" fmla="*/ 17 h 19"/>
                  <a:gd name="T58" fmla="*/ 14 w 21"/>
                  <a:gd name="T59" fmla="*/ 18 h 19"/>
                  <a:gd name="T60" fmla="*/ 12 w 21"/>
                  <a:gd name="T61" fmla="*/ 19 h 19"/>
                  <a:gd name="T62" fmla="*/ 9 w 21"/>
                  <a:gd name="T63" fmla="*/ 19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19"/>
                  <a:gd name="T98" fmla="*/ 21 w 21"/>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19">
                    <a:moveTo>
                      <a:pt x="7" y="19"/>
                    </a:moveTo>
                    <a:lnTo>
                      <a:pt x="6" y="18"/>
                    </a:lnTo>
                    <a:lnTo>
                      <a:pt x="5" y="18"/>
                    </a:lnTo>
                    <a:lnTo>
                      <a:pt x="5" y="17"/>
                    </a:lnTo>
                    <a:lnTo>
                      <a:pt x="3" y="17"/>
                    </a:lnTo>
                    <a:lnTo>
                      <a:pt x="3" y="16"/>
                    </a:lnTo>
                    <a:lnTo>
                      <a:pt x="2" y="15"/>
                    </a:lnTo>
                    <a:lnTo>
                      <a:pt x="1" y="14"/>
                    </a:lnTo>
                    <a:lnTo>
                      <a:pt x="1" y="13"/>
                    </a:lnTo>
                    <a:lnTo>
                      <a:pt x="1" y="12"/>
                    </a:lnTo>
                    <a:lnTo>
                      <a:pt x="0" y="11"/>
                    </a:lnTo>
                    <a:lnTo>
                      <a:pt x="0" y="10"/>
                    </a:lnTo>
                    <a:lnTo>
                      <a:pt x="0" y="9"/>
                    </a:lnTo>
                    <a:lnTo>
                      <a:pt x="0" y="8"/>
                    </a:lnTo>
                    <a:lnTo>
                      <a:pt x="0" y="7"/>
                    </a:lnTo>
                    <a:lnTo>
                      <a:pt x="1" y="6"/>
                    </a:lnTo>
                    <a:lnTo>
                      <a:pt x="1" y="5"/>
                    </a:lnTo>
                    <a:lnTo>
                      <a:pt x="2" y="4"/>
                    </a:lnTo>
                    <a:lnTo>
                      <a:pt x="2" y="3"/>
                    </a:lnTo>
                    <a:lnTo>
                      <a:pt x="3" y="3"/>
                    </a:lnTo>
                    <a:lnTo>
                      <a:pt x="4" y="2"/>
                    </a:lnTo>
                    <a:lnTo>
                      <a:pt x="5" y="2"/>
                    </a:lnTo>
                    <a:lnTo>
                      <a:pt x="5" y="1"/>
                    </a:lnTo>
                    <a:lnTo>
                      <a:pt x="6" y="1"/>
                    </a:lnTo>
                    <a:lnTo>
                      <a:pt x="7" y="1"/>
                    </a:lnTo>
                    <a:lnTo>
                      <a:pt x="8" y="0"/>
                    </a:lnTo>
                    <a:lnTo>
                      <a:pt x="9" y="0"/>
                    </a:lnTo>
                    <a:lnTo>
                      <a:pt x="10" y="0"/>
                    </a:lnTo>
                    <a:lnTo>
                      <a:pt x="11" y="0"/>
                    </a:lnTo>
                    <a:lnTo>
                      <a:pt x="12" y="0"/>
                    </a:lnTo>
                    <a:lnTo>
                      <a:pt x="13" y="0"/>
                    </a:lnTo>
                    <a:lnTo>
                      <a:pt x="15" y="0"/>
                    </a:lnTo>
                    <a:lnTo>
                      <a:pt x="16" y="0"/>
                    </a:lnTo>
                    <a:lnTo>
                      <a:pt x="17" y="0"/>
                    </a:lnTo>
                    <a:lnTo>
                      <a:pt x="18" y="0"/>
                    </a:lnTo>
                    <a:lnTo>
                      <a:pt x="19" y="0"/>
                    </a:lnTo>
                    <a:lnTo>
                      <a:pt x="20" y="2"/>
                    </a:lnTo>
                    <a:lnTo>
                      <a:pt x="20" y="4"/>
                    </a:lnTo>
                    <a:lnTo>
                      <a:pt x="20" y="5"/>
                    </a:lnTo>
                    <a:lnTo>
                      <a:pt x="21" y="6"/>
                    </a:lnTo>
                    <a:lnTo>
                      <a:pt x="21" y="7"/>
                    </a:lnTo>
                    <a:lnTo>
                      <a:pt x="21" y="8"/>
                    </a:lnTo>
                    <a:lnTo>
                      <a:pt x="21" y="9"/>
                    </a:lnTo>
                    <a:lnTo>
                      <a:pt x="21" y="10"/>
                    </a:lnTo>
                    <a:lnTo>
                      <a:pt x="20" y="11"/>
                    </a:lnTo>
                    <a:lnTo>
                      <a:pt x="20" y="12"/>
                    </a:lnTo>
                    <a:lnTo>
                      <a:pt x="19" y="13"/>
                    </a:lnTo>
                    <a:lnTo>
                      <a:pt x="18" y="14"/>
                    </a:lnTo>
                    <a:lnTo>
                      <a:pt x="18" y="15"/>
                    </a:lnTo>
                    <a:lnTo>
                      <a:pt x="17" y="15"/>
                    </a:lnTo>
                    <a:lnTo>
                      <a:pt x="16" y="16"/>
                    </a:lnTo>
                    <a:lnTo>
                      <a:pt x="15" y="17"/>
                    </a:lnTo>
                    <a:lnTo>
                      <a:pt x="14" y="17"/>
                    </a:lnTo>
                    <a:lnTo>
                      <a:pt x="14" y="18"/>
                    </a:lnTo>
                    <a:lnTo>
                      <a:pt x="12" y="19"/>
                    </a:lnTo>
                    <a:lnTo>
                      <a:pt x="11" y="19"/>
                    </a:lnTo>
                    <a:lnTo>
                      <a:pt x="9" y="19"/>
                    </a:lnTo>
                    <a:lnTo>
                      <a:pt x="7" y="19"/>
                    </a:lnTo>
                    <a:close/>
                  </a:path>
                </a:pathLst>
              </a:custGeom>
              <a:solidFill>
                <a:srgbClr val="F8C400"/>
              </a:solidFill>
              <a:ln w="9525">
                <a:noFill/>
                <a:round/>
                <a:headEnd/>
                <a:tailEnd/>
              </a:ln>
            </p:spPr>
            <p:txBody>
              <a:bodyPr/>
              <a:lstStyle/>
              <a:p>
                <a:endParaRPr lang="en-US"/>
              </a:p>
            </p:txBody>
          </p:sp>
          <p:sp>
            <p:nvSpPr>
              <p:cNvPr id="26955" name="Freeform 371"/>
              <p:cNvSpPr>
                <a:spLocks/>
              </p:cNvSpPr>
              <p:nvPr/>
            </p:nvSpPr>
            <p:spPr bwMode="auto">
              <a:xfrm>
                <a:off x="1014" y="1246"/>
                <a:ext cx="15" cy="7"/>
              </a:xfrm>
              <a:custGeom>
                <a:avLst/>
                <a:gdLst>
                  <a:gd name="T0" fmla="*/ 0 w 15"/>
                  <a:gd name="T1" fmla="*/ 7 h 7"/>
                  <a:gd name="T2" fmla="*/ 0 w 15"/>
                  <a:gd name="T3" fmla="*/ 5 h 7"/>
                  <a:gd name="T4" fmla="*/ 0 w 15"/>
                  <a:gd name="T5" fmla="*/ 3 h 7"/>
                  <a:gd name="T6" fmla="*/ 0 w 15"/>
                  <a:gd name="T7" fmla="*/ 2 h 7"/>
                  <a:gd name="T8" fmla="*/ 0 w 15"/>
                  <a:gd name="T9" fmla="*/ 0 h 7"/>
                  <a:gd name="T10" fmla="*/ 2 w 15"/>
                  <a:gd name="T11" fmla="*/ 0 h 7"/>
                  <a:gd name="T12" fmla="*/ 4 w 15"/>
                  <a:gd name="T13" fmla="*/ 0 h 7"/>
                  <a:gd name="T14" fmla="*/ 6 w 15"/>
                  <a:gd name="T15" fmla="*/ 0 h 7"/>
                  <a:gd name="T16" fmla="*/ 8 w 15"/>
                  <a:gd name="T17" fmla="*/ 0 h 7"/>
                  <a:gd name="T18" fmla="*/ 9 w 15"/>
                  <a:gd name="T19" fmla="*/ 0 h 7"/>
                  <a:gd name="T20" fmla="*/ 11 w 15"/>
                  <a:gd name="T21" fmla="*/ 0 h 7"/>
                  <a:gd name="T22" fmla="*/ 13 w 15"/>
                  <a:gd name="T23" fmla="*/ 0 h 7"/>
                  <a:gd name="T24" fmla="*/ 15 w 15"/>
                  <a:gd name="T25" fmla="*/ 0 h 7"/>
                  <a:gd name="T26" fmla="*/ 15 w 15"/>
                  <a:gd name="T27" fmla="*/ 1 h 7"/>
                  <a:gd name="T28" fmla="*/ 14 w 15"/>
                  <a:gd name="T29" fmla="*/ 3 h 7"/>
                  <a:gd name="T30" fmla="*/ 14 w 15"/>
                  <a:gd name="T31" fmla="*/ 5 h 7"/>
                  <a:gd name="T32" fmla="*/ 14 w 15"/>
                  <a:gd name="T33" fmla="*/ 6 h 7"/>
                  <a:gd name="T34" fmla="*/ 12 w 15"/>
                  <a:gd name="T35" fmla="*/ 6 h 7"/>
                  <a:gd name="T36" fmla="*/ 11 w 15"/>
                  <a:gd name="T37" fmla="*/ 6 h 7"/>
                  <a:gd name="T38" fmla="*/ 9 w 15"/>
                  <a:gd name="T39" fmla="*/ 6 h 7"/>
                  <a:gd name="T40" fmla="*/ 7 w 15"/>
                  <a:gd name="T41" fmla="*/ 7 h 7"/>
                  <a:gd name="T42" fmla="*/ 5 w 15"/>
                  <a:gd name="T43" fmla="*/ 7 h 7"/>
                  <a:gd name="T44" fmla="*/ 4 w 15"/>
                  <a:gd name="T45" fmla="*/ 7 h 7"/>
                  <a:gd name="T46" fmla="*/ 2 w 15"/>
                  <a:gd name="T47" fmla="*/ 7 h 7"/>
                  <a:gd name="T48" fmla="*/ 0 w 1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7"/>
                  <a:gd name="T77" fmla="*/ 15 w 1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7">
                    <a:moveTo>
                      <a:pt x="0" y="7"/>
                    </a:moveTo>
                    <a:lnTo>
                      <a:pt x="0" y="5"/>
                    </a:lnTo>
                    <a:lnTo>
                      <a:pt x="0" y="3"/>
                    </a:lnTo>
                    <a:lnTo>
                      <a:pt x="0" y="2"/>
                    </a:lnTo>
                    <a:lnTo>
                      <a:pt x="0" y="0"/>
                    </a:lnTo>
                    <a:lnTo>
                      <a:pt x="2" y="0"/>
                    </a:lnTo>
                    <a:lnTo>
                      <a:pt x="4" y="0"/>
                    </a:lnTo>
                    <a:lnTo>
                      <a:pt x="6" y="0"/>
                    </a:lnTo>
                    <a:lnTo>
                      <a:pt x="8" y="0"/>
                    </a:lnTo>
                    <a:lnTo>
                      <a:pt x="9" y="0"/>
                    </a:lnTo>
                    <a:lnTo>
                      <a:pt x="11" y="0"/>
                    </a:lnTo>
                    <a:lnTo>
                      <a:pt x="13" y="0"/>
                    </a:lnTo>
                    <a:lnTo>
                      <a:pt x="15" y="0"/>
                    </a:lnTo>
                    <a:lnTo>
                      <a:pt x="15" y="1"/>
                    </a:lnTo>
                    <a:lnTo>
                      <a:pt x="14" y="3"/>
                    </a:lnTo>
                    <a:lnTo>
                      <a:pt x="14" y="5"/>
                    </a:lnTo>
                    <a:lnTo>
                      <a:pt x="14" y="6"/>
                    </a:lnTo>
                    <a:lnTo>
                      <a:pt x="12" y="6"/>
                    </a:lnTo>
                    <a:lnTo>
                      <a:pt x="11" y="6"/>
                    </a:lnTo>
                    <a:lnTo>
                      <a:pt x="9" y="6"/>
                    </a:lnTo>
                    <a:lnTo>
                      <a:pt x="7" y="7"/>
                    </a:lnTo>
                    <a:lnTo>
                      <a:pt x="5"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56" name="Freeform 372"/>
              <p:cNvSpPr>
                <a:spLocks/>
              </p:cNvSpPr>
              <p:nvPr/>
            </p:nvSpPr>
            <p:spPr bwMode="auto">
              <a:xfrm>
                <a:off x="1041" y="1246"/>
                <a:ext cx="19" cy="7"/>
              </a:xfrm>
              <a:custGeom>
                <a:avLst/>
                <a:gdLst>
                  <a:gd name="T0" fmla="*/ 0 w 19"/>
                  <a:gd name="T1" fmla="*/ 7 h 7"/>
                  <a:gd name="T2" fmla="*/ 0 w 19"/>
                  <a:gd name="T3" fmla="*/ 5 h 7"/>
                  <a:gd name="T4" fmla="*/ 0 w 19"/>
                  <a:gd name="T5" fmla="*/ 3 h 7"/>
                  <a:gd name="T6" fmla="*/ 0 w 19"/>
                  <a:gd name="T7" fmla="*/ 2 h 7"/>
                  <a:gd name="T8" fmla="*/ 0 w 19"/>
                  <a:gd name="T9" fmla="*/ 0 h 7"/>
                  <a:gd name="T10" fmla="*/ 2 w 19"/>
                  <a:gd name="T11" fmla="*/ 0 h 7"/>
                  <a:gd name="T12" fmla="*/ 4 w 19"/>
                  <a:gd name="T13" fmla="*/ 0 h 7"/>
                  <a:gd name="T14" fmla="*/ 7 w 19"/>
                  <a:gd name="T15" fmla="*/ 0 h 7"/>
                  <a:gd name="T16" fmla="*/ 9 w 19"/>
                  <a:gd name="T17" fmla="*/ 0 h 7"/>
                  <a:gd name="T18" fmla="*/ 12 w 19"/>
                  <a:gd name="T19" fmla="*/ 0 h 7"/>
                  <a:gd name="T20" fmla="*/ 14 w 19"/>
                  <a:gd name="T21" fmla="*/ 0 h 7"/>
                  <a:gd name="T22" fmla="*/ 16 w 19"/>
                  <a:gd name="T23" fmla="*/ 0 h 7"/>
                  <a:gd name="T24" fmla="*/ 19 w 19"/>
                  <a:gd name="T25" fmla="*/ 0 h 7"/>
                  <a:gd name="T26" fmla="*/ 19 w 19"/>
                  <a:gd name="T27" fmla="*/ 2 h 7"/>
                  <a:gd name="T28" fmla="*/ 19 w 19"/>
                  <a:gd name="T29" fmla="*/ 3 h 7"/>
                  <a:gd name="T30" fmla="*/ 19 w 19"/>
                  <a:gd name="T31" fmla="*/ 5 h 7"/>
                  <a:gd name="T32" fmla="*/ 19 w 19"/>
                  <a:gd name="T33" fmla="*/ 7 h 7"/>
                  <a:gd name="T34" fmla="*/ 16 w 19"/>
                  <a:gd name="T35" fmla="*/ 7 h 7"/>
                  <a:gd name="T36" fmla="*/ 14 w 19"/>
                  <a:gd name="T37" fmla="*/ 7 h 7"/>
                  <a:gd name="T38" fmla="*/ 12 w 19"/>
                  <a:gd name="T39" fmla="*/ 7 h 7"/>
                  <a:gd name="T40" fmla="*/ 9 w 19"/>
                  <a:gd name="T41" fmla="*/ 7 h 7"/>
                  <a:gd name="T42" fmla="*/ 7 w 19"/>
                  <a:gd name="T43" fmla="*/ 7 h 7"/>
                  <a:gd name="T44" fmla="*/ 5 w 19"/>
                  <a:gd name="T45" fmla="*/ 7 h 7"/>
                  <a:gd name="T46" fmla="*/ 2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0" y="5"/>
                    </a:lnTo>
                    <a:lnTo>
                      <a:pt x="0" y="3"/>
                    </a:lnTo>
                    <a:lnTo>
                      <a:pt x="0" y="2"/>
                    </a:lnTo>
                    <a:lnTo>
                      <a:pt x="0" y="0"/>
                    </a:lnTo>
                    <a:lnTo>
                      <a:pt x="2" y="0"/>
                    </a:lnTo>
                    <a:lnTo>
                      <a:pt x="4" y="0"/>
                    </a:lnTo>
                    <a:lnTo>
                      <a:pt x="7" y="0"/>
                    </a:lnTo>
                    <a:lnTo>
                      <a:pt x="9" y="0"/>
                    </a:lnTo>
                    <a:lnTo>
                      <a:pt x="12" y="0"/>
                    </a:lnTo>
                    <a:lnTo>
                      <a:pt x="14" y="0"/>
                    </a:lnTo>
                    <a:lnTo>
                      <a:pt x="16" y="0"/>
                    </a:lnTo>
                    <a:lnTo>
                      <a:pt x="19" y="0"/>
                    </a:lnTo>
                    <a:lnTo>
                      <a:pt x="19" y="2"/>
                    </a:lnTo>
                    <a:lnTo>
                      <a:pt x="19" y="3"/>
                    </a:lnTo>
                    <a:lnTo>
                      <a:pt x="19" y="5"/>
                    </a:lnTo>
                    <a:lnTo>
                      <a:pt x="19" y="7"/>
                    </a:lnTo>
                    <a:lnTo>
                      <a:pt x="16" y="7"/>
                    </a:lnTo>
                    <a:lnTo>
                      <a:pt x="14" y="7"/>
                    </a:lnTo>
                    <a:lnTo>
                      <a:pt x="12" y="7"/>
                    </a:lnTo>
                    <a:lnTo>
                      <a:pt x="9" y="7"/>
                    </a:lnTo>
                    <a:lnTo>
                      <a:pt x="7" y="7"/>
                    </a:lnTo>
                    <a:lnTo>
                      <a:pt x="5" y="7"/>
                    </a:lnTo>
                    <a:lnTo>
                      <a:pt x="2" y="7"/>
                    </a:lnTo>
                    <a:lnTo>
                      <a:pt x="0" y="7"/>
                    </a:lnTo>
                    <a:close/>
                  </a:path>
                </a:pathLst>
              </a:custGeom>
              <a:solidFill>
                <a:srgbClr val="A98F00"/>
              </a:solidFill>
              <a:ln w="9525">
                <a:noFill/>
                <a:round/>
                <a:headEnd/>
                <a:tailEnd/>
              </a:ln>
            </p:spPr>
            <p:txBody>
              <a:bodyPr/>
              <a:lstStyle/>
              <a:p>
                <a:endParaRPr lang="en-US"/>
              </a:p>
            </p:txBody>
          </p:sp>
          <p:sp>
            <p:nvSpPr>
              <p:cNvPr id="26957" name="Freeform 373"/>
              <p:cNvSpPr>
                <a:spLocks/>
              </p:cNvSpPr>
              <p:nvPr/>
            </p:nvSpPr>
            <p:spPr bwMode="auto">
              <a:xfrm>
                <a:off x="1075" y="1246"/>
                <a:ext cx="11" cy="7"/>
              </a:xfrm>
              <a:custGeom>
                <a:avLst/>
                <a:gdLst>
                  <a:gd name="T0" fmla="*/ 0 w 11"/>
                  <a:gd name="T1" fmla="*/ 7 h 7"/>
                  <a:gd name="T2" fmla="*/ 0 w 11"/>
                  <a:gd name="T3" fmla="*/ 5 h 7"/>
                  <a:gd name="T4" fmla="*/ 0 w 11"/>
                  <a:gd name="T5" fmla="*/ 3 h 7"/>
                  <a:gd name="T6" fmla="*/ 0 w 11"/>
                  <a:gd name="T7" fmla="*/ 2 h 7"/>
                  <a:gd name="T8" fmla="*/ 0 w 11"/>
                  <a:gd name="T9" fmla="*/ 0 h 7"/>
                  <a:gd name="T10" fmla="*/ 3 w 11"/>
                  <a:gd name="T11" fmla="*/ 0 h 7"/>
                  <a:gd name="T12" fmla="*/ 5 w 11"/>
                  <a:gd name="T13" fmla="*/ 0 h 7"/>
                  <a:gd name="T14" fmla="*/ 8 w 11"/>
                  <a:gd name="T15" fmla="*/ 0 h 7"/>
                  <a:gd name="T16" fmla="*/ 11 w 11"/>
                  <a:gd name="T17" fmla="*/ 0 h 7"/>
                  <a:gd name="T18" fmla="*/ 11 w 11"/>
                  <a:gd name="T19" fmla="*/ 2 h 7"/>
                  <a:gd name="T20" fmla="*/ 11 w 11"/>
                  <a:gd name="T21" fmla="*/ 3 h 7"/>
                  <a:gd name="T22" fmla="*/ 11 w 11"/>
                  <a:gd name="T23" fmla="*/ 5 h 7"/>
                  <a:gd name="T24" fmla="*/ 11 w 11"/>
                  <a:gd name="T25" fmla="*/ 6 h 7"/>
                  <a:gd name="T26" fmla="*/ 8 w 11"/>
                  <a:gd name="T27" fmla="*/ 6 h 7"/>
                  <a:gd name="T28" fmla="*/ 5 w 11"/>
                  <a:gd name="T29" fmla="*/ 7 h 7"/>
                  <a:gd name="T30" fmla="*/ 3 w 11"/>
                  <a:gd name="T31" fmla="*/ 7 h 7"/>
                  <a:gd name="T32" fmla="*/ 0 w 11"/>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7"/>
                  <a:gd name="T53" fmla="*/ 11 w 11"/>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7">
                    <a:moveTo>
                      <a:pt x="0" y="7"/>
                    </a:moveTo>
                    <a:lnTo>
                      <a:pt x="0" y="5"/>
                    </a:lnTo>
                    <a:lnTo>
                      <a:pt x="0" y="3"/>
                    </a:lnTo>
                    <a:lnTo>
                      <a:pt x="0" y="2"/>
                    </a:lnTo>
                    <a:lnTo>
                      <a:pt x="0" y="0"/>
                    </a:lnTo>
                    <a:lnTo>
                      <a:pt x="3" y="0"/>
                    </a:lnTo>
                    <a:lnTo>
                      <a:pt x="5" y="0"/>
                    </a:lnTo>
                    <a:lnTo>
                      <a:pt x="8" y="0"/>
                    </a:lnTo>
                    <a:lnTo>
                      <a:pt x="11" y="0"/>
                    </a:lnTo>
                    <a:lnTo>
                      <a:pt x="11" y="2"/>
                    </a:lnTo>
                    <a:lnTo>
                      <a:pt x="11" y="3"/>
                    </a:lnTo>
                    <a:lnTo>
                      <a:pt x="11" y="5"/>
                    </a:lnTo>
                    <a:lnTo>
                      <a:pt x="11" y="6"/>
                    </a:lnTo>
                    <a:lnTo>
                      <a:pt x="8" y="6"/>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958" name="Freeform 374"/>
              <p:cNvSpPr>
                <a:spLocks/>
              </p:cNvSpPr>
              <p:nvPr/>
            </p:nvSpPr>
            <p:spPr bwMode="auto">
              <a:xfrm>
                <a:off x="1100" y="1246"/>
                <a:ext cx="18" cy="7"/>
              </a:xfrm>
              <a:custGeom>
                <a:avLst/>
                <a:gdLst>
                  <a:gd name="T0" fmla="*/ 0 w 18"/>
                  <a:gd name="T1" fmla="*/ 7 h 7"/>
                  <a:gd name="T2" fmla="*/ 0 w 18"/>
                  <a:gd name="T3" fmla="*/ 5 h 7"/>
                  <a:gd name="T4" fmla="*/ 0 w 18"/>
                  <a:gd name="T5" fmla="*/ 3 h 7"/>
                  <a:gd name="T6" fmla="*/ 0 w 18"/>
                  <a:gd name="T7" fmla="*/ 2 h 7"/>
                  <a:gd name="T8" fmla="*/ 0 w 18"/>
                  <a:gd name="T9" fmla="*/ 0 h 7"/>
                  <a:gd name="T10" fmla="*/ 2 w 18"/>
                  <a:gd name="T11" fmla="*/ 0 h 7"/>
                  <a:gd name="T12" fmla="*/ 4 w 18"/>
                  <a:gd name="T13" fmla="*/ 0 h 7"/>
                  <a:gd name="T14" fmla="*/ 6 w 18"/>
                  <a:gd name="T15" fmla="*/ 0 h 7"/>
                  <a:gd name="T16" fmla="*/ 9 w 18"/>
                  <a:gd name="T17" fmla="*/ 0 h 7"/>
                  <a:gd name="T18" fmla="*/ 11 w 18"/>
                  <a:gd name="T19" fmla="*/ 0 h 7"/>
                  <a:gd name="T20" fmla="*/ 13 w 18"/>
                  <a:gd name="T21" fmla="*/ 0 h 7"/>
                  <a:gd name="T22" fmla="*/ 16 w 18"/>
                  <a:gd name="T23" fmla="*/ 0 h 7"/>
                  <a:gd name="T24" fmla="*/ 18 w 18"/>
                  <a:gd name="T25" fmla="*/ 0 h 7"/>
                  <a:gd name="T26" fmla="*/ 18 w 18"/>
                  <a:gd name="T27" fmla="*/ 2 h 7"/>
                  <a:gd name="T28" fmla="*/ 18 w 18"/>
                  <a:gd name="T29" fmla="*/ 3 h 7"/>
                  <a:gd name="T30" fmla="*/ 18 w 18"/>
                  <a:gd name="T31" fmla="*/ 5 h 7"/>
                  <a:gd name="T32" fmla="*/ 18 w 18"/>
                  <a:gd name="T33" fmla="*/ 7 h 7"/>
                  <a:gd name="T34" fmla="*/ 16 w 18"/>
                  <a:gd name="T35" fmla="*/ 7 h 7"/>
                  <a:gd name="T36" fmla="*/ 13 w 18"/>
                  <a:gd name="T37" fmla="*/ 7 h 7"/>
                  <a:gd name="T38" fmla="*/ 11 w 18"/>
                  <a:gd name="T39" fmla="*/ 7 h 7"/>
                  <a:gd name="T40" fmla="*/ 9 w 18"/>
                  <a:gd name="T41" fmla="*/ 7 h 7"/>
                  <a:gd name="T42" fmla="*/ 6 w 18"/>
                  <a:gd name="T43" fmla="*/ 7 h 7"/>
                  <a:gd name="T44" fmla="*/ 4 w 18"/>
                  <a:gd name="T45" fmla="*/ 7 h 7"/>
                  <a:gd name="T46" fmla="*/ 2 w 18"/>
                  <a:gd name="T47" fmla="*/ 7 h 7"/>
                  <a:gd name="T48" fmla="*/ 0 w 18"/>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7"/>
                  <a:gd name="T77" fmla="*/ 18 w 18"/>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7">
                    <a:moveTo>
                      <a:pt x="0" y="7"/>
                    </a:moveTo>
                    <a:lnTo>
                      <a:pt x="0" y="5"/>
                    </a:lnTo>
                    <a:lnTo>
                      <a:pt x="0" y="3"/>
                    </a:lnTo>
                    <a:lnTo>
                      <a:pt x="0" y="2"/>
                    </a:lnTo>
                    <a:lnTo>
                      <a:pt x="0" y="0"/>
                    </a:lnTo>
                    <a:lnTo>
                      <a:pt x="2" y="0"/>
                    </a:lnTo>
                    <a:lnTo>
                      <a:pt x="4" y="0"/>
                    </a:lnTo>
                    <a:lnTo>
                      <a:pt x="6" y="0"/>
                    </a:lnTo>
                    <a:lnTo>
                      <a:pt x="9" y="0"/>
                    </a:lnTo>
                    <a:lnTo>
                      <a:pt x="11" y="0"/>
                    </a:lnTo>
                    <a:lnTo>
                      <a:pt x="13" y="0"/>
                    </a:lnTo>
                    <a:lnTo>
                      <a:pt x="16" y="0"/>
                    </a:lnTo>
                    <a:lnTo>
                      <a:pt x="18" y="0"/>
                    </a:lnTo>
                    <a:lnTo>
                      <a:pt x="18" y="2"/>
                    </a:lnTo>
                    <a:lnTo>
                      <a:pt x="18" y="3"/>
                    </a:lnTo>
                    <a:lnTo>
                      <a:pt x="18" y="5"/>
                    </a:lnTo>
                    <a:lnTo>
                      <a:pt x="18" y="7"/>
                    </a:lnTo>
                    <a:lnTo>
                      <a:pt x="16" y="7"/>
                    </a:lnTo>
                    <a:lnTo>
                      <a:pt x="13" y="7"/>
                    </a:lnTo>
                    <a:lnTo>
                      <a:pt x="11" y="7"/>
                    </a:lnTo>
                    <a:lnTo>
                      <a:pt x="9"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59" name="Freeform 375"/>
              <p:cNvSpPr>
                <a:spLocks/>
              </p:cNvSpPr>
              <p:nvPr/>
            </p:nvSpPr>
            <p:spPr bwMode="auto">
              <a:xfrm>
                <a:off x="1133" y="1246"/>
                <a:ext cx="15" cy="7"/>
              </a:xfrm>
              <a:custGeom>
                <a:avLst/>
                <a:gdLst>
                  <a:gd name="T0" fmla="*/ 0 w 15"/>
                  <a:gd name="T1" fmla="*/ 7 h 7"/>
                  <a:gd name="T2" fmla="*/ 0 w 15"/>
                  <a:gd name="T3" fmla="*/ 5 h 7"/>
                  <a:gd name="T4" fmla="*/ 0 w 15"/>
                  <a:gd name="T5" fmla="*/ 4 h 7"/>
                  <a:gd name="T6" fmla="*/ 0 w 15"/>
                  <a:gd name="T7" fmla="*/ 2 h 7"/>
                  <a:gd name="T8" fmla="*/ 1 w 15"/>
                  <a:gd name="T9" fmla="*/ 0 h 7"/>
                  <a:gd name="T10" fmla="*/ 2 w 15"/>
                  <a:gd name="T11" fmla="*/ 0 h 7"/>
                  <a:gd name="T12" fmla="*/ 4 w 15"/>
                  <a:gd name="T13" fmla="*/ 0 h 7"/>
                  <a:gd name="T14" fmla="*/ 6 w 15"/>
                  <a:gd name="T15" fmla="*/ 0 h 7"/>
                  <a:gd name="T16" fmla="*/ 8 w 15"/>
                  <a:gd name="T17" fmla="*/ 0 h 7"/>
                  <a:gd name="T18" fmla="*/ 10 w 15"/>
                  <a:gd name="T19" fmla="*/ 0 h 7"/>
                  <a:gd name="T20" fmla="*/ 12 w 15"/>
                  <a:gd name="T21" fmla="*/ 0 h 7"/>
                  <a:gd name="T22" fmla="*/ 14 w 15"/>
                  <a:gd name="T23" fmla="*/ 0 h 7"/>
                  <a:gd name="T24" fmla="*/ 15 w 15"/>
                  <a:gd name="T25" fmla="*/ 0 h 7"/>
                  <a:gd name="T26" fmla="*/ 15 w 15"/>
                  <a:gd name="T27" fmla="*/ 2 h 7"/>
                  <a:gd name="T28" fmla="*/ 15 w 15"/>
                  <a:gd name="T29" fmla="*/ 3 h 7"/>
                  <a:gd name="T30" fmla="*/ 15 w 15"/>
                  <a:gd name="T31" fmla="*/ 5 h 7"/>
                  <a:gd name="T32" fmla="*/ 15 w 15"/>
                  <a:gd name="T33" fmla="*/ 6 h 7"/>
                  <a:gd name="T34" fmla="*/ 14 w 15"/>
                  <a:gd name="T35" fmla="*/ 6 h 7"/>
                  <a:gd name="T36" fmla="*/ 12 w 15"/>
                  <a:gd name="T37" fmla="*/ 6 h 7"/>
                  <a:gd name="T38" fmla="*/ 10 w 15"/>
                  <a:gd name="T39" fmla="*/ 6 h 7"/>
                  <a:gd name="T40" fmla="*/ 8 w 15"/>
                  <a:gd name="T41" fmla="*/ 7 h 7"/>
                  <a:gd name="T42" fmla="*/ 6 w 15"/>
                  <a:gd name="T43" fmla="*/ 7 h 7"/>
                  <a:gd name="T44" fmla="*/ 4 w 15"/>
                  <a:gd name="T45" fmla="*/ 7 h 7"/>
                  <a:gd name="T46" fmla="*/ 2 w 15"/>
                  <a:gd name="T47" fmla="*/ 7 h 7"/>
                  <a:gd name="T48" fmla="*/ 0 w 1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7"/>
                  <a:gd name="T77" fmla="*/ 15 w 1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7">
                    <a:moveTo>
                      <a:pt x="0" y="7"/>
                    </a:moveTo>
                    <a:lnTo>
                      <a:pt x="0" y="5"/>
                    </a:lnTo>
                    <a:lnTo>
                      <a:pt x="0" y="4"/>
                    </a:lnTo>
                    <a:lnTo>
                      <a:pt x="0" y="2"/>
                    </a:lnTo>
                    <a:lnTo>
                      <a:pt x="1" y="0"/>
                    </a:lnTo>
                    <a:lnTo>
                      <a:pt x="2" y="0"/>
                    </a:lnTo>
                    <a:lnTo>
                      <a:pt x="4" y="0"/>
                    </a:lnTo>
                    <a:lnTo>
                      <a:pt x="6" y="0"/>
                    </a:lnTo>
                    <a:lnTo>
                      <a:pt x="8" y="0"/>
                    </a:lnTo>
                    <a:lnTo>
                      <a:pt x="10" y="0"/>
                    </a:lnTo>
                    <a:lnTo>
                      <a:pt x="12" y="0"/>
                    </a:lnTo>
                    <a:lnTo>
                      <a:pt x="14" y="0"/>
                    </a:lnTo>
                    <a:lnTo>
                      <a:pt x="15" y="0"/>
                    </a:lnTo>
                    <a:lnTo>
                      <a:pt x="15" y="2"/>
                    </a:lnTo>
                    <a:lnTo>
                      <a:pt x="15" y="3"/>
                    </a:lnTo>
                    <a:lnTo>
                      <a:pt x="15" y="5"/>
                    </a:lnTo>
                    <a:lnTo>
                      <a:pt x="15" y="6"/>
                    </a:lnTo>
                    <a:lnTo>
                      <a:pt x="14" y="6"/>
                    </a:lnTo>
                    <a:lnTo>
                      <a:pt x="12" y="6"/>
                    </a:lnTo>
                    <a:lnTo>
                      <a:pt x="10" y="6"/>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60" name="Freeform 376"/>
              <p:cNvSpPr>
                <a:spLocks/>
              </p:cNvSpPr>
              <p:nvPr/>
            </p:nvSpPr>
            <p:spPr bwMode="auto">
              <a:xfrm>
                <a:off x="796" y="1245"/>
                <a:ext cx="14" cy="7"/>
              </a:xfrm>
              <a:custGeom>
                <a:avLst/>
                <a:gdLst>
                  <a:gd name="T0" fmla="*/ 0 w 14"/>
                  <a:gd name="T1" fmla="*/ 7 h 7"/>
                  <a:gd name="T2" fmla="*/ 0 w 14"/>
                  <a:gd name="T3" fmla="*/ 5 h 7"/>
                  <a:gd name="T4" fmla="*/ 0 w 14"/>
                  <a:gd name="T5" fmla="*/ 4 h 7"/>
                  <a:gd name="T6" fmla="*/ 0 w 14"/>
                  <a:gd name="T7" fmla="*/ 2 h 7"/>
                  <a:gd name="T8" fmla="*/ 0 w 14"/>
                  <a:gd name="T9" fmla="*/ 0 h 7"/>
                  <a:gd name="T10" fmla="*/ 1 w 14"/>
                  <a:gd name="T11" fmla="*/ 0 h 7"/>
                  <a:gd name="T12" fmla="*/ 3 w 14"/>
                  <a:gd name="T13" fmla="*/ 0 h 7"/>
                  <a:gd name="T14" fmla="*/ 5 w 14"/>
                  <a:gd name="T15" fmla="*/ 0 h 7"/>
                  <a:gd name="T16" fmla="*/ 7 w 14"/>
                  <a:gd name="T17" fmla="*/ 0 h 7"/>
                  <a:gd name="T18" fmla="*/ 9 w 14"/>
                  <a:gd name="T19" fmla="*/ 0 h 7"/>
                  <a:gd name="T20" fmla="*/ 11 w 14"/>
                  <a:gd name="T21" fmla="*/ 0 h 7"/>
                  <a:gd name="T22" fmla="*/ 12 w 14"/>
                  <a:gd name="T23" fmla="*/ 0 h 7"/>
                  <a:gd name="T24" fmla="*/ 14 w 14"/>
                  <a:gd name="T25" fmla="*/ 0 h 7"/>
                  <a:gd name="T26" fmla="*/ 14 w 14"/>
                  <a:gd name="T27" fmla="*/ 2 h 7"/>
                  <a:gd name="T28" fmla="*/ 14 w 14"/>
                  <a:gd name="T29" fmla="*/ 4 h 7"/>
                  <a:gd name="T30" fmla="*/ 14 w 14"/>
                  <a:gd name="T31" fmla="*/ 5 h 7"/>
                  <a:gd name="T32" fmla="*/ 14 w 14"/>
                  <a:gd name="T33" fmla="*/ 7 h 7"/>
                  <a:gd name="T34" fmla="*/ 12 w 14"/>
                  <a:gd name="T35" fmla="*/ 7 h 7"/>
                  <a:gd name="T36" fmla="*/ 11 w 14"/>
                  <a:gd name="T37" fmla="*/ 7 h 7"/>
                  <a:gd name="T38" fmla="*/ 9 w 14"/>
                  <a:gd name="T39" fmla="*/ 7 h 7"/>
                  <a:gd name="T40" fmla="*/ 7 w 14"/>
                  <a:gd name="T41" fmla="*/ 7 h 7"/>
                  <a:gd name="T42" fmla="*/ 5 w 14"/>
                  <a:gd name="T43" fmla="*/ 7 h 7"/>
                  <a:gd name="T44" fmla="*/ 3 w 14"/>
                  <a:gd name="T45" fmla="*/ 7 h 7"/>
                  <a:gd name="T46" fmla="*/ 2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0" y="5"/>
                    </a:lnTo>
                    <a:lnTo>
                      <a:pt x="0" y="4"/>
                    </a:lnTo>
                    <a:lnTo>
                      <a:pt x="0" y="2"/>
                    </a:lnTo>
                    <a:lnTo>
                      <a:pt x="0" y="0"/>
                    </a:lnTo>
                    <a:lnTo>
                      <a:pt x="1" y="0"/>
                    </a:lnTo>
                    <a:lnTo>
                      <a:pt x="3" y="0"/>
                    </a:lnTo>
                    <a:lnTo>
                      <a:pt x="5" y="0"/>
                    </a:lnTo>
                    <a:lnTo>
                      <a:pt x="7" y="0"/>
                    </a:lnTo>
                    <a:lnTo>
                      <a:pt x="9" y="0"/>
                    </a:lnTo>
                    <a:lnTo>
                      <a:pt x="11" y="0"/>
                    </a:lnTo>
                    <a:lnTo>
                      <a:pt x="12" y="0"/>
                    </a:lnTo>
                    <a:lnTo>
                      <a:pt x="14" y="0"/>
                    </a:lnTo>
                    <a:lnTo>
                      <a:pt x="14" y="2"/>
                    </a:lnTo>
                    <a:lnTo>
                      <a:pt x="14" y="4"/>
                    </a:lnTo>
                    <a:lnTo>
                      <a:pt x="14" y="5"/>
                    </a:lnTo>
                    <a:lnTo>
                      <a:pt x="14" y="7"/>
                    </a:lnTo>
                    <a:lnTo>
                      <a:pt x="12" y="7"/>
                    </a:lnTo>
                    <a:lnTo>
                      <a:pt x="11" y="7"/>
                    </a:lnTo>
                    <a:lnTo>
                      <a:pt x="9" y="7"/>
                    </a:lnTo>
                    <a:lnTo>
                      <a:pt x="7" y="7"/>
                    </a:lnTo>
                    <a:lnTo>
                      <a:pt x="5" y="7"/>
                    </a:lnTo>
                    <a:lnTo>
                      <a:pt x="3" y="7"/>
                    </a:lnTo>
                    <a:lnTo>
                      <a:pt x="2" y="7"/>
                    </a:lnTo>
                    <a:lnTo>
                      <a:pt x="0" y="7"/>
                    </a:lnTo>
                    <a:close/>
                  </a:path>
                </a:pathLst>
              </a:custGeom>
              <a:solidFill>
                <a:srgbClr val="A98F00"/>
              </a:solidFill>
              <a:ln w="9525">
                <a:noFill/>
                <a:round/>
                <a:headEnd/>
                <a:tailEnd/>
              </a:ln>
            </p:spPr>
            <p:txBody>
              <a:bodyPr/>
              <a:lstStyle/>
              <a:p>
                <a:endParaRPr lang="en-US"/>
              </a:p>
            </p:txBody>
          </p:sp>
          <p:sp>
            <p:nvSpPr>
              <p:cNvPr id="26961" name="Freeform 377"/>
              <p:cNvSpPr>
                <a:spLocks/>
              </p:cNvSpPr>
              <p:nvPr/>
            </p:nvSpPr>
            <p:spPr bwMode="auto">
              <a:xfrm>
                <a:off x="822" y="1245"/>
                <a:ext cx="19" cy="7"/>
              </a:xfrm>
              <a:custGeom>
                <a:avLst/>
                <a:gdLst>
                  <a:gd name="T0" fmla="*/ 0 w 19"/>
                  <a:gd name="T1" fmla="*/ 7 h 7"/>
                  <a:gd name="T2" fmla="*/ 0 w 19"/>
                  <a:gd name="T3" fmla="*/ 5 h 7"/>
                  <a:gd name="T4" fmla="*/ 0 w 19"/>
                  <a:gd name="T5" fmla="*/ 4 h 7"/>
                  <a:gd name="T6" fmla="*/ 0 w 19"/>
                  <a:gd name="T7" fmla="*/ 2 h 7"/>
                  <a:gd name="T8" fmla="*/ 0 w 19"/>
                  <a:gd name="T9" fmla="*/ 1 h 7"/>
                  <a:gd name="T10" fmla="*/ 2 w 19"/>
                  <a:gd name="T11" fmla="*/ 1 h 7"/>
                  <a:gd name="T12" fmla="*/ 5 w 19"/>
                  <a:gd name="T13" fmla="*/ 1 h 7"/>
                  <a:gd name="T14" fmla="*/ 7 w 19"/>
                  <a:gd name="T15" fmla="*/ 1 h 7"/>
                  <a:gd name="T16" fmla="*/ 10 w 19"/>
                  <a:gd name="T17" fmla="*/ 1 h 7"/>
                  <a:gd name="T18" fmla="*/ 12 w 19"/>
                  <a:gd name="T19" fmla="*/ 0 h 7"/>
                  <a:gd name="T20" fmla="*/ 14 w 19"/>
                  <a:gd name="T21" fmla="*/ 0 h 7"/>
                  <a:gd name="T22" fmla="*/ 17 w 19"/>
                  <a:gd name="T23" fmla="*/ 0 h 7"/>
                  <a:gd name="T24" fmla="*/ 19 w 19"/>
                  <a:gd name="T25" fmla="*/ 0 h 7"/>
                  <a:gd name="T26" fmla="*/ 19 w 19"/>
                  <a:gd name="T27" fmla="*/ 2 h 7"/>
                  <a:gd name="T28" fmla="*/ 19 w 19"/>
                  <a:gd name="T29" fmla="*/ 4 h 7"/>
                  <a:gd name="T30" fmla="*/ 19 w 19"/>
                  <a:gd name="T31" fmla="*/ 5 h 7"/>
                  <a:gd name="T32" fmla="*/ 19 w 19"/>
                  <a:gd name="T33" fmla="*/ 7 h 7"/>
                  <a:gd name="T34" fmla="*/ 17 w 19"/>
                  <a:gd name="T35" fmla="*/ 7 h 7"/>
                  <a:gd name="T36" fmla="*/ 14 w 19"/>
                  <a:gd name="T37" fmla="*/ 7 h 7"/>
                  <a:gd name="T38" fmla="*/ 12 w 19"/>
                  <a:gd name="T39" fmla="*/ 7 h 7"/>
                  <a:gd name="T40" fmla="*/ 10 w 19"/>
                  <a:gd name="T41" fmla="*/ 7 h 7"/>
                  <a:gd name="T42" fmla="*/ 7 w 19"/>
                  <a:gd name="T43" fmla="*/ 7 h 7"/>
                  <a:gd name="T44" fmla="*/ 5 w 19"/>
                  <a:gd name="T45" fmla="*/ 7 h 7"/>
                  <a:gd name="T46" fmla="*/ 3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0" y="5"/>
                    </a:lnTo>
                    <a:lnTo>
                      <a:pt x="0" y="4"/>
                    </a:lnTo>
                    <a:lnTo>
                      <a:pt x="0" y="2"/>
                    </a:lnTo>
                    <a:lnTo>
                      <a:pt x="0" y="1"/>
                    </a:lnTo>
                    <a:lnTo>
                      <a:pt x="2" y="1"/>
                    </a:lnTo>
                    <a:lnTo>
                      <a:pt x="5" y="1"/>
                    </a:lnTo>
                    <a:lnTo>
                      <a:pt x="7" y="1"/>
                    </a:lnTo>
                    <a:lnTo>
                      <a:pt x="10" y="1"/>
                    </a:lnTo>
                    <a:lnTo>
                      <a:pt x="12" y="0"/>
                    </a:lnTo>
                    <a:lnTo>
                      <a:pt x="14" y="0"/>
                    </a:lnTo>
                    <a:lnTo>
                      <a:pt x="17" y="0"/>
                    </a:lnTo>
                    <a:lnTo>
                      <a:pt x="19" y="0"/>
                    </a:lnTo>
                    <a:lnTo>
                      <a:pt x="19" y="2"/>
                    </a:lnTo>
                    <a:lnTo>
                      <a:pt x="19" y="4"/>
                    </a:lnTo>
                    <a:lnTo>
                      <a:pt x="19" y="5"/>
                    </a:lnTo>
                    <a:lnTo>
                      <a:pt x="19" y="7"/>
                    </a:lnTo>
                    <a:lnTo>
                      <a:pt x="17" y="7"/>
                    </a:lnTo>
                    <a:lnTo>
                      <a:pt x="14" y="7"/>
                    </a:lnTo>
                    <a:lnTo>
                      <a:pt x="12" y="7"/>
                    </a:lnTo>
                    <a:lnTo>
                      <a:pt x="10"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962" name="Freeform 378"/>
              <p:cNvSpPr>
                <a:spLocks/>
              </p:cNvSpPr>
              <p:nvPr/>
            </p:nvSpPr>
            <p:spPr bwMode="auto">
              <a:xfrm>
                <a:off x="854" y="1245"/>
                <a:ext cx="14" cy="7"/>
              </a:xfrm>
              <a:custGeom>
                <a:avLst/>
                <a:gdLst>
                  <a:gd name="T0" fmla="*/ 0 w 14"/>
                  <a:gd name="T1" fmla="*/ 7 h 7"/>
                  <a:gd name="T2" fmla="*/ 0 w 14"/>
                  <a:gd name="T3" fmla="*/ 5 h 7"/>
                  <a:gd name="T4" fmla="*/ 0 w 14"/>
                  <a:gd name="T5" fmla="*/ 4 h 7"/>
                  <a:gd name="T6" fmla="*/ 0 w 14"/>
                  <a:gd name="T7" fmla="*/ 2 h 7"/>
                  <a:gd name="T8" fmla="*/ 0 w 14"/>
                  <a:gd name="T9" fmla="*/ 0 h 7"/>
                  <a:gd name="T10" fmla="*/ 2 w 14"/>
                  <a:gd name="T11" fmla="*/ 0 h 7"/>
                  <a:gd name="T12" fmla="*/ 3 w 14"/>
                  <a:gd name="T13" fmla="*/ 0 h 7"/>
                  <a:gd name="T14" fmla="*/ 5 w 14"/>
                  <a:gd name="T15" fmla="*/ 0 h 7"/>
                  <a:gd name="T16" fmla="*/ 7 w 14"/>
                  <a:gd name="T17" fmla="*/ 0 h 7"/>
                  <a:gd name="T18" fmla="*/ 9 w 14"/>
                  <a:gd name="T19" fmla="*/ 0 h 7"/>
                  <a:gd name="T20" fmla="*/ 10 w 14"/>
                  <a:gd name="T21" fmla="*/ 0 h 7"/>
                  <a:gd name="T22" fmla="*/ 12 w 14"/>
                  <a:gd name="T23" fmla="*/ 0 h 7"/>
                  <a:gd name="T24" fmla="*/ 14 w 14"/>
                  <a:gd name="T25" fmla="*/ 0 h 7"/>
                  <a:gd name="T26" fmla="*/ 14 w 14"/>
                  <a:gd name="T27" fmla="*/ 2 h 7"/>
                  <a:gd name="T28" fmla="*/ 14 w 14"/>
                  <a:gd name="T29" fmla="*/ 4 h 7"/>
                  <a:gd name="T30" fmla="*/ 14 w 14"/>
                  <a:gd name="T31" fmla="*/ 5 h 7"/>
                  <a:gd name="T32" fmla="*/ 14 w 14"/>
                  <a:gd name="T33" fmla="*/ 7 h 7"/>
                  <a:gd name="T34" fmla="*/ 12 w 14"/>
                  <a:gd name="T35" fmla="*/ 7 h 7"/>
                  <a:gd name="T36" fmla="*/ 10 w 14"/>
                  <a:gd name="T37" fmla="*/ 7 h 7"/>
                  <a:gd name="T38" fmla="*/ 9 w 14"/>
                  <a:gd name="T39" fmla="*/ 7 h 7"/>
                  <a:gd name="T40" fmla="*/ 7 w 14"/>
                  <a:gd name="T41" fmla="*/ 7 h 7"/>
                  <a:gd name="T42" fmla="*/ 5 w 14"/>
                  <a:gd name="T43" fmla="*/ 7 h 7"/>
                  <a:gd name="T44" fmla="*/ 3 w 14"/>
                  <a:gd name="T45" fmla="*/ 7 h 7"/>
                  <a:gd name="T46" fmla="*/ 2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0" y="5"/>
                    </a:lnTo>
                    <a:lnTo>
                      <a:pt x="0" y="4"/>
                    </a:lnTo>
                    <a:lnTo>
                      <a:pt x="0" y="2"/>
                    </a:lnTo>
                    <a:lnTo>
                      <a:pt x="0" y="0"/>
                    </a:lnTo>
                    <a:lnTo>
                      <a:pt x="2" y="0"/>
                    </a:lnTo>
                    <a:lnTo>
                      <a:pt x="3" y="0"/>
                    </a:lnTo>
                    <a:lnTo>
                      <a:pt x="5" y="0"/>
                    </a:lnTo>
                    <a:lnTo>
                      <a:pt x="7" y="0"/>
                    </a:lnTo>
                    <a:lnTo>
                      <a:pt x="9" y="0"/>
                    </a:lnTo>
                    <a:lnTo>
                      <a:pt x="10" y="0"/>
                    </a:lnTo>
                    <a:lnTo>
                      <a:pt x="12" y="0"/>
                    </a:lnTo>
                    <a:lnTo>
                      <a:pt x="14" y="0"/>
                    </a:lnTo>
                    <a:lnTo>
                      <a:pt x="14" y="2"/>
                    </a:lnTo>
                    <a:lnTo>
                      <a:pt x="14" y="4"/>
                    </a:lnTo>
                    <a:lnTo>
                      <a:pt x="14" y="5"/>
                    </a:lnTo>
                    <a:lnTo>
                      <a:pt x="14" y="7"/>
                    </a:lnTo>
                    <a:lnTo>
                      <a:pt x="12" y="7"/>
                    </a:lnTo>
                    <a:lnTo>
                      <a:pt x="10" y="7"/>
                    </a:lnTo>
                    <a:lnTo>
                      <a:pt x="9" y="7"/>
                    </a:lnTo>
                    <a:lnTo>
                      <a:pt x="7" y="7"/>
                    </a:lnTo>
                    <a:lnTo>
                      <a:pt x="5" y="7"/>
                    </a:lnTo>
                    <a:lnTo>
                      <a:pt x="3" y="7"/>
                    </a:lnTo>
                    <a:lnTo>
                      <a:pt x="2" y="7"/>
                    </a:lnTo>
                    <a:lnTo>
                      <a:pt x="0" y="7"/>
                    </a:lnTo>
                    <a:close/>
                  </a:path>
                </a:pathLst>
              </a:custGeom>
              <a:solidFill>
                <a:srgbClr val="A98F00"/>
              </a:solidFill>
              <a:ln w="9525">
                <a:noFill/>
                <a:round/>
                <a:headEnd/>
                <a:tailEnd/>
              </a:ln>
            </p:spPr>
            <p:txBody>
              <a:bodyPr/>
              <a:lstStyle/>
              <a:p>
                <a:endParaRPr lang="en-US"/>
              </a:p>
            </p:txBody>
          </p:sp>
          <p:sp>
            <p:nvSpPr>
              <p:cNvPr id="26963" name="Freeform 379"/>
              <p:cNvSpPr>
                <a:spLocks/>
              </p:cNvSpPr>
              <p:nvPr/>
            </p:nvSpPr>
            <p:spPr bwMode="auto">
              <a:xfrm>
                <a:off x="882" y="1245"/>
                <a:ext cx="17" cy="7"/>
              </a:xfrm>
              <a:custGeom>
                <a:avLst/>
                <a:gdLst>
                  <a:gd name="T0" fmla="*/ 0 w 17"/>
                  <a:gd name="T1" fmla="*/ 7 h 7"/>
                  <a:gd name="T2" fmla="*/ 0 w 17"/>
                  <a:gd name="T3" fmla="*/ 5 h 7"/>
                  <a:gd name="T4" fmla="*/ 0 w 17"/>
                  <a:gd name="T5" fmla="*/ 4 h 7"/>
                  <a:gd name="T6" fmla="*/ 0 w 17"/>
                  <a:gd name="T7" fmla="*/ 2 h 7"/>
                  <a:gd name="T8" fmla="*/ 0 w 17"/>
                  <a:gd name="T9" fmla="*/ 0 h 7"/>
                  <a:gd name="T10" fmla="*/ 2 w 17"/>
                  <a:gd name="T11" fmla="*/ 0 h 7"/>
                  <a:gd name="T12" fmla="*/ 4 w 17"/>
                  <a:gd name="T13" fmla="*/ 0 h 7"/>
                  <a:gd name="T14" fmla="*/ 7 w 17"/>
                  <a:gd name="T15" fmla="*/ 0 h 7"/>
                  <a:gd name="T16" fmla="*/ 9 w 17"/>
                  <a:gd name="T17" fmla="*/ 0 h 7"/>
                  <a:gd name="T18" fmla="*/ 11 w 17"/>
                  <a:gd name="T19" fmla="*/ 0 h 7"/>
                  <a:gd name="T20" fmla="*/ 13 w 17"/>
                  <a:gd name="T21" fmla="*/ 0 h 7"/>
                  <a:gd name="T22" fmla="*/ 15 w 17"/>
                  <a:gd name="T23" fmla="*/ 0 h 7"/>
                  <a:gd name="T24" fmla="*/ 17 w 17"/>
                  <a:gd name="T25" fmla="*/ 0 h 7"/>
                  <a:gd name="T26" fmla="*/ 17 w 17"/>
                  <a:gd name="T27" fmla="*/ 2 h 7"/>
                  <a:gd name="T28" fmla="*/ 17 w 17"/>
                  <a:gd name="T29" fmla="*/ 4 h 7"/>
                  <a:gd name="T30" fmla="*/ 17 w 17"/>
                  <a:gd name="T31" fmla="*/ 5 h 7"/>
                  <a:gd name="T32" fmla="*/ 17 w 17"/>
                  <a:gd name="T33" fmla="*/ 7 h 7"/>
                  <a:gd name="T34" fmla="*/ 15 w 17"/>
                  <a:gd name="T35" fmla="*/ 7 h 7"/>
                  <a:gd name="T36" fmla="*/ 13 w 17"/>
                  <a:gd name="T37" fmla="*/ 7 h 7"/>
                  <a:gd name="T38" fmla="*/ 11 w 17"/>
                  <a:gd name="T39" fmla="*/ 7 h 7"/>
                  <a:gd name="T40" fmla="*/ 9 w 17"/>
                  <a:gd name="T41" fmla="*/ 7 h 7"/>
                  <a:gd name="T42" fmla="*/ 7 w 17"/>
                  <a:gd name="T43" fmla="*/ 7 h 7"/>
                  <a:gd name="T44" fmla="*/ 4 w 17"/>
                  <a:gd name="T45" fmla="*/ 7 h 7"/>
                  <a:gd name="T46" fmla="*/ 2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4"/>
                    </a:lnTo>
                    <a:lnTo>
                      <a:pt x="0" y="2"/>
                    </a:lnTo>
                    <a:lnTo>
                      <a:pt x="0" y="0"/>
                    </a:lnTo>
                    <a:lnTo>
                      <a:pt x="2" y="0"/>
                    </a:lnTo>
                    <a:lnTo>
                      <a:pt x="4" y="0"/>
                    </a:lnTo>
                    <a:lnTo>
                      <a:pt x="7" y="0"/>
                    </a:lnTo>
                    <a:lnTo>
                      <a:pt x="9" y="0"/>
                    </a:lnTo>
                    <a:lnTo>
                      <a:pt x="11" y="0"/>
                    </a:lnTo>
                    <a:lnTo>
                      <a:pt x="13" y="0"/>
                    </a:lnTo>
                    <a:lnTo>
                      <a:pt x="15" y="0"/>
                    </a:lnTo>
                    <a:lnTo>
                      <a:pt x="17" y="0"/>
                    </a:lnTo>
                    <a:lnTo>
                      <a:pt x="17" y="2"/>
                    </a:lnTo>
                    <a:lnTo>
                      <a:pt x="17" y="4"/>
                    </a:lnTo>
                    <a:lnTo>
                      <a:pt x="17" y="5"/>
                    </a:lnTo>
                    <a:lnTo>
                      <a:pt x="17" y="7"/>
                    </a:lnTo>
                    <a:lnTo>
                      <a:pt x="15" y="7"/>
                    </a:lnTo>
                    <a:lnTo>
                      <a:pt x="13" y="7"/>
                    </a:lnTo>
                    <a:lnTo>
                      <a:pt x="11" y="7"/>
                    </a:lnTo>
                    <a:lnTo>
                      <a:pt x="9" y="7"/>
                    </a:lnTo>
                    <a:lnTo>
                      <a:pt x="7"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64" name="Freeform 380"/>
              <p:cNvSpPr>
                <a:spLocks/>
              </p:cNvSpPr>
              <p:nvPr/>
            </p:nvSpPr>
            <p:spPr bwMode="auto">
              <a:xfrm>
                <a:off x="945" y="1235"/>
                <a:ext cx="20" cy="14"/>
              </a:xfrm>
              <a:custGeom>
                <a:avLst/>
                <a:gdLst>
                  <a:gd name="T0" fmla="*/ 14 w 20"/>
                  <a:gd name="T1" fmla="*/ 14 h 14"/>
                  <a:gd name="T2" fmla="*/ 11 w 20"/>
                  <a:gd name="T3" fmla="*/ 12 h 14"/>
                  <a:gd name="T4" fmla="*/ 8 w 20"/>
                  <a:gd name="T5" fmla="*/ 11 h 14"/>
                  <a:gd name="T6" fmla="*/ 6 w 20"/>
                  <a:gd name="T7" fmla="*/ 10 h 14"/>
                  <a:gd name="T8" fmla="*/ 4 w 20"/>
                  <a:gd name="T9" fmla="*/ 9 h 14"/>
                  <a:gd name="T10" fmla="*/ 3 w 20"/>
                  <a:gd name="T11" fmla="*/ 8 h 14"/>
                  <a:gd name="T12" fmla="*/ 2 w 20"/>
                  <a:gd name="T13" fmla="*/ 8 h 14"/>
                  <a:gd name="T14" fmla="*/ 1 w 20"/>
                  <a:gd name="T15" fmla="*/ 8 h 14"/>
                  <a:gd name="T16" fmla="*/ 0 w 20"/>
                  <a:gd name="T17" fmla="*/ 7 h 14"/>
                  <a:gd name="T18" fmla="*/ 0 w 20"/>
                  <a:gd name="T19" fmla="*/ 5 h 14"/>
                  <a:gd name="T20" fmla="*/ 1 w 20"/>
                  <a:gd name="T21" fmla="*/ 4 h 14"/>
                  <a:gd name="T22" fmla="*/ 1 w 20"/>
                  <a:gd name="T23" fmla="*/ 2 h 14"/>
                  <a:gd name="T24" fmla="*/ 2 w 20"/>
                  <a:gd name="T25" fmla="*/ 0 h 14"/>
                  <a:gd name="T26" fmla="*/ 4 w 20"/>
                  <a:gd name="T27" fmla="*/ 0 h 14"/>
                  <a:gd name="T28" fmla="*/ 5 w 20"/>
                  <a:gd name="T29" fmla="*/ 1 h 14"/>
                  <a:gd name="T30" fmla="*/ 6 w 20"/>
                  <a:gd name="T31" fmla="*/ 1 h 14"/>
                  <a:gd name="T32" fmla="*/ 8 w 20"/>
                  <a:gd name="T33" fmla="*/ 2 h 14"/>
                  <a:gd name="T34" fmla="*/ 8 w 20"/>
                  <a:gd name="T35" fmla="*/ 2 h 14"/>
                  <a:gd name="T36" fmla="*/ 8 w 20"/>
                  <a:gd name="T37" fmla="*/ 3 h 14"/>
                  <a:gd name="T38" fmla="*/ 10 w 20"/>
                  <a:gd name="T39" fmla="*/ 3 h 14"/>
                  <a:gd name="T40" fmla="*/ 11 w 20"/>
                  <a:gd name="T41" fmla="*/ 4 h 14"/>
                  <a:gd name="T42" fmla="*/ 13 w 20"/>
                  <a:gd name="T43" fmla="*/ 4 h 14"/>
                  <a:gd name="T44" fmla="*/ 14 w 20"/>
                  <a:gd name="T45" fmla="*/ 5 h 14"/>
                  <a:gd name="T46" fmla="*/ 16 w 20"/>
                  <a:gd name="T47" fmla="*/ 6 h 14"/>
                  <a:gd name="T48" fmla="*/ 17 w 20"/>
                  <a:gd name="T49" fmla="*/ 6 h 14"/>
                  <a:gd name="T50" fmla="*/ 19 w 20"/>
                  <a:gd name="T51" fmla="*/ 7 h 14"/>
                  <a:gd name="T52" fmla="*/ 20 w 20"/>
                  <a:gd name="T53" fmla="*/ 8 h 14"/>
                  <a:gd name="T54" fmla="*/ 20 w 20"/>
                  <a:gd name="T55" fmla="*/ 9 h 14"/>
                  <a:gd name="T56" fmla="*/ 20 w 20"/>
                  <a:gd name="T57" fmla="*/ 10 h 14"/>
                  <a:gd name="T58" fmla="*/ 19 w 20"/>
                  <a:gd name="T59" fmla="*/ 10 h 14"/>
                  <a:gd name="T60" fmla="*/ 18 w 20"/>
                  <a:gd name="T61" fmla="*/ 10 h 14"/>
                  <a:gd name="T62" fmla="*/ 18 w 20"/>
                  <a:gd name="T63" fmla="*/ 11 h 14"/>
                  <a:gd name="T64" fmla="*/ 18 w 20"/>
                  <a:gd name="T65" fmla="*/ 12 h 14"/>
                  <a:gd name="T66" fmla="*/ 17 w 20"/>
                  <a:gd name="T67" fmla="*/ 12 h 14"/>
                  <a:gd name="T68" fmla="*/ 17 w 20"/>
                  <a:gd name="T69" fmla="*/ 13 h 14"/>
                  <a:gd name="T70" fmla="*/ 16 w 20"/>
                  <a:gd name="T71" fmla="*/ 13 h 14"/>
                  <a:gd name="T72" fmla="*/ 14 w 20"/>
                  <a:gd name="T73" fmla="*/ 14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14"/>
                  <a:gd name="T113" fmla="*/ 20 w 20"/>
                  <a:gd name="T114" fmla="*/ 14 h 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14">
                    <a:moveTo>
                      <a:pt x="14" y="14"/>
                    </a:moveTo>
                    <a:lnTo>
                      <a:pt x="11" y="12"/>
                    </a:lnTo>
                    <a:lnTo>
                      <a:pt x="8" y="11"/>
                    </a:lnTo>
                    <a:lnTo>
                      <a:pt x="6" y="10"/>
                    </a:lnTo>
                    <a:lnTo>
                      <a:pt x="4" y="9"/>
                    </a:lnTo>
                    <a:lnTo>
                      <a:pt x="3" y="8"/>
                    </a:lnTo>
                    <a:lnTo>
                      <a:pt x="2" y="8"/>
                    </a:lnTo>
                    <a:lnTo>
                      <a:pt x="1" y="8"/>
                    </a:lnTo>
                    <a:lnTo>
                      <a:pt x="0" y="7"/>
                    </a:lnTo>
                    <a:lnTo>
                      <a:pt x="0" y="5"/>
                    </a:lnTo>
                    <a:lnTo>
                      <a:pt x="1" y="4"/>
                    </a:lnTo>
                    <a:lnTo>
                      <a:pt x="1" y="2"/>
                    </a:lnTo>
                    <a:lnTo>
                      <a:pt x="2" y="0"/>
                    </a:lnTo>
                    <a:lnTo>
                      <a:pt x="4" y="0"/>
                    </a:lnTo>
                    <a:lnTo>
                      <a:pt x="5" y="1"/>
                    </a:lnTo>
                    <a:lnTo>
                      <a:pt x="6" y="1"/>
                    </a:lnTo>
                    <a:lnTo>
                      <a:pt x="8" y="2"/>
                    </a:lnTo>
                    <a:lnTo>
                      <a:pt x="8" y="3"/>
                    </a:lnTo>
                    <a:lnTo>
                      <a:pt x="10" y="3"/>
                    </a:lnTo>
                    <a:lnTo>
                      <a:pt x="11" y="4"/>
                    </a:lnTo>
                    <a:lnTo>
                      <a:pt x="13" y="4"/>
                    </a:lnTo>
                    <a:lnTo>
                      <a:pt x="14" y="5"/>
                    </a:lnTo>
                    <a:lnTo>
                      <a:pt x="16" y="6"/>
                    </a:lnTo>
                    <a:lnTo>
                      <a:pt x="17" y="6"/>
                    </a:lnTo>
                    <a:lnTo>
                      <a:pt x="19" y="7"/>
                    </a:lnTo>
                    <a:lnTo>
                      <a:pt x="20" y="8"/>
                    </a:lnTo>
                    <a:lnTo>
                      <a:pt x="20" y="9"/>
                    </a:lnTo>
                    <a:lnTo>
                      <a:pt x="20" y="10"/>
                    </a:lnTo>
                    <a:lnTo>
                      <a:pt x="19" y="10"/>
                    </a:lnTo>
                    <a:lnTo>
                      <a:pt x="18" y="10"/>
                    </a:lnTo>
                    <a:lnTo>
                      <a:pt x="18" y="11"/>
                    </a:lnTo>
                    <a:lnTo>
                      <a:pt x="18" y="12"/>
                    </a:lnTo>
                    <a:lnTo>
                      <a:pt x="17" y="12"/>
                    </a:lnTo>
                    <a:lnTo>
                      <a:pt x="17" y="13"/>
                    </a:lnTo>
                    <a:lnTo>
                      <a:pt x="16" y="13"/>
                    </a:lnTo>
                    <a:lnTo>
                      <a:pt x="14" y="14"/>
                    </a:lnTo>
                    <a:close/>
                  </a:path>
                </a:pathLst>
              </a:custGeom>
              <a:solidFill>
                <a:srgbClr val="A98F00"/>
              </a:solidFill>
              <a:ln w="9525">
                <a:noFill/>
                <a:round/>
                <a:headEnd/>
                <a:tailEnd/>
              </a:ln>
            </p:spPr>
            <p:txBody>
              <a:bodyPr/>
              <a:lstStyle/>
              <a:p>
                <a:endParaRPr lang="en-US"/>
              </a:p>
            </p:txBody>
          </p:sp>
          <p:sp>
            <p:nvSpPr>
              <p:cNvPr id="26965" name="Freeform 381"/>
              <p:cNvSpPr>
                <a:spLocks/>
              </p:cNvSpPr>
              <p:nvPr/>
            </p:nvSpPr>
            <p:spPr bwMode="auto">
              <a:xfrm>
                <a:off x="975" y="1233"/>
                <a:ext cx="22" cy="16"/>
              </a:xfrm>
              <a:custGeom>
                <a:avLst/>
                <a:gdLst>
                  <a:gd name="T0" fmla="*/ 4 w 22"/>
                  <a:gd name="T1" fmla="*/ 16 h 16"/>
                  <a:gd name="T2" fmla="*/ 3 w 22"/>
                  <a:gd name="T3" fmla="*/ 15 h 16"/>
                  <a:gd name="T4" fmla="*/ 3 w 22"/>
                  <a:gd name="T5" fmla="*/ 15 h 16"/>
                  <a:gd name="T6" fmla="*/ 2 w 22"/>
                  <a:gd name="T7" fmla="*/ 14 h 16"/>
                  <a:gd name="T8" fmla="*/ 2 w 22"/>
                  <a:gd name="T9" fmla="*/ 14 h 16"/>
                  <a:gd name="T10" fmla="*/ 2 w 22"/>
                  <a:gd name="T11" fmla="*/ 13 h 16"/>
                  <a:gd name="T12" fmla="*/ 1 w 22"/>
                  <a:gd name="T13" fmla="*/ 13 h 16"/>
                  <a:gd name="T14" fmla="*/ 1 w 22"/>
                  <a:gd name="T15" fmla="*/ 12 h 16"/>
                  <a:gd name="T16" fmla="*/ 1 w 22"/>
                  <a:gd name="T17" fmla="*/ 12 h 16"/>
                  <a:gd name="T18" fmla="*/ 0 w 22"/>
                  <a:gd name="T19" fmla="*/ 12 h 16"/>
                  <a:gd name="T20" fmla="*/ 0 w 22"/>
                  <a:gd name="T21" fmla="*/ 12 h 16"/>
                  <a:gd name="T22" fmla="*/ 0 w 22"/>
                  <a:gd name="T23" fmla="*/ 11 h 16"/>
                  <a:gd name="T24" fmla="*/ 0 w 22"/>
                  <a:gd name="T25" fmla="*/ 10 h 16"/>
                  <a:gd name="T26" fmla="*/ 2 w 22"/>
                  <a:gd name="T27" fmla="*/ 8 h 16"/>
                  <a:gd name="T28" fmla="*/ 5 w 22"/>
                  <a:gd name="T29" fmla="*/ 7 h 16"/>
                  <a:gd name="T30" fmla="*/ 6 w 22"/>
                  <a:gd name="T31" fmla="*/ 6 h 16"/>
                  <a:gd name="T32" fmla="*/ 7 w 22"/>
                  <a:gd name="T33" fmla="*/ 6 h 16"/>
                  <a:gd name="T34" fmla="*/ 9 w 22"/>
                  <a:gd name="T35" fmla="*/ 5 h 16"/>
                  <a:gd name="T36" fmla="*/ 10 w 22"/>
                  <a:gd name="T37" fmla="*/ 5 h 16"/>
                  <a:gd name="T38" fmla="*/ 10 w 22"/>
                  <a:gd name="T39" fmla="*/ 5 h 16"/>
                  <a:gd name="T40" fmla="*/ 10 w 22"/>
                  <a:gd name="T41" fmla="*/ 4 h 16"/>
                  <a:gd name="T42" fmla="*/ 11 w 22"/>
                  <a:gd name="T43" fmla="*/ 3 h 16"/>
                  <a:gd name="T44" fmla="*/ 11 w 22"/>
                  <a:gd name="T45" fmla="*/ 3 h 16"/>
                  <a:gd name="T46" fmla="*/ 12 w 22"/>
                  <a:gd name="T47" fmla="*/ 3 h 16"/>
                  <a:gd name="T48" fmla="*/ 12 w 22"/>
                  <a:gd name="T49" fmla="*/ 2 h 16"/>
                  <a:gd name="T50" fmla="*/ 13 w 22"/>
                  <a:gd name="T51" fmla="*/ 2 h 16"/>
                  <a:gd name="T52" fmla="*/ 13 w 22"/>
                  <a:gd name="T53" fmla="*/ 1 h 16"/>
                  <a:gd name="T54" fmla="*/ 15 w 22"/>
                  <a:gd name="T55" fmla="*/ 1 h 16"/>
                  <a:gd name="T56" fmla="*/ 16 w 22"/>
                  <a:gd name="T57" fmla="*/ 1 h 16"/>
                  <a:gd name="T58" fmla="*/ 18 w 22"/>
                  <a:gd name="T59" fmla="*/ 0 h 16"/>
                  <a:gd name="T60" fmla="*/ 19 w 22"/>
                  <a:gd name="T61" fmla="*/ 0 h 16"/>
                  <a:gd name="T62" fmla="*/ 19 w 22"/>
                  <a:gd name="T63" fmla="*/ 1 h 16"/>
                  <a:gd name="T64" fmla="*/ 19 w 22"/>
                  <a:gd name="T65" fmla="*/ 1 h 16"/>
                  <a:gd name="T66" fmla="*/ 19 w 22"/>
                  <a:gd name="T67" fmla="*/ 2 h 16"/>
                  <a:gd name="T68" fmla="*/ 20 w 22"/>
                  <a:gd name="T69" fmla="*/ 2 h 16"/>
                  <a:gd name="T70" fmla="*/ 20 w 22"/>
                  <a:gd name="T71" fmla="*/ 2 h 16"/>
                  <a:gd name="T72" fmla="*/ 21 w 22"/>
                  <a:gd name="T73" fmla="*/ 2 h 16"/>
                  <a:gd name="T74" fmla="*/ 21 w 22"/>
                  <a:gd name="T75" fmla="*/ 3 h 16"/>
                  <a:gd name="T76" fmla="*/ 21 w 22"/>
                  <a:gd name="T77" fmla="*/ 4 h 16"/>
                  <a:gd name="T78" fmla="*/ 21 w 22"/>
                  <a:gd name="T79" fmla="*/ 5 h 16"/>
                  <a:gd name="T80" fmla="*/ 22 w 22"/>
                  <a:gd name="T81" fmla="*/ 6 h 16"/>
                  <a:gd name="T82" fmla="*/ 19 w 22"/>
                  <a:gd name="T83" fmla="*/ 7 h 16"/>
                  <a:gd name="T84" fmla="*/ 17 w 22"/>
                  <a:gd name="T85" fmla="*/ 8 h 16"/>
                  <a:gd name="T86" fmla="*/ 15 w 22"/>
                  <a:gd name="T87" fmla="*/ 10 h 16"/>
                  <a:gd name="T88" fmla="*/ 13 w 22"/>
                  <a:gd name="T89" fmla="*/ 11 h 16"/>
                  <a:gd name="T90" fmla="*/ 13 w 22"/>
                  <a:gd name="T91" fmla="*/ 11 h 16"/>
                  <a:gd name="T92" fmla="*/ 13 w 22"/>
                  <a:gd name="T93" fmla="*/ 12 h 16"/>
                  <a:gd name="T94" fmla="*/ 12 w 22"/>
                  <a:gd name="T95" fmla="*/ 12 h 16"/>
                  <a:gd name="T96" fmla="*/ 11 w 22"/>
                  <a:gd name="T97" fmla="*/ 12 h 16"/>
                  <a:gd name="T98" fmla="*/ 11 w 22"/>
                  <a:gd name="T99" fmla="*/ 12 h 16"/>
                  <a:gd name="T100" fmla="*/ 10 w 22"/>
                  <a:gd name="T101" fmla="*/ 12 h 16"/>
                  <a:gd name="T102" fmla="*/ 10 w 22"/>
                  <a:gd name="T103" fmla="*/ 13 h 16"/>
                  <a:gd name="T104" fmla="*/ 10 w 22"/>
                  <a:gd name="T105" fmla="*/ 14 h 16"/>
                  <a:gd name="T106" fmla="*/ 9 w 22"/>
                  <a:gd name="T107" fmla="*/ 14 h 16"/>
                  <a:gd name="T108" fmla="*/ 7 w 22"/>
                  <a:gd name="T109" fmla="*/ 15 h 16"/>
                  <a:gd name="T110" fmla="*/ 5 w 22"/>
                  <a:gd name="T111" fmla="*/ 15 h 16"/>
                  <a:gd name="T112" fmla="*/ 4 w 22"/>
                  <a:gd name="T113" fmla="*/ 16 h 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
                  <a:gd name="T172" fmla="*/ 0 h 16"/>
                  <a:gd name="T173" fmla="*/ 22 w 22"/>
                  <a:gd name="T174" fmla="*/ 16 h 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 h="16">
                    <a:moveTo>
                      <a:pt x="4" y="16"/>
                    </a:moveTo>
                    <a:lnTo>
                      <a:pt x="3" y="15"/>
                    </a:lnTo>
                    <a:lnTo>
                      <a:pt x="2" y="14"/>
                    </a:lnTo>
                    <a:lnTo>
                      <a:pt x="2" y="13"/>
                    </a:lnTo>
                    <a:lnTo>
                      <a:pt x="1" y="13"/>
                    </a:lnTo>
                    <a:lnTo>
                      <a:pt x="1" y="12"/>
                    </a:lnTo>
                    <a:lnTo>
                      <a:pt x="0" y="12"/>
                    </a:lnTo>
                    <a:lnTo>
                      <a:pt x="0" y="11"/>
                    </a:lnTo>
                    <a:lnTo>
                      <a:pt x="0" y="10"/>
                    </a:lnTo>
                    <a:lnTo>
                      <a:pt x="2" y="8"/>
                    </a:lnTo>
                    <a:lnTo>
                      <a:pt x="5" y="7"/>
                    </a:lnTo>
                    <a:lnTo>
                      <a:pt x="6" y="6"/>
                    </a:lnTo>
                    <a:lnTo>
                      <a:pt x="7" y="6"/>
                    </a:lnTo>
                    <a:lnTo>
                      <a:pt x="9" y="5"/>
                    </a:lnTo>
                    <a:lnTo>
                      <a:pt x="10" y="5"/>
                    </a:lnTo>
                    <a:lnTo>
                      <a:pt x="10" y="4"/>
                    </a:lnTo>
                    <a:lnTo>
                      <a:pt x="11" y="3"/>
                    </a:lnTo>
                    <a:lnTo>
                      <a:pt x="12" y="3"/>
                    </a:lnTo>
                    <a:lnTo>
                      <a:pt x="12" y="2"/>
                    </a:lnTo>
                    <a:lnTo>
                      <a:pt x="13" y="2"/>
                    </a:lnTo>
                    <a:lnTo>
                      <a:pt x="13" y="1"/>
                    </a:lnTo>
                    <a:lnTo>
                      <a:pt x="15" y="1"/>
                    </a:lnTo>
                    <a:lnTo>
                      <a:pt x="16" y="1"/>
                    </a:lnTo>
                    <a:lnTo>
                      <a:pt x="18" y="0"/>
                    </a:lnTo>
                    <a:lnTo>
                      <a:pt x="19" y="0"/>
                    </a:lnTo>
                    <a:lnTo>
                      <a:pt x="19" y="1"/>
                    </a:lnTo>
                    <a:lnTo>
                      <a:pt x="19" y="2"/>
                    </a:lnTo>
                    <a:lnTo>
                      <a:pt x="20" y="2"/>
                    </a:lnTo>
                    <a:lnTo>
                      <a:pt x="21" y="2"/>
                    </a:lnTo>
                    <a:lnTo>
                      <a:pt x="21" y="3"/>
                    </a:lnTo>
                    <a:lnTo>
                      <a:pt x="21" y="4"/>
                    </a:lnTo>
                    <a:lnTo>
                      <a:pt x="21" y="5"/>
                    </a:lnTo>
                    <a:lnTo>
                      <a:pt x="22" y="6"/>
                    </a:lnTo>
                    <a:lnTo>
                      <a:pt x="19" y="7"/>
                    </a:lnTo>
                    <a:lnTo>
                      <a:pt x="17" y="8"/>
                    </a:lnTo>
                    <a:lnTo>
                      <a:pt x="15" y="10"/>
                    </a:lnTo>
                    <a:lnTo>
                      <a:pt x="13" y="11"/>
                    </a:lnTo>
                    <a:lnTo>
                      <a:pt x="13" y="12"/>
                    </a:lnTo>
                    <a:lnTo>
                      <a:pt x="12" y="12"/>
                    </a:lnTo>
                    <a:lnTo>
                      <a:pt x="11" y="12"/>
                    </a:lnTo>
                    <a:lnTo>
                      <a:pt x="10" y="12"/>
                    </a:lnTo>
                    <a:lnTo>
                      <a:pt x="10" y="13"/>
                    </a:lnTo>
                    <a:lnTo>
                      <a:pt x="10" y="14"/>
                    </a:lnTo>
                    <a:lnTo>
                      <a:pt x="9" y="14"/>
                    </a:lnTo>
                    <a:lnTo>
                      <a:pt x="7" y="15"/>
                    </a:lnTo>
                    <a:lnTo>
                      <a:pt x="5" y="15"/>
                    </a:lnTo>
                    <a:lnTo>
                      <a:pt x="4" y="16"/>
                    </a:lnTo>
                    <a:close/>
                  </a:path>
                </a:pathLst>
              </a:custGeom>
              <a:solidFill>
                <a:srgbClr val="A98F00"/>
              </a:solidFill>
              <a:ln w="9525">
                <a:noFill/>
                <a:round/>
                <a:headEnd/>
                <a:tailEnd/>
              </a:ln>
            </p:spPr>
            <p:txBody>
              <a:bodyPr/>
              <a:lstStyle/>
              <a:p>
                <a:endParaRPr lang="en-US"/>
              </a:p>
            </p:txBody>
          </p:sp>
          <p:sp>
            <p:nvSpPr>
              <p:cNvPr id="26966" name="Freeform 382"/>
              <p:cNvSpPr>
                <a:spLocks/>
              </p:cNvSpPr>
              <p:nvPr/>
            </p:nvSpPr>
            <p:spPr bwMode="auto">
              <a:xfrm>
                <a:off x="1399" y="1188"/>
                <a:ext cx="81" cy="59"/>
              </a:xfrm>
              <a:custGeom>
                <a:avLst/>
                <a:gdLst>
                  <a:gd name="T0" fmla="*/ 65 w 81"/>
                  <a:gd name="T1" fmla="*/ 58 h 59"/>
                  <a:gd name="T2" fmla="*/ 66 w 81"/>
                  <a:gd name="T3" fmla="*/ 56 h 59"/>
                  <a:gd name="T4" fmla="*/ 67 w 81"/>
                  <a:gd name="T5" fmla="*/ 50 h 59"/>
                  <a:gd name="T6" fmla="*/ 67 w 81"/>
                  <a:gd name="T7" fmla="*/ 41 h 59"/>
                  <a:gd name="T8" fmla="*/ 65 w 81"/>
                  <a:gd name="T9" fmla="*/ 28 h 59"/>
                  <a:gd name="T10" fmla="*/ 62 w 81"/>
                  <a:gd name="T11" fmla="*/ 20 h 59"/>
                  <a:gd name="T12" fmla="*/ 58 w 81"/>
                  <a:gd name="T13" fmla="*/ 20 h 59"/>
                  <a:gd name="T14" fmla="*/ 50 w 81"/>
                  <a:gd name="T15" fmla="*/ 21 h 59"/>
                  <a:gd name="T16" fmla="*/ 46 w 81"/>
                  <a:gd name="T17" fmla="*/ 29 h 59"/>
                  <a:gd name="T18" fmla="*/ 48 w 81"/>
                  <a:gd name="T19" fmla="*/ 41 h 59"/>
                  <a:gd name="T20" fmla="*/ 50 w 81"/>
                  <a:gd name="T21" fmla="*/ 52 h 59"/>
                  <a:gd name="T22" fmla="*/ 52 w 81"/>
                  <a:gd name="T23" fmla="*/ 53 h 59"/>
                  <a:gd name="T24" fmla="*/ 54 w 81"/>
                  <a:gd name="T25" fmla="*/ 54 h 59"/>
                  <a:gd name="T26" fmla="*/ 50 w 81"/>
                  <a:gd name="T27" fmla="*/ 56 h 59"/>
                  <a:gd name="T28" fmla="*/ 44 w 81"/>
                  <a:gd name="T29" fmla="*/ 57 h 59"/>
                  <a:gd name="T30" fmla="*/ 38 w 81"/>
                  <a:gd name="T31" fmla="*/ 57 h 59"/>
                  <a:gd name="T32" fmla="*/ 36 w 81"/>
                  <a:gd name="T33" fmla="*/ 56 h 59"/>
                  <a:gd name="T34" fmla="*/ 37 w 81"/>
                  <a:gd name="T35" fmla="*/ 48 h 59"/>
                  <a:gd name="T36" fmla="*/ 35 w 81"/>
                  <a:gd name="T37" fmla="*/ 34 h 59"/>
                  <a:gd name="T38" fmla="*/ 34 w 81"/>
                  <a:gd name="T39" fmla="*/ 26 h 59"/>
                  <a:gd name="T40" fmla="*/ 27 w 81"/>
                  <a:gd name="T41" fmla="*/ 24 h 59"/>
                  <a:gd name="T42" fmla="*/ 18 w 81"/>
                  <a:gd name="T43" fmla="*/ 25 h 59"/>
                  <a:gd name="T44" fmla="*/ 12 w 81"/>
                  <a:gd name="T45" fmla="*/ 26 h 59"/>
                  <a:gd name="T46" fmla="*/ 7 w 81"/>
                  <a:gd name="T47" fmla="*/ 28 h 59"/>
                  <a:gd name="T48" fmla="*/ 5 w 81"/>
                  <a:gd name="T49" fmla="*/ 31 h 59"/>
                  <a:gd name="T50" fmla="*/ 3 w 81"/>
                  <a:gd name="T51" fmla="*/ 32 h 59"/>
                  <a:gd name="T52" fmla="*/ 2 w 81"/>
                  <a:gd name="T53" fmla="*/ 27 h 59"/>
                  <a:gd name="T54" fmla="*/ 1 w 81"/>
                  <a:gd name="T55" fmla="*/ 18 h 59"/>
                  <a:gd name="T56" fmla="*/ 0 w 81"/>
                  <a:gd name="T57" fmla="*/ 10 h 59"/>
                  <a:gd name="T58" fmla="*/ 3 w 81"/>
                  <a:gd name="T59" fmla="*/ 11 h 59"/>
                  <a:gd name="T60" fmla="*/ 4 w 81"/>
                  <a:gd name="T61" fmla="*/ 13 h 59"/>
                  <a:gd name="T62" fmla="*/ 15 w 81"/>
                  <a:gd name="T63" fmla="*/ 13 h 59"/>
                  <a:gd name="T64" fmla="*/ 27 w 81"/>
                  <a:gd name="T65" fmla="*/ 11 h 59"/>
                  <a:gd name="T66" fmla="*/ 39 w 81"/>
                  <a:gd name="T67" fmla="*/ 10 h 59"/>
                  <a:gd name="T68" fmla="*/ 50 w 81"/>
                  <a:gd name="T69" fmla="*/ 8 h 59"/>
                  <a:gd name="T70" fmla="*/ 61 w 81"/>
                  <a:gd name="T71" fmla="*/ 6 h 59"/>
                  <a:gd name="T72" fmla="*/ 67 w 81"/>
                  <a:gd name="T73" fmla="*/ 4 h 59"/>
                  <a:gd name="T74" fmla="*/ 69 w 81"/>
                  <a:gd name="T75" fmla="*/ 2 h 59"/>
                  <a:gd name="T76" fmla="*/ 71 w 81"/>
                  <a:gd name="T77" fmla="*/ 0 h 59"/>
                  <a:gd name="T78" fmla="*/ 73 w 81"/>
                  <a:gd name="T79" fmla="*/ 5 h 59"/>
                  <a:gd name="T80" fmla="*/ 75 w 81"/>
                  <a:gd name="T81" fmla="*/ 16 h 59"/>
                  <a:gd name="T82" fmla="*/ 76 w 81"/>
                  <a:gd name="T83" fmla="*/ 26 h 59"/>
                  <a:gd name="T84" fmla="*/ 78 w 81"/>
                  <a:gd name="T85" fmla="*/ 36 h 59"/>
                  <a:gd name="T86" fmla="*/ 79 w 81"/>
                  <a:gd name="T87" fmla="*/ 47 h 59"/>
                  <a:gd name="T88" fmla="*/ 81 w 81"/>
                  <a:gd name="T89" fmla="*/ 57 h 59"/>
                  <a:gd name="T90" fmla="*/ 75 w 81"/>
                  <a:gd name="T91" fmla="*/ 58 h 59"/>
                  <a:gd name="T92" fmla="*/ 69 w 81"/>
                  <a:gd name="T93" fmla="*/ 59 h 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
                  <a:gd name="T142" fmla="*/ 0 h 59"/>
                  <a:gd name="T143" fmla="*/ 81 w 81"/>
                  <a:gd name="T144" fmla="*/ 59 h 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 h="59">
                    <a:moveTo>
                      <a:pt x="65" y="59"/>
                    </a:moveTo>
                    <a:lnTo>
                      <a:pt x="65" y="59"/>
                    </a:lnTo>
                    <a:lnTo>
                      <a:pt x="65" y="58"/>
                    </a:lnTo>
                    <a:lnTo>
                      <a:pt x="65" y="57"/>
                    </a:lnTo>
                    <a:lnTo>
                      <a:pt x="66" y="56"/>
                    </a:lnTo>
                    <a:lnTo>
                      <a:pt x="67" y="54"/>
                    </a:lnTo>
                    <a:lnTo>
                      <a:pt x="67" y="52"/>
                    </a:lnTo>
                    <a:lnTo>
                      <a:pt x="67" y="50"/>
                    </a:lnTo>
                    <a:lnTo>
                      <a:pt x="67" y="48"/>
                    </a:lnTo>
                    <a:lnTo>
                      <a:pt x="67" y="46"/>
                    </a:lnTo>
                    <a:lnTo>
                      <a:pt x="67" y="41"/>
                    </a:lnTo>
                    <a:lnTo>
                      <a:pt x="66" y="37"/>
                    </a:lnTo>
                    <a:lnTo>
                      <a:pt x="65" y="33"/>
                    </a:lnTo>
                    <a:lnTo>
                      <a:pt x="65" y="28"/>
                    </a:lnTo>
                    <a:lnTo>
                      <a:pt x="64" y="24"/>
                    </a:lnTo>
                    <a:lnTo>
                      <a:pt x="63" y="20"/>
                    </a:lnTo>
                    <a:lnTo>
                      <a:pt x="62" y="20"/>
                    </a:lnTo>
                    <a:lnTo>
                      <a:pt x="61" y="19"/>
                    </a:lnTo>
                    <a:lnTo>
                      <a:pt x="59" y="20"/>
                    </a:lnTo>
                    <a:lnTo>
                      <a:pt x="58" y="20"/>
                    </a:lnTo>
                    <a:lnTo>
                      <a:pt x="56" y="20"/>
                    </a:lnTo>
                    <a:lnTo>
                      <a:pt x="53" y="20"/>
                    </a:lnTo>
                    <a:lnTo>
                      <a:pt x="50" y="21"/>
                    </a:lnTo>
                    <a:lnTo>
                      <a:pt x="46" y="21"/>
                    </a:lnTo>
                    <a:lnTo>
                      <a:pt x="46" y="25"/>
                    </a:lnTo>
                    <a:lnTo>
                      <a:pt x="46" y="29"/>
                    </a:lnTo>
                    <a:lnTo>
                      <a:pt x="47" y="33"/>
                    </a:lnTo>
                    <a:lnTo>
                      <a:pt x="47" y="37"/>
                    </a:lnTo>
                    <a:lnTo>
                      <a:pt x="48" y="41"/>
                    </a:lnTo>
                    <a:lnTo>
                      <a:pt x="49" y="44"/>
                    </a:lnTo>
                    <a:lnTo>
                      <a:pt x="49" y="48"/>
                    </a:lnTo>
                    <a:lnTo>
                      <a:pt x="50" y="52"/>
                    </a:lnTo>
                    <a:lnTo>
                      <a:pt x="51" y="52"/>
                    </a:lnTo>
                    <a:lnTo>
                      <a:pt x="52" y="52"/>
                    </a:lnTo>
                    <a:lnTo>
                      <a:pt x="52" y="53"/>
                    </a:lnTo>
                    <a:lnTo>
                      <a:pt x="52" y="54"/>
                    </a:lnTo>
                    <a:lnTo>
                      <a:pt x="53" y="54"/>
                    </a:lnTo>
                    <a:lnTo>
                      <a:pt x="54" y="54"/>
                    </a:lnTo>
                    <a:lnTo>
                      <a:pt x="54" y="55"/>
                    </a:lnTo>
                    <a:lnTo>
                      <a:pt x="54" y="56"/>
                    </a:lnTo>
                    <a:lnTo>
                      <a:pt x="50" y="56"/>
                    </a:lnTo>
                    <a:lnTo>
                      <a:pt x="48" y="56"/>
                    </a:lnTo>
                    <a:lnTo>
                      <a:pt x="46" y="57"/>
                    </a:lnTo>
                    <a:lnTo>
                      <a:pt x="44" y="57"/>
                    </a:lnTo>
                    <a:lnTo>
                      <a:pt x="42" y="57"/>
                    </a:lnTo>
                    <a:lnTo>
                      <a:pt x="40" y="57"/>
                    </a:lnTo>
                    <a:lnTo>
                      <a:pt x="38" y="57"/>
                    </a:lnTo>
                    <a:lnTo>
                      <a:pt x="35" y="57"/>
                    </a:lnTo>
                    <a:lnTo>
                      <a:pt x="35" y="56"/>
                    </a:lnTo>
                    <a:lnTo>
                      <a:pt x="36" y="56"/>
                    </a:lnTo>
                    <a:lnTo>
                      <a:pt x="36" y="55"/>
                    </a:lnTo>
                    <a:lnTo>
                      <a:pt x="37" y="54"/>
                    </a:lnTo>
                    <a:lnTo>
                      <a:pt x="37" y="48"/>
                    </a:lnTo>
                    <a:lnTo>
                      <a:pt x="36" y="43"/>
                    </a:lnTo>
                    <a:lnTo>
                      <a:pt x="35" y="38"/>
                    </a:lnTo>
                    <a:lnTo>
                      <a:pt x="35" y="34"/>
                    </a:lnTo>
                    <a:lnTo>
                      <a:pt x="35" y="31"/>
                    </a:lnTo>
                    <a:lnTo>
                      <a:pt x="34" y="28"/>
                    </a:lnTo>
                    <a:lnTo>
                      <a:pt x="34" y="26"/>
                    </a:lnTo>
                    <a:lnTo>
                      <a:pt x="34" y="23"/>
                    </a:lnTo>
                    <a:lnTo>
                      <a:pt x="30" y="24"/>
                    </a:lnTo>
                    <a:lnTo>
                      <a:pt x="27" y="24"/>
                    </a:lnTo>
                    <a:lnTo>
                      <a:pt x="23" y="25"/>
                    </a:lnTo>
                    <a:lnTo>
                      <a:pt x="19" y="25"/>
                    </a:lnTo>
                    <a:lnTo>
                      <a:pt x="18" y="25"/>
                    </a:lnTo>
                    <a:lnTo>
                      <a:pt x="16" y="25"/>
                    </a:lnTo>
                    <a:lnTo>
                      <a:pt x="14" y="26"/>
                    </a:lnTo>
                    <a:lnTo>
                      <a:pt x="12" y="26"/>
                    </a:lnTo>
                    <a:lnTo>
                      <a:pt x="11" y="27"/>
                    </a:lnTo>
                    <a:lnTo>
                      <a:pt x="9" y="27"/>
                    </a:lnTo>
                    <a:lnTo>
                      <a:pt x="7" y="28"/>
                    </a:lnTo>
                    <a:lnTo>
                      <a:pt x="6" y="29"/>
                    </a:lnTo>
                    <a:lnTo>
                      <a:pt x="5" y="30"/>
                    </a:lnTo>
                    <a:lnTo>
                      <a:pt x="5" y="31"/>
                    </a:lnTo>
                    <a:lnTo>
                      <a:pt x="4" y="32"/>
                    </a:lnTo>
                    <a:lnTo>
                      <a:pt x="3" y="32"/>
                    </a:lnTo>
                    <a:lnTo>
                      <a:pt x="3" y="33"/>
                    </a:lnTo>
                    <a:lnTo>
                      <a:pt x="2" y="30"/>
                    </a:lnTo>
                    <a:lnTo>
                      <a:pt x="2" y="27"/>
                    </a:lnTo>
                    <a:lnTo>
                      <a:pt x="1" y="24"/>
                    </a:lnTo>
                    <a:lnTo>
                      <a:pt x="1" y="21"/>
                    </a:lnTo>
                    <a:lnTo>
                      <a:pt x="1" y="18"/>
                    </a:lnTo>
                    <a:lnTo>
                      <a:pt x="0" y="16"/>
                    </a:lnTo>
                    <a:lnTo>
                      <a:pt x="0" y="13"/>
                    </a:lnTo>
                    <a:lnTo>
                      <a:pt x="0" y="10"/>
                    </a:lnTo>
                    <a:lnTo>
                      <a:pt x="1" y="10"/>
                    </a:lnTo>
                    <a:lnTo>
                      <a:pt x="2" y="11"/>
                    </a:lnTo>
                    <a:lnTo>
                      <a:pt x="3" y="11"/>
                    </a:lnTo>
                    <a:lnTo>
                      <a:pt x="3" y="12"/>
                    </a:lnTo>
                    <a:lnTo>
                      <a:pt x="4" y="12"/>
                    </a:lnTo>
                    <a:lnTo>
                      <a:pt x="4" y="13"/>
                    </a:lnTo>
                    <a:lnTo>
                      <a:pt x="8" y="13"/>
                    </a:lnTo>
                    <a:lnTo>
                      <a:pt x="12" y="13"/>
                    </a:lnTo>
                    <a:lnTo>
                      <a:pt x="15" y="13"/>
                    </a:lnTo>
                    <a:lnTo>
                      <a:pt x="19" y="12"/>
                    </a:lnTo>
                    <a:lnTo>
                      <a:pt x="23" y="12"/>
                    </a:lnTo>
                    <a:lnTo>
                      <a:pt x="27" y="11"/>
                    </a:lnTo>
                    <a:lnTo>
                      <a:pt x="31" y="11"/>
                    </a:lnTo>
                    <a:lnTo>
                      <a:pt x="35" y="10"/>
                    </a:lnTo>
                    <a:lnTo>
                      <a:pt x="39" y="10"/>
                    </a:lnTo>
                    <a:lnTo>
                      <a:pt x="42" y="9"/>
                    </a:lnTo>
                    <a:lnTo>
                      <a:pt x="46" y="9"/>
                    </a:lnTo>
                    <a:lnTo>
                      <a:pt x="50" y="8"/>
                    </a:lnTo>
                    <a:lnTo>
                      <a:pt x="54" y="7"/>
                    </a:lnTo>
                    <a:lnTo>
                      <a:pt x="58" y="7"/>
                    </a:lnTo>
                    <a:lnTo>
                      <a:pt x="61" y="6"/>
                    </a:lnTo>
                    <a:lnTo>
                      <a:pt x="65" y="5"/>
                    </a:lnTo>
                    <a:lnTo>
                      <a:pt x="66" y="5"/>
                    </a:lnTo>
                    <a:lnTo>
                      <a:pt x="67" y="4"/>
                    </a:lnTo>
                    <a:lnTo>
                      <a:pt x="67" y="3"/>
                    </a:lnTo>
                    <a:lnTo>
                      <a:pt x="68" y="2"/>
                    </a:lnTo>
                    <a:lnTo>
                      <a:pt x="69" y="2"/>
                    </a:lnTo>
                    <a:lnTo>
                      <a:pt x="70" y="1"/>
                    </a:lnTo>
                    <a:lnTo>
                      <a:pt x="70" y="0"/>
                    </a:lnTo>
                    <a:lnTo>
                      <a:pt x="71" y="0"/>
                    </a:lnTo>
                    <a:lnTo>
                      <a:pt x="72" y="1"/>
                    </a:lnTo>
                    <a:lnTo>
                      <a:pt x="73" y="2"/>
                    </a:lnTo>
                    <a:lnTo>
                      <a:pt x="73" y="5"/>
                    </a:lnTo>
                    <a:lnTo>
                      <a:pt x="74" y="9"/>
                    </a:lnTo>
                    <a:lnTo>
                      <a:pt x="74" y="12"/>
                    </a:lnTo>
                    <a:lnTo>
                      <a:pt x="75" y="16"/>
                    </a:lnTo>
                    <a:lnTo>
                      <a:pt x="75" y="19"/>
                    </a:lnTo>
                    <a:lnTo>
                      <a:pt x="76" y="23"/>
                    </a:lnTo>
                    <a:lnTo>
                      <a:pt x="76" y="26"/>
                    </a:lnTo>
                    <a:lnTo>
                      <a:pt x="77" y="29"/>
                    </a:lnTo>
                    <a:lnTo>
                      <a:pt x="77" y="33"/>
                    </a:lnTo>
                    <a:lnTo>
                      <a:pt x="78" y="36"/>
                    </a:lnTo>
                    <a:lnTo>
                      <a:pt x="78" y="40"/>
                    </a:lnTo>
                    <a:lnTo>
                      <a:pt x="79" y="43"/>
                    </a:lnTo>
                    <a:lnTo>
                      <a:pt x="79" y="47"/>
                    </a:lnTo>
                    <a:lnTo>
                      <a:pt x="80" y="50"/>
                    </a:lnTo>
                    <a:lnTo>
                      <a:pt x="80" y="53"/>
                    </a:lnTo>
                    <a:lnTo>
                      <a:pt x="81" y="57"/>
                    </a:lnTo>
                    <a:lnTo>
                      <a:pt x="79" y="57"/>
                    </a:lnTo>
                    <a:lnTo>
                      <a:pt x="77" y="57"/>
                    </a:lnTo>
                    <a:lnTo>
                      <a:pt x="75" y="58"/>
                    </a:lnTo>
                    <a:lnTo>
                      <a:pt x="73" y="58"/>
                    </a:lnTo>
                    <a:lnTo>
                      <a:pt x="71" y="58"/>
                    </a:lnTo>
                    <a:lnTo>
                      <a:pt x="69" y="59"/>
                    </a:lnTo>
                    <a:lnTo>
                      <a:pt x="67" y="59"/>
                    </a:lnTo>
                    <a:lnTo>
                      <a:pt x="65" y="59"/>
                    </a:lnTo>
                    <a:close/>
                  </a:path>
                </a:pathLst>
              </a:custGeom>
              <a:solidFill>
                <a:srgbClr val="F8C400"/>
              </a:solidFill>
              <a:ln w="9525">
                <a:noFill/>
                <a:round/>
                <a:headEnd/>
                <a:tailEnd/>
              </a:ln>
            </p:spPr>
            <p:txBody>
              <a:bodyPr/>
              <a:lstStyle/>
              <a:p>
                <a:endParaRPr lang="en-US"/>
              </a:p>
            </p:txBody>
          </p:sp>
          <p:sp>
            <p:nvSpPr>
              <p:cNvPr id="26967" name="Freeform 383"/>
              <p:cNvSpPr>
                <a:spLocks/>
              </p:cNvSpPr>
              <p:nvPr/>
            </p:nvSpPr>
            <p:spPr bwMode="auto">
              <a:xfrm>
                <a:off x="1186" y="1034"/>
                <a:ext cx="11" cy="213"/>
              </a:xfrm>
              <a:custGeom>
                <a:avLst/>
                <a:gdLst>
                  <a:gd name="T0" fmla="*/ 8 w 11"/>
                  <a:gd name="T1" fmla="*/ 213 h 213"/>
                  <a:gd name="T2" fmla="*/ 7 w 11"/>
                  <a:gd name="T3" fmla="*/ 212 h 213"/>
                  <a:gd name="T4" fmla="*/ 7 w 11"/>
                  <a:gd name="T5" fmla="*/ 212 h 213"/>
                  <a:gd name="T6" fmla="*/ 6 w 11"/>
                  <a:gd name="T7" fmla="*/ 212 h 213"/>
                  <a:gd name="T8" fmla="*/ 5 w 11"/>
                  <a:gd name="T9" fmla="*/ 212 h 213"/>
                  <a:gd name="T10" fmla="*/ 3 w 11"/>
                  <a:gd name="T11" fmla="*/ 211 h 213"/>
                  <a:gd name="T12" fmla="*/ 0 w 11"/>
                  <a:gd name="T13" fmla="*/ 211 h 213"/>
                  <a:gd name="T14" fmla="*/ 0 w 11"/>
                  <a:gd name="T15" fmla="*/ 198 h 213"/>
                  <a:gd name="T16" fmla="*/ 0 w 11"/>
                  <a:gd name="T17" fmla="*/ 187 h 213"/>
                  <a:gd name="T18" fmla="*/ 0 w 11"/>
                  <a:gd name="T19" fmla="*/ 177 h 213"/>
                  <a:gd name="T20" fmla="*/ 0 w 11"/>
                  <a:gd name="T21" fmla="*/ 167 h 213"/>
                  <a:gd name="T22" fmla="*/ 0 w 11"/>
                  <a:gd name="T23" fmla="*/ 158 h 213"/>
                  <a:gd name="T24" fmla="*/ 0 w 11"/>
                  <a:gd name="T25" fmla="*/ 150 h 213"/>
                  <a:gd name="T26" fmla="*/ 0 w 11"/>
                  <a:gd name="T27" fmla="*/ 140 h 213"/>
                  <a:gd name="T28" fmla="*/ 0 w 11"/>
                  <a:gd name="T29" fmla="*/ 131 h 213"/>
                  <a:gd name="T30" fmla="*/ 0 w 11"/>
                  <a:gd name="T31" fmla="*/ 121 h 213"/>
                  <a:gd name="T32" fmla="*/ 0 w 11"/>
                  <a:gd name="T33" fmla="*/ 109 h 213"/>
                  <a:gd name="T34" fmla="*/ 0 w 11"/>
                  <a:gd name="T35" fmla="*/ 96 h 213"/>
                  <a:gd name="T36" fmla="*/ 0 w 11"/>
                  <a:gd name="T37" fmla="*/ 82 h 213"/>
                  <a:gd name="T38" fmla="*/ 0 w 11"/>
                  <a:gd name="T39" fmla="*/ 65 h 213"/>
                  <a:gd name="T40" fmla="*/ 0 w 11"/>
                  <a:gd name="T41" fmla="*/ 46 h 213"/>
                  <a:gd name="T42" fmla="*/ 0 w 11"/>
                  <a:gd name="T43" fmla="*/ 25 h 213"/>
                  <a:gd name="T44" fmla="*/ 1 w 11"/>
                  <a:gd name="T45" fmla="*/ 0 h 213"/>
                  <a:gd name="T46" fmla="*/ 3 w 11"/>
                  <a:gd name="T47" fmla="*/ 0 h 213"/>
                  <a:gd name="T48" fmla="*/ 6 w 11"/>
                  <a:gd name="T49" fmla="*/ 0 h 213"/>
                  <a:gd name="T50" fmla="*/ 8 w 11"/>
                  <a:gd name="T51" fmla="*/ 0 h 213"/>
                  <a:gd name="T52" fmla="*/ 11 w 11"/>
                  <a:gd name="T53" fmla="*/ 0 h 213"/>
                  <a:gd name="T54" fmla="*/ 10 w 11"/>
                  <a:gd name="T55" fmla="*/ 13 h 213"/>
                  <a:gd name="T56" fmla="*/ 10 w 11"/>
                  <a:gd name="T57" fmla="*/ 27 h 213"/>
                  <a:gd name="T58" fmla="*/ 10 w 11"/>
                  <a:gd name="T59" fmla="*/ 40 h 213"/>
                  <a:gd name="T60" fmla="*/ 10 w 11"/>
                  <a:gd name="T61" fmla="*/ 53 h 213"/>
                  <a:gd name="T62" fmla="*/ 10 w 11"/>
                  <a:gd name="T63" fmla="*/ 66 h 213"/>
                  <a:gd name="T64" fmla="*/ 10 w 11"/>
                  <a:gd name="T65" fmla="*/ 80 h 213"/>
                  <a:gd name="T66" fmla="*/ 10 w 11"/>
                  <a:gd name="T67" fmla="*/ 93 h 213"/>
                  <a:gd name="T68" fmla="*/ 10 w 11"/>
                  <a:gd name="T69" fmla="*/ 106 h 213"/>
                  <a:gd name="T70" fmla="*/ 10 w 11"/>
                  <a:gd name="T71" fmla="*/ 120 h 213"/>
                  <a:gd name="T72" fmla="*/ 10 w 11"/>
                  <a:gd name="T73" fmla="*/ 133 h 213"/>
                  <a:gd name="T74" fmla="*/ 10 w 11"/>
                  <a:gd name="T75" fmla="*/ 146 h 213"/>
                  <a:gd name="T76" fmla="*/ 9 w 11"/>
                  <a:gd name="T77" fmla="*/ 159 h 213"/>
                  <a:gd name="T78" fmla="*/ 9 w 11"/>
                  <a:gd name="T79" fmla="*/ 173 h 213"/>
                  <a:gd name="T80" fmla="*/ 9 w 11"/>
                  <a:gd name="T81" fmla="*/ 186 h 213"/>
                  <a:gd name="T82" fmla="*/ 9 w 11"/>
                  <a:gd name="T83" fmla="*/ 199 h 213"/>
                  <a:gd name="T84" fmla="*/ 9 w 11"/>
                  <a:gd name="T85" fmla="*/ 213 h 213"/>
                  <a:gd name="T86" fmla="*/ 8 w 11"/>
                  <a:gd name="T87" fmla="*/ 213 h 213"/>
                  <a:gd name="T88" fmla="*/ 8 w 11"/>
                  <a:gd name="T89" fmla="*/ 213 h 2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213"/>
                  <a:gd name="T137" fmla="*/ 11 w 11"/>
                  <a:gd name="T138" fmla="*/ 213 h 2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213">
                    <a:moveTo>
                      <a:pt x="8" y="213"/>
                    </a:moveTo>
                    <a:lnTo>
                      <a:pt x="7" y="212"/>
                    </a:lnTo>
                    <a:lnTo>
                      <a:pt x="6" y="212"/>
                    </a:lnTo>
                    <a:lnTo>
                      <a:pt x="5" y="212"/>
                    </a:lnTo>
                    <a:lnTo>
                      <a:pt x="3" y="211"/>
                    </a:lnTo>
                    <a:lnTo>
                      <a:pt x="0" y="211"/>
                    </a:lnTo>
                    <a:lnTo>
                      <a:pt x="0" y="198"/>
                    </a:lnTo>
                    <a:lnTo>
                      <a:pt x="0" y="187"/>
                    </a:lnTo>
                    <a:lnTo>
                      <a:pt x="0" y="177"/>
                    </a:lnTo>
                    <a:lnTo>
                      <a:pt x="0" y="167"/>
                    </a:lnTo>
                    <a:lnTo>
                      <a:pt x="0" y="158"/>
                    </a:lnTo>
                    <a:lnTo>
                      <a:pt x="0" y="150"/>
                    </a:lnTo>
                    <a:lnTo>
                      <a:pt x="0" y="140"/>
                    </a:lnTo>
                    <a:lnTo>
                      <a:pt x="0" y="131"/>
                    </a:lnTo>
                    <a:lnTo>
                      <a:pt x="0" y="121"/>
                    </a:lnTo>
                    <a:lnTo>
                      <a:pt x="0" y="109"/>
                    </a:lnTo>
                    <a:lnTo>
                      <a:pt x="0" y="96"/>
                    </a:lnTo>
                    <a:lnTo>
                      <a:pt x="0" y="82"/>
                    </a:lnTo>
                    <a:lnTo>
                      <a:pt x="0" y="65"/>
                    </a:lnTo>
                    <a:lnTo>
                      <a:pt x="0" y="46"/>
                    </a:lnTo>
                    <a:lnTo>
                      <a:pt x="0" y="25"/>
                    </a:lnTo>
                    <a:lnTo>
                      <a:pt x="1" y="0"/>
                    </a:lnTo>
                    <a:lnTo>
                      <a:pt x="3" y="0"/>
                    </a:lnTo>
                    <a:lnTo>
                      <a:pt x="6" y="0"/>
                    </a:lnTo>
                    <a:lnTo>
                      <a:pt x="8" y="0"/>
                    </a:lnTo>
                    <a:lnTo>
                      <a:pt x="11" y="0"/>
                    </a:lnTo>
                    <a:lnTo>
                      <a:pt x="10" y="13"/>
                    </a:lnTo>
                    <a:lnTo>
                      <a:pt x="10" y="27"/>
                    </a:lnTo>
                    <a:lnTo>
                      <a:pt x="10" y="40"/>
                    </a:lnTo>
                    <a:lnTo>
                      <a:pt x="10" y="53"/>
                    </a:lnTo>
                    <a:lnTo>
                      <a:pt x="10" y="66"/>
                    </a:lnTo>
                    <a:lnTo>
                      <a:pt x="10" y="80"/>
                    </a:lnTo>
                    <a:lnTo>
                      <a:pt x="10" y="93"/>
                    </a:lnTo>
                    <a:lnTo>
                      <a:pt x="10" y="106"/>
                    </a:lnTo>
                    <a:lnTo>
                      <a:pt x="10" y="120"/>
                    </a:lnTo>
                    <a:lnTo>
                      <a:pt x="10" y="133"/>
                    </a:lnTo>
                    <a:lnTo>
                      <a:pt x="10" y="146"/>
                    </a:lnTo>
                    <a:lnTo>
                      <a:pt x="9" y="159"/>
                    </a:lnTo>
                    <a:lnTo>
                      <a:pt x="9" y="173"/>
                    </a:lnTo>
                    <a:lnTo>
                      <a:pt x="9" y="186"/>
                    </a:lnTo>
                    <a:lnTo>
                      <a:pt x="9" y="199"/>
                    </a:lnTo>
                    <a:lnTo>
                      <a:pt x="9" y="213"/>
                    </a:lnTo>
                    <a:lnTo>
                      <a:pt x="8" y="213"/>
                    </a:lnTo>
                    <a:close/>
                  </a:path>
                </a:pathLst>
              </a:custGeom>
              <a:solidFill>
                <a:srgbClr val="A98F00"/>
              </a:solidFill>
              <a:ln w="9525">
                <a:noFill/>
                <a:round/>
                <a:headEnd/>
                <a:tailEnd/>
              </a:ln>
            </p:spPr>
            <p:txBody>
              <a:bodyPr/>
              <a:lstStyle/>
              <a:p>
                <a:endParaRPr lang="en-US"/>
              </a:p>
            </p:txBody>
          </p:sp>
          <p:sp>
            <p:nvSpPr>
              <p:cNvPr id="26968" name="Freeform 384"/>
              <p:cNvSpPr>
                <a:spLocks/>
              </p:cNvSpPr>
              <p:nvPr/>
            </p:nvSpPr>
            <p:spPr bwMode="auto">
              <a:xfrm>
                <a:off x="1171" y="1034"/>
                <a:ext cx="10" cy="211"/>
              </a:xfrm>
              <a:custGeom>
                <a:avLst/>
                <a:gdLst>
                  <a:gd name="T0" fmla="*/ 0 w 10"/>
                  <a:gd name="T1" fmla="*/ 211 h 211"/>
                  <a:gd name="T2" fmla="*/ 0 w 10"/>
                  <a:gd name="T3" fmla="*/ 198 h 211"/>
                  <a:gd name="T4" fmla="*/ 1 w 10"/>
                  <a:gd name="T5" fmla="*/ 185 h 211"/>
                  <a:gd name="T6" fmla="*/ 1 w 10"/>
                  <a:gd name="T7" fmla="*/ 172 h 211"/>
                  <a:gd name="T8" fmla="*/ 1 w 10"/>
                  <a:gd name="T9" fmla="*/ 159 h 211"/>
                  <a:gd name="T10" fmla="*/ 1 w 10"/>
                  <a:gd name="T11" fmla="*/ 145 h 211"/>
                  <a:gd name="T12" fmla="*/ 1 w 10"/>
                  <a:gd name="T13" fmla="*/ 132 h 211"/>
                  <a:gd name="T14" fmla="*/ 1 w 10"/>
                  <a:gd name="T15" fmla="*/ 119 h 211"/>
                  <a:gd name="T16" fmla="*/ 1 w 10"/>
                  <a:gd name="T17" fmla="*/ 106 h 211"/>
                  <a:gd name="T18" fmla="*/ 1 w 10"/>
                  <a:gd name="T19" fmla="*/ 92 h 211"/>
                  <a:gd name="T20" fmla="*/ 1 w 10"/>
                  <a:gd name="T21" fmla="*/ 79 h 211"/>
                  <a:gd name="T22" fmla="*/ 1 w 10"/>
                  <a:gd name="T23" fmla="*/ 66 h 211"/>
                  <a:gd name="T24" fmla="*/ 1 w 10"/>
                  <a:gd name="T25" fmla="*/ 53 h 211"/>
                  <a:gd name="T26" fmla="*/ 1 w 10"/>
                  <a:gd name="T27" fmla="*/ 40 h 211"/>
                  <a:gd name="T28" fmla="*/ 2 w 10"/>
                  <a:gd name="T29" fmla="*/ 27 h 211"/>
                  <a:gd name="T30" fmla="*/ 2 w 10"/>
                  <a:gd name="T31" fmla="*/ 13 h 211"/>
                  <a:gd name="T32" fmla="*/ 2 w 10"/>
                  <a:gd name="T33" fmla="*/ 0 h 211"/>
                  <a:gd name="T34" fmla="*/ 4 w 10"/>
                  <a:gd name="T35" fmla="*/ 0 h 211"/>
                  <a:gd name="T36" fmla="*/ 6 w 10"/>
                  <a:gd name="T37" fmla="*/ 0 h 211"/>
                  <a:gd name="T38" fmla="*/ 8 w 10"/>
                  <a:gd name="T39" fmla="*/ 0 h 211"/>
                  <a:gd name="T40" fmla="*/ 10 w 10"/>
                  <a:gd name="T41" fmla="*/ 0 h 211"/>
                  <a:gd name="T42" fmla="*/ 10 w 10"/>
                  <a:gd name="T43" fmla="*/ 13 h 211"/>
                  <a:gd name="T44" fmla="*/ 10 w 10"/>
                  <a:gd name="T45" fmla="*/ 27 h 211"/>
                  <a:gd name="T46" fmla="*/ 10 w 10"/>
                  <a:gd name="T47" fmla="*/ 40 h 211"/>
                  <a:gd name="T48" fmla="*/ 10 w 10"/>
                  <a:gd name="T49" fmla="*/ 53 h 211"/>
                  <a:gd name="T50" fmla="*/ 10 w 10"/>
                  <a:gd name="T51" fmla="*/ 66 h 211"/>
                  <a:gd name="T52" fmla="*/ 10 w 10"/>
                  <a:gd name="T53" fmla="*/ 79 h 211"/>
                  <a:gd name="T54" fmla="*/ 10 w 10"/>
                  <a:gd name="T55" fmla="*/ 92 h 211"/>
                  <a:gd name="T56" fmla="*/ 10 w 10"/>
                  <a:gd name="T57" fmla="*/ 106 h 211"/>
                  <a:gd name="T58" fmla="*/ 9 w 10"/>
                  <a:gd name="T59" fmla="*/ 119 h 211"/>
                  <a:gd name="T60" fmla="*/ 9 w 10"/>
                  <a:gd name="T61" fmla="*/ 132 h 211"/>
                  <a:gd name="T62" fmla="*/ 9 w 10"/>
                  <a:gd name="T63" fmla="*/ 145 h 211"/>
                  <a:gd name="T64" fmla="*/ 9 w 10"/>
                  <a:gd name="T65" fmla="*/ 159 h 211"/>
                  <a:gd name="T66" fmla="*/ 9 w 10"/>
                  <a:gd name="T67" fmla="*/ 172 h 211"/>
                  <a:gd name="T68" fmla="*/ 9 w 10"/>
                  <a:gd name="T69" fmla="*/ 185 h 211"/>
                  <a:gd name="T70" fmla="*/ 9 w 10"/>
                  <a:gd name="T71" fmla="*/ 198 h 211"/>
                  <a:gd name="T72" fmla="*/ 9 w 10"/>
                  <a:gd name="T73" fmla="*/ 211 h 211"/>
                  <a:gd name="T74" fmla="*/ 7 w 10"/>
                  <a:gd name="T75" fmla="*/ 211 h 211"/>
                  <a:gd name="T76" fmla="*/ 5 w 10"/>
                  <a:gd name="T77" fmla="*/ 211 h 211"/>
                  <a:gd name="T78" fmla="*/ 2 w 10"/>
                  <a:gd name="T79" fmla="*/ 211 h 211"/>
                  <a:gd name="T80" fmla="*/ 0 w 10"/>
                  <a:gd name="T81" fmla="*/ 211 h 2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11"/>
                  <a:gd name="T125" fmla="*/ 10 w 10"/>
                  <a:gd name="T126" fmla="*/ 211 h 2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11">
                    <a:moveTo>
                      <a:pt x="0" y="211"/>
                    </a:moveTo>
                    <a:lnTo>
                      <a:pt x="0" y="198"/>
                    </a:lnTo>
                    <a:lnTo>
                      <a:pt x="1" y="185"/>
                    </a:lnTo>
                    <a:lnTo>
                      <a:pt x="1" y="172"/>
                    </a:lnTo>
                    <a:lnTo>
                      <a:pt x="1" y="159"/>
                    </a:lnTo>
                    <a:lnTo>
                      <a:pt x="1" y="145"/>
                    </a:lnTo>
                    <a:lnTo>
                      <a:pt x="1" y="132"/>
                    </a:lnTo>
                    <a:lnTo>
                      <a:pt x="1" y="119"/>
                    </a:lnTo>
                    <a:lnTo>
                      <a:pt x="1" y="106"/>
                    </a:lnTo>
                    <a:lnTo>
                      <a:pt x="1" y="92"/>
                    </a:lnTo>
                    <a:lnTo>
                      <a:pt x="1" y="79"/>
                    </a:lnTo>
                    <a:lnTo>
                      <a:pt x="1" y="66"/>
                    </a:lnTo>
                    <a:lnTo>
                      <a:pt x="1" y="53"/>
                    </a:lnTo>
                    <a:lnTo>
                      <a:pt x="1" y="40"/>
                    </a:lnTo>
                    <a:lnTo>
                      <a:pt x="2" y="27"/>
                    </a:lnTo>
                    <a:lnTo>
                      <a:pt x="2" y="13"/>
                    </a:lnTo>
                    <a:lnTo>
                      <a:pt x="2" y="0"/>
                    </a:lnTo>
                    <a:lnTo>
                      <a:pt x="4" y="0"/>
                    </a:lnTo>
                    <a:lnTo>
                      <a:pt x="6" y="0"/>
                    </a:lnTo>
                    <a:lnTo>
                      <a:pt x="8" y="0"/>
                    </a:lnTo>
                    <a:lnTo>
                      <a:pt x="10" y="0"/>
                    </a:lnTo>
                    <a:lnTo>
                      <a:pt x="10" y="13"/>
                    </a:lnTo>
                    <a:lnTo>
                      <a:pt x="10" y="27"/>
                    </a:lnTo>
                    <a:lnTo>
                      <a:pt x="10" y="40"/>
                    </a:lnTo>
                    <a:lnTo>
                      <a:pt x="10" y="53"/>
                    </a:lnTo>
                    <a:lnTo>
                      <a:pt x="10" y="66"/>
                    </a:lnTo>
                    <a:lnTo>
                      <a:pt x="10" y="79"/>
                    </a:lnTo>
                    <a:lnTo>
                      <a:pt x="10" y="92"/>
                    </a:lnTo>
                    <a:lnTo>
                      <a:pt x="10" y="106"/>
                    </a:lnTo>
                    <a:lnTo>
                      <a:pt x="9" y="119"/>
                    </a:lnTo>
                    <a:lnTo>
                      <a:pt x="9" y="132"/>
                    </a:lnTo>
                    <a:lnTo>
                      <a:pt x="9" y="145"/>
                    </a:lnTo>
                    <a:lnTo>
                      <a:pt x="9" y="159"/>
                    </a:lnTo>
                    <a:lnTo>
                      <a:pt x="9" y="172"/>
                    </a:lnTo>
                    <a:lnTo>
                      <a:pt x="9" y="185"/>
                    </a:lnTo>
                    <a:lnTo>
                      <a:pt x="9" y="198"/>
                    </a:lnTo>
                    <a:lnTo>
                      <a:pt x="9" y="211"/>
                    </a:lnTo>
                    <a:lnTo>
                      <a:pt x="7" y="211"/>
                    </a:lnTo>
                    <a:lnTo>
                      <a:pt x="5" y="211"/>
                    </a:lnTo>
                    <a:lnTo>
                      <a:pt x="2" y="211"/>
                    </a:lnTo>
                    <a:lnTo>
                      <a:pt x="0" y="211"/>
                    </a:lnTo>
                    <a:close/>
                  </a:path>
                </a:pathLst>
              </a:custGeom>
              <a:solidFill>
                <a:srgbClr val="A98F00"/>
              </a:solidFill>
              <a:ln w="9525">
                <a:noFill/>
                <a:round/>
                <a:headEnd/>
                <a:tailEnd/>
              </a:ln>
            </p:spPr>
            <p:txBody>
              <a:bodyPr/>
              <a:lstStyle/>
              <a:p>
                <a:endParaRPr lang="en-US"/>
              </a:p>
            </p:txBody>
          </p:sp>
          <p:sp>
            <p:nvSpPr>
              <p:cNvPr id="26969" name="Freeform 385"/>
              <p:cNvSpPr>
                <a:spLocks/>
              </p:cNvSpPr>
              <p:nvPr/>
            </p:nvSpPr>
            <p:spPr bwMode="auto">
              <a:xfrm>
                <a:off x="1549" y="1226"/>
                <a:ext cx="21" cy="19"/>
              </a:xfrm>
              <a:custGeom>
                <a:avLst/>
                <a:gdLst>
                  <a:gd name="T0" fmla="*/ 5 w 21"/>
                  <a:gd name="T1" fmla="*/ 18 h 19"/>
                  <a:gd name="T2" fmla="*/ 3 w 21"/>
                  <a:gd name="T3" fmla="*/ 16 h 19"/>
                  <a:gd name="T4" fmla="*/ 2 w 21"/>
                  <a:gd name="T5" fmla="*/ 14 h 19"/>
                  <a:gd name="T6" fmla="*/ 1 w 21"/>
                  <a:gd name="T7" fmla="*/ 13 h 19"/>
                  <a:gd name="T8" fmla="*/ 0 w 21"/>
                  <a:gd name="T9" fmla="*/ 12 h 19"/>
                  <a:gd name="T10" fmla="*/ 0 w 21"/>
                  <a:gd name="T11" fmla="*/ 10 h 19"/>
                  <a:gd name="T12" fmla="*/ 0 w 21"/>
                  <a:gd name="T13" fmla="*/ 9 h 19"/>
                  <a:gd name="T14" fmla="*/ 0 w 21"/>
                  <a:gd name="T15" fmla="*/ 8 h 19"/>
                  <a:gd name="T16" fmla="*/ 0 w 21"/>
                  <a:gd name="T17" fmla="*/ 7 h 19"/>
                  <a:gd name="T18" fmla="*/ 1 w 21"/>
                  <a:gd name="T19" fmla="*/ 5 h 19"/>
                  <a:gd name="T20" fmla="*/ 1 w 21"/>
                  <a:gd name="T21" fmla="*/ 4 h 19"/>
                  <a:gd name="T22" fmla="*/ 2 w 21"/>
                  <a:gd name="T23" fmla="*/ 3 h 19"/>
                  <a:gd name="T24" fmla="*/ 4 w 21"/>
                  <a:gd name="T25" fmla="*/ 2 h 19"/>
                  <a:gd name="T26" fmla="*/ 5 w 21"/>
                  <a:gd name="T27" fmla="*/ 0 h 19"/>
                  <a:gd name="T28" fmla="*/ 9 w 21"/>
                  <a:gd name="T29" fmla="*/ 0 h 19"/>
                  <a:gd name="T30" fmla="*/ 13 w 21"/>
                  <a:gd name="T31" fmla="*/ 0 h 19"/>
                  <a:gd name="T32" fmla="*/ 14 w 21"/>
                  <a:gd name="T33" fmla="*/ 0 h 19"/>
                  <a:gd name="T34" fmla="*/ 16 w 21"/>
                  <a:gd name="T35" fmla="*/ 1 h 19"/>
                  <a:gd name="T36" fmla="*/ 18 w 21"/>
                  <a:gd name="T37" fmla="*/ 2 h 19"/>
                  <a:gd name="T38" fmla="*/ 19 w 21"/>
                  <a:gd name="T39" fmla="*/ 3 h 19"/>
                  <a:gd name="T40" fmla="*/ 21 w 21"/>
                  <a:gd name="T41" fmla="*/ 5 h 19"/>
                  <a:gd name="T42" fmla="*/ 21 w 21"/>
                  <a:gd name="T43" fmla="*/ 8 h 19"/>
                  <a:gd name="T44" fmla="*/ 21 w 21"/>
                  <a:gd name="T45" fmla="*/ 11 h 19"/>
                  <a:gd name="T46" fmla="*/ 21 w 21"/>
                  <a:gd name="T47" fmla="*/ 13 h 19"/>
                  <a:gd name="T48" fmla="*/ 20 w 21"/>
                  <a:gd name="T49" fmla="*/ 14 h 19"/>
                  <a:gd name="T50" fmla="*/ 19 w 21"/>
                  <a:gd name="T51" fmla="*/ 15 h 19"/>
                  <a:gd name="T52" fmla="*/ 19 w 21"/>
                  <a:gd name="T53" fmla="*/ 16 h 19"/>
                  <a:gd name="T54" fmla="*/ 18 w 21"/>
                  <a:gd name="T55" fmla="*/ 17 h 19"/>
                  <a:gd name="T56" fmla="*/ 17 w 21"/>
                  <a:gd name="T57" fmla="*/ 17 h 19"/>
                  <a:gd name="T58" fmla="*/ 15 w 21"/>
                  <a:gd name="T59" fmla="*/ 18 h 19"/>
                  <a:gd name="T60" fmla="*/ 12 w 21"/>
                  <a:gd name="T61" fmla="*/ 19 h 19"/>
                  <a:gd name="T62" fmla="*/ 9 w 21"/>
                  <a:gd name="T63" fmla="*/ 19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19"/>
                  <a:gd name="T98" fmla="*/ 21 w 21"/>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19">
                    <a:moveTo>
                      <a:pt x="7" y="19"/>
                    </a:moveTo>
                    <a:lnTo>
                      <a:pt x="5" y="18"/>
                    </a:lnTo>
                    <a:lnTo>
                      <a:pt x="4" y="17"/>
                    </a:lnTo>
                    <a:lnTo>
                      <a:pt x="3" y="16"/>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1" y="5"/>
                    </a:lnTo>
                    <a:lnTo>
                      <a:pt x="1" y="4"/>
                    </a:lnTo>
                    <a:lnTo>
                      <a:pt x="2" y="4"/>
                    </a:lnTo>
                    <a:lnTo>
                      <a:pt x="2" y="3"/>
                    </a:lnTo>
                    <a:lnTo>
                      <a:pt x="3" y="2"/>
                    </a:lnTo>
                    <a:lnTo>
                      <a:pt x="4" y="2"/>
                    </a:lnTo>
                    <a:lnTo>
                      <a:pt x="4" y="1"/>
                    </a:lnTo>
                    <a:lnTo>
                      <a:pt x="5" y="0"/>
                    </a:lnTo>
                    <a:lnTo>
                      <a:pt x="6" y="0"/>
                    </a:lnTo>
                    <a:lnTo>
                      <a:pt x="9" y="0"/>
                    </a:lnTo>
                    <a:lnTo>
                      <a:pt x="11" y="0"/>
                    </a:lnTo>
                    <a:lnTo>
                      <a:pt x="13" y="0"/>
                    </a:lnTo>
                    <a:lnTo>
                      <a:pt x="14" y="0"/>
                    </a:lnTo>
                    <a:lnTo>
                      <a:pt x="15" y="0"/>
                    </a:lnTo>
                    <a:lnTo>
                      <a:pt x="16" y="1"/>
                    </a:lnTo>
                    <a:lnTo>
                      <a:pt x="17" y="1"/>
                    </a:lnTo>
                    <a:lnTo>
                      <a:pt x="18" y="2"/>
                    </a:lnTo>
                    <a:lnTo>
                      <a:pt x="19" y="3"/>
                    </a:lnTo>
                    <a:lnTo>
                      <a:pt x="20" y="4"/>
                    </a:lnTo>
                    <a:lnTo>
                      <a:pt x="21" y="5"/>
                    </a:lnTo>
                    <a:lnTo>
                      <a:pt x="21" y="6"/>
                    </a:lnTo>
                    <a:lnTo>
                      <a:pt x="21" y="8"/>
                    </a:lnTo>
                    <a:lnTo>
                      <a:pt x="21" y="9"/>
                    </a:lnTo>
                    <a:lnTo>
                      <a:pt x="21" y="11"/>
                    </a:lnTo>
                    <a:lnTo>
                      <a:pt x="21" y="12"/>
                    </a:lnTo>
                    <a:lnTo>
                      <a:pt x="21" y="13"/>
                    </a:lnTo>
                    <a:lnTo>
                      <a:pt x="20" y="14"/>
                    </a:lnTo>
                    <a:lnTo>
                      <a:pt x="20" y="15"/>
                    </a:lnTo>
                    <a:lnTo>
                      <a:pt x="19" y="15"/>
                    </a:lnTo>
                    <a:lnTo>
                      <a:pt x="19" y="16"/>
                    </a:lnTo>
                    <a:lnTo>
                      <a:pt x="18" y="16"/>
                    </a:lnTo>
                    <a:lnTo>
                      <a:pt x="18" y="17"/>
                    </a:lnTo>
                    <a:lnTo>
                      <a:pt x="17" y="17"/>
                    </a:lnTo>
                    <a:lnTo>
                      <a:pt x="16" y="18"/>
                    </a:lnTo>
                    <a:lnTo>
                      <a:pt x="15" y="18"/>
                    </a:lnTo>
                    <a:lnTo>
                      <a:pt x="13" y="19"/>
                    </a:lnTo>
                    <a:lnTo>
                      <a:pt x="12" y="19"/>
                    </a:lnTo>
                    <a:lnTo>
                      <a:pt x="10" y="19"/>
                    </a:lnTo>
                    <a:lnTo>
                      <a:pt x="9" y="19"/>
                    </a:lnTo>
                    <a:lnTo>
                      <a:pt x="7" y="19"/>
                    </a:lnTo>
                    <a:close/>
                  </a:path>
                </a:pathLst>
              </a:custGeom>
              <a:solidFill>
                <a:srgbClr val="F8C400"/>
              </a:solidFill>
              <a:ln w="9525">
                <a:noFill/>
                <a:round/>
                <a:headEnd/>
                <a:tailEnd/>
              </a:ln>
            </p:spPr>
            <p:txBody>
              <a:bodyPr/>
              <a:lstStyle/>
              <a:p>
                <a:endParaRPr lang="en-US"/>
              </a:p>
            </p:txBody>
          </p:sp>
          <p:sp>
            <p:nvSpPr>
              <p:cNvPr id="26970" name="Freeform 386"/>
              <p:cNvSpPr>
                <a:spLocks/>
              </p:cNvSpPr>
              <p:nvPr/>
            </p:nvSpPr>
            <p:spPr bwMode="auto">
              <a:xfrm>
                <a:off x="1311" y="1211"/>
                <a:ext cx="21" cy="27"/>
              </a:xfrm>
              <a:custGeom>
                <a:avLst/>
                <a:gdLst>
                  <a:gd name="T0" fmla="*/ 21 w 21"/>
                  <a:gd name="T1" fmla="*/ 27 h 27"/>
                  <a:gd name="T2" fmla="*/ 20 w 21"/>
                  <a:gd name="T3" fmla="*/ 25 h 27"/>
                  <a:gd name="T4" fmla="*/ 19 w 21"/>
                  <a:gd name="T5" fmla="*/ 24 h 27"/>
                  <a:gd name="T6" fmla="*/ 18 w 21"/>
                  <a:gd name="T7" fmla="*/ 22 h 27"/>
                  <a:gd name="T8" fmla="*/ 17 w 21"/>
                  <a:gd name="T9" fmla="*/ 20 h 27"/>
                  <a:gd name="T10" fmla="*/ 16 w 21"/>
                  <a:gd name="T11" fmla="*/ 20 h 27"/>
                  <a:gd name="T12" fmla="*/ 16 w 21"/>
                  <a:gd name="T13" fmla="*/ 20 h 27"/>
                  <a:gd name="T14" fmla="*/ 15 w 21"/>
                  <a:gd name="T15" fmla="*/ 19 h 27"/>
                  <a:gd name="T16" fmla="*/ 15 w 21"/>
                  <a:gd name="T17" fmla="*/ 18 h 27"/>
                  <a:gd name="T18" fmla="*/ 14 w 21"/>
                  <a:gd name="T19" fmla="*/ 17 h 27"/>
                  <a:gd name="T20" fmla="*/ 14 w 21"/>
                  <a:gd name="T21" fmla="*/ 16 h 27"/>
                  <a:gd name="T22" fmla="*/ 11 w 21"/>
                  <a:gd name="T23" fmla="*/ 16 h 27"/>
                  <a:gd name="T24" fmla="*/ 8 w 21"/>
                  <a:gd name="T25" fmla="*/ 15 h 27"/>
                  <a:gd name="T26" fmla="*/ 5 w 21"/>
                  <a:gd name="T27" fmla="*/ 15 h 27"/>
                  <a:gd name="T28" fmla="*/ 2 w 21"/>
                  <a:gd name="T29" fmla="*/ 15 h 27"/>
                  <a:gd name="T30" fmla="*/ 2 w 21"/>
                  <a:gd name="T31" fmla="*/ 14 h 27"/>
                  <a:gd name="T32" fmla="*/ 1 w 21"/>
                  <a:gd name="T33" fmla="*/ 13 h 27"/>
                  <a:gd name="T34" fmla="*/ 1 w 21"/>
                  <a:gd name="T35" fmla="*/ 12 h 27"/>
                  <a:gd name="T36" fmla="*/ 1 w 21"/>
                  <a:gd name="T37" fmla="*/ 11 h 27"/>
                  <a:gd name="T38" fmla="*/ 1 w 21"/>
                  <a:gd name="T39" fmla="*/ 10 h 27"/>
                  <a:gd name="T40" fmla="*/ 0 w 21"/>
                  <a:gd name="T41" fmla="*/ 10 h 27"/>
                  <a:gd name="T42" fmla="*/ 0 w 21"/>
                  <a:gd name="T43" fmla="*/ 9 h 27"/>
                  <a:gd name="T44" fmla="*/ 0 w 21"/>
                  <a:gd name="T45" fmla="*/ 8 h 27"/>
                  <a:gd name="T46" fmla="*/ 0 w 21"/>
                  <a:gd name="T47" fmla="*/ 6 h 27"/>
                  <a:gd name="T48" fmla="*/ 0 w 21"/>
                  <a:gd name="T49" fmla="*/ 4 h 27"/>
                  <a:gd name="T50" fmla="*/ 0 w 21"/>
                  <a:gd name="T51" fmla="*/ 2 h 27"/>
                  <a:gd name="T52" fmla="*/ 0 w 21"/>
                  <a:gd name="T53" fmla="*/ 0 h 27"/>
                  <a:gd name="T54" fmla="*/ 2 w 21"/>
                  <a:gd name="T55" fmla="*/ 0 h 27"/>
                  <a:gd name="T56" fmla="*/ 3 w 21"/>
                  <a:gd name="T57" fmla="*/ 0 h 27"/>
                  <a:gd name="T58" fmla="*/ 5 w 21"/>
                  <a:gd name="T59" fmla="*/ 0 h 27"/>
                  <a:gd name="T60" fmla="*/ 6 w 21"/>
                  <a:gd name="T61" fmla="*/ 0 h 27"/>
                  <a:gd name="T62" fmla="*/ 7 w 21"/>
                  <a:gd name="T63" fmla="*/ 2 h 27"/>
                  <a:gd name="T64" fmla="*/ 8 w 21"/>
                  <a:gd name="T65" fmla="*/ 4 h 27"/>
                  <a:gd name="T66" fmla="*/ 9 w 21"/>
                  <a:gd name="T67" fmla="*/ 5 h 27"/>
                  <a:gd name="T68" fmla="*/ 10 w 21"/>
                  <a:gd name="T69" fmla="*/ 7 h 27"/>
                  <a:gd name="T70" fmla="*/ 12 w 21"/>
                  <a:gd name="T71" fmla="*/ 10 h 27"/>
                  <a:gd name="T72" fmla="*/ 15 w 21"/>
                  <a:gd name="T73" fmla="*/ 14 h 27"/>
                  <a:gd name="T74" fmla="*/ 16 w 21"/>
                  <a:gd name="T75" fmla="*/ 15 h 27"/>
                  <a:gd name="T76" fmla="*/ 17 w 21"/>
                  <a:gd name="T77" fmla="*/ 17 h 27"/>
                  <a:gd name="T78" fmla="*/ 18 w 21"/>
                  <a:gd name="T79" fmla="*/ 19 h 27"/>
                  <a:gd name="T80" fmla="*/ 18 w 21"/>
                  <a:gd name="T81" fmla="*/ 20 h 27"/>
                  <a:gd name="T82" fmla="*/ 19 w 21"/>
                  <a:gd name="T83" fmla="*/ 22 h 27"/>
                  <a:gd name="T84" fmla="*/ 20 w 21"/>
                  <a:gd name="T85" fmla="*/ 24 h 27"/>
                  <a:gd name="T86" fmla="*/ 20 w 21"/>
                  <a:gd name="T87" fmla="*/ 25 h 27"/>
                  <a:gd name="T88" fmla="*/ 21 w 21"/>
                  <a:gd name="T89" fmla="*/ 27 h 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27"/>
                  <a:gd name="T137" fmla="*/ 21 w 21"/>
                  <a:gd name="T138" fmla="*/ 27 h 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27">
                    <a:moveTo>
                      <a:pt x="21" y="27"/>
                    </a:moveTo>
                    <a:lnTo>
                      <a:pt x="20" y="25"/>
                    </a:lnTo>
                    <a:lnTo>
                      <a:pt x="19" y="24"/>
                    </a:lnTo>
                    <a:lnTo>
                      <a:pt x="18" y="22"/>
                    </a:lnTo>
                    <a:lnTo>
                      <a:pt x="17" y="20"/>
                    </a:lnTo>
                    <a:lnTo>
                      <a:pt x="16" y="20"/>
                    </a:lnTo>
                    <a:lnTo>
                      <a:pt x="15" y="19"/>
                    </a:lnTo>
                    <a:lnTo>
                      <a:pt x="15" y="18"/>
                    </a:lnTo>
                    <a:lnTo>
                      <a:pt x="14" y="17"/>
                    </a:lnTo>
                    <a:lnTo>
                      <a:pt x="14" y="16"/>
                    </a:lnTo>
                    <a:lnTo>
                      <a:pt x="11" y="16"/>
                    </a:lnTo>
                    <a:lnTo>
                      <a:pt x="8" y="15"/>
                    </a:lnTo>
                    <a:lnTo>
                      <a:pt x="5" y="15"/>
                    </a:lnTo>
                    <a:lnTo>
                      <a:pt x="2" y="15"/>
                    </a:lnTo>
                    <a:lnTo>
                      <a:pt x="2" y="14"/>
                    </a:lnTo>
                    <a:lnTo>
                      <a:pt x="1" y="13"/>
                    </a:lnTo>
                    <a:lnTo>
                      <a:pt x="1" y="12"/>
                    </a:lnTo>
                    <a:lnTo>
                      <a:pt x="1" y="11"/>
                    </a:lnTo>
                    <a:lnTo>
                      <a:pt x="1" y="10"/>
                    </a:lnTo>
                    <a:lnTo>
                      <a:pt x="0" y="10"/>
                    </a:lnTo>
                    <a:lnTo>
                      <a:pt x="0" y="9"/>
                    </a:lnTo>
                    <a:lnTo>
                      <a:pt x="0" y="8"/>
                    </a:lnTo>
                    <a:lnTo>
                      <a:pt x="0" y="6"/>
                    </a:lnTo>
                    <a:lnTo>
                      <a:pt x="0" y="4"/>
                    </a:lnTo>
                    <a:lnTo>
                      <a:pt x="0" y="2"/>
                    </a:lnTo>
                    <a:lnTo>
                      <a:pt x="0" y="0"/>
                    </a:lnTo>
                    <a:lnTo>
                      <a:pt x="2" y="0"/>
                    </a:lnTo>
                    <a:lnTo>
                      <a:pt x="3" y="0"/>
                    </a:lnTo>
                    <a:lnTo>
                      <a:pt x="5" y="0"/>
                    </a:lnTo>
                    <a:lnTo>
                      <a:pt x="6" y="0"/>
                    </a:lnTo>
                    <a:lnTo>
                      <a:pt x="7" y="2"/>
                    </a:lnTo>
                    <a:lnTo>
                      <a:pt x="8" y="4"/>
                    </a:lnTo>
                    <a:lnTo>
                      <a:pt x="9" y="5"/>
                    </a:lnTo>
                    <a:lnTo>
                      <a:pt x="10" y="7"/>
                    </a:lnTo>
                    <a:lnTo>
                      <a:pt x="12" y="10"/>
                    </a:lnTo>
                    <a:lnTo>
                      <a:pt x="15" y="14"/>
                    </a:lnTo>
                    <a:lnTo>
                      <a:pt x="16" y="15"/>
                    </a:lnTo>
                    <a:lnTo>
                      <a:pt x="17" y="17"/>
                    </a:lnTo>
                    <a:lnTo>
                      <a:pt x="18" y="19"/>
                    </a:lnTo>
                    <a:lnTo>
                      <a:pt x="18" y="20"/>
                    </a:lnTo>
                    <a:lnTo>
                      <a:pt x="19" y="22"/>
                    </a:lnTo>
                    <a:lnTo>
                      <a:pt x="20" y="24"/>
                    </a:lnTo>
                    <a:lnTo>
                      <a:pt x="20" y="25"/>
                    </a:lnTo>
                    <a:lnTo>
                      <a:pt x="21" y="27"/>
                    </a:lnTo>
                    <a:close/>
                  </a:path>
                </a:pathLst>
              </a:custGeom>
              <a:solidFill>
                <a:srgbClr val="F8C400"/>
              </a:solidFill>
              <a:ln w="9525">
                <a:noFill/>
                <a:round/>
                <a:headEnd/>
                <a:tailEnd/>
              </a:ln>
            </p:spPr>
            <p:txBody>
              <a:bodyPr/>
              <a:lstStyle/>
              <a:p>
                <a:endParaRPr lang="en-US"/>
              </a:p>
            </p:txBody>
          </p:sp>
          <p:sp>
            <p:nvSpPr>
              <p:cNvPr id="26971" name="Freeform 387"/>
              <p:cNvSpPr>
                <a:spLocks/>
              </p:cNvSpPr>
              <p:nvPr/>
            </p:nvSpPr>
            <p:spPr bwMode="auto">
              <a:xfrm>
                <a:off x="1239" y="1089"/>
                <a:ext cx="141" cy="149"/>
              </a:xfrm>
              <a:custGeom>
                <a:avLst/>
                <a:gdLst>
                  <a:gd name="T0" fmla="*/ 134 w 141"/>
                  <a:gd name="T1" fmla="*/ 146 h 149"/>
                  <a:gd name="T2" fmla="*/ 130 w 141"/>
                  <a:gd name="T3" fmla="*/ 144 h 149"/>
                  <a:gd name="T4" fmla="*/ 129 w 141"/>
                  <a:gd name="T5" fmla="*/ 142 h 149"/>
                  <a:gd name="T6" fmla="*/ 116 w 141"/>
                  <a:gd name="T7" fmla="*/ 135 h 149"/>
                  <a:gd name="T8" fmla="*/ 111 w 141"/>
                  <a:gd name="T9" fmla="*/ 132 h 149"/>
                  <a:gd name="T10" fmla="*/ 108 w 141"/>
                  <a:gd name="T11" fmla="*/ 130 h 149"/>
                  <a:gd name="T12" fmla="*/ 107 w 141"/>
                  <a:gd name="T13" fmla="*/ 130 h 149"/>
                  <a:gd name="T14" fmla="*/ 105 w 141"/>
                  <a:gd name="T15" fmla="*/ 129 h 149"/>
                  <a:gd name="T16" fmla="*/ 102 w 141"/>
                  <a:gd name="T17" fmla="*/ 127 h 149"/>
                  <a:gd name="T18" fmla="*/ 98 w 141"/>
                  <a:gd name="T19" fmla="*/ 124 h 149"/>
                  <a:gd name="T20" fmla="*/ 89 w 141"/>
                  <a:gd name="T21" fmla="*/ 120 h 149"/>
                  <a:gd name="T22" fmla="*/ 86 w 141"/>
                  <a:gd name="T23" fmla="*/ 117 h 149"/>
                  <a:gd name="T24" fmla="*/ 83 w 141"/>
                  <a:gd name="T25" fmla="*/ 115 h 149"/>
                  <a:gd name="T26" fmla="*/ 80 w 141"/>
                  <a:gd name="T27" fmla="*/ 114 h 149"/>
                  <a:gd name="T28" fmla="*/ 76 w 141"/>
                  <a:gd name="T29" fmla="*/ 111 h 149"/>
                  <a:gd name="T30" fmla="*/ 70 w 141"/>
                  <a:gd name="T31" fmla="*/ 108 h 149"/>
                  <a:gd name="T32" fmla="*/ 66 w 141"/>
                  <a:gd name="T33" fmla="*/ 106 h 149"/>
                  <a:gd name="T34" fmla="*/ 64 w 141"/>
                  <a:gd name="T35" fmla="*/ 105 h 149"/>
                  <a:gd name="T36" fmla="*/ 61 w 141"/>
                  <a:gd name="T37" fmla="*/ 103 h 149"/>
                  <a:gd name="T38" fmla="*/ 56 w 141"/>
                  <a:gd name="T39" fmla="*/ 100 h 149"/>
                  <a:gd name="T40" fmla="*/ 51 w 141"/>
                  <a:gd name="T41" fmla="*/ 97 h 149"/>
                  <a:gd name="T42" fmla="*/ 49 w 141"/>
                  <a:gd name="T43" fmla="*/ 95 h 149"/>
                  <a:gd name="T44" fmla="*/ 45 w 141"/>
                  <a:gd name="T45" fmla="*/ 94 h 149"/>
                  <a:gd name="T46" fmla="*/ 43 w 141"/>
                  <a:gd name="T47" fmla="*/ 92 h 149"/>
                  <a:gd name="T48" fmla="*/ 38 w 141"/>
                  <a:gd name="T49" fmla="*/ 90 h 149"/>
                  <a:gd name="T50" fmla="*/ 36 w 141"/>
                  <a:gd name="T51" fmla="*/ 88 h 149"/>
                  <a:gd name="T52" fmla="*/ 30 w 141"/>
                  <a:gd name="T53" fmla="*/ 84 h 149"/>
                  <a:gd name="T54" fmla="*/ 25 w 141"/>
                  <a:gd name="T55" fmla="*/ 82 h 149"/>
                  <a:gd name="T56" fmla="*/ 22 w 141"/>
                  <a:gd name="T57" fmla="*/ 81 h 149"/>
                  <a:gd name="T58" fmla="*/ 18 w 141"/>
                  <a:gd name="T59" fmla="*/ 77 h 149"/>
                  <a:gd name="T60" fmla="*/ 10 w 141"/>
                  <a:gd name="T61" fmla="*/ 73 h 149"/>
                  <a:gd name="T62" fmla="*/ 4 w 141"/>
                  <a:gd name="T63" fmla="*/ 69 h 149"/>
                  <a:gd name="T64" fmla="*/ 0 w 141"/>
                  <a:gd name="T65" fmla="*/ 58 h 149"/>
                  <a:gd name="T66" fmla="*/ 0 w 141"/>
                  <a:gd name="T67" fmla="*/ 46 h 149"/>
                  <a:gd name="T68" fmla="*/ 0 w 141"/>
                  <a:gd name="T69" fmla="*/ 33 h 149"/>
                  <a:gd name="T70" fmla="*/ 0 w 141"/>
                  <a:gd name="T71" fmla="*/ 21 h 149"/>
                  <a:gd name="T72" fmla="*/ 0 w 141"/>
                  <a:gd name="T73" fmla="*/ 8 h 149"/>
                  <a:gd name="T74" fmla="*/ 2 w 141"/>
                  <a:gd name="T75" fmla="*/ 1 h 149"/>
                  <a:gd name="T76" fmla="*/ 9 w 141"/>
                  <a:gd name="T77" fmla="*/ 3 h 149"/>
                  <a:gd name="T78" fmla="*/ 52 w 141"/>
                  <a:gd name="T79" fmla="*/ 28 h 149"/>
                  <a:gd name="T80" fmla="*/ 79 w 141"/>
                  <a:gd name="T81" fmla="*/ 44 h 149"/>
                  <a:gd name="T82" fmla="*/ 97 w 141"/>
                  <a:gd name="T83" fmla="*/ 53 h 149"/>
                  <a:gd name="T84" fmla="*/ 108 w 141"/>
                  <a:gd name="T85" fmla="*/ 60 h 149"/>
                  <a:gd name="T86" fmla="*/ 117 w 141"/>
                  <a:gd name="T87" fmla="*/ 65 h 149"/>
                  <a:gd name="T88" fmla="*/ 123 w 141"/>
                  <a:gd name="T89" fmla="*/ 77 h 149"/>
                  <a:gd name="T90" fmla="*/ 128 w 141"/>
                  <a:gd name="T91" fmla="*/ 92 h 149"/>
                  <a:gd name="T92" fmla="*/ 131 w 141"/>
                  <a:gd name="T93" fmla="*/ 108 h 149"/>
                  <a:gd name="T94" fmla="*/ 135 w 141"/>
                  <a:gd name="T95" fmla="*/ 123 h 149"/>
                  <a:gd name="T96" fmla="*/ 139 w 141"/>
                  <a:gd name="T97" fmla="*/ 139 h 149"/>
                  <a:gd name="T98" fmla="*/ 140 w 141"/>
                  <a:gd name="T99" fmla="*/ 149 h 1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1"/>
                  <a:gd name="T151" fmla="*/ 0 h 149"/>
                  <a:gd name="T152" fmla="*/ 141 w 141"/>
                  <a:gd name="T153" fmla="*/ 149 h 1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1" h="149">
                    <a:moveTo>
                      <a:pt x="139" y="149"/>
                    </a:moveTo>
                    <a:lnTo>
                      <a:pt x="137" y="147"/>
                    </a:lnTo>
                    <a:lnTo>
                      <a:pt x="134" y="146"/>
                    </a:lnTo>
                    <a:lnTo>
                      <a:pt x="133" y="145"/>
                    </a:lnTo>
                    <a:lnTo>
                      <a:pt x="132" y="145"/>
                    </a:lnTo>
                    <a:lnTo>
                      <a:pt x="130" y="144"/>
                    </a:lnTo>
                    <a:lnTo>
                      <a:pt x="129" y="143"/>
                    </a:lnTo>
                    <a:lnTo>
                      <a:pt x="129" y="142"/>
                    </a:lnTo>
                    <a:lnTo>
                      <a:pt x="124" y="139"/>
                    </a:lnTo>
                    <a:lnTo>
                      <a:pt x="119" y="137"/>
                    </a:lnTo>
                    <a:lnTo>
                      <a:pt x="116" y="135"/>
                    </a:lnTo>
                    <a:lnTo>
                      <a:pt x="114" y="134"/>
                    </a:lnTo>
                    <a:lnTo>
                      <a:pt x="112" y="133"/>
                    </a:lnTo>
                    <a:lnTo>
                      <a:pt x="111" y="132"/>
                    </a:lnTo>
                    <a:lnTo>
                      <a:pt x="110" y="132"/>
                    </a:lnTo>
                    <a:lnTo>
                      <a:pt x="108" y="131"/>
                    </a:lnTo>
                    <a:lnTo>
                      <a:pt x="108" y="130"/>
                    </a:lnTo>
                    <a:lnTo>
                      <a:pt x="107" y="130"/>
                    </a:lnTo>
                    <a:lnTo>
                      <a:pt x="106" y="130"/>
                    </a:lnTo>
                    <a:lnTo>
                      <a:pt x="105" y="130"/>
                    </a:lnTo>
                    <a:lnTo>
                      <a:pt x="105" y="129"/>
                    </a:lnTo>
                    <a:lnTo>
                      <a:pt x="104" y="128"/>
                    </a:lnTo>
                    <a:lnTo>
                      <a:pt x="102" y="127"/>
                    </a:lnTo>
                    <a:lnTo>
                      <a:pt x="101" y="126"/>
                    </a:lnTo>
                    <a:lnTo>
                      <a:pt x="100" y="126"/>
                    </a:lnTo>
                    <a:lnTo>
                      <a:pt x="98" y="124"/>
                    </a:lnTo>
                    <a:lnTo>
                      <a:pt x="96" y="123"/>
                    </a:lnTo>
                    <a:lnTo>
                      <a:pt x="93" y="122"/>
                    </a:lnTo>
                    <a:lnTo>
                      <a:pt x="89" y="120"/>
                    </a:lnTo>
                    <a:lnTo>
                      <a:pt x="88" y="118"/>
                    </a:lnTo>
                    <a:lnTo>
                      <a:pt x="87" y="117"/>
                    </a:lnTo>
                    <a:lnTo>
                      <a:pt x="86" y="117"/>
                    </a:lnTo>
                    <a:lnTo>
                      <a:pt x="85" y="116"/>
                    </a:lnTo>
                    <a:lnTo>
                      <a:pt x="84" y="116"/>
                    </a:lnTo>
                    <a:lnTo>
                      <a:pt x="83" y="115"/>
                    </a:lnTo>
                    <a:lnTo>
                      <a:pt x="81" y="115"/>
                    </a:lnTo>
                    <a:lnTo>
                      <a:pt x="80" y="115"/>
                    </a:lnTo>
                    <a:lnTo>
                      <a:pt x="80" y="114"/>
                    </a:lnTo>
                    <a:lnTo>
                      <a:pt x="80" y="113"/>
                    </a:lnTo>
                    <a:lnTo>
                      <a:pt x="78" y="112"/>
                    </a:lnTo>
                    <a:lnTo>
                      <a:pt x="76" y="111"/>
                    </a:lnTo>
                    <a:lnTo>
                      <a:pt x="74" y="110"/>
                    </a:lnTo>
                    <a:lnTo>
                      <a:pt x="72" y="109"/>
                    </a:lnTo>
                    <a:lnTo>
                      <a:pt x="70" y="108"/>
                    </a:lnTo>
                    <a:lnTo>
                      <a:pt x="68" y="107"/>
                    </a:lnTo>
                    <a:lnTo>
                      <a:pt x="67" y="106"/>
                    </a:lnTo>
                    <a:lnTo>
                      <a:pt x="66" y="106"/>
                    </a:lnTo>
                    <a:lnTo>
                      <a:pt x="65" y="105"/>
                    </a:lnTo>
                    <a:lnTo>
                      <a:pt x="64" y="105"/>
                    </a:lnTo>
                    <a:lnTo>
                      <a:pt x="64" y="104"/>
                    </a:lnTo>
                    <a:lnTo>
                      <a:pt x="62" y="103"/>
                    </a:lnTo>
                    <a:lnTo>
                      <a:pt x="61" y="103"/>
                    </a:lnTo>
                    <a:lnTo>
                      <a:pt x="59" y="102"/>
                    </a:lnTo>
                    <a:lnTo>
                      <a:pt x="58" y="101"/>
                    </a:lnTo>
                    <a:lnTo>
                      <a:pt x="56" y="100"/>
                    </a:lnTo>
                    <a:lnTo>
                      <a:pt x="55" y="99"/>
                    </a:lnTo>
                    <a:lnTo>
                      <a:pt x="53" y="98"/>
                    </a:lnTo>
                    <a:lnTo>
                      <a:pt x="51" y="97"/>
                    </a:lnTo>
                    <a:lnTo>
                      <a:pt x="51" y="96"/>
                    </a:lnTo>
                    <a:lnTo>
                      <a:pt x="49" y="95"/>
                    </a:lnTo>
                    <a:lnTo>
                      <a:pt x="48" y="95"/>
                    </a:lnTo>
                    <a:lnTo>
                      <a:pt x="47" y="95"/>
                    </a:lnTo>
                    <a:lnTo>
                      <a:pt x="45" y="94"/>
                    </a:lnTo>
                    <a:lnTo>
                      <a:pt x="45" y="93"/>
                    </a:lnTo>
                    <a:lnTo>
                      <a:pt x="43" y="92"/>
                    </a:lnTo>
                    <a:lnTo>
                      <a:pt x="42" y="91"/>
                    </a:lnTo>
                    <a:lnTo>
                      <a:pt x="40" y="91"/>
                    </a:lnTo>
                    <a:lnTo>
                      <a:pt x="38" y="90"/>
                    </a:lnTo>
                    <a:lnTo>
                      <a:pt x="38" y="89"/>
                    </a:lnTo>
                    <a:lnTo>
                      <a:pt x="36" y="88"/>
                    </a:lnTo>
                    <a:lnTo>
                      <a:pt x="34" y="86"/>
                    </a:lnTo>
                    <a:lnTo>
                      <a:pt x="32" y="85"/>
                    </a:lnTo>
                    <a:lnTo>
                      <a:pt x="30" y="84"/>
                    </a:lnTo>
                    <a:lnTo>
                      <a:pt x="28" y="83"/>
                    </a:lnTo>
                    <a:lnTo>
                      <a:pt x="26" y="82"/>
                    </a:lnTo>
                    <a:lnTo>
                      <a:pt x="25" y="82"/>
                    </a:lnTo>
                    <a:lnTo>
                      <a:pt x="24" y="81"/>
                    </a:lnTo>
                    <a:lnTo>
                      <a:pt x="23" y="81"/>
                    </a:lnTo>
                    <a:lnTo>
                      <a:pt x="22" y="81"/>
                    </a:lnTo>
                    <a:lnTo>
                      <a:pt x="22" y="80"/>
                    </a:lnTo>
                    <a:lnTo>
                      <a:pt x="22" y="79"/>
                    </a:lnTo>
                    <a:lnTo>
                      <a:pt x="18" y="77"/>
                    </a:lnTo>
                    <a:lnTo>
                      <a:pt x="15" y="76"/>
                    </a:lnTo>
                    <a:lnTo>
                      <a:pt x="13" y="74"/>
                    </a:lnTo>
                    <a:lnTo>
                      <a:pt x="10" y="73"/>
                    </a:lnTo>
                    <a:lnTo>
                      <a:pt x="8" y="72"/>
                    </a:lnTo>
                    <a:lnTo>
                      <a:pt x="6" y="70"/>
                    </a:lnTo>
                    <a:lnTo>
                      <a:pt x="4" y="69"/>
                    </a:lnTo>
                    <a:lnTo>
                      <a:pt x="0" y="66"/>
                    </a:lnTo>
                    <a:lnTo>
                      <a:pt x="0" y="62"/>
                    </a:lnTo>
                    <a:lnTo>
                      <a:pt x="0" y="58"/>
                    </a:lnTo>
                    <a:lnTo>
                      <a:pt x="0" y="54"/>
                    </a:lnTo>
                    <a:lnTo>
                      <a:pt x="0" y="50"/>
                    </a:lnTo>
                    <a:lnTo>
                      <a:pt x="0" y="46"/>
                    </a:lnTo>
                    <a:lnTo>
                      <a:pt x="0" y="42"/>
                    </a:lnTo>
                    <a:lnTo>
                      <a:pt x="0" y="37"/>
                    </a:lnTo>
                    <a:lnTo>
                      <a:pt x="0" y="33"/>
                    </a:lnTo>
                    <a:lnTo>
                      <a:pt x="0" y="29"/>
                    </a:lnTo>
                    <a:lnTo>
                      <a:pt x="0" y="25"/>
                    </a:lnTo>
                    <a:lnTo>
                      <a:pt x="0" y="21"/>
                    </a:lnTo>
                    <a:lnTo>
                      <a:pt x="0" y="17"/>
                    </a:lnTo>
                    <a:lnTo>
                      <a:pt x="0" y="12"/>
                    </a:lnTo>
                    <a:lnTo>
                      <a:pt x="0" y="8"/>
                    </a:lnTo>
                    <a:lnTo>
                      <a:pt x="0" y="4"/>
                    </a:lnTo>
                    <a:lnTo>
                      <a:pt x="0" y="0"/>
                    </a:lnTo>
                    <a:lnTo>
                      <a:pt x="2" y="1"/>
                    </a:lnTo>
                    <a:lnTo>
                      <a:pt x="4" y="2"/>
                    </a:lnTo>
                    <a:lnTo>
                      <a:pt x="7" y="3"/>
                    </a:lnTo>
                    <a:lnTo>
                      <a:pt x="9" y="3"/>
                    </a:lnTo>
                    <a:lnTo>
                      <a:pt x="25" y="13"/>
                    </a:lnTo>
                    <a:lnTo>
                      <a:pt x="39" y="21"/>
                    </a:lnTo>
                    <a:lnTo>
                      <a:pt x="52" y="28"/>
                    </a:lnTo>
                    <a:lnTo>
                      <a:pt x="62" y="34"/>
                    </a:lnTo>
                    <a:lnTo>
                      <a:pt x="72" y="39"/>
                    </a:lnTo>
                    <a:lnTo>
                      <a:pt x="79" y="44"/>
                    </a:lnTo>
                    <a:lnTo>
                      <a:pt x="86" y="47"/>
                    </a:lnTo>
                    <a:lnTo>
                      <a:pt x="92" y="51"/>
                    </a:lnTo>
                    <a:lnTo>
                      <a:pt x="97" y="53"/>
                    </a:lnTo>
                    <a:lnTo>
                      <a:pt x="101" y="56"/>
                    </a:lnTo>
                    <a:lnTo>
                      <a:pt x="105" y="58"/>
                    </a:lnTo>
                    <a:lnTo>
                      <a:pt x="108" y="60"/>
                    </a:lnTo>
                    <a:lnTo>
                      <a:pt x="111" y="61"/>
                    </a:lnTo>
                    <a:lnTo>
                      <a:pt x="114" y="63"/>
                    </a:lnTo>
                    <a:lnTo>
                      <a:pt x="117" y="65"/>
                    </a:lnTo>
                    <a:lnTo>
                      <a:pt x="121" y="66"/>
                    </a:lnTo>
                    <a:lnTo>
                      <a:pt x="122" y="72"/>
                    </a:lnTo>
                    <a:lnTo>
                      <a:pt x="123" y="77"/>
                    </a:lnTo>
                    <a:lnTo>
                      <a:pt x="125" y="82"/>
                    </a:lnTo>
                    <a:lnTo>
                      <a:pt x="126" y="87"/>
                    </a:lnTo>
                    <a:lnTo>
                      <a:pt x="128" y="92"/>
                    </a:lnTo>
                    <a:lnTo>
                      <a:pt x="129" y="97"/>
                    </a:lnTo>
                    <a:lnTo>
                      <a:pt x="130" y="102"/>
                    </a:lnTo>
                    <a:lnTo>
                      <a:pt x="131" y="108"/>
                    </a:lnTo>
                    <a:lnTo>
                      <a:pt x="133" y="113"/>
                    </a:lnTo>
                    <a:lnTo>
                      <a:pt x="134" y="118"/>
                    </a:lnTo>
                    <a:lnTo>
                      <a:pt x="135" y="123"/>
                    </a:lnTo>
                    <a:lnTo>
                      <a:pt x="136" y="128"/>
                    </a:lnTo>
                    <a:lnTo>
                      <a:pt x="138" y="133"/>
                    </a:lnTo>
                    <a:lnTo>
                      <a:pt x="139" y="139"/>
                    </a:lnTo>
                    <a:lnTo>
                      <a:pt x="140" y="144"/>
                    </a:lnTo>
                    <a:lnTo>
                      <a:pt x="141" y="149"/>
                    </a:lnTo>
                    <a:lnTo>
                      <a:pt x="140" y="149"/>
                    </a:lnTo>
                    <a:lnTo>
                      <a:pt x="139" y="149"/>
                    </a:lnTo>
                    <a:close/>
                  </a:path>
                </a:pathLst>
              </a:custGeom>
              <a:solidFill>
                <a:srgbClr val="007CC3"/>
              </a:solidFill>
              <a:ln w="9525">
                <a:noFill/>
                <a:round/>
                <a:headEnd/>
                <a:tailEnd/>
              </a:ln>
            </p:spPr>
            <p:txBody>
              <a:bodyPr/>
              <a:lstStyle/>
              <a:p>
                <a:endParaRPr lang="en-US"/>
              </a:p>
            </p:txBody>
          </p:sp>
          <p:sp>
            <p:nvSpPr>
              <p:cNvPr id="26972" name="Freeform 388"/>
              <p:cNvSpPr>
                <a:spLocks/>
              </p:cNvSpPr>
              <p:nvPr/>
            </p:nvSpPr>
            <p:spPr bwMode="auto">
              <a:xfrm>
                <a:off x="912" y="1228"/>
                <a:ext cx="19" cy="8"/>
              </a:xfrm>
              <a:custGeom>
                <a:avLst/>
                <a:gdLst>
                  <a:gd name="T0" fmla="*/ 14 w 19"/>
                  <a:gd name="T1" fmla="*/ 8 h 8"/>
                  <a:gd name="T2" fmla="*/ 12 w 19"/>
                  <a:gd name="T3" fmla="*/ 8 h 8"/>
                  <a:gd name="T4" fmla="*/ 10 w 19"/>
                  <a:gd name="T5" fmla="*/ 8 h 8"/>
                  <a:gd name="T6" fmla="*/ 9 w 19"/>
                  <a:gd name="T7" fmla="*/ 8 h 8"/>
                  <a:gd name="T8" fmla="*/ 7 w 19"/>
                  <a:gd name="T9" fmla="*/ 7 h 8"/>
                  <a:gd name="T10" fmla="*/ 5 w 19"/>
                  <a:gd name="T11" fmla="*/ 7 h 8"/>
                  <a:gd name="T12" fmla="*/ 4 w 19"/>
                  <a:gd name="T13" fmla="*/ 7 h 8"/>
                  <a:gd name="T14" fmla="*/ 2 w 19"/>
                  <a:gd name="T15" fmla="*/ 7 h 8"/>
                  <a:gd name="T16" fmla="*/ 0 w 19"/>
                  <a:gd name="T17" fmla="*/ 7 h 8"/>
                  <a:gd name="T18" fmla="*/ 0 w 19"/>
                  <a:gd name="T19" fmla="*/ 5 h 8"/>
                  <a:gd name="T20" fmla="*/ 0 w 19"/>
                  <a:gd name="T21" fmla="*/ 3 h 8"/>
                  <a:gd name="T22" fmla="*/ 0 w 19"/>
                  <a:gd name="T23" fmla="*/ 2 h 8"/>
                  <a:gd name="T24" fmla="*/ 0 w 19"/>
                  <a:gd name="T25" fmla="*/ 0 h 8"/>
                  <a:gd name="T26" fmla="*/ 3 w 19"/>
                  <a:gd name="T27" fmla="*/ 0 h 8"/>
                  <a:gd name="T28" fmla="*/ 5 w 19"/>
                  <a:gd name="T29" fmla="*/ 0 h 8"/>
                  <a:gd name="T30" fmla="*/ 7 w 19"/>
                  <a:gd name="T31" fmla="*/ 0 h 8"/>
                  <a:gd name="T32" fmla="*/ 10 w 19"/>
                  <a:gd name="T33" fmla="*/ 1 h 8"/>
                  <a:gd name="T34" fmla="*/ 12 w 19"/>
                  <a:gd name="T35" fmla="*/ 1 h 8"/>
                  <a:gd name="T36" fmla="*/ 14 w 19"/>
                  <a:gd name="T37" fmla="*/ 1 h 8"/>
                  <a:gd name="T38" fmla="*/ 15 w 19"/>
                  <a:gd name="T39" fmla="*/ 1 h 8"/>
                  <a:gd name="T40" fmla="*/ 16 w 19"/>
                  <a:gd name="T41" fmla="*/ 2 h 8"/>
                  <a:gd name="T42" fmla="*/ 18 w 19"/>
                  <a:gd name="T43" fmla="*/ 2 h 8"/>
                  <a:gd name="T44" fmla="*/ 19 w 19"/>
                  <a:gd name="T45" fmla="*/ 2 h 8"/>
                  <a:gd name="T46" fmla="*/ 18 w 19"/>
                  <a:gd name="T47" fmla="*/ 3 h 8"/>
                  <a:gd name="T48" fmla="*/ 18 w 19"/>
                  <a:gd name="T49" fmla="*/ 4 h 8"/>
                  <a:gd name="T50" fmla="*/ 18 w 19"/>
                  <a:gd name="T51" fmla="*/ 4 h 8"/>
                  <a:gd name="T52" fmla="*/ 18 w 19"/>
                  <a:gd name="T53" fmla="*/ 5 h 8"/>
                  <a:gd name="T54" fmla="*/ 18 w 19"/>
                  <a:gd name="T55" fmla="*/ 6 h 8"/>
                  <a:gd name="T56" fmla="*/ 17 w 19"/>
                  <a:gd name="T57" fmla="*/ 8 h 8"/>
                  <a:gd name="T58" fmla="*/ 16 w 19"/>
                  <a:gd name="T59" fmla="*/ 8 h 8"/>
                  <a:gd name="T60" fmla="*/ 15 w 19"/>
                  <a:gd name="T61" fmla="*/ 8 h 8"/>
                  <a:gd name="T62" fmla="*/ 14 w 19"/>
                  <a:gd name="T63" fmla="*/ 8 h 8"/>
                  <a:gd name="T64" fmla="*/ 14 w 19"/>
                  <a:gd name="T65" fmla="*/ 8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8"/>
                  <a:gd name="T101" fmla="*/ 19 w 19"/>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8">
                    <a:moveTo>
                      <a:pt x="14" y="8"/>
                    </a:moveTo>
                    <a:lnTo>
                      <a:pt x="12" y="8"/>
                    </a:lnTo>
                    <a:lnTo>
                      <a:pt x="10" y="8"/>
                    </a:lnTo>
                    <a:lnTo>
                      <a:pt x="9" y="8"/>
                    </a:lnTo>
                    <a:lnTo>
                      <a:pt x="7" y="7"/>
                    </a:lnTo>
                    <a:lnTo>
                      <a:pt x="5" y="7"/>
                    </a:lnTo>
                    <a:lnTo>
                      <a:pt x="4" y="7"/>
                    </a:lnTo>
                    <a:lnTo>
                      <a:pt x="2" y="7"/>
                    </a:lnTo>
                    <a:lnTo>
                      <a:pt x="0" y="7"/>
                    </a:lnTo>
                    <a:lnTo>
                      <a:pt x="0" y="5"/>
                    </a:lnTo>
                    <a:lnTo>
                      <a:pt x="0" y="3"/>
                    </a:lnTo>
                    <a:lnTo>
                      <a:pt x="0" y="2"/>
                    </a:lnTo>
                    <a:lnTo>
                      <a:pt x="0" y="0"/>
                    </a:lnTo>
                    <a:lnTo>
                      <a:pt x="3" y="0"/>
                    </a:lnTo>
                    <a:lnTo>
                      <a:pt x="5" y="0"/>
                    </a:lnTo>
                    <a:lnTo>
                      <a:pt x="7" y="0"/>
                    </a:lnTo>
                    <a:lnTo>
                      <a:pt x="10" y="1"/>
                    </a:lnTo>
                    <a:lnTo>
                      <a:pt x="12" y="1"/>
                    </a:lnTo>
                    <a:lnTo>
                      <a:pt x="14" y="1"/>
                    </a:lnTo>
                    <a:lnTo>
                      <a:pt x="15" y="1"/>
                    </a:lnTo>
                    <a:lnTo>
                      <a:pt x="16" y="2"/>
                    </a:lnTo>
                    <a:lnTo>
                      <a:pt x="18" y="2"/>
                    </a:lnTo>
                    <a:lnTo>
                      <a:pt x="19" y="2"/>
                    </a:lnTo>
                    <a:lnTo>
                      <a:pt x="18" y="3"/>
                    </a:lnTo>
                    <a:lnTo>
                      <a:pt x="18" y="4"/>
                    </a:lnTo>
                    <a:lnTo>
                      <a:pt x="18" y="5"/>
                    </a:lnTo>
                    <a:lnTo>
                      <a:pt x="18" y="6"/>
                    </a:lnTo>
                    <a:lnTo>
                      <a:pt x="17" y="8"/>
                    </a:lnTo>
                    <a:lnTo>
                      <a:pt x="16" y="8"/>
                    </a:lnTo>
                    <a:lnTo>
                      <a:pt x="15" y="8"/>
                    </a:lnTo>
                    <a:lnTo>
                      <a:pt x="14" y="8"/>
                    </a:lnTo>
                    <a:close/>
                  </a:path>
                </a:pathLst>
              </a:custGeom>
              <a:solidFill>
                <a:srgbClr val="A98F00"/>
              </a:solidFill>
              <a:ln w="9525">
                <a:noFill/>
                <a:round/>
                <a:headEnd/>
                <a:tailEnd/>
              </a:ln>
            </p:spPr>
            <p:txBody>
              <a:bodyPr/>
              <a:lstStyle/>
              <a:p>
                <a:endParaRPr lang="en-US"/>
              </a:p>
            </p:txBody>
          </p:sp>
          <p:sp>
            <p:nvSpPr>
              <p:cNvPr id="26973" name="Freeform 389"/>
              <p:cNvSpPr>
                <a:spLocks/>
              </p:cNvSpPr>
              <p:nvPr/>
            </p:nvSpPr>
            <p:spPr bwMode="auto">
              <a:xfrm>
                <a:off x="1009" y="1228"/>
                <a:ext cx="18" cy="8"/>
              </a:xfrm>
              <a:custGeom>
                <a:avLst/>
                <a:gdLst>
                  <a:gd name="T0" fmla="*/ 2 w 18"/>
                  <a:gd name="T1" fmla="*/ 8 h 8"/>
                  <a:gd name="T2" fmla="*/ 1 w 18"/>
                  <a:gd name="T3" fmla="*/ 6 h 8"/>
                  <a:gd name="T4" fmla="*/ 0 w 18"/>
                  <a:gd name="T5" fmla="*/ 5 h 8"/>
                  <a:gd name="T6" fmla="*/ 0 w 18"/>
                  <a:gd name="T7" fmla="*/ 5 h 8"/>
                  <a:gd name="T8" fmla="*/ 0 w 18"/>
                  <a:gd name="T9" fmla="*/ 4 h 8"/>
                  <a:gd name="T10" fmla="*/ 0 w 18"/>
                  <a:gd name="T11" fmla="*/ 3 h 8"/>
                  <a:gd name="T12" fmla="*/ 0 w 18"/>
                  <a:gd name="T13" fmla="*/ 3 h 8"/>
                  <a:gd name="T14" fmla="*/ 1 w 18"/>
                  <a:gd name="T15" fmla="*/ 2 h 8"/>
                  <a:gd name="T16" fmla="*/ 2 w 18"/>
                  <a:gd name="T17" fmla="*/ 2 h 8"/>
                  <a:gd name="T18" fmla="*/ 3 w 18"/>
                  <a:gd name="T19" fmla="*/ 2 h 8"/>
                  <a:gd name="T20" fmla="*/ 5 w 18"/>
                  <a:gd name="T21" fmla="*/ 2 h 8"/>
                  <a:gd name="T22" fmla="*/ 7 w 18"/>
                  <a:gd name="T23" fmla="*/ 1 h 8"/>
                  <a:gd name="T24" fmla="*/ 9 w 18"/>
                  <a:gd name="T25" fmla="*/ 1 h 8"/>
                  <a:gd name="T26" fmla="*/ 13 w 18"/>
                  <a:gd name="T27" fmla="*/ 1 h 8"/>
                  <a:gd name="T28" fmla="*/ 18 w 18"/>
                  <a:gd name="T29" fmla="*/ 0 h 8"/>
                  <a:gd name="T30" fmla="*/ 18 w 18"/>
                  <a:gd name="T31" fmla="*/ 2 h 8"/>
                  <a:gd name="T32" fmla="*/ 18 w 18"/>
                  <a:gd name="T33" fmla="*/ 4 h 8"/>
                  <a:gd name="T34" fmla="*/ 18 w 18"/>
                  <a:gd name="T35" fmla="*/ 6 h 8"/>
                  <a:gd name="T36" fmla="*/ 18 w 18"/>
                  <a:gd name="T37" fmla="*/ 7 h 8"/>
                  <a:gd name="T38" fmla="*/ 16 w 18"/>
                  <a:gd name="T39" fmla="*/ 7 h 8"/>
                  <a:gd name="T40" fmla="*/ 14 w 18"/>
                  <a:gd name="T41" fmla="*/ 8 h 8"/>
                  <a:gd name="T42" fmla="*/ 12 w 18"/>
                  <a:gd name="T43" fmla="*/ 8 h 8"/>
                  <a:gd name="T44" fmla="*/ 10 w 18"/>
                  <a:gd name="T45" fmla="*/ 8 h 8"/>
                  <a:gd name="T46" fmla="*/ 8 w 18"/>
                  <a:gd name="T47" fmla="*/ 8 h 8"/>
                  <a:gd name="T48" fmla="*/ 6 w 18"/>
                  <a:gd name="T49" fmla="*/ 8 h 8"/>
                  <a:gd name="T50" fmla="*/ 4 w 18"/>
                  <a:gd name="T51" fmla="*/ 8 h 8"/>
                  <a:gd name="T52" fmla="*/ 2 w 18"/>
                  <a:gd name="T53" fmla="*/ 8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8"/>
                  <a:gd name="T83" fmla="*/ 18 w 18"/>
                  <a:gd name="T84" fmla="*/ 8 h 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8">
                    <a:moveTo>
                      <a:pt x="2" y="8"/>
                    </a:moveTo>
                    <a:lnTo>
                      <a:pt x="1" y="6"/>
                    </a:lnTo>
                    <a:lnTo>
                      <a:pt x="0" y="5"/>
                    </a:lnTo>
                    <a:lnTo>
                      <a:pt x="0" y="4"/>
                    </a:lnTo>
                    <a:lnTo>
                      <a:pt x="0" y="3"/>
                    </a:lnTo>
                    <a:lnTo>
                      <a:pt x="1" y="2"/>
                    </a:lnTo>
                    <a:lnTo>
                      <a:pt x="2" y="2"/>
                    </a:lnTo>
                    <a:lnTo>
                      <a:pt x="3" y="2"/>
                    </a:lnTo>
                    <a:lnTo>
                      <a:pt x="5" y="2"/>
                    </a:lnTo>
                    <a:lnTo>
                      <a:pt x="7" y="1"/>
                    </a:lnTo>
                    <a:lnTo>
                      <a:pt x="9" y="1"/>
                    </a:lnTo>
                    <a:lnTo>
                      <a:pt x="13" y="1"/>
                    </a:lnTo>
                    <a:lnTo>
                      <a:pt x="18" y="0"/>
                    </a:lnTo>
                    <a:lnTo>
                      <a:pt x="18" y="2"/>
                    </a:lnTo>
                    <a:lnTo>
                      <a:pt x="18" y="4"/>
                    </a:lnTo>
                    <a:lnTo>
                      <a:pt x="18" y="6"/>
                    </a:lnTo>
                    <a:lnTo>
                      <a:pt x="18" y="7"/>
                    </a:lnTo>
                    <a:lnTo>
                      <a:pt x="16" y="7"/>
                    </a:lnTo>
                    <a:lnTo>
                      <a:pt x="14" y="8"/>
                    </a:lnTo>
                    <a:lnTo>
                      <a:pt x="12" y="8"/>
                    </a:lnTo>
                    <a:lnTo>
                      <a:pt x="10" y="8"/>
                    </a:lnTo>
                    <a:lnTo>
                      <a:pt x="8" y="8"/>
                    </a:lnTo>
                    <a:lnTo>
                      <a:pt x="6" y="8"/>
                    </a:lnTo>
                    <a:lnTo>
                      <a:pt x="4" y="8"/>
                    </a:lnTo>
                    <a:lnTo>
                      <a:pt x="2" y="8"/>
                    </a:lnTo>
                    <a:close/>
                  </a:path>
                </a:pathLst>
              </a:custGeom>
              <a:solidFill>
                <a:srgbClr val="A98F00"/>
              </a:solidFill>
              <a:ln w="9525">
                <a:noFill/>
                <a:round/>
                <a:headEnd/>
                <a:tailEnd/>
              </a:ln>
            </p:spPr>
            <p:txBody>
              <a:bodyPr/>
              <a:lstStyle/>
              <a:p>
                <a:endParaRPr lang="en-US"/>
              </a:p>
            </p:txBody>
          </p:sp>
          <p:sp>
            <p:nvSpPr>
              <p:cNvPr id="26974" name="Freeform 390"/>
              <p:cNvSpPr>
                <a:spLocks/>
              </p:cNvSpPr>
              <p:nvPr/>
            </p:nvSpPr>
            <p:spPr bwMode="auto">
              <a:xfrm>
                <a:off x="882" y="1228"/>
                <a:ext cx="17" cy="7"/>
              </a:xfrm>
              <a:custGeom>
                <a:avLst/>
                <a:gdLst>
                  <a:gd name="T0" fmla="*/ 11 w 17"/>
                  <a:gd name="T1" fmla="*/ 7 h 7"/>
                  <a:gd name="T2" fmla="*/ 8 w 17"/>
                  <a:gd name="T3" fmla="*/ 7 h 7"/>
                  <a:gd name="T4" fmla="*/ 5 w 17"/>
                  <a:gd name="T5" fmla="*/ 7 h 7"/>
                  <a:gd name="T6" fmla="*/ 3 w 17"/>
                  <a:gd name="T7" fmla="*/ 7 h 7"/>
                  <a:gd name="T8" fmla="*/ 0 w 17"/>
                  <a:gd name="T9" fmla="*/ 7 h 7"/>
                  <a:gd name="T10" fmla="*/ 0 w 17"/>
                  <a:gd name="T11" fmla="*/ 5 h 7"/>
                  <a:gd name="T12" fmla="*/ 0 w 17"/>
                  <a:gd name="T13" fmla="*/ 3 h 7"/>
                  <a:gd name="T14" fmla="*/ 0 w 17"/>
                  <a:gd name="T15" fmla="*/ 2 h 7"/>
                  <a:gd name="T16" fmla="*/ 0 w 17"/>
                  <a:gd name="T17" fmla="*/ 0 h 7"/>
                  <a:gd name="T18" fmla="*/ 2 w 17"/>
                  <a:gd name="T19" fmla="*/ 0 h 7"/>
                  <a:gd name="T20" fmla="*/ 4 w 17"/>
                  <a:gd name="T21" fmla="*/ 0 h 7"/>
                  <a:gd name="T22" fmla="*/ 7 w 17"/>
                  <a:gd name="T23" fmla="*/ 0 h 7"/>
                  <a:gd name="T24" fmla="*/ 9 w 17"/>
                  <a:gd name="T25" fmla="*/ 0 h 7"/>
                  <a:gd name="T26" fmla="*/ 11 w 17"/>
                  <a:gd name="T27" fmla="*/ 0 h 7"/>
                  <a:gd name="T28" fmla="*/ 13 w 17"/>
                  <a:gd name="T29" fmla="*/ 0 h 7"/>
                  <a:gd name="T30" fmla="*/ 15 w 17"/>
                  <a:gd name="T31" fmla="*/ 0 h 7"/>
                  <a:gd name="T32" fmla="*/ 17 w 17"/>
                  <a:gd name="T33" fmla="*/ 0 h 7"/>
                  <a:gd name="T34" fmla="*/ 17 w 17"/>
                  <a:gd name="T35" fmla="*/ 2 h 7"/>
                  <a:gd name="T36" fmla="*/ 17 w 17"/>
                  <a:gd name="T37" fmla="*/ 3 h 7"/>
                  <a:gd name="T38" fmla="*/ 17 w 17"/>
                  <a:gd name="T39" fmla="*/ 5 h 7"/>
                  <a:gd name="T40" fmla="*/ 17 w 17"/>
                  <a:gd name="T41" fmla="*/ 7 h 7"/>
                  <a:gd name="T42" fmla="*/ 16 w 17"/>
                  <a:gd name="T43" fmla="*/ 7 h 7"/>
                  <a:gd name="T44" fmla="*/ 14 w 17"/>
                  <a:gd name="T45" fmla="*/ 7 h 7"/>
                  <a:gd name="T46" fmla="*/ 12 w 17"/>
                  <a:gd name="T47" fmla="*/ 7 h 7"/>
                  <a:gd name="T48" fmla="*/ 11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11" y="7"/>
                    </a:moveTo>
                    <a:lnTo>
                      <a:pt x="8" y="7"/>
                    </a:lnTo>
                    <a:lnTo>
                      <a:pt x="5" y="7"/>
                    </a:lnTo>
                    <a:lnTo>
                      <a:pt x="3" y="7"/>
                    </a:lnTo>
                    <a:lnTo>
                      <a:pt x="0" y="7"/>
                    </a:lnTo>
                    <a:lnTo>
                      <a:pt x="0" y="5"/>
                    </a:lnTo>
                    <a:lnTo>
                      <a:pt x="0" y="3"/>
                    </a:lnTo>
                    <a:lnTo>
                      <a:pt x="0" y="2"/>
                    </a:lnTo>
                    <a:lnTo>
                      <a:pt x="0" y="0"/>
                    </a:lnTo>
                    <a:lnTo>
                      <a:pt x="2" y="0"/>
                    </a:lnTo>
                    <a:lnTo>
                      <a:pt x="4" y="0"/>
                    </a:lnTo>
                    <a:lnTo>
                      <a:pt x="7" y="0"/>
                    </a:lnTo>
                    <a:lnTo>
                      <a:pt x="9" y="0"/>
                    </a:lnTo>
                    <a:lnTo>
                      <a:pt x="11" y="0"/>
                    </a:lnTo>
                    <a:lnTo>
                      <a:pt x="13" y="0"/>
                    </a:lnTo>
                    <a:lnTo>
                      <a:pt x="15" y="0"/>
                    </a:lnTo>
                    <a:lnTo>
                      <a:pt x="17" y="0"/>
                    </a:lnTo>
                    <a:lnTo>
                      <a:pt x="17" y="2"/>
                    </a:lnTo>
                    <a:lnTo>
                      <a:pt x="17" y="3"/>
                    </a:lnTo>
                    <a:lnTo>
                      <a:pt x="17" y="5"/>
                    </a:lnTo>
                    <a:lnTo>
                      <a:pt x="17" y="7"/>
                    </a:lnTo>
                    <a:lnTo>
                      <a:pt x="16" y="7"/>
                    </a:lnTo>
                    <a:lnTo>
                      <a:pt x="14" y="7"/>
                    </a:lnTo>
                    <a:lnTo>
                      <a:pt x="12" y="7"/>
                    </a:lnTo>
                    <a:lnTo>
                      <a:pt x="11" y="7"/>
                    </a:lnTo>
                    <a:close/>
                  </a:path>
                </a:pathLst>
              </a:custGeom>
              <a:solidFill>
                <a:srgbClr val="A98F00"/>
              </a:solidFill>
              <a:ln w="9525">
                <a:noFill/>
                <a:round/>
                <a:headEnd/>
                <a:tailEnd/>
              </a:ln>
            </p:spPr>
            <p:txBody>
              <a:bodyPr/>
              <a:lstStyle/>
              <a:p>
                <a:endParaRPr lang="en-US"/>
              </a:p>
            </p:txBody>
          </p:sp>
          <p:sp>
            <p:nvSpPr>
              <p:cNvPr id="26975" name="Freeform 391"/>
              <p:cNvSpPr>
                <a:spLocks/>
              </p:cNvSpPr>
              <p:nvPr/>
            </p:nvSpPr>
            <p:spPr bwMode="auto">
              <a:xfrm>
                <a:off x="1041" y="1229"/>
                <a:ext cx="17" cy="6"/>
              </a:xfrm>
              <a:custGeom>
                <a:avLst/>
                <a:gdLst>
                  <a:gd name="T0" fmla="*/ 0 w 17"/>
                  <a:gd name="T1" fmla="*/ 6 h 6"/>
                  <a:gd name="T2" fmla="*/ 0 w 17"/>
                  <a:gd name="T3" fmla="*/ 5 h 6"/>
                  <a:gd name="T4" fmla="*/ 0 w 17"/>
                  <a:gd name="T5" fmla="*/ 3 h 6"/>
                  <a:gd name="T6" fmla="*/ 0 w 17"/>
                  <a:gd name="T7" fmla="*/ 1 h 6"/>
                  <a:gd name="T8" fmla="*/ 0 w 17"/>
                  <a:gd name="T9" fmla="*/ 0 h 6"/>
                  <a:gd name="T10" fmla="*/ 2 w 17"/>
                  <a:gd name="T11" fmla="*/ 0 h 6"/>
                  <a:gd name="T12" fmla="*/ 4 w 17"/>
                  <a:gd name="T13" fmla="*/ 0 h 6"/>
                  <a:gd name="T14" fmla="*/ 6 w 17"/>
                  <a:gd name="T15" fmla="*/ 0 h 6"/>
                  <a:gd name="T16" fmla="*/ 8 w 17"/>
                  <a:gd name="T17" fmla="*/ 0 h 6"/>
                  <a:gd name="T18" fmla="*/ 10 w 17"/>
                  <a:gd name="T19" fmla="*/ 0 h 6"/>
                  <a:gd name="T20" fmla="*/ 13 w 17"/>
                  <a:gd name="T21" fmla="*/ 0 h 6"/>
                  <a:gd name="T22" fmla="*/ 15 w 17"/>
                  <a:gd name="T23" fmla="*/ 0 h 6"/>
                  <a:gd name="T24" fmla="*/ 17 w 17"/>
                  <a:gd name="T25" fmla="*/ 0 h 6"/>
                  <a:gd name="T26" fmla="*/ 17 w 17"/>
                  <a:gd name="T27" fmla="*/ 1 h 6"/>
                  <a:gd name="T28" fmla="*/ 17 w 17"/>
                  <a:gd name="T29" fmla="*/ 3 h 6"/>
                  <a:gd name="T30" fmla="*/ 17 w 17"/>
                  <a:gd name="T31" fmla="*/ 5 h 6"/>
                  <a:gd name="T32" fmla="*/ 17 w 17"/>
                  <a:gd name="T33" fmla="*/ 6 h 6"/>
                  <a:gd name="T34" fmla="*/ 15 w 17"/>
                  <a:gd name="T35" fmla="*/ 6 h 6"/>
                  <a:gd name="T36" fmla="*/ 13 w 17"/>
                  <a:gd name="T37" fmla="*/ 6 h 6"/>
                  <a:gd name="T38" fmla="*/ 11 w 17"/>
                  <a:gd name="T39" fmla="*/ 6 h 6"/>
                  <a:gd name="T40" fmla="*/ 9 w 17"/>
                  <a:gd name="T41" fmla="*/ 6 h 6"/>
                  <a:gd name="T42" fmla="*/ 6 w 17"/>
                  <a:gd name="T43" fmla="*/ 6 h 6"/>
                  <a:gd name="T44" fmla="*/ 4 w 17"/>
                  <a:gd name="T45" fmla="*/ 6 h 6"/>
                  <a:gd name="T46" fmla="*/ 2 w 17"/>
                  <a:gd name="T47" fmla="*/ 6 h 6"/>
                  <a:gd name="T48" fmla="*/ 0 w 17"/>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6"/>
                  <a:gd name="T77" fmla="*/ 17 w 17"/>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6">
                    <a:moveTo>
                      <a:pt x="0" y="6"/>
                    </a:moveTo>
                    <a:lnTo>
                      <a:pt x="0" y="5"/>
                    </a:lnTo>
                    <a:lnTo>
                      <a:pt x="0" y="3"/>
                    </a:lnTo>
                    <a:lnTo>
                      <a:pt x="0" y="1"/>
                    </a:lnTo>
                    <a:lnTo>
                      <a:pt x="0" y="0"/>
                    </a:lnTo>
                    <a:lnTo>
                      <a:pt x="2" y="0"/>
                    </a:lnTo>
                    <a:lnTo>
                      <a:pt x="4" y="0"/>
                    </a:lnTo>
                    <a:lnTo>
                      <a:pt x="6" y="0"/>
                    </a:lnTo>
                    <a:lnTo>
                      <a:pt x="8" y="0"/>
                    </a:lnTo>
                    <a:lnTo>
                      <a:pt x="10" y="0"/>
                    </a:lnTo>
                    <a:lnTo>
                      <a:pt x="13" y="0"/>
                    </a:lnTo>
                    <a:lnTo>
                      <a:pt x="15" y="0"/>
                    </a:lnTo>
                    <a:lnTo>
                      <a:pt x="17" y="0"/>
                    </a:lnTo>
                    <a:lnTo>
                      <a:pt x="17" y="1"/>
                    </a:lnTo>
                    <a:lnTo>
                      <a:pt x="17" y="3"/>
                    </a:lnTo>
                    <a:lnTo>
                      <a:pt x="17" y="5"/>
                    </a:lnTo>
                    <a:lnTo>
                      <a:pt x="17" y="6"/>
                    </a:lnTo>
                    <a:lnTo>
                      <a:pt x="15" y="6"/>
                    </a:lnTo>
                    <a:lnTo>
                      <a:pt x="13" y="6"/>
                    </a:lnTo>
                    <a:lnTo>
                      <a:pt x="11" y="6"/>
                    </a:lnTo>
                    <a:lnTo>
                      <a:pt x="9" y="6"/>
                    </a:lnTo>
                    <a:lnTo>
                      <a:pt x="6" y="6"/>
                    </a:lnTo>
                    <a:lnTo>
                      <a:pt x="4" y="6"/>
                    </a:lnTo>
                    <a:lnTo>
                      <a:pt x="2" y="6"/>
                    </a:lnTo>
                    <a:lnTo>
                      <a:pt x="0" y="6"/>
                    </a:lnTo>
                    <a:close/>
                  </a:path>
                </a:pathLst>
              </a:custGeom>
              <a:solidFill>
                <a:srgbClr val="A98F00"/>
              </a:solidFill>
              <a:ln w="9525">
                <a:noFill/>
                <a:round/>
                <a:headEnd/>
                <a:tailEnd/>
              </a:ln>
            </p:spPr>
            <p:txBody>
              <a:bodyPr/>
              <a:lstStyle/>
              <a:p>
                <a:endParaRPr lang="en-US"/>
              </a:p>
            </p:txBody>
          </p:sp>
          <p:sp>
            <p:nvSpPr>
              <p:cNvPr id="26976" name="Freeform 392"/>
              <p:cNvSpPr>
                <a:spLocks/>
              </p:cNvSpPr>
              <p:nvPr/>
            </p:nvSpPr>
            <p:spPr bwMode="auto">
              <a:xfrm>
                <a:off x="1072" y="1229"/>
                <a:ext cx="13" cy="6"/>
              </a:xfrm>
              <a:custGeom>
                <a:avLst/>
                <a:gdLst>
                  <a:gd name="T0" fmla="*/ 0 w 13"/>
                  <a:gd name="T1" fmla="*/ 6 h 6"/>
                  <a:gd name="T2" fmla="*/ 0 w 13"/>
                  <a:gd name="T3" fmla="*/ 5 h 6"/>
                  <a:gd name="T4" fmla="*/ 0 w 13"/>
                  <a:gd name="T5" fmla="*/ 3 h 6"/>
                  <a:gd name="T6" fmla="*/ 1 w 13"/>
                  <a:gd name="T7" fmla="*/ 2 h 6"/>
                  <a:gd name="T8" fmla="*/ 1 w 13"/>
                  <a:gd name="T9" fmla="*/ 0 h 6"/>
                  <a:gd name="T10" fmla="*/ 2 w 13"/>
                  <a:gd name="T11" fmla="*/ 0 h 6"/>
                  <a:gd name="T12" fmla="*/ 3 w 13"/>
                  <a:gd name="T13" fmla="*/ 0 h 6"/>
                  <a:gd name="T14" fmla="*/ 4 w 13"/>
                  <a:gd name="T15" fmla="*/ 0 h 6"/>
                  <a:gd name="T16" fmla="*/ 5 w 13"/>
                  <a:gd name="T17" fmla="*/ 0 h 6"/>
                  <a:gd name="T18" fmla="*/ 8 w 13"/>
                  <a:gd name="T19" fmla="*/ 0 h 6"/>
                  <a:gd name="T20" fmla="*/ 13 w 13"/>
                  <a:gd name="T21" fmla="*/ 0 h 6"/>
                  <a:gd name="T22" fmla="*/ 13 w 13"/>
                  <a:gd name="T23" fmla="*/ 1 h 6"/>
                  <a:gd name="T24" fmla="*/ 13 w 13"/>
                  <a:gd name="T25" fmla="*/ 3 h 6"/>
                  <a:gd name="T26" fmla="*/ 13 w 13"/>
                  <a:gd name="T27" fmla="*/ 5 h 6"/>
                  <a:gd name="T28" fmla="*/ 13 w 13"/>
                  <a:gd name="T29" fmla="*/ 6 h 6"/>
                  <a:gd name="T30" fmla="*/ 11 w 13"/>
                  <a:gd name="T31" fmla="*/ 6 h 6"/>
                  <a:gd name="T32" fmla="*/ 10 w 13"/>
                  <a:gd name="T33" fmla="*/ 6 h 6"/>
                  <a:gd name="T34" fmla="*/ 8 w 13"/>
                  <a:gd name="T35" fmla="*/ 6 h 6"/>
                  <a:gd name="T36" fmla="*/ 7 w 13"/>
                  <a:gd name="T37" fmla="*/ 6 h 6"/>
                  <a:gd name="T38" fmla="*/ 5 w 13"/>
                  <a:gd name="T39" fmla="*/ 6 h 6"/>
                  <a:gd name="T40" fmla="*/ 3 w 13"/>
                  <a:gd name="T41" fmla="*/ 6 h 6"/>
                  <a:gd name="T42" fmla="*/ 2 w 13"/>
                  <a:gd name="T43" fmla="*/ 6 h 6"/>
                  <a:gd name="T44" fmla="*/ 0 w 13"/>
                  <a:gd name="T45" fmla="*/ 6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6"/>
                  <a:gd name="T71" fmla="*/ 13 w 13"/>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6">
                    <a:moveTo>
                      <a:pt x="0" y="6"/>
                    </a:moveTo>
                    <a:lnTo>
                      <a:pt x="0" y="5"/>
                    </a:lnTo>
                    <a:lnTo>
                      <a:pt x="0" y="3"/>
                    </a:lnTo>
                    <a:lnTo>
                      <a:pt x="1" y="2"/>
                    </a:lnTo>
                    <a:lnTo>
                      <a:pt x="1" y="0"/>
                    </a:lnTo>
                    <a:lnTo>
                      <a:pt x="2" y="0"/>
                    </a:lnTo>
                    <a:lnTo>
                      <a:pt x="3" y="0"/>
                    </a:lnTo>
                    <a:lnTo>
                      <a:pt x="4" y="0"/>
                    </a:lnTo>
                    <a:lnTo>
                      <a:pt x="5" y="0"/>
                    </a:lnTo>
                    <a:lnTo>
                      <a:pt x="8" y="0"/>
                    </a:lnTo>
                    <a:lnTo>
                      <a:pt x="13" y="0"/>
                    </a:lnTo>
                    <a:lnTo>
                      <a:pt x="13" y="1"/>
                    </a:lnTo>
                    <a:lnTo>
                      <a:pt x="13" y="3"/>
                    </a:lnTo>
                    <a:lnTo>
                      <a:pt x="13" y="5"/>
                    </a:lnTo>
                    <a:lnTo>
                      <a:pt x="13" y="6"/>
                    </a:lnTo>
                    <a:lnTo>
                      <a:pt x="11" y="6"/>
                    </a:lnTo>
                    <a:lnTo>
                      <a:pt x="10" y="6"/>
                    </a:lnTo>
                    <a:lnTo>
                      <a:pt x="8" y="6"/>
                    </a:lnTo>
                    <a:lnTo>
                      <a:pt x="7" y="6"/>
                    </a:lnTo>
                    <a:lnTo>
                      <a:pt x="5" y="6"/>
                    </a:lnTo>
                    <a:lnTo>
                      <a:pt x="3" y="6"/>
                    </a:lnTo>
                    <a:lnTo>
                      <a:pt x="2" y="6"/>
                    </a:lnTo>
                    <a:lnTo>
                      <a:pt x="0" y="6"/>
                    </a:lnTo>
                    <a:close/>
                  </a:path>
                </a:pathLst>
              </a:custGeom>
              <a:solidFill>
                <a:srgbClr val="A98F00"/>
              </a:solidFill>
              <a:ln w="9525">
                <a:noFill/>
                <a:round/>
                <a:headEnd/>
                <a:tailEnd/>
              </a:ln>
            </p:spPr>
            <p:txBody>
              <a:bodyPr/>
              <a:lstStyle/>
              <a:p>
                <a:endParaRPr lang="en-US"/>
              </a:p>
            </p:txBody>
          </p:sp>
          <p:sp>
            <p:nvSpPr>
              <p:cNvPr id="26977" name="Freeform 393"/>
              <p:cNvSpPr>
                <a:spLocks/>
              </p:cNvSpPr>
              <p:nvPr/>
            </p:nvSpPr>
            <p:spPr bwMode="auto">
              <a:xfrm>
                <a:off x="1100" y="1229"/>
                <a:ext cx="23" cy="6"/>
              </a:xfrm>
              <a:custGeom>
                <a:avLst/>
                <a:gdLst>
                  <a:gd name="T0" fmla="*/ 0 w 23"/>
                  <a:gd name="T1" fmla="*/ 6 h 6"/>
                  <a:gd name="T2" fmla="*/ 0 w 23"/>
                  <a:gd name="T3" fmla="*/ 5 h 6"/>
                  <a:gd name="T4" fmla="*/ 0 w 23"/>
                  <a:gd name="T5" fmla="*/ 3 h 6"/>
                  <a:gd name="T6" fmla="*/ 0 w 23"/>
                  <a:gd name="T7" fmla="*/ 1 h 6"/>
                  <a:gd name="T8" fmla="*/ 0 w 23"/>
                  <a:gd name="T9" fmla="*/ 0 h 6"/>
                  <a:gd name="T10" fmla="*/ 2 w 23"/>
                  <a:gd name="T11" fmla="*/ 0 h 6"/>
                  <a:gd name="T12" fmla="*/ 5 w 23"/>
                  <a:gd name="T13" fmla="*/ 0 h 6"/>
                  <a:gd name="T14" fmla="*/ 8 w 23"/>
                  <a:gd name="T15" fmla="*/ 0 h 6"/>
                  <a:gd name="T16" fmla="*/ 11 w 23"/>
                  <a:gd name="T17" fmla="*/ 0 h 6"/>
                  <a:gd name="T18" fmla="*/ 14 w 23"/>
                  <a:gd name="T19" fmla="*/ 0 h 6"/>
                  <a:gd name="T20" fmla="*/ 17 w 23"/>
                  <a:gd name="T21" fmla="*/ 0 h 6"/>
                  <a:gd name="T22" fmla="*/ 20 w 23"/>
                  <a:gd name="T23" fmla="*/ 0 h 6"/>
                  <a:gd name="T24" fmla="*/ 23 w 23"/>
                  <a:gd name="T25" fmla="*/ 0 h 6"/>
                  <a:gd name="T26" fmla="*/ 23 w 23"/>
                  <a:gd name="T27" fmla="*/ 1 h 6"/>
                  <a:gd name="T28" fmla="*/ 23 w 23"/>
                  <a:gd name="T29" fmla="*/ 3 h 6"/>
                  <a:gd name="T30" fmla="*/ 23 w 23"/>
                  <a:gd name="T31" fmla="*/ 5 h 6"/>
                  <a:gd name="T32" fmla="*/ 23 w 23"/>
                  <a:gd name="T33" fmla="*/ 6 h 6"/>
                  <a:gd name="T34" fmla="*/ 20 w 23"/>
                  <a:gd name="T35" fmla="*/ 6 h 6"/>
                  <a:gd name="T36" fmla="*/ 17 w 23"/>
                  <a:gd name="T37" fmla="*/ 6 h 6"/>
                  <a:gd name="T38" fmla="*/ 14 w 23"/>
                  <a:gd name="T39" fmla="*/ 6 h 6"/>
                  <a:gd name="T40" fmla="*/ 11 w 23"/>
                  <a:gd name="T41" fmla="*/ 6 h 6"/>
                  <a:gd name="T42" fmla="*/ 8 w 23"/>
                  <a:gd name="T43" fmla="*/ 6 h 6"/>
                  <a:gd name="T44" fmla="*/ 5 w 23"/>
                  <a:gd name="T45" fmla="*/ 6 h 6"/>
                  <a:gd name="T46" fmla="*/ 2 w 23"/>
                  <a:gd name="T47" fmla="*/ 6 h 6"/>
                  <a:gd name="T48" fmla="*/ 0 w 23"/>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6"/>
                  <a:gd name="T77" fmla="*/ 23 w 23"/>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6">
                    <a:moveTo>
                      <a:pt x="0" y="6"/>
                    </a:moveTo>
                    <a:lnTo>
                      <a:pt x="0" y="5"/>
                    </a:lnTo>
                    <a:lnTo>
                      <a:pt x="0" y="3"/>
                    </a:lnTo>
                    <a:lnTo>
                      <a:pt x="0" y="1"/>
                    </a:lnTo>
                    <a:lnTo>
                      <a:pt x="0" y="0"/>
                    </a:lnTo>
                    <a:lnTo>
                      <a:pt x="2" y="0"/>
                    </a:lnTo>
                    <a:lnTo>
                      <a:pt x="5" y="0"/>
                    </a:lnTo>
                    <a:lnTo>
                      <a:pt x="8" y="0"/>
                    </a:lnTo>
                    <a:lnTo>
                      <a:pt x="11" y="0"/>
                    </a:lnTo>
                    <a:lnTo>
                      <a:pt x="14" y="0"/>
                    </a:lnTo>
                    <a:lnTo>
                      <a:pt x="17" y="0"/>
                    </a:lnTo>
                    <a:lnTo>
                      <a:pt x="20" y="0"/>
                    </a:lnTo>
                    <a:lnTo>
                      <a:pt x="23" y="0"/>
                    </a:lnTo>
                    <a:lnTo>
                      <a:pt x="23" y="1"/>
                    </a:lnTo>
                    <a:lnTo>
                      <a:pt x="23" y="3"/>
                    </a:lnTo>
                    <a:lnTo>
                      <a:pt x="23" y="5"/>
                    </a:lnTo>
                    <a:lnTo>
                      <a:pt x="23" y="6"/>
                    </a:lnTo>
                    <a:lnTo>
                      <a:pt x="20" y="6"/>
                    </a:lnTo>
                    <a:lnTo>
                      <a:pt x="17" y="6"/>
                    </a:lnTo>
                    <a:lnTo>
                      <a:pt x="14" y="6"/>
                    </a:lnTo>
                    <a:lnTo>
                      <a:pt x="11" y="6"/>
                    </a:lnTo>
                    <a:lnTo>
                      <a:pt x="8" y="6"/>
                    </a:lnTo>
                    <a:lnTo>
                      <a:pt x="5" y="6"/>
                    </a:lnTo>
                    <a:lnTo>
                      <a:pt x="2" y="6"/>
                    </a:lnTo>
                    <a:lnTo>
                      <a:pt x="0" y="6"/>
                    </a:lnTo>
                    <a:close/>
                  </a:path>
                </a:pathLst>
              </a:custGeom>
              <a:solidFill>
                <a:srgbClr val="A98F00"/>
              </a:solidFill>
              <a:ln w="9525">
                <a:noFill/>
                <a:round/>
                <a:headEnd/>
                <a:tailEnd/>
              </a:ln>
            </p:spPr>
            <p:txBody>
              <a:bodyPr/>
              <a:lstStyle/>
              <a:p>
                <a:endParaRPr lang="en-US"/>
              </a:p>
            </p:txBody>
          </p:sp>
          <p:sp>
            <p:nvSpPr>
              <p:cNvPr id="26978" name="Freeform 394"/>
              <p:cNvSpPr>
                <a:spLocks/>
              </p:cNvSpPr>
              <p:nvPr/>
            </p:nvSpPr>
            <p:spPr bwMode="auto">
              <a:xfrm>
                <a:off x="1136" y="1229"/>
                <a:ext cx="14" cy="6"/>
              </a:xfrm>
              <a:custGeom>
                <a:avLst/>
                <a:gdLst>
                  <a:gd name="T0" fmla="*/ 0 w 14"/>
                  <a:gd name="T1" fmla="*/ 6 h 6"/>
                  <a:gd name="T2" fmla="*/ 0 w 14"/>
                  <a:gd name="T3" fmla="*/ 5 h 6"/>
                  <a:gd name="T4" fmla="*/ 0 w 14"/>
                  <a:gd name="T5" fmla="*/ 3 h 6"/>
                  <a:gd name="T6" fmla="*/ 0 w 14"/>
                  <a:gd name="T7" fmla="*/ 1 h 6"/>
                  <a:gd name="T8" fmla="*/ 0 w 14"/>
                  <a:gd name="T9" fmla="*/ 0 h 6"/>
                  <a:gd name="T10" fmla="*/ 2 w 14"/>
                  <a:gd name="T11" fmla="*/ 0 h 6"/>
                  <a:gd name="T12" fmla="*/ 4 w 14"/>
                  <a:gd name="T13" fmla="*/ 0 h 6"/>
                  <a:gd name="T14" fmla="*/ 5 w 14"/>
                  <a:gd name="T15" fmla="*/ 0 h 6"/>
                  <a:gd name="T16" fmla="*/ 7 w 14"/>
                  <a:gd name="T17" fmla="*/ 0 h 6"/>
                  <a:gd name="T18" fmla="*/ 9 w 14"/>
                  <a:gd name="T19" fmla="*/ 0 h 6"/>
                  <a:gd name="T20" fmla="*/ 10 w 14"/>
                  <a:gd name="T21" fmla="*/ 0 h 6"/>
                  <a:gd name="T22" fmla="*/ 12 w 14"/>
                  <a:gd name="T23" fmla="*/ 0 h 6"/>
                  <a:gd name="T24" fmla="*/ 14 w 14"/>
                  <a:gd name="T25" fmla="*/ 0 h 6"/>
                  <a:gd name="T26" fmla="*/ 14 w 14"/>
                  <a:gd name="T27" fmla="*/ 1 h 6"/>
                  <a:gd name="T28" fmla="*/ 14 w 14"/>
                  <a:gd name="T29" fmla="*/ 3 h 6"/>
                  <a:gd name="T30" fmla="*/ 14 w 14"/>
                  <a:gd name="T31" fmla="*/ 5 h 6"/>
                  <a:gd name="T32" fmla="*/ 14 w 14"/>
                  <a:gd name="T33" fmla="*/ 6 h 6"/>
                  <a:gd name="T34" fmla="*/ 12 w 14"/>
                  <a:gd name="T35" fmla="*/ 6 h 6"/>
                  <a:gd name="T36" fmla="*/ 10 w 14"/>
                  <a:gd name="T37" fmla="*/ 6 h 6"/>
                  <a:gd name="T38" fmla="*/ 9 w 14"/>
                  <a:gd name="T39" fmla="*/ 6 h 6"/>
                  <a:gd name="T40" fmla="*/ 7 w 14"/>
                  <a:gd name="T41" fmla="*/ 6 h 6"/>
                  <a:gd name="T42" fmla="*/ 5 w 14"/>
                  <a:gd name="T43" fmla="*/ 6 h 6"/>
                  <a:gd name="T44" fmla="*/ 4 w 14"/>
                  <a:gd name="T45" fmla="*/ 6 h 6"/>
                  <a:gd name="T46" fmla="*/ 2 w 14"/>
                  <a:gd name="T47" fmla="*/ 6 h 6"/>
                  <a:gd name="T48" fmla="*/ 0 w 14"/>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6"/>
                  <a:gd name="T77" fmla="*/ 14 w 14"/>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6">
                    <a:moveTo>
                      <a:pt x="0" y="6"/>
                    </a:moveTo>
                    <a:lnTo>
                      <a:pt x="0" y="5"/>
                    </a:lnTo>
                    <a:lnTo>
                      <a:pt x="0" y="3"/>
                    </a:lnTo>
                    <a:lnTo>
                      <a:pt x="0" y="1"/>
                    </a:lnTo>
                    <a:lnTo>
                      <a:pt x="0" y="0"/>
                    </a:lnTo>
                    <a:lnTo>
                      <a:pt x="2" y="0"/>
                    </a:lnTo>
                    <a:lnTo>
                      <a:pt x="4" y="0"/>
                    </a:lnTo>
                    <a:lnTo>
                      <a:pt x="5" y="0"/>
                    </a:lnTo>
                    <a:lnTo>
                      <a:pt x="7" y="0"/>
                    </a:lnTo>
                    <a:lnTo>
                      <a:pt x="9" y="0"/>
                    </a:lnTo>
                    <a:lnTo>
                      <a:pt x="10" y="0"/>
                    </a:lnTo>
                    <a:lnTo>
                      <a:pt x="12" y="0"/>
                    </a:lnTo>
                    <a:lnTo>
                      <a:pt x="14" y="0"/>
                    </a:lnTo>
                    <a:lnTo>
                      <a:pt x="14" y="1"/>
                    </a:lnTo>
                    <a:lnTo>
                      <a:pt x="14" y="3"/>
                    </a:lnTo>
                    <a:lnTo>
                      <a:pt x="14" y="5"/>
                    </a:lnTo>
                    <a:lnTo>
                      <a:pt x="14" y="6"/>
                    </a:lnTo>
                    <a:lnTo>
                      <a:pt x="12" y="6"/>
                    </a:lnTo>
                    <a:lnTo>
                      <a:pt x="10" y="6"/>
                    </a:lnTo>
                    <a:lnTo>
                      <a:pt x="9" y="6"/>
                    </a:lnTo>
                    <a:lnTo>
                      <a:pt x="7" y="6"/>
                    </a:lnTo>
                    <a:lnTo>
                      <a:pt x="5" y="6"/>
                    </a:lnTo>
                    <a:lnTo>
                      <a:pt x="4" y="6"/>
                    </a:lnTo>
                    <a:lnTo>
                      <a:pt x="2" y="6"/>
                    </a:lnTo>
                    <a:lnTo>
                      <a:pt x="0" y="6"/>
                    </a:lnTo>
                    <a:close/>
                  </a:path>
                </a:pathLst>
              </a:custGeom>
              <a:solidFill>
                <a:srgbClr val="A98F00"/>
              </a:solidFill>
              <a:ln w="9525">
                <a:noFill/>
                <a:round/>
                <a:headEnd/>
                <a:tailEnd/>
              </a:ln>
            </p:spPr>
            <p:txBody>
              <a:bodyPr/>
              <a:lstStyle/>
              <a:p>
                <a:endParaRPr lang="en-US"/>
              </a:p>
            </p:txBody>
          </p:sp>
          <p:sp>
            <p:nvSpPr>
              <p:cNvPr id="26979" name="Freeform 395"/>
              <p:cNvSpPr>
                <a:spLocks/>
              </p:cNvSpPr>
              <p:nvPr/>
            </p:nvSpPr>
            <p:spPr bwMode="auto">
              <a:xfrm>
                <a:off x="796" y="1228"/>
                <a:ext cx="14" cy="7"/>
              </a:xfrm>
              <a:custGeom>
                <a:avLst/>
                <a:gdLst>
                  <a:gd name="T0" fmla="*/ 0 w 14"/>
                  <a:gd name="T1" fmla="*/ 7 h 7"/>
                  <a:gd name="T2" fmla="*/ 0 w 14"/>
                  <a:gd name="T3" fmla="*/ 5 h 7"/>
                  <a:gd name="T4" fmla="*/ 0 w 14"/>
                  <a:gd name="T5" fmla="*/ 4 h 7"/>
                  <a:gd name="T6" fmla="*/ 0 w 14"/>
                  <a:gd name="T7" fmla="*/ 2 h 7"/>
                  <a:gd name="T8" fmla="*/ 0 w 14"/>
                  <a:gd name="T9" fmla="*/ 0 h 7"/>
                  <a:gd name="T10" fmla="*/ 2 w 14"/>
                  <a:gd name="T11" fmla="*/ 0 h 7"/>
                  <a:gd name="T12" fmla="*/ 4 w 14"/>
                  <a:gd name="T13" fmla="*/ 0 h 7"/>
                  <a:gd name="T14" fmla="*/ 6 w 14"/>
                  <a:gd name="T15" fmla="*/ 0 h 7"/>
                  <a:gd name="T16" fmla="*/ 7 w 14"/>
                  <a:gd name="T17" fmla="*/ 0 h 7"/>
                  <a:gd name="T18" fmla="*/ 9 w 14"/>
                  <a:gd name="T19" fmla="*/ 0 h 7"/>
                  <a:gd name="T20" fmla="*/ 11 w 14"/>
                  <a:gd name="T21" fmla="*/ 0 h 7"/>
                  <a:gd name="T22" fmla="*/ 13 w 14"/>
                  <a:gd name="T23" fmla="*/ 0 h 7"/>
                  <a:gd name="T24" fmla="*/ 14 w 14"/>
                  <a:gd name="T25" fmla="*/ 0 h 7"/>
                  <a:gd name="T26" fmla="*/ 14 w 14"/>
                  <a:gd name="T27" fmla="*/ 2 h 7"/>
                  <a:gd name="T28" fmla="*/ 14 w 14"/>
                  <a:gd name="T29" fmla="*/ 3 h 7"/>
                  <a:gd name="T30" fmla="*/ 14 w 14"/>
                  <a:gd name="T31" fmla="*/ 5 h 7"/>
                  <a:gd name="T32" fmla="*/ 14 w 14"/>
                  <a:gd name="T33" fmla="*/ 7 h 7"/>
                  <a:gd name="T34" fmla="*/ 13 w 14"/>
                  <a:gd name="T35" fmla="*/ 7 h 7"/>
                  <a:gd name="T36" fmla="*/ 11 w 14"/>
                  <a:gd name="T37" fmla="*/ 7 h 7"/>
                  <a:gd name="T38" fmla="*/ 9 w 14"/>
                  <a:gd name="T39" fmla="*/ 7 h 7"/>
                  <a:gd name="T40" fmla="*/ 7 w 14"/>
                  <a:gd name="T41" fmla="*/ 7 h 7"/>
                  <a:gd name="T42" fmla="*/ 6 w 14"/>
                  <a:gd name="T43" fmla="*/ 7 h 7"/>
                  <a:gd name="T44" fmla="*/ 4 w 14"/>
                  <a:gd name="T45" fmla="*/ 7 h 7"/>
                  <a:gd name="T46" fmla="*/ 2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0" y="5"/>
                    </a:lnTo>
                    <a:lnTo>
                      <a:pt x="0" y="4"/>
                    </a:lnTo>
                    <a:lnTo>
                      <a:pt x="0" y="2"/>
                    </a:lnTo>
                    <a:lnTo>
                      <a:pt x="0" y="0"/>
                    </a:lnTo>
                    <a:lnTo>
                      <a:pt x="2" y="0"/>
                    </a:lnTo>
                    <a:lnTo>
                      <a:pt x="4" y="0"/>
                    </a:lnTo>
                    <a:lnTo>
                      <a:pt x="6" y="0"/>
                    </a:lnTo>
                    <a:lnTo>
                      <a:pt x="7" y="0"/>
                    </a:lnTo>
                    <a:lnTo>
                      <a:pt x="9" y="0"/>
                    </a:lnTo>
                    <a:lnTo>
                      <a:pt x="11" y="0"/>
                    </a:lnTo>
                    <a:lnTo>
                      <a:pt x="13" y="0"/>
                    </a:lnTo>
                    <a:lnTo>
                      <a:pt x="14" y="0"/>
                    </a:lnTo>
                    <a:lnTo>
                      <a:pt x="14" y="2"/>
                    </a:lnTo>
                    <a:lnTo>
                      <a:pt x="14" y="3"/>
                    </a:lnTo>
                    <a:lnTo>
                      <a:pt x="14" y="5"/>
                    </a:lnTo>
                    <a:lnTo>
                      <a:pt x="14" y="7"/>
                    </a:lnTo>
                    <a:lnTo>
                      <a:pt x="13" y="7"/>
                    </a:lnTo>
                    <a:lnTo>
                      <a:pt x="11" y="7"/>
                    </a:lnTo>
                    <a:lnTo>
                      <a:pt x="9" y="7"/>
                    </a:lnTo>
                    <a:lnTo>
                      <a:pt x="7"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80" name="Freeform 396"/>
              <p:cNvSpPr>
                <a:spLocks/>
              </p:cNvSpPr>
              <p:nvPr/>
            </p:nvSpPr>
            <p:spPr bwMode="auto">
              <a:xfrm>
                <a:off x="822" y="1228"/>
                <a:ext cx="19" cy="7"/>
              </a:xfrm>
              <a:custGeom>
                <a:avLst/>
                <a:gdLst>
                  <a:gd name="T0" fmla="*/ 0 w 19"/>
                  <a:gd name="T1" fmla="*/ 7 h 7"/>
                  <a:gd name="T2" fmla="*/ 0 w 19"/>
                  <a:gd name="T3" fmla="*/ 5 h 7"/>
                  <a:gd name="T4" fmla="*/ 0 w 19"/>
                  <a:gd name="T5" fmla="*/ 4 h 7"/>
                  <a:gd name="T6" fmla="*/ 0 w 19"/>
                  <a:gd name="T7" fmla="*/ 2 h 7"/>
                  <a:gd name="T8" fmla="*/ 0 w 19"/>
                  <a:gd name="T9" fmla="*/ 0 h 7"/>
                  <a:gd name="T10" fmla="*/ 3 w 19"/>
                  <a:gd name="T11" fmla="*/ 0 h 7"/>
                  <a:gd name="T12" fmla="*/ 5 w 19"/>
                  <a:gd name="T13" fmla="*/ 0 h 7"/>
                  <a:gd name="T14" fmla="*/ 7 w 19"/>
                  <a:gd name="T15" fmla="*/ 0 h 7"/>
                  <a:gd name="T16" fmla="*/ 10 w 19"/>
                  <a:gd name="T17" fmla="*/ 0 h 7"/>
                  <a:gd name="T18" fmla="*/ 12 w 19"/>
                  <a:gd name="T19" fmla="*/ 0 h 7"/>
                  <a:gd name="T20" fmla="*/ 14 w 19"/>
                  <a:gd name="T21" fmla="*/ 0 h 7"/>
                  <a:gd name="T22" fmla="*/ 17 w 19"/>
                  <a:gd name="T23" fmla="*/ 0 h 7"/>
                  <a:gd name="T24" fmla="*/ 19 w 19"/>
                  <a:gd name="T25" fmla="*/ 0 h 7"/>
                  <a:gd name="T26" fmla="*/ 19 w 19"/>
                  <a:gd name="T27" fmla="*/ 2 h 7"/>
                  <a:gd name="T28" fmla="*/ 19 w 19"/>
                  <a:gd name="T29" fmla="*/ 3 h 7"/>
                  <a:gd name="T30" fmla="*/ 19 w 19"/>
                  <a:gd name="T31" fmla="*/ 5 h 7"/>
                  <a:gd name="T32" fmla="*/ 19 w 19"/>
                  <a:gd name="T33" fmla="*/ 7 h 7"/>
                  <a:gd name="T34" fmla="*/ 17 w 19"/>
                  <a:gd name="T35" fmla="*/ 7 h 7"/>
                  <a:gd name="T36" fmla="*/ 14 w 19"/>
                  <a:gd name="T37" fmla="*/ 7 h 7"/>
                  <a:gd name="T38" fmla="*/ 12 w 19"/>
                  <a:gd name="T39" fmla="*/ 7 h 7"/>
                  <a:gd name="T40" fmla="*/ 10 w 19"/>
                  <a:gd name="T41" fmla="*/ 7 h 7"/>
                  <a:gd name="T42" fmla="*/ 7 w 19"/>
                  <a:gd name="T43" fmla="*/ 7 h 7"/>
                  <a:gd name="T44" fmla="*/ 5 w 19"/>
                  <a:gd name="T45" fmla="*/ 7 h 7"/>
                  <a:gd name="T46" fmla="*/ 3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0" y="5"/>
                    </a:lnTo>
                    <a:lnTo>
                      <a:pt x="0" y="4"/>
                    </a:lnTo>
                    <a:lnTo>
                      <a:pt x="0" y="2"/>
                    </a:lnTo>
                    <a:lnTo>
                      <a:pt x="0" y="0"/>
                    </a:lnTo>
                    <a:lnTo>
                      <a:pt x="3" y="0"/>
                    </a:lnTo>
                    <a:lnTo>
                      <a:pt x="5" y="0"/>
                    </a:lnTo>
                    <a:lnTo>
                      <a:pt x="7" y="0"/>
                    </a:lnTo>
                    <a:lnTo>
                      <a:pt x="10" y="0"/>
                    </a:lnTo>
                    <a:lnTo>
                      <a:pt x="12" y="0"/>
                    </a:lnTo>
                    <a:lnTo>
                      <a:pt x="14" y="0"/>
                    </a:lnTo>
                    <a:lnTo>
                      <a:pt x="17" y="0"/>
                    </a:lnTo>
                    <a:lnTo>
                      <a:pt x="19" y="0"/>
                    </a:lnTo>
                    <a:lnTo>
                      <a:pt x="19" y="2"/>
                    </a:lnTo>
                    <a:lnTo>
                      <a:pt x="19" y="3"/>
                    </a:lnTo>
                    <a:lnTo>
                      <a:pt x="19" y="5"/>
                    </a:lnTo>
                    <a:lnTo>
                      <a:pt x="19" y="7"/>
                    </a:lnTo>
                    <a:lnTo>
                      <a:pt x="17" y="7"/>
                    </a:lnTo>
                    <a:lnTo>
                      <a:pt x="14" y="7"/>
                    </a:lnTo>
                    <a:lnTo>
                      <a:pt x="12" y="7"/>
                    </a:lnTo>
                    <a:lnTo>
                      <a:pt x="10"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981" name="Freeform 397"/>
              <p:cNvSpPr>
                <a:spLocks/>
              </p:cNvSpPr>
              <p:nvPr/>
            </p:nvSpPr>
            <p:spPr bwMode="auto">
              <a:xfrm>
                <a:off x="854" y="1228"/>
                <a:ext cx="16" cy="7"/>
              </a:xfrm>
              <a:custGeom>
                <a:avLst/>
                <a:gdLst>
                  <a:gd name="T0" fmla="*/ 0 w 16"/>
                  <a:gd name="T1" fmla="*/ 7 h 7"/>
                  <a:gd name="T2" fmla="*/ 0 w 16"/>
                  <a:gd name="T3" fmla="*/ 5 h 7"/>
                  <a:gd name="T4" fmla="*/ 0 w 16"/>
                  <a:gd name="T5" fmla="*/ 4 h 7"/>
                  <a:gd name="T6" fmla="*/ 0 w 16"/>
                  <a:gd name="T7" fmla="*/ 2 h 7"/>
                  <a:gd name="T8" fmla="*/ 0 w 16"/>
                  <a:gd name="T9" fmla="*/ 0 h 7"/>
                  <a:gd name="T10" fmla="*/ 2 w 16"/>
                  <a:gd name="T11" fmla="*/ 0 h 7"/>
                  <a:gd name="T12" fmla="*/ 4 w 16"/>
                  <a:gd name="T13" fmla="*/ 0 h 7"/>
                  <a:gd name="T14" fmla="*/ 6 w 16"/>
                  <a:gd name="T15" fmla="*/ 0 h 7"/>
                  <a:gd name="T16" fmla="*/ 8 w 16"/>
                  <a:gd name="T17" fmla="*/ 0 h 7"/>
                  <a:gd name="T18" fmla="*/ 10 w 16"/>
                  <a:gd name="T19" fmla="*/ 0 h 7"/>
                  <a:gd name="T20" fmla="*/ 12 w 16"/>
                  <a:gd name="T21" fmla="*/ 0 h 7"/>
                  <a:gd name="T22" fmla="*/ 14 w 16"/>
                  <a:gd name="T23" fmla="*/ 0 h 7"/>
                  <a:gd name="T24" fmla="*/ 16 w 16"/>
                  <a:gd name="T25" fmla="*/ 0 h 7"/>
                  <a:gd name="T26" fmla="*/ 16 w 16"/>
                  <a:gd name="T27" fmla="*/ 2 h 7"/>
                  <a:gd name="T28" fmla="*/ 16 w 16"/>
                  <a:gd name="T29" fmla="*/ 3 h 7"/>
                  <a:gd name="T30" fmla="*/ 16 w 16"/>
                  <a:gd name="T31" fmla="*/ 5 h 7"/>
                  <a:gd name="T32" fmla="*/ 16 w 16"/>
                  <a:gd name="T33" fmla="*/ 7 h 7"/>
                  <a:gd name="T34" fmla="*/ 14 w 16"/>
                  <a:gd name="T35" fmla="*/ 7 h 7"/>
                  <a:gd name="T36" fmla="*/ 12 w 16"/>
                  <a:gd name="T37" fmla="*/ 7 h 7"/>
                  <a:gd name="T38" fmla="*/ 10 w 16"/>
                  <a:gd name="T39" fmla="*/ 7 h 7"/>
                  <a:gd name="T40" fmla="*/ 8 w 16"/>
                  <a:gd name="T41" fmla="*/ 7 h 7"/>
                  <a:gd name="T42" fmla="*/ 6 w 16"/>
                  <a:gd name="T43" fmla="*/ 7 h 7"/>
                  <a:gd name="T44" fmla="*/ 4 w 16"/>
                  <a:gd name="T45" fmla="*/ 7 h 7"/>
                  <a:gd name="T46" fmla="*/ 2 w 16"/>
                  <a:gd name="T47" fmla="*/ 7 h 7"/>
                  <a:gd name="T48" fmla="*/ 0 w 16"/>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7"/>
                  <a:gd name="T77" fmla="*/ 16 w 16"/>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7">
                    <a:moveTo>
                      <a:pt x="0" y="7"/>
                    </a:moveTo>
                    <a:lnTo>
                      <a:pt x="0" y="5"/>
                    </a:lnTo>
                    <a:lnTo>
                      <a:pt x="0" y="4"/>
                    </a:lnTo>
                    <a:lnTo>
                      <a:pt x="0" y="2"/>
                    </a:lnTo>
                    <a:lnTo>
                      <a:pt x="0" y="0"/>
                    </a:lnTo>
                    <a:lnTo>
                      <a:pt x="2" y="0"/>
                    </a:lnTo>
                    <a:lnTo>
                      <a:pt x="4" y="0"/>
                    </a:lnTo>
                    <a:lnTo>
                      <a:pt x="6" y="0"/>
                    </a:lnTo>
                    <a:lnTo>
                      <a:pt x="8" y="0"/>
                    </a:lnTo>
                    <a:lnTo>
                      <a:pt x="10" y="0"/>
                    </a:lnTo>
                    <a:lnTo>
                      <a:pt x="12" y="0"/>
                    </a:lnTo>
                    <a:lnTo>
                      <a:pt x="14" y="0"/>
                    </a:lnTo>
                    <a:lnTo>
                      <a:pt x="16" y="0"/>
                    </a:lnTo>
                    <a:lnTo>
                      <a:pt x="16" y="2"/>
                    </a:lnTo>
                    <a:lnTo>
                      <a:pt x="16" y="3"/>
                    </a:lnTo>
                    <a:lnTo>
                      <a:pt x="16" y="5"/>
                    </a:lnTo>
                    <a:lnTo>
                      <a:pt x="16" y="7"/>
                    </a:lnTo>
                    <a:lnTo>
                      <a:pt x="14" y="7"/>
                    </a:lnTo>
                    <a:lnTo>
                      <a:pt x="12" y="7"/>
                    </a:lnTo>
                    <a:lnTo>
                      <a:pt x="10" y="7"/>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82" name="Freeform 398"/>
              <p:cNvSpPr>
                <a:spLocks/>
              </p:cNvSpPr>
              <p:nvPr/>
            </p:nvSpPr>
            <p:spPr bwMode="auto">
              <a:xfrm>
                <a:off x="940" y="1215"/>
                <a:ext cx="22" cy="16"/>
              </a:xfrm>
              <a:custGeom>
                <a:avLst/>
                <a:gdLst>
                  <a:gd name="T0" fmla="*/ 16 w 22"/>
                  <a:gd name="T1" fmla="*/ 16 h 16"/>
                  <a:gd name="T2" fmla="*/ 14 w 22"/>
                  <a:gd name="T3" fmla="*/ 14 h 16"/>
                  <a:gd name="T4" fmla="*/ 12 w 22"/>
                  <a:gd name="T5" fmla="*/ 13 h 16"/>
                  <a:gd name="T6" fmla="*/ 11 w 22"/>
                  <a:gd name="T7" fmla="*/ 12 h 16"/>
                  <a:gd name="T8" fmla="*/ 9 w 22"/>
                  <a:gd name="T9" fmla="*/ 12 h 16"/>
                  <a:gd name="T10" fmla="*/ 8 w 22"/>
                  <a:gd name="T11" fmla="*/ 11 h 16"/>
                  <a:gd name="T12" fmla="*/ 6 w 22"/>
                  <a:gd name="T13" fmla="*/ 10 h 16"/>
                  <a:gd name="T14" fmla="*/ 3 w 22"/>
                  <a:gd name="T15" fmla="*/ 8 h 16"/>
                  <a:gd name="T16" fmla="*/ 0 w 22"/>
                  <a:gd name="T17" fmla="*/ 6 h 16"/>
                  <a:gd name="T18" fmla="*/ 0 w 22"/>
                  <a:gd name="T19" fmla="*/ 5 h 16"/>
                  <a:gd name="T20" fmla="*/ 0 w 22"/>
                  <a:gd name="T21" fmla="*/ 5 h 16"/>
                  <a:gd name="T22" fmla="*/ 0 w 22"/>
                  <a:gd name="T23" fmla="*/ 4 h 16"/>
                  <a:gd name="T24" fmla="*/ 1 w 22"/>
                  <a:gd name="T25" fmla="*/ 3 h 16"/>
                  <a:gd name="T26" fmla="*/ 1 w 22"/>
                  <a:gd name="T27" fmla="*/ 2 h 16"/>
                  <a:gd name="T28" fmla="*/ 1 w 22"/>
                  <a:gd name="T29" fmla="*/ 2 h 16"/>
                  <a:gd name="T30" fmla="*/ 2 w 22"/>
                  <a:gd name="T31" fmla="*/ 1 h 16"/>
                  <a:gd name="T32" fmla="*/ 2 w 22"/>
                  <a:gd name="T33" fmla="*/ 0 h 16"/>
                  <a:gd name="T34" fmla="*/ 4 w 22"/>
                  <a:gd name="T35" fmla="*/ 1 h 16"/>
                  <a:gd name="T36" fmla="*/ 5 w 22"/>
                  <a:gd name="T37" fmla="*/ 2 h 16"/>
                  <a:gd name="T38" fmla="*/ 7 w 22"/>
                  <a:gd name="T39" fmla="*/ 2 h 16"/>
                  <a:gd name="T40" fmla="*/ 9 w 22"/>
                  <a:gd name="T41" fmla="*/ 3 h 16"/>
                  <a:gd name="T42" fmla="*/ 10 w 22"/>
                  <a:gd name="T43" fmla="*/ 4 h 16"/>
                  <a:gd name="T44" fmla="*/ 12 w 22"/>
                  <a:gd name="T45" fmla="*/ 4 h 16"/>
                  <a:gd name="T46" fmla="*/ 14 w 22"/>
                  <a:gd name="T47" fmla="*/ 5 h 16"/>
                  <a:gd name="T48" fmla="*/ 16 w 22"/>
                  <a:gd name="T49" fmla="*/ 6 h 16"/>
                  <a:gd name="T50" fmla="*/ 16 w 22"/>
                  <a:gd name="T51" fmla="*/ 6 h 16"/>
                  <a:gd name="T52" fmla="*/ 16 w 22"/>
                  <a:gd name="T53" fmla="*/ 7 h 16"/>
                  <a:gd name="T54" fmla="*/ 18 w 22"/>
                  <a:gd name="T55" fmla="*/ 8 h 16"/>
                  <a:gd name="T56" fmla="*/ 20 w 22"/>
                  <a:gd name="T57" fmla="*/ 9 h 16"/>
                  <a:gd name="T58" fmla="*/ 20 w 22"/>
                  <a:gd name="T59" fmla="*/ 9 h 16"/>
                  <a:gd name="T60" fmla="*/ 21 w 22"/>
                  <a:gd name="T61" fmla="*/ 9 h 16"/>
                  <a:gd name="T62" fmla="*/ 21 w 22"/>
                  <a:gd name="T63" fmla="*/ 9 h 16"/>
                  <a:gd name="T64" fmla="*/ 22 w 22"/>
                  <a:gd name="T65" fmla="*/ 10 h 16"/>
                  <a:gd name="T66" fmla="*/ 21 w 22"/>
                  <a:gd name="T67" fmla="*/ 11 h 16"/>
                  <a:gd name="T68" fmla="*/ 20 w 22"/>
                  <a:gd name="T69" fmla="*/ 13 h 16"/>
                  <a:gd name="T70" fmla="*/ 19 w 22"/>
                  <a:gd name="T71" fmla="*/ 14 h 16"/>
                  <a:gd name="T72" fmla="*/ 18 w 22"/>
                  <a:gd name="T73" fmla="*/ 16 h 16"/>
                  <a:gd name="T74" fmla="*/ 17 w 22"/>
                  <a:gd name="T75" fmla="*/ 16 h 16"/>
                  <a:gd name="T76" fmla="*/ 17 w 22"/>
                  <a:gd name="T77" fmla="*/ 16 h 16"/>
                  <a:gd name="T78" fmla="*/ 16 w 22"/>
                  <a:gd name="T79" fmla="*/ 16 h 16"/>
                  <a:gd name="T80" fmla="*/ 16 w 22"/>
                  <a:gd name="T81" fmla="*/ 16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
                  <a:gd name="T124" fmla="*/ 0 h 16"/>
                  <a:gd name="T125" fmla="*/ 22 w 22"/>
                  <a:gd name="T126" fmla="*/ 16 h 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 h="16">
                    <a:moveTo>
                      <a:pt x="16" y="16"/>
                    </a:moveTo>
                    <a:lnTo>
                      <a:pt x="14" y="14"/>
                    </a:lnTo>
                    <a:lnTo>
                      <a:pt x="12" y="13"/>
                    </a:lnTo>
                    <a:lnTo>
                      <a:pt x="11" y="12"/>
                    </a:lnTo>
                    <a:lnTo>
                      <a:pt x="9" y="12"/>
                    </a:lnTo>
                    <a:lnTo>
                      <a:pt x="8" y="11"/>
                    </a:lnTo>
                    <a:lnTo>
                      <a:pt x="6" y="10"/>
                    </a:lnTo>
                    <a:lnTo>
                      <a:pt x="3" y="8"/>
                    </a:lnTo>
                    <a:lnTo>
                      <a:pt x="0" y="6"/>
                    </a:lnTo>
                    <a:lnTo>
                      <a:pt x="0" y="5"/>
                    </a:lnTo>
                    <a:lnTo>
                      <a:pt x="0" y="4"/>
                    </a:lnTo>
                    <a:lnTo>
                      <a:pt x="1" y="3"/>
                    </a:lnTo>
                    <a:lnTo>
                      <a:pt x="1" y="2"/>
                    </a:lnTo>
                    <a:lnTo>
                      <a:pt x="2" y="1"/>
                    </a:lnTo>
                    <a:lnTo>
                      <a:pt x="2" y="0"/>
                    </a:lnTo>
                    <a:lnTo>
                      <a:pt x="4" y="1"/>
                    </a:lnTo>
                    <a:lnTo>
                      <a:pt x="5" y="2"/>
                    </a:lnTo>
                    <a:lnTo>
                      <a:pt x="7" y="2"/>
                    </a:lnTo>
                    <a:lnTo>
                      <a:pt x="9" y="3"/>
                    </a:lnTo>
                    <a:lnTo>
                      <a:pt x="10" y="4"/>
                    </a:lnTo>
                    <a:lnTo>
                      <a:pt x="12" y="4"/>
                    </a:lnTo>
                    <a:lnTo>
                      <a:pt x="14" y="5"/>
                    </a:lnTo>
                    <a:lnTo>
                      <a:pt x="16" y="6"/>
                    </a:lnTo>
                    <a:lnTo>
                      <a:pt x="16" y="7"/>
                    </a:lnTo>
                    <a:lnTo>
                      <a:pt x="18" y="8"/>
                    </a:lnTo>
                    <a:lnTo>
                      <a:pt x="20" y="9"/>
                    </a:lnTo>
                    <a:lnTo>
                      <a:pt x="21" y="9"/>
                    </a:lnTo>
                    <a:lnTo>
                      <a:pt x="22" y="10"/>
                    </a:lnTo>
                    <a:lnTo>
                      <a:pt x="21" y="11"/>
                    </a:lnTo>
                    <a:lnTo>
                      <a:pt x="20" y="13"/>
                    </a:lnTo>
                    <a:lnTo>
                      <a:pt x="19" y="14"/>
                    </a:lnTo>
                    <a:lnTo>
                      <a:pt x="18" y="16"/>
                    </a:lnTo>
                    <a:lnTo>
                      <a:pt x="17" y="16"/>
                    </a:lnTo>
                    <a:lnTo>
                      <a:pt x="16" y="16"/>
                    </a:lnTo>
                    <a:close/>
                  </a:path>
                </a:pathLst>
              </a:custGeom>
              <a:solidFill>
                <a:srgbClr val="A98F00"/>
              </a:solidFill>
              <a:ln w="9525">
                <a:noFill/>
                <a:round/>
                <a:headEnd/>
                <a:tailEnd/>
              </a:ln>
            </p:spPr>
            <p:txBody>
              <a:bodyPr/>
              <a:lstStyle/>
              <a:p>
                <a:endParaRPr lang="en-US"/>
              </a:p>
            </p:txBody>
          </p:sp>
          <p:sp>
            <p:nvSpPr>
              <p:cNvPr id="26983" name="Freeform 399"/>
              <p:cNvSpPr>
                <a:spLocks/>
              </p:cNvSpPr>
              <p:nvPr/>
            </p:nvSpPr>
            <p:spPr bwMode="auto">
              <a:xfrm>
                <a:off x="976" y="1214"/>
                <a:ext cx="24" cy="17"/>
              </a:xfrm>
              <a:custGeom>
                <a:avLst/>
                <a:gdLst>
                  <a:gd name="T0" fmla="*/ 4 w 24"/>
                  <a:gd name="T1" fmla="*/ 17 h 17"/>
                  <a:gd name="T2" fmla="*/ 3 w 24"/>
                  <a:gd name="T3" fmla="*/ 15 h 17"/>
                  <a:gd name="T4" fmla="*/ 2 w 24"/>
                  <a:gd name="T5" fmla="*/ 14 h 17"/>
                  <a:gd name="T6" fmla="*/ 1 w 24"/>
                  <a:gd name="T7" fmla="*/ 13 h 17"/>
                  <a:gd name="T8" fmla="*/ 0 w 24"/>
                  <a:gd name="T9" fmla="*/ 11 h 17"/>
                  <a:gd name="T10" fmla="*/ 1 w 24"/>
                  <a:gd name="T11" fmla="*/ 11 h 17"/>
                  <a:gd name="T12" fmla="*/ 1 w 24"/>
                  <a:gd name="T13" fmla="*/ 10 h 17"/>
                  <a:gd name="T14" fmla="*/ 2 w 24"/>
                  <a:gd name="T15" fmla="*/ 10 h 17"/>
                  <a:gd name="T16" fmla="*/ 3 w 24"/>
                  <a:gd name="T17" fmla="*/ 9 h 17"/>
                  <a:gd name="T18" fmla="*/ 4 w 24"/>
                  <a:gd name="T19" fmla="*/ 9 h 17"/>
                  <a:gd name="T20" fmla="*/ 6 w 24"/>
                  <a:gd name="T21" fmla="*/ 8 h 17"/>
                  <a:gd name="T22" fmla="*/ 6 w 24"/>
                  <a:gd name="T23" fmla="*/ 7 h 17"/>
                  <a:gd name="T24" fmla="*/ 6 w 24"/>
                  <a:gd name="T25" fmla="*/ 7 h 17"/>
                  <a:gd name="T26" fmla="*/ 8 w 24"/>
                  <a:gd name="T27" fmla="*/ 6 h 17"/>
                  <a:gd name="T28" fmla="*/ 10 w 24"/>
                  <a:gd name="T29" fmla="*/ 5 h 17"/>
                  <a:gd name="T30" fmla="*/ 12 w 24"/>
                  <a:gd name="T31" fmla="*/ 4 h 17"/>
                  <a:gd name="T32" fmla="*/ 14 w 24"/>
                  <a:gd name="T33" fmla="*/ 3 h 17"/>
                  <a:gd name="T34" fmla="*/ 16 w 24"/>
                  <a:gd name="T35" fmla="*/ 3 h 17"/>
                  <a:gd name="T36" fmla="*/ 18 w 24"/>
                  <a:gd name="T37" fmla="*/ 2 h 17"/>
                  <a:gd name="T38" fmla="*/ 20 w 24"/>
                  <a:gd name="T39" fmla="*/ 1 h 17"/>
                  <a:gd name="T40" fmla="*/ 22 w 24"/>
                  <a:gd name="T41" fmla="*/ 0 h 17"/>
                  <a:gd name="T42" fmla="*/ 23 w 24"/>
                  <a:gd name="T43" fmla="*/ 2 h 17"/>
                  <a:gd name="T44" fmla="*/ 23 w 24"/>
                  <a:gd name="T45" fmla="*/ 3 h 17"/>
                  <a:gd name="T46" fmla="*/ 24 w 24"/>
                  <a:gd name="T47" fmla="*/ 4 h 17"/>
                  <a:gd name="T48" fmla="*/ 24 w 24"/>
                  <a:gd name="T49" fmla="*/ 5 h 17"/>
                  <a:gd name="T50" fmla="*/ 24 w 24"/>
                  <a:gd name="T51" fmla="*/ 6 h 17"/>
                  <a:gd name="T52" fmla="*/ 24 w 24"/>
                  <a:gd name="T53" fmla="*/ 6 h 17"/>
                  <a:gd name="T54" fmla="*/ 24 w 24"/>
                  <a:gd name="T55" fmla="*/ 6 h 17"/>
                  <a:gd name="T56" fmla="*/ 24 w 24"/>
                  <a:gd name="T57" fmla="*/ 7 h 17"/>
                  <a:gd name="T58" fmla="*/ 23 w 24"/>
                  <a:gd name="T59" fmla="*/ 7 h 17"/>
                  <a:gd name="T60" fmla="*/ 22 w 24"/>
                  <a:gd name="T61" fmla="*/ 8 h 17"/>
                  <a:gd name="T62" fmla="*/ 20 w 24"/>
                  <a:gd name="T63" fmla="*/ 8 h 17"/>
                  <a:gd name="T64" fmla="*/ 19 w 24"/>
                  <a:gd name="T65" fmla="*/ 9 h 17"/>
                  <a:gd name="T66" fmla="*/ 16 w 24"/>
                  <a:gd name="T67" fmla="*/ 11 h 17"/>
                  <a:gd name="T68" fmla="*/ 14 w 24"/>
                  <a:gd name="T69" fmla="*/ 12 h 17"/>
                  <a:gd name="T70" fmla="*/ 11 w 24"/>
                  <a:gd name="T71" fmla="*/ 14 h 17"/>
                  <a:gd name="T72" fmla="*/ 8 w 24"/>
                  <a:gd name="T73" fmla="*/ 15 h 17"/>
                  <a:gd name="T74" fmla="*/ 7 w 24"/>
                  <a:gd name="T75" fmla="*/ 16 h 17"/>
                  <a:gd name="T76" fmla="*/ 6 w 24"/>
                  <a:gd name="T77" fmla="*/ 16 h 17"/>
                  <a:gd name="T78" fmla="*/ 5 w 24"/>
                  <a:gd name="T79" fmla="*/ 16 h 17"/>
                  <a:gd name="T80" fmla="*/ 4 w 24"/>
                  <a:gd name="T81" fmla="*/ 17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
                  <a:gd name="T124" fmla="*/ 0 h 17"/>
                  <a:gd name="T125" fmla="*/ 24 w 24"/>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 h="17">
                    <a:moveTo>
                      <a:pt x="4" y="17"/>
                    </a:moveTo>
                    <a:lnTo>
                      <a:pt x="3" y="15"/>
                    </a:lnTo>
                    <a:lnTo>
                      <a:pt x="2" y="14"/>
                    </a:lnTo>
                    <a:lnTo>
                      <a:pt x="1" y="13"/>
                    </a:lnTo>
                    <a:lnTo>
                      <a:pt x="0" y="11"/>
                    </a:lnTo>
                    <a:lnTo>
                      <a:pt x="1" y="11"/>
                    </a:lnTo>
                    <a:lnTo>
                      <a:pt x="1" y="10"/>
                    </a:lnTo>
                    <a:lnTo>
                      <a:pt x="2" y="10"/>
                    </a:lnTo>
                    <a:lnTo>
                      <a:pt x="3" y="9"/>
                    </a:lnTo>
                    <a:lnTo>
                      <a:pt x="4" y="9"/>
                    </a:lnTo>
                    <a:lnTo>
                      <a:pt x="6" y="8"/>
                    </a:lnTo>
                    <a:lnTo>
                      <a:pt x="6" y="7"/>
                    </a:lnTo>
                    <a:lnTo>
                      <a:pt x="8" y="6"/>
                    </a:lnTo>
                    <a:lnTo>
                      <a:pt x="10" y="5"/>
                    </a:lnTo>
                    <a:lnTo>
                      <a:pt x="12" y="4"/>
                    </a:lnTo>
                    <a:lnTo>
                      <a:pt x="14" y="3"/>
                    </a:lnTo>
                    <a:lnTo>
                      <a:pt x="16" y="3"/>
                    </a:lnTo>
                    <a:lnTo>
                      <a:pt x="18" y="2"/>
                    </a:lnTo>
                    <a:lnTo>
                      <a:pt x="20" y="1"/>
                    </a:lnTo>
                    <a:lnTo>
                      <a:pt x="22" y="0"/>
                    </a:lnTo>
                    <a:lnTo>
                      <a:pt x="23" y="2"/>
                    </a:lnTo>
                    <a:lnTo>
                      <a:pt x="23" y="3"/>
                    </a:lnTo>
                    <a:lnTo>
                      <a:pt x="24" y="4"/>
                    </a:lnTo>
                    <a:lnTo>
                      <a:pt x="24" y="5"/>
                    </a:lnTo>
                    <a:lnTo>
                      <a:pt x="24" y="6"/>
                    </a:lnTo>
                    <a:lnTo>
                      <a:pt x="24" y="7"/>
                    </a:lnTo>
                    <a:lnTo>
                      <a:pt x="23" y="7"/>
                    </a:lnTo>
                    <a:lnTo>
                      <a:pt x="22" y="8"/>
                    </a:lnTo>
                    <a:lnTo>
                      <a:pt x="20" y="8"/>
                    </a:lnTo>
                    <a:lnTo>
                      <a:pt x="19" y="9"/>
                    </a:lnTo>
                    <a:lnTo>
                      <a:pt x="16" y="11"/>
                    </a:lnTo>
                    <a:lnTo>
                      <a:pt x="14" y="12"/>
                    </a:lnTo>
                    <a:lnTo>
                      <a:pt x="11" y="14"/>
                    </a:lnTo>
                    <a:lnTo>
                      <a:pt x="8" y="15"/>
                    </a:lnTo>
                    <a:lnTo>
                      <a:pt x="7" y="16"/>
                    </a:lnTo>
                    <a:lnTo>
                      <a:pt x="6" y="16"/>
                    </a:lnTo>
                    <a:lnTo>
                      <a:pt x="5" y="16"/>
                    </a:lnTo>
                    <a:lnTo>
                      <a:pt x="4" y="17"/>
                    </a:lnTo>
                    <a:close/>
                  </a:path>
                </a:pathLst>
              </a:custGeom>
              <a:solidFill>
                <a:srgbClr val="A98F00"/>
              </a:solidFill>
              <a:ln w="9525">
                <a:noFill/>
                <a:round/>
                <a:headEnd/>
                <a:tailEnd/>
              </a:ln>
            </p:spPr>
            <p:txBody>
              <a:bodyPr/>
              <a:lstStyle/>
              <a:p>
                <a:endParaRPr lang="en-US"/>
              </a:p>
            </p:txBody>
          </p:sp>
          <p:sp>
            <p:nvSpPr>
              <p:cNvPr id="26984" name="Freeform 400"/>
              <p:cNvSpPr>
                <a:spLocks/>
              </p:cNvSpPr>
              <p:nvPr/>
            </p:nvSpPr>
            <p:spPr bwMode="auto">
              <a:xfrm>
                <a:off x="396" y="1206"/>
                <a:ext cx="21" cy="20"/>
              </a:xfrm>
              <a:custGeom>
                <a:avLst/>
                <a:gdLst>
                  <a:gd name="T0" fmla="*/ 6 w 21"/>
                  <a:gd name="T1" fmla="*/ 20 h 20"/>
                  <a:gd name="T2" fmla="*/ 4 w 21"/>
                  <a:gd name="T3" fmla="*/ 17 h 20"/>
                  <a:gd name="T4" fmla="*/ 3 w 21"/>
                  <a:gd name="T5" fmla="*/ 16 h 20"/>
                  <a:gd name="T6" fmla="*/ 2 w 21"/>
                  <a:gd name="T7" fmla="*/ 16 h 20"/>
                  <a:gd name="T8" fmla="*/ 2 w 21"/>
                  <a:gd name="T9" fmla="*/ 16 h 20"/>
                  <a:gd name="T10" fmla="*/ 2 w 21"/>
                  <a:gd name="T11" fmla="*/ 15 h 20"/>
                  <a:gd name="T12" fmla="*/ 2 w 21"/>
                  <a:gd name="T13" fmla="*/ 15 h 20"/>
                  <a:gd name="T14" fmla="*/ 1 w 21"/>
                  <a:gd name="T15" fmla="*/ 15 h 20"/>
                  <a:gd name="T16" fmla="*/ 0 w 21"/>
                  <a:gd name="T17" fmla="*/ 15 h 20"/>
                  <a:gd name="T18" fmla="*/ 0 w 21"/>
                  <a:gd name="T19" fmla="*/ 12 h 20"/>
                  <a:gd name="T20" fmla="*/ 0 w 21"/>
                  <a:gd name="T21" fmla="*/ 10 h 20"/>
                  <a:gd name="T22" fmla="*/ 0 w 21"/>
                  <a:gd name="T23" fmla="*/ 8 h 20"/>
                  <a:gd name="T24" fmla="*/ 0 w 21"/>
                  <a:gd name="T25" fmla="*/ 5 h 20"/>
                  <a:gd name="T26" fmla="*/ 1 w 21"/>
                  <a:gd name="T27" fmla="*/ 5 h 20"/>
                  <a:gd name="T28" fmla="*/ 2 w 21"/>
                  <a:gd name="T29" fmla="*/ 5 h 20"/>
                  <a:gd name="T30" fmla="*/ 2 w 21"/>
                  <a:gd name="T31" fmla="*/ 4 h 20"/>
                  <a:gd name="T32" fmla="*/ 3 w 21"/>
                  <a:gd name="T33" fmla="*/ 3 h 20"/>
                  <a:gd name="T34" fmla="*/ 3 w 21"/>
                  <a:gd name="T35" fmla="*/ 3 h 20"/>
                  <a:gd name="T36" fmla="*/ 4 w 21"/>
                  <a:gd name="T37" fmla="*/ 2 h 20"/>
                  <a:gd name="T38" fmla="*/ 4 w 21"/>
                  <a:gd name="T39" fmla="*/ 2 h 20"/>
                  <a:gd name="T40" fmla="*/ 4 w 21"/>
                  <a:gd name="T41" fmla="*/ 1 h 20"/>
                  <a:gd name="T42" fmla="*/ 5 w 21"/>
                  <a:gd name="T43" fmla="*/ 1 h 20"/>
                  <a:gd name="T44" fmla="*/ 6 w 21"/>
                  <a:gd name="T45" fmla="*/ 0 h 20"/>
                  <a:gd name="T46" fmla="*/ 7 w 21"/>
                  <a:gd name="T47" fmla="*/ 0 h 20"/>
                  <a:gd name="T48" fmla="*/ 8 w 21"/>
                  <a:gd name="T49" fmla="*/ 0 h 20"/>
                  <a:gd name="T50" fmla="*/ 10 w 21"/>
                  <a:gd name="T51" fmla="*/ 0 h 20"/>
                  <a:gd name="T52" fmla="*/ 11 w 21"/>
                  <a:gd name="T53" fmla="*/ 0 h 20"/>
                  <a:gd name="T54" fmla="*/ 12 w 21"/>
                  <a:gd name="T55" fmla="*/ 0 h 20"/>
                  <a:gd name="T56" fmla="*/ 13 w 21"/>
                  <a:gd name="T57" fmla="*/ 0 h 20"/>
                  <a:gd name="T58" fmla="*/ 14 w 21"/>
                  <a:gd name="T59" fmla="*/ 0 h 20"/>
                  <a:gd name="T60" fmla="*/ 16 w 21"/>
                  <a:gd name="T61" fmla="*/ 0 h 20"/>
                  <a:gd name="T62" fmla="*/ 17 w 21"/>
                  <a:gd name="T63" fmla="*/ 1 h 20"/>
                  <a:gd name="T64" fmla="*/ 18 w 21"/>
                  <a:gd name="T65" fmla="*/ 1 h 20"/>
                  <a:gd name="T66" fmla="*/ 19 w 21"/>
                  <a:gd name="T67" fmla="*/ 2 h 20"/>
                  <a:gd name="T68" fmla="*/ 19 w 21"/>
                  <a:gd name="T69" fmla="*/ 2 h 20"/>
                  <a:gd name="T70" fmla="*/ 20 w 21"/>
                  <a:gd name="T71" fmla="*/ 3 h 20"/>
                  <a:gd name="T72" fmla="*/ 21 w 21"/>
                  <a:gd name="T73" fmla="*/ 3 h 20"/>
                  <a:gd name="T74" fmla="*/ 21 w 21"/>
                  <a:gd name="T75" fmla="*/ 7 h 20"/>
                  <a:gd name="T76" fmla="*/ 21 w 21"/>
                  <a:gd name="T77" fmla="*/ 10 h 20"/>
                  <a:gd name="T78" fmla="*/ 21 w 21"/>
                  <a:gd name="T79" fmla="*/ 11 h 20"/>
                  <a:gd name="T80" fmla="*/ 21 w 21"/>
                  <a:gd name="T81" fmla="*/ 11 h 20"/>
                  <a:gd name="T82" fmla="*/ 20 w 21"/>
                  <a:gd name="T83" fmla="*/ 12 h 20"/>
                  <a:gd name="T84" fmla="*/ 20 w 21"/>
                  <a:gd name="T85" fmla="*/ 13 h 20"/>
                  <a:gd name="T86" fmla="*/ 19 w 21"/>
                  <a:gd name="T87" fmla="*/ 13 h 20"/>
                  <a:gd name="T88" fmla="*/ 19 w 21"/>
                  <a:gd name="T89" fmla="*/ 13 h 20"/>
                  <a:gd name="T90" fmla="*/ 18 w 21"/>
                  <a:gd name="T91" fmla="*/ 14 h 20"/>
                  <a:gd name="T92" fmla="*/ 18 w 21"/>
                  <a:gd name="T93" fmla="*/ 15 h 20"/>
                  <a:gd name="T94" fmla="*/ 17 w 21"/>
                  <a:gd name="T95" fmla="*/ 15 h 20"/>
                  <a:gd name="T96" fmla="*/ 17 w 21"/>
                  <a:gd name="T97" fmla="*/ 16 h 20"/>
                  <a:gd name="T98" fmla="*/ 16 w 21"/>
                  <a:gd name="T99" fmla="*/ 17 h 20"/>
                  <a:gd name="T100" fmla="*/ 16 w 21"/>
                  <a:gd name="T101" fmla="*/ 17 h 20"/>
                  <a:gd name="T102" fmla="*/ 15 w 21"/>
                  <a:gd name="T103" fmla="*/ 18 h 20"/>
                  <a:gd name="T104" fmla="*/ 14 w 21"/>
                  <a:gd name="T105" fmla="*/ 18 h 20"/>
                  <a:gd name="T106" fmla="*/ 13 w 21"/>
                  <a:gd name="T107" fmla="*/ 18 h 20"/>
                  <a:gd name="T108" fmla="*/ 12 w 21"/>
                  <a:gd name="T109" fmla="*/ 19 h 20"/>
                  <a:gd name="T110" fmla="*/ 11 w 21"/>
                  <a:gd name="T111" fmla="*/ 19 h 20"/>
                  <a:gd name="T112" fmla="*/ 10 w 21"/>
                  <a:gd name="T113" fmla="*/ 19 h 20"/>
                  <a:gd name="T114" fmla="*/ 8 w 21"/>
                  <a:gd name="T115" fmla="*/ 19 h 20"/>
                  <a:gd name="T116" fmla="*/ 6 w 21"/>
                  <a:gd name="T117" fmla="*/ 20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20"/>
                  <a:gd name="T179" fmla="*/ 21 w 21"/>
                  <a:gd name="T180" fmla="*/ 20 h 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20">
                    <a:moveTo>
                      <a:pt x="6" y="20"/>
                    </a:moveTo>
                    <a:lnTo>
                      <a:pt x="4" y="17"/>
                    </a:lnTo>
                    <a:lnTo>
                      <a:pt x="3" y="16"/>
                    </a:lnTo>
                    <a:lnTo>
                      <a:pt x="2" y="16"/>
                    </a:lnTo>
                    <a:lnTo>
                      <a:pt x="2" y="15"/>
                    </a:lnTo>
                    <a:lnTo>
                      <a:pt x="1" y="15"/>
                    </a:lnTo>
                    <a:lnTo>
                      <a:pt x="0" y="15"/>
                    </a:lnTo>
                    <a:lnTo>
                      <a:pt x="0" y="12"/>
                    </a:lnTo>
                    <a:lnTo>
                      <a:pt x="0" y="10"/>
                    </a:lnTo>
                    <a:lnTo>
                      <a:pt x="0" y="8"/>
                    </a:lnTo>
                    <a:lnTo>
                      <a:pt x="0" y="5"/>
                    </a:lnTo>
                    <a:lnTo>
                      <a:pt x="1" y="5"/>
                    </a:lnTo>
                    <a:lnTo>
                      <a:pt x="2" y="5"/>
                    </a:lnTo>
                    <a:lnTo>
                      <a:pt x="2" y="4"/>
                    </a:lnTo>
                    <a:lnTo>
                      <a:pt x="3" y="3"/>
                    </a:lnTo>
                    <a:lnTo>
                      <a:pt x="4" y="2"/>
                    </a:lnTo>
                    <a:lnTo>
                      <a:pt x="4" y="1"/>
                    </a:lnTo>
                    <a:lnTo>
                      <a:pt x="5" y="1"/>
                    </a:lnTo>
                    <a:lnTo>
                      <a:pt x="6" y="0"/>
                    </a:lnTo>
                    <a:lnTo>
                      <a:pt x="7" y="0"/>
                    </a:lnTo>
                    <a:lnTo>
                      <a:pt x="8" y="0"/>
                    </a:lnTo>
                    <a:lnTo>
                      <a:pt x="10" y="0"/>
                    </a:lnTo>
                    <a:lnTo>
                      <a:pt x="11" y="0"/>
                    </a:lnTo>
                    <a:lnTo>
                      <a:pt x="12" y="0"/>
                    </a:lnTo>
                    <a:lnTo>
                      <a:pt x="13" y="0"/>
                    </a:lnTo>
                    <a:lnTo>
                      <a:pt x="14" y="0"/>
                    </a:lnTo>
                    <a:lnTo>
                      <a:pt x="16" y="0"/>
                    </a:lnTo>
                    <a:lnTo>
                      <a:pt x="17" y="1"/>
                    </a:lnTo>
                    <a:lnTo>
                      <a:pt x="18" y="1"/>
                    </a:lnTo>
                    <a:lnTo>
                      <a:pt x="19" y="2"/>
                    </a:lnTo>
                    <a:lnTo>
                      <a:pt x="20" y="3"/>
                    </a:lnTo>
                    <a:lnTo>
                      <a:pt x="21" y="3"/>
                    </a:lnTo>
                    <a:lnTo>
                      <a:pt x="21" y="7"/>
                    </a:lnTo>
                    <a:lnTo>
                      <a:pt x="21" y="10"/>
                    </a:lnTo>
                    <a:lnTo>
                      <a:pt x="21" y="11"/>
                    </a:lnTo>
                    <a:lnTo>
                      <a:pt x="20" y="12"/>
                    </a:lnTo>
                    <a:lnTo>
                      <a:pt x="20" y="13"/>
                    </a:lnTo>
                    <a:lnTo>
                      <a:pt x="19" y="13"/>
                    </a:lnTo>
                    <a:lnTo>
                      <a:pt x="18" y="14"/>
                    </a:lnTo>
                    <a:lnTo>
                      <a:pt x="18" y="15"/>
                    </a:lnTo>
                    <a:lnTo>
                      <a:pt x="17" y="15"/>
                    </a:lnTo>
                    <a:lnTo>
                      <a:pt x="17" y="16"/>
                    </a:lnTo>
                    <a:lnTo>
                      <a:pt x="16" y="17"/>
                    </a:lnTo>
                    <a:lnTo>
                      <a:pt x="15" y="18"/>
                    </a:lnTo>
                    <a:lnTo>
                      <a:pt x="14" y="18"/>
                    </a:lnTo>
                    <a:lnTo>
                      <a:pt x="13" y="18"/>
                    </a:lnTo>
                    <a:lnTo>
                      <a:pt x="12" y="19"/>
                    </a:lnTo>
                    <a:lnTo>
                      <a:pt x="11" y="19"/>
                    </a:lnTo>
                    <a:lnTo>
                      <a:pt x="10" y="19"/>
                    </a:lnTo>
                    <a:lnTo>
                      <a:pt x="8" y="19"/>
                    </a:lnTo>
                    <a:lnTo>
                      <a:pt x="6" y="20"/>
                    </a:lnTo>
                    <a:close/>
                  </a:path>
                </a:pathLst>
              </a:custGeom>
              <a:solidFill>
                <a:srgbClr val="F8C400"/>
              </a:solidFill>
              <a:ln w="9525">
                <a:noFill/>
                <a:round/>
                <a:headEnd/>
                <a:tailEnd/>
              </a:ln>
            </p:spPr>
            <p:txBody>
              <a:bodyPr/>
              <a:lstStyle/>
              <a:p>
                <a:endParaRPr lang="en-US"/>
              </a:p>
            </p:txBody>
          </p:sp>
          <p:sp>
            <p:nvSpPr>
              <p:cNvPr id="26985" name="Freeform 401"/>
              <p:cNvSpPr>
                <a:spLocks/>
              </p:cNvSpPr>
              <p:nvPr/>
            </p:nvSpPr>
            <p:spPr bwMode="auto">
              <a:xfrm>
                <a:off x="899" y="1211"/>
                <a:ext cx="33" cy="8"/>
              </a:xfrm>
              <a:custGeom>
                <a:avLst/>
                <a:gdLst>
                  <a:gd name="T0" fmla="*/ 29 w 33"/>
                  <a:gd name="T1" fmla="*/ 8 h 8"/>
                  <a:gd name="T2" fmla="*/ 27 w 33"/>
                  <a:gd name="T3" fmla="*/ 7 h 8"/>
                  <a:gd name="T4" fmla="*/ 25 w 33"/>
                  <a:gd name="T5" fmla="*/ 7 h 8"/>
                  <a:gd name="T6" fmla="*/ 24 w 33"/>
                  <a:gd name="T7" fmla="*/ 7 h 8"/>
                  <a:gd name="T8" fmla="*/ 22 w 33"/>
                  <a:gd name="T9" fmla="*/ 7 h 8"/>
                  <a:gd name="T10" fmla="*/ 20 w 33"/>
                  <a:gd name="T11" fmla="*/ 6 h 8"/>
                  <a:gd name="T12" fmla="*/ 18 w 33"/>
                  <a:gd name="T13" fmla="*/ 6 h 8"/>
                  <a:gd name="T14" fmla="*/ 17 w 33"/>
                  <a:gd name="T15" fmla="*/ 6 h 8"/>
                  <a:gd name="T16" fmla="*/ 15 w 33"/>
                  <a:gd name="T17" fmla="*/ 6 h 8"/>
                  <a:gd name="T18" fmla="*/ 11 w 33"/>
                  <a:gd name="T19" fmla="*/ 6 h 8"/>
                  <a:gd name="T20" fmla="*/ 7 w 33"/>
                  <a:gd name="T21" fmla="*/ 6 h 8"/>
                  <a:gd name="T22" fmla="*/ 4 w 33"/>
                  <a:gd name="T23" fmla="*/ 7 h 8"/>
                  <a:gd name="T24" fmla="*/ 0 w 33"/>
                  <a:gd name="T25" fmla="*/ 7 h 8"/>
                  <a:gd name="T26" fmla="*/ 0 w 33"/>
                  <a:gd name="T27" fmla="*/ 5 h 8"/>
                  <a:gd name="T28" fmla="*/ 1 w 33"/>
                  <a:gd name="T29" fmla="*/ 3 h 8"/>
                  <a:gd name="T30" fmla="*/ 1 w 33"/>
                  <a:gd name="T31" fmla="*/ 2 h 8"/>
                  <a:gd name="T32" fmla="*/ 1 w 33"/>
                  <a:gd name="T33" fmla="*/ 0 h 8"/>
                  <a:gd name="T34" fmla="*/ 5 w 33"/>
                  <a:gd name="T35" fmla="*/ 0 h 8"/>
                  <a:gd name="T36" fmla="*/ 9 w 33"/>
                  <a:gd name="T37" fmla="*/ 0 h 8"/>
                  <a:gd name="T38" fmla="*/ 13 w 33"/>
                  <a:gd name="T39" fmla="*/ 0 h 8"/>
                  <a:gd name="T40" fmla="*/ 17 w 33"/>
                  <a:gd name="T41" fmla="*/ 0 h 8"/>
                  <a:gd name="T42" fmla="*/ 21 w 33"/>
                  <a:gd name="T43" fmla="*/ 0 h 8"/>
                  <a:gd name="T44" fmla="*/ 24 w 33"/>
                  <a:gd name="T45" fmla="*/ 0 h 8"/>
                  <a:gd name="T46" fmla="*/ 26 w 33"/>
                  <a:gd name="T47" fmla="*/ 0 h 8"/>
                  <a:gd name="T48" fmla="*/ 28 w 33"/>
                  <a:gd name="T49" fmla="*/ 1 h 8"/>
                  <a:gd name="T50" fmla="*/ 30 w 33"/>
                  <a:gd name="T51" fmla="*/ 1 h 8"/>
                  <a:gd name="T52" fmla="*/ 32 w 33"/>
                  <a:gd name="T53" fmla="*/ 1 h 8"/>
                  <a:gd name="T54" fmla="*/ 33 w 33"/>
                  <a:gd name="T55" fmla="*/ 2 h 8"/>
                  <a:gd name="T56" fmla="*/ 33 w 33"/>
                  <a:gd name="T57" fmla="*/ 3 h 8"/>
                  <a:gd name="T58" fmla="*/ 33 w 33"/>
                  <a:gd name="T59" fmla="*/ 4 h 8"/>
                  <a:gd name="T60" fmla="*/ 32 w 33"/>
                  <a:gd name="T61" fmla="*/ 4 h 8"/>
                  <a:gd name="T62" fmla="*/ 32 w 33"/>
                  <a:gd name="T63" fmla="*/ 6 h 8"/>
                  <a:gd name="T64" fmla="*/ 31 w 33"/>
                  <a:gd name="T65" fmla="*/ 8 h 8"/>
                  <a:gd name="T66" fmla="*/ 31 w 33"/>
                  <a:gd name="T67" fmla="*/ 8 h 8"/>
                  <a:gd name="T68" fmla="*/ 30 w 33"/>
                  <a:gd name="T69" fmla="*/ 8 h 8"/>
                  <a:gd name="T70" fmla="*/ 29 w 33"/>
                  <a:gd name="T71" fmla="*/ 8 h 8"/>
                  <a:gd name="T72" fmla="*/ 29 w 33"/>
                  <a:gd name="T73" fmla="*/ 8 h 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8"/>
                  <a:gd name="T113" fmla="*/ 33 w 33"/>
                  <a:gd name="T114" fmla="*/ 8 h 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8">
                    <a:moveTo>
                      <a:pt x="29" y="8"/>
                    </a:moveTo>
                    <a:lnTo>
                      <a:pt x="27" y="7"/>
                    </a:lnTo>
                    <a:lnTo>
                      <a:pt x="25" y="7"/>
                    </a:lnTo>
                    <a:lnTo>
                      <a:pt x="24" y="7"/>
                    </a:lnTo>
                    <a:lnTo>
                      <a:pt x="22" y="7"/>
                    </a:lnTo>
                    <a:lnTo>
                      <a:pt x="20" y="6"/>
                    </a:lnTo>
                    <a:lnTo>
                      <a:pt x="18" y="6"/>
                    </a:lnTo>
                    <a:lnTo>
                      <a:pt x="17" y="6"/>
                    </a:lnTo>
                    <a:lnTo>
                      <a:pt x="15" y="6"/>
                    </a:lnTo>
                    <a:lnTo>
                      <a:pt x="11" y="6"/>
                    </a:lnTo>
                    <a:lnTo>
                      <a:pt x="7" y="6"/>
                    </a:lnTo>
                    <a:lnTo>
                      <a:pt x="4" y="7"/>
                    </a:lnTo>
                    <a:lnTo>
                      <a:pt x="0" y="7"/>
                    </a:lnTo>
                    <a:lnTo>
                      <a:pt x="0" y="5"/>
                    </a:lnTo>
                    <a:lnTo>
                      <a:pt x="1" y="3"/>
                    </a:lnTo>
                    <a:lnTo>
                      <a:pt x="1" y="2"/>
                    </a:lnTo>
                    <a:lnTo>
                      <a:pt x="1" y="0"/>
                    </a:lnTo>
                    <a:lnTo>
                      <a:pt x="5" y="0"/>
                    </a:lnTo>
                    <a:lnTo>
                      <a:pt x="9" y="0"/>
                    </a:lnTo>
                    <a:lnTo>
                      <a:pt x="13" y="0"/>
                    </a:lnTo>
                    <a:lnTo>
                      <a:pt x="17" y="0"/>
                    </a:lnTo>
                    <a:lnTo>
                      <a:pt x="21" y="0"/>
                    </a:lnTo>
                    <a:lnTo>
                      <a:pt x="24" y="0"/>
                    </a:lnTo>
                    <a:lnTo>
                      <a:pt x="26" y="0"/>
                    </a:lnTo>
                    <a:lnTo>
                      <a:pt x="28" y="1"/>
                    </a:lnTo>
                    <a:lnTo>
                      <a:pt x="30" y="1"/>
                    </a:lnTo>
                    <a:lnTo>
                      <a:pt x="32" y="1"/>
                    </a:lnTo>
                    <a:lnTo>
                      <a:pt x="33" y="2"/>
                    </a:lnTo>
                    <a:lnTo>
                      <a:pt x="33" y="3"/>
                    </a:lnTo>
                    <a:lnTo>
                      <a:pt x="33" y="4"/>
                    </a:lnTo>
                    <a:lnTo>
                      <a:pt x="32" y="4"/>
                    </a:lnTo>
                    <a:lnTo>
                      <a:pt x="32" y="6"/>
                    </a:lnTo>
                    <a:lnTo>
                      <a:pt x="31" y="8"/>
                    </a:lnTo>
                    <a:lnTo>
                      <a:pt x="30" y="8"/>
                    </a:lnTo>
                    <a:lnTo>
                      <a:pt x="29" y="8"/>
                    </a:lnTo>
                    <a:close/>
                  </a:path>
                </a:pathLst>
              </a:custGeom>
              <a:solidFill>
                <a:srgbClr val="A98F00"/>
              </a:solidFill>
              <a:ln w="9525">
                <a:noFill/>
                <a:round/>
                <a:headEnd/>
                <a:tailEnd/>
              </a:ln>
            </p:spPr>
            <p:txBody>
              <a:bodyPr/>
              <a:lstStyle/>
              <a:p>
                <a:endParaRPr lang="en-US"/>
              </a:p>
            </p:txBody>
          </p:sp>
          <p:sp>
            <p:nvSpPr>
              <p:cNvPr id="26986" name="Freeform 402"/>
              <p:cNvSpPr>
                <a:spLocks/>
              </p:cNvSpPr>
              <p:nvPr/>
            </p:nvSpPr>
            <p:spPr bwMode="auto">
              <a:xfrm>
                <a:off x="1008" y="1211"/>
                <a:ext cx="33" cy="8"/>
              </a:xfrm>
              <a:custGeom>
                <a:avLst/>
                <a:gdLst>
                  <a:gd name="T0" fmla="*/ 2 w 33"/>
                  <a:gd name="T1" fmla="*/ 8 h 8"/>
                  <a:gd name="T2" fmla="*/ 2 w 33"/>
                  <a:gd name="T3" fmla="*/ 6 h 8"/>
                  <a:gd name="T4" fmla="*/ 1 w 33"/>
                  <a:gd name="T5" fmla="*/ 5 h 8"/>
                  <a:gd name="T6" fmla="*/ 0 w 33"/>
                  <a:gd name="T7" fmla="*/ 3 h 8"/>
                  <a:gd name="T8" fmla="*/ 0 w 33"/>
                  <a:gd name="T9" fmla="*/ 2 h 8"/>
                  <a:gd name="T10" fmla="*/ 1 w 33"/>
                  <a:gd name="T11" fmla="*/ 1 h 8"/>
                  <a:gd name="T12" fmla="*/ 3 w 33"/>
                  <a:gd name="T13" fmla="*/ 1 h 8"/>
                  <a:gd name="T14" fmla="*/ 5 w 33"/>
                  <a:gd name="T15" fmla="*/ 0 h 8"/>
                  <a:gd name="T16" fmla="*/ 7 w 33"/>
                  <a:gd name="T17" fmla="*/ 0 h 8"/>
                  <a:gd name="T18" fmla="*/ 10 w 33"/>
                  <a:gd name="T19" fmla="*/ 0 h 8"/>
                  <a:gd name="T20" fmla="*/ 12 w 33"/>
                  <a:gd name="T21" fmla="*/ 0 h 8"/>
                  <a:gd name="T22" fmla="*/ 14 w 33"/>
                  <a:gd name="T23" fmla="*/ 0 h 8"/>
                  <a:gd name="T24" fmla="*/ 16 w 33"/>
                  <a:gd name="T25" fmla="*/ 0 h 8"/>
                  <a:gd name="T26" fmla="*/ 20 w 33"/>
                  <a:gd name="T27" fmla="*/ 0 h 8"/>
                  <a:gd name="T28" fmla="*/ 25 w 33"/>
                  <a:gd name="T29" fmla="*/ 0 h 8"/>
                  <a:gd name="T30" fmla="*/ 29 w 33"/>
                  <a:gd name="T31" fmla="*/ 0 h 8"/>
                  <a:gd name="T32" fmla="*/ 33 w 33"/>
                  <a:gd name="T33" fmla="*/ 0 h 8"/>
                  <a:gd name="T34" fmla="*/ 33 w 33"/>
                  <a:gd name="T35" fmla="*/ 2 h 8"/>
                  <a:gd name="T36" fmla="*/ 33 w 33"/>
                  <a:gd name="T37" fmla="*/ 3 h 8"/>
                  <a:gd name="T38" fmla="*/ 33 w 33"/>
                  <a:gd name="T39" fmla="*/ 5 h 8"/>
                  <a:gd name="T40" fmla="*/ 33 w 33"/>
                  <a:gd name="T41" fmla="*/ 7 h 8"/>
                  <a:gd name="T42" fmla="*/ 29 w 33"/>
                  <a:gd name="T43" fmla="*/ 7 h 8"/>
                  <a:gd name="T44" fmla="*/ 26 w 33"/>
                  <a:gd name="T45" fmla="*/ 7 h 8"/>
                  <a:gd name="T46" fmla="*/ 22 w 33"/>
                  <a:gd name="T47" fmla="*/ 7 h 8"/>
                  <a:gd name="T48" fmla="*/ 18 w 33"/>
                  <a:gd name="T49" fmla="*/ 7 h 8"/>
                  <a:gd name="T50" fmla="*/ 14 w 33"/>
                  <a:gd name="T51" fmla="*/ 7 h 8"/>
                  <a:gd name="T52" fmla="*/ 10 w 33"/>
                  <a:gd name="T53" fmla="*/ 7 h 8"/>
                  <a:gd name="T54" fmla="*/ 8 w 33"/>
                  <a:gd name="T55" fmla="*/ 7 h 8"/>
                  <a:gd name="T56" fmla="*/ 6 w 33"/>
                  <a:gd name="T57" fmla="*/ 7 h 8"/>
                  <a:gd name="T58" fmla="*/ 4 w 33"/>
                  <a:gd name="T59" fmla="*/ 8 h 8"/>
                  <a:gd name="T60" fmla="*/ 2 w 33"/>
                  <a:gd name="T61" fmla="*/ 8 h 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
                  <a:gd name="T94" fmla="*/ 0 h 8"/>
                  <a:gd name="T95" fmla="*/ 33 w 33"/>
                  <a:gd name="T96" fmla="*/ 8 h 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 h="8">
                    <a:moveTo>
                      <a:pt x="2" y="8"/>
                    </a:moveTo>
                    <a:lnTo>
                      <a:pt x="2" y="6"/>
                    </a:lnTo>
                    <a:lnTo>
                      <a:pt x="1" y="5"/>
                    </a:lnTo>
                    <a:lnTo>
                      <a:pt x="0" y="3"/>
                    </a:lnTo>
                    <a:lnTo>
                      <a:pt x="0" y="2"/>
                    </a:lnTo>
                    <a:lnTo>
                      <a:pt x="1" y="1"/>
                    </a:lnTo>
                    <a:lnTo>
                      <a:pt x="3" y="1"/>
                    </a:lnTo>
                    <a:lnTo>
                      <a:pt x="5" y="0"/>
                    </a:lnTo>
                    <a:lnTo>
                      <a:pt x="7" y="0"/>
                    </a:lnTo>
                    <a:lnTo>
                      <a:pt x="10" y="0"/>
                    </a:lnTo>
                    <a:lnTo>
                      <a:pt x="12" y="0"/>
                    </a:lnTo>
                    <a:lnTo>
                      <a:pt x="14" y="0"/>
                    </a:lnTo>
                    <a:lnTo>
                      <a:pt x="16" y="0"/>
                    </a:lnTo>
                    <a:lnTo>
                      <a:pt x="20" y="0"/>
                    </a:lnTo>
                    <a:lnTo>
                      <a:pt x="25" y="0"/>
                    </a:lnTo>
                    <a:lnTo>
                      <a:pt x="29" y="0"/>
                    </a:lnTo>
                    <a:lnTo>
                      <a:pt x="33" y="0"/>
                    </a:lnTo>
                    <a:lnTo>
                      <a:pt x="33" y="2"/>
                    </a:lnTo>
                    <a:lnTo>
                      <a:pt x="33" y="3"/>
                    </a:lnTo>
                    <a:lnTo>
                      <a:pt x="33" y="5"/>
                    </a:lnTo>
                    <a:lnTo>
                      <a:pt x="33" y="7"/>
                    </a:lnTo>
                    <a:lnTo>
                      <a:pt x="29" y="7"/>
                    </a:lnTo>
                    <a:lnTo>
                      <a:pt x="26" y="7"/>
                    </a:lnTo>
                    <a:lnTo>
                      <a:pt x="22" y="7"/>
                    </a:lnTo>
                    <a:lnTo>
                      <a:pt x="18" y="7"/>
                    </a:lnTo>
                    <a:lnTo>
                      <a:pt x="14" y="7"/>
                    </a:lnTo>
                    <a:lnTo>
                      <a:pt x="10" y="7"/>
                    </a:lnTo>
                    <a:lnTo>
                      <a:pt x="8" y="7"/>
                    </a:lnTo>
                    <a:lnTo>
                      <a:pt x="6" y="7"/>
                    </a:lnTo>
                    <a:lnTo>
                      <a:pt x="4" y="8"/>
                    </a:lnTo>
                    <a:lnTo>
                      <a:pt x="2" y="8"/>
                    </a:lnTo>
                    <a:close/>
                  </a:path>
                </a:pathLst>
              </a:custGeom>
              <a:solidFill>
                <a:srgbClr val="A98F00"/>
              </a:solidFill>
              <a:ln w="9525">
                <a:noFill/>
                <a:round/>
                <a:headEnd/>
                <a:tailEnd/>
              </a:ln>
            </p:spPr>
            <p:txBody>
              <a:bodyPr/>
              <a:lstStyle/>
              <a:p>
                <a:endParaRPr lang="en-US"/>
              </a:p>
            </p:txBody>
          </p:sp>
          <p:sp>
            <p:nvSpPr>
              <p:cNvPr id="26987" name="Freeform 403"/>
              <p:cNvSpPr>
                <a:spLocks/>
              </p:cNvSpPr>
              <p:nvPr/>
            </p:nvSpPr>
            <p:spPr bwMode="auto">
              <a:xfrm>
                <a:off x="1547" y="1200"/>
                <a:ext cx="21" cy="19"/>
              </a:xfrm>
              <a:custGeom>
                <a:avLst/>
                <a:gdLst>
                  <a:gd name="T0" fmla="*/ 5 w 21"/>
                  <a:gd name="T1" fmla="*/ 19 h 19"/>
                  <a:gd name="T2" fmla="*/ 4 w 21"/>
                  <a:gd name="T3" fmla="*/ 18 h 19"/>
                  <a:gd name="T4" fmla="*/ 3 w 21"/>
                  <a:gd name="T5" fmla="*/ 16 h 19"/>
                  <a:gd name="T6" fmla="*/ 2 w 21"/>
                  <a:gd name="T7" fmla="*/ 16 h 19"/>
                  <a:gd name="T8" fmla="*/ 2 w 21"/>
                  <a:gd name="T9" fmla="*/ 15 h 19"/>
                  <a:gd name="T10" fmla="*/ 1 w 21"/>
                  <a:gd name="T11" fmla="*/ 15 h 19"/>
                  <a:gd name="T12" fmla="*/ 1 w 21"/>
                  <a:gd name="T13" fmla="*/ 14 h 19"/>
                  <a:gd name="T14" fmla="*/ 1 w 21"/>
                  <a:gd name="T15" fmla="*/ 13 h 19"/>
                  <a:gd name="T16" fmla="*/ 0 w 21"/>
                  <a:gd name="T17" fmla="*/ 13 h 19"/>
                  <a:gd name="T18" fmla="*/ 0 w 21"/>
                  <a:gd name="T19" fmla="*/ 12 h 19"/>
                  <a:gd name="T20" fmla="*/ 0 w 21"/>
                  <a:gd name="T21" fmla="*/ 12 h 19"/>
                  <a:gd name="T22" fmla="*/ 0 w 21"/>
                  <a:gd name="T23" fmla="*/ 11 h 19"/>
                  <a:gd name="T24" fmla="*/ 0 w 21"/>
                  <a:gd name="T25" fmla="*/ 10 h 19"/>
                  <a:gd name="T26" fmla="*/ 0 w 21"/>
                  <a:gd name="T27" fmla="*/ 10 h 19"/>
                  <a:gd name="T28" fmla="*/ 0 w 21"/>
                  <a:gd name="T29" fmla="*/ 9 h 19"/>
                  <a:gd name="T30" fmla="*/ 0 w 21"/>
                  <a:gd name="T31" fmla="*/ 8 h 19"/>
                  <a:gd name="T32" fmla="*/ 0 w 21"/>
                  <a:gd name="T33" fmla="*/ 7 h 19"/>
                  <a:gd name="T34" fmla="*/ 1 w 21"/>
                  <a:gd name="T35" fmla="*/ 6 h 19"/>
                  <a:gd name="T36" fmla="*/ 1 w 21"/>
                  <a:gd name="T37" fmla="*/ 5 h 19"/>
                  <a:gd name="T38" fmla="*/ 2 w 21"/>
                  <a:gd name="T39" fmla="*/ 3 h 19"/>
                  <a:gd name="T40" fmla="*/ 3 w 21"/>
                  <a:gd name="T41" fmla="*/ 2 h 19"/>
                  <a:gd name="T42" fmla="*/ 4 w 21"/>
                  <a:gd name="T43" fmla="*/ 1 h 19"/>
                  <a:gd name="T44" fmla="*/ 5 w 21"/>
                  <a:gd name="T45" fmla="*/ 0 h 19"/>
                  <a:gd name="T46" fmla="*/ 8 w 21"/>
                  <a:gd name="T47" fmla="*/ 0 h 19"/>
                  <a:gd name="T48" fmla="*/ 10 w 21"/>
                  <a:gd name="T49" fmla="*/ 0 h 19"/>
                  <a:gd name="T50" fmla="*/ 12 w 21"/>
                  <a:gd name="T51" fmla="*/ 0 h 19"/>
                  <a:gd name="T52" fmla="*/ 13 w 21"/>
                  <a:gd name="T53" fmla="*/ 0 h 19"/>
                  <a:gd name="T54" fmla="*/ 15 w 21"/>
                  <a:gd name="T55" fmla="*/ 0 h 19"/>
                  <a:gd name="T56" fmla="*/ 16 w 21"/>
                  <a:gd name="T57" fmla="*/ 0 h 19"/>
                  <a:gd name="T58" fmla="*/ 17 w 21"/>
                  <a:gd name="T59" fmla="*/ 1 h 19"/>
                  <a:gd name="T60" fmla="*/ 17 w 21"/>
                  <a:gd name="T61" fmla="*/ 1 h 19"/>
                  <a:gd name="T62" fmla="*/ 18 w 21"/>
                  <a:gd name="T63" fmla="*/ 1 h 19"/>
                  <a:gd name="T64" fmla="*/ 18 w 21"/>
                  <a:gd name="T65" fmla="*/ 1 h 19"/>
                  <a:gd name="T66" fmla="*/ 18 w 21"/>
                  <a:gd name="T67" fmla="*/ 2 h 19"/>
                  <a:gd name="T68" fmla="*/ 19 w 21"/>
                  <a:gd name="T69" fmla="*/ 2 h 19"/>
                  <a:gd name="T70" fmla="*/ 19 w 21"/>
                  <a:gd name="T71" fmla="*/ 3 h 19"/>
                  <a:gd name="T72" fmla="*/ 19 w 21"/>
                  <a:gd name="T73" fmla="*/ 3 h 19"/>
                  <a:gd name="T74" fmla="*/ 20 w 21"/>
                  <a:gd name="T75" fmla="*/ 4 h 19"/>
                  <a:gd name="T76" fmla="*/ 20 w 21"/>
                  <a:gd name="T77" fmla="*/ 5 h 19"/>
                  <a:gd name="T78" fmla="*/ 20 w 21"/>
                  <a:gd name="T79" fmla="*/ 7 h 19"/>
                  <a:gd name="T80" fmla="*/ 20 w 21"/>
                  <a:gd name="T81" fmla="*/ 9 h 19"/>
                  <a:gd name="T82" fmla="*/ 21 w 21"/>
                  <a:gd name="T83" fmla="*/ 10 h 19"/>
                  <a:gd name="T84" fmla="*/ 21 w 21"/>
                  <a:gd name="T85" fmla="*/ 13 h 19"/>
                  <a:gd name="T86" fmla="*/ 20 w 21"/>
                  <a:gd name="T87" fmla="*/ 14 h 19"/>
                  <a:gd name="T88" fmla="*/ 19 w 21"/>
                  <a:gd name="T89" fmla="*/ 15 h 19"/>
                  <a:gd name="T90" fmla="*/ 19 w 21"/>
                  <a:gd name="T91" fmla="*/ 16 h 19"/>
                  <a:gd name="T92" fmla="*/ 18 w 21"/>
                  <a:gd name="T93" fmla="*/ 16 h 19"/>
                  <a:gd name="T94" fmla="*/ 17 w 21"/>
                  <a:gd name="T95" fmla="*/ 17 h 19"/>
                  <a:gd name="T96" fmla="*/ 16 w 21"/>
                  <a:gd name="T97" fmla="*/ 17 h 19"/>
                  <a:gd name="T98" fmla="*/ 15 w 21"/>
                  <a:gd name="T99" fmla="*/ 18 h 19"/>
                  <a:gd name="T100" fmla="*/ 15 w 21"/>
                  <a:gd name="T101" fmla="*/ 18 h 19"/>
                  <a:gd name="T102" fmla="*/ 14 w 21"/>
                  <a:gd name="T103" fmla="*/ 18 h 19"/>
                  <a:gd name="T104" fmla="*/ 13 w 21"/>
                  <a:gd name="T105" fmla="*/ 18 h 19"/>
                  <a:gd name="T106" fmla="*/ 11 w 21"/>
                  <a:gd name="T107" fmla="*/ 18 h 19"/>
                  <a:gd name="T108" fmla="*/ 10 w 21"/>
                  <a:gd name="T109" fmla="*/ 18 h 19"/>
                  <a:gd name="T110" fmla="*/ 8 w 21"/>
                  <a:gd name="T111" fmla="*/ 19 h 19"/>
                  <a:gd name="T112" fmla="*/ 5 w 21"/>
                  <a:gd name="T113" fmla="*/ 19 h 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19"/>
                  <a:gd name="T173" fmla="*/ 21 w 21"/>
                  <a:gd name="T174" fmla="*/ 19 h 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19">
                    <a:moveTo>
                      <a:pt x="5" y="19"/>
                    </a:moveTo>
                    <a:lnTo>
                      <a:pt x="4" y="18"/>
                    </a:lnTo>
                    <a:lnTo>
                      <a:pt x="3" y="16"/>
                    </a:lnTo>
                    <a:lnTo>
                      <a:pt x="2" y="16"/>
                    </a:lnTo>
                    <a:lnTo>
                      <a:pt x="2" y="15"/>
                    </a:lnTo>
                    <a:lnTo>
                      <a:pt x="1" y="15"/>
                    </a:lnTo>
                    <a:lnTo>
                      <a:pt x="1" y="14"/>
                    </a:lnTo>
                    <a:lnTo>
                      <a:pt x="1" y="13"/>
                    </a:lnTo>
                    <a:lnTo>
                      <a:pt x="0" y="13"/>
                    </a:lnTo>
                    <a:lnTo>
                      <a:pt x="0" y="12"/>
                    </a:lnTo>
                    <a:lnTo>
                      <a:pt x="0" y="11"/>
                    </a:lnTo>
                    <a:lnTo>
                      <a:pt x="0" y="10"/>
                    </a:lnTo>
                    <a:lnTo>
                      <a:pt x="0" y="9"/>
                    </a:lnTo>
                    <a:lnTo>
                      <a:pt x="0" y="8"/>
                    </a:lnTo>
                    <a:lnTo>
                      <a:pt x="0" y="7"/>
                    </a:lnTo>
                    <a:lnTo>
                      <a:pt x="1" y="6"/>
                    </a:lnTo>
                    <a:lnTo>
                      <a:pt x="1" y="5"/>
                    </a:lnTo>
                    <a:lnTo>
                      <a:pt x="2" y="3"/>
                    </a:lnTo>
                    <a:lnTo>
                      <a:pt x="3" y="2"/>
                    </a:lnTo>
                    <a:lnTo>
                      <a:pt x="4" y="1"/>
                    </a:lnTo>
                    <a:lnTo>
                      <a:pt x="5" y="0"/>
                    </a:lnTo>
                    <a:lnTo>
                      <a:pt x="8" y="0"/>
                    </a:lnTo>
                    <a:lnTo>
                      <a:pt x="10" y="0"/>
                    </a:lnTo>
                    <a:lnTo>
                      <a:pt x="12" y="0"/>
                    </a:lnTo>
                    <a:lnTo>
                      <a:pt x="13" y="0"/>
                    </a:lnTo>
                    <a:lnTo>
                      <a:pt x="15" y="0"/>
                    </a:lnTo>
                    <a:lnTo>
                      <a:pt x="16" y="0"/>
                    </a:lnTo>
                    <a:lnTo>
                      <a:pt x="17" y="1"/>
                    </a:lnTo>
                    <a:lnTo>
                      <a:pt x="18" y="1"/>
                    </a:lnTo>
                    <a:lnTo>
                      <a:pt x="18" y="2"/>
                    </a:lnTo>
                    <a:lnTo>
                      <a:pt x="19" y="2"/>
                    </a:lnTo>
                    <a:lnTo>
                      <a:pt x="19" y="3"/>
                    </a:lnTo>
                    <a:lnTo>
                      <a:pt x="20" y="4"/>
                    </a:lnTo>
                    <a:lnTo>
                      <a:pt x="20" y="5"/>
                    </a:lnTo>
                    <a:lnTo>
                      <a:pt x="20" y="7"/>
                    </a:lnTo>
                    <a:lnTo>
                      <a:pt x="20" y="9"/>
                    </a:lnTo>
                    <a:lnTo>
                      <a:pt x="21" y="10"/>
                    </a:lnTo>
                    <a:lnTo>
                      <a:pt x="21" y="13"/>
                    </a:lnTo>
                    <a:lnTo>
                      <a:pt x="20" y="14"/>
                    </a:lnTo>
                    <a:lnTo>
                      <a:pt x="19" y="15"/>
                    </a:lnTo>
                    <a:lnTo>
                      <a:pt x="19" y="16"/>
                    </a:lnTo>
                    <a:lnTo>
                      <a:pt x="18" y="16"/>
                    </a:lnTo>
                    <a:lnTo>
                      <a:pt x="17" y="17"/>
                    </a:lnTo>
                    <a:lnTo>
                      <a:pt x="16" y="17"/>
                    </a:lnTo>
                    <a:lnTo>
                      <a:pt x="15" y="18"/>
                    </a:lnTo>
                    <a:lnTo>
                      <a:pt x="14" y="18"/>
                    </a:lnTo>
                    <a:lnTo>
                      <a:pt x="13" y="18"/>
                    </a:lnTo>
                    <a:lnTo>
                      <a:pt x="11" y="18"/>
                    </a:lnTo>
                    <a:lnTo>
                      <a:pt x="10" y="18"/>
                    </a:lnTo>
                    <a:lnTo>
                      <a:pt x="8" y="19"/>
                    </a:lnTo>
                    <a:lnTo>
                      <a:pt x="5" y="19"/>
                    </a:lnTo>
                    <a:close/>
                  </a:path>
                </a:pathLst>
              </a:custGeom>
              <a:solidFill>
                <a:srgbClr val="F8C400"/>
              </a:solidFill>
              <a:ln w="9525">
                <a:noFill/>
                <a:round/>
                <a:headEnd/>
                <a:tailEnd/>
              </a:ln>
            </p:spPr>
            <p:txBody>
              <a:bodyPr/>
              <a:lstStyle/>
              <a:p>
                <a:endParaRPr lang="en-US"/>
              </a:p>
            </p:txBody>
          </p:sp>
          <p:sp>
            <p:nvSpPr>
              <p:cNvPr id="26988" name="Freeform 404"/>
              <p:cNvSpPr>
                <a:spLocks/>
              </p:cNvSpPr>
              <p:nvPr/>
            </p:nvSpPr>
            <p:spPr bwMode="auto">
              <a:xfrm>
                <a:off x="1055" y="1211"/>
                <a:ext cx="29" cy="7"/>
              </a:xfrm>
              <a:custGeom>
                <a:avLst/>
                <a:gdLst>
                  <a:gd name="T0" fmla="*/ 0 w 29"/>
                  <a:gd name="T1" fmla="*/ 7 h 7"/>
                  <a:gd name="T2" fmla="*/ 0 w 29"/>
                  <a:gd name="T3" fmla="*/ 6 h 7"/>
                  <a:gd name="T4" fmla="*/ 0 w 29"/>
                  <a:gd name="T5" fmla="*/ 4 h 7"/>
                  <a:gd name="T6" fmla="*/ 0 w 29"/>
                  <a:gd name="T7" fmla="*/ 2 h 7"/>
                  <a:gd name="T8" fmla="*/ 0 w 29"/>
                  <a:gd name="T9" fmla="*/ 0 h 7"/>
                  <a:gd name="T10" fmla="*/ 3 w 29"/>
                  <a:gd name="T11" fmla="*/ 0 h 7"/>
                  <a:gd name="T12" fmla="*/ 7 w 29"/>
                  <a:gd name="T13" fmla="*/ 0 h 7"/>
                  <a:gd name="T14" fmla="*/ 11 w 29"/>
                  <a:gd name="T15" fmla="*/ 0 h 7"/>
                  <a:gd name="T16" fmla="*/ 14 w 29"/>
                  <a:gd name="T17" fmla="*/ 0 h 7"/>
                  <a:gd name="T18" fmla="*/ 18 w 29"/>
                  <a:gd name="T19" fmla="*/ 0 h 7"/>
                  <a:gd name="T20" fmla="*/ 22 w 29"/>
                  <a:gd name="T21" fmla="*/ 0 h 7"/>
                  <a:gd name="T22" fmla="*/ 25 w 29"/>
                  <a:gd name="T23" fmla="*/ 0 h 7"/>
                  <a:gd name="T24" fmla="*/ 29 w 29"/>
                  <a:gd name="T25" fmla="*/ 0 h 7"/>
                  <a:gd name="T26" fmla="*/ 29 w 29"/>
                  <a:gd name="T27" fmla="*/ 2 h 7"/>
                  <a:gd name="T28" fmla="*/ 29 w 29"/>
                  <a:gd name="T29" fmla="*/ 3 h 7"/>
                  <a:gd name="T30" fmla="*/ 29 w 29"/>
                  <a:gd name="T31" fmla="*/ 5 h 7"/>
                  <a:gd name="T32" fmla="*/ 29 w 29"/>
                  <a:gd name="T33" fmla="*/ 7 h 7"/>
                  <a:gd name="T34" fmla="*/ 25 w 29"/>
                  <a:gd name="T35" fmla="*/ 7 h 7"/>
                  <a:gd name="T36" fmla="*/ 22 w 29"/>
                  <a:gd name="T37" fmla="*/ 7 h 7"/>
                  <a:gd name="T38" fmla="*/ 18 w 29"/>
                  <a:gd name="T39" fmla="*/ 7 h 7"/>
                  <a:gd name="T40" fmla="*/ 14 w 29"/>
                  <a:gd name="T41" fmla="*/ 7 h 7"/>
                  <a:gd name="T42" fmla="*/ 11 w 29"/>
                  <a:gd name="T43" fmla="*/ 7 h 7"/>
                  <a:gd name="T44" fmla="*/ 7 w 29"/>
                  <a:gd name="T45" fmla="*/ 7 h 7"/>
                  <a:gd name="T46" fmla="*/ 4 w 29"/>
                  <a:gd name="T47" fmla="*/ 7 h 7"/>
                  <a:gd name="T48" fmla="*/ 0 w 2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7"/>
                  <a:gd name="T77" fmla="*/ 29 w 2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7">
                    <a:moveTo>
                      <a:pt x="0" y="7"/>
                    </a:moveTo>
                    <a:lnTo>
                      <a:pt x="0" y="6"/>
                    </a:lnTo>
                    <a:lnTo>
                      <a:pt x="0" y="4"/>
                    </a:lnTo>
                    <a:lnTo>
                      <a:pt x="0" y="2"/>
                    </a:lnTo>
                    <a:lnTo>
                      <a:pt x="0" y="0"/>
                    </a:lnTo>
                    <a:lnTo>
                      <a:pt x="3" y="0"/>
                    </a:lnTo>
                    <a:lnTo>
                      <a:pt x="7" y="0"/>
                    </a:lnTo>
                    <a:lnTo>
                      <a:pt x="11" y="0"/>
                    </a:lnTo>
                    <a:lnTo>
                      <a:pt x="14" y="0"/>
                    </a:lnTo>
                    <a:lnTo>
                      <a:pt x="18" y="0"/>
                    </a:lnTo>
                    <a:lnTo>
                      <a:pt x="22" y="0"/>
                    </a:lnTo>
                    <a:lnTo>
                      <a:pt x="25" y="0"/>
                    </a:lnTo>
                    <a:lnTo>
                      <a:pt x="29" y="0"/>
                    </a:lnTo>
                    <a:lnTo>
                      <a:pt x="29" y="2"/>
                    </a:lnTo>
                    <a:lnTo>
                      <a:pt x="29" y="3"/>
                    </a:lnTo>
                    <a:lnTo>
                      <a:pt x="29" y="5"/>
                    </a:lnTo>
                    <a:lnTo>
                      <a:pt x="29" y="7"/>
                    </a:lnTo>
                    <a:lnTo>
                      <a:pt x="25" y="7"/>
                    </a:lnTo>
                    <a:lnTo>
                      <a:pt x="22" y="7"/>
                    </a:lnTo>
                    <a:lnTo>
                      <a:pt x="18" y="7"/>
                    </a:lnTo>
                    <a:lnTo>
                      <a:pt x="14" y="7"/>
                    </a:lnTo>
                    <a:lnTo>
                      <a:pt x="11" y="7"/>
                    </a:lnTo>
                    <a:lnTo>
                      <a:pt x="7" y="7"/>
                    </a:lnTo>
                    <a:lnTo>
                      <a:pt x="4" y="7"/>
                    </a:lnTo>
                    <a:lnTo>
                      <a:pt x="0" y="7"/>
                    </a:lnTo>
                    <a:close/>
                  </a:path>
                </a:pathLst>
              </a:custGeom>
              <a:solidFill>
                <a:srgbClr val="A98F00"/>
              </a:solidFill>
              <a:ln w="9525">
                <a:noFill/>
                <a:round/>
                <a:headEnd/>
                <a:tailEnd/>
              </a:ln>
            </p:spPr>
            <p:txBody>
              <a:bodyPr/>
              <a:lstStyle/>
              <a:p>
                <a:endParaRPr lang="en-US"/>
              </a:p>
            </p:txBody>
          </p:sp>
          <p:sp>
            <p:nvSpPr>
              <p:cNvPr id="26989" name="Freeform 405"/>
              <p:cNvSpPr>
                <a:spLocks/>
              </p:cNvSpPr>
              <p:nvPr/>
            </p:nvSpPr>
            <p:spPr bwMode="auto">
              <a:xfrm>
                <a:off x="1097" y="1211"/>
                <a:ext cx="16" cy="7"/>
              </a:xfrm>
              <a:custGeom>
                <a:avLst/>
                <a:gdLst>
                  <a:gd name="T0" fmla="*/ 0 w 16"/>
                  <a:gd name="T1" fmla="*/ 7 h 7"/>
                  <a:gd name="T2" fmla="*/ 0 w 16"/>
                  <a:gd name="T3" fmla="*/ 6 h 7"/>
                  <a:gd name="T4" fmla="*/ 0 w 16"/>
                  <a:gd name="T5" fmla="*/ 4 h 7"/>
                  <a:gd name="T6" fmla="*/ 0 w 16"/>
                  <a:gd name="T7" fmla="*/ 2 h 7"/>
                  <a:gd name="T8" fmla="*/ 0 w 16"/>
                  <a:gd name="T9" fmla="*/ 1 h 7"/>
                  <a:gd name="T10" fmla="*/ 2 w 16"/>
                  <a:gd name="T11" fmla="*/ 1 h 7"/>
                  <a:gd name="T12" fmla="*/ 4 w 16"/>
                  <a:gd name="T13" fmla="*/ 1 h 7"/>
                  <a:gd name="T14" fmla="*/ 6 w 16"/>
                  <a:gd name="T15" fmla="*/ 1 h 7"/>
                  <a:gd name="T16" fmla="*/ 8 w 16"/>
                  <a:gd name="T17" fmla="*/ 1 h 7"/>
                  <a:gd name="T18" fmla="*/ 10 w 16"/>
                  <a:gd name="T19" fmla="*/ 1 h 7"/>
                  <a:gd name="T20" fmla="*/ 12 w 16"/>
                  <a:gd name="T21" fmla="*/ 1 h 7"/>
                  <a:gd name="T22" fmla="*/ 14 w 16"/>
                  <a:gd name="T23" fmla="*/ 1 h 7"/>
                  <a:gd name="T24" fmla="*/ 16 w 16"/>
                  <a:gd name="T25" fmla="*/ 0 h 7"/>
                  <a:gd name="T26" fmla="*/ 16 w 16"/>
                  <a:gd name="T27" fmla="*/ 2 h 7"/>
                  <a:gd name="T28" fmla="*/ 16 w 16"/>
                  <a:gd name="T29" fmla="*/ 4 h 7"/>
                  <a:gd name="T30" fmla="*/ 16 w 16"/>
                  <a:gd name="T31" fmla="*/ 6 h 7"/>
                  <a:gd name="T32" fmla="*/ 16 w 16"/>
                  <a:gd name="T33" fmla="*/ 7 h 7"/>
                  <a:gd name="T34" fmla="*/ 14 w 16"/>
                  <a:gd name="T35" fmla="*/ 7 h 7"/>
                  <a:gd name="T36" fmla="*/ 12 w 16"/>
                  <a:gd name="T37" fmla="*/ 7 h 7"/>
                  <a:gd name="T38" fmla="*/ 10 w 16"/>
                  <a:gd name="T39" fmla="*/ 7 h 7"/>
                  <a:gd name="T40" fmla="*/ 8 w 16"/>
                  <a:gd name="T41" fmla="*/ 7 h 7"/>
                  <a:gd name="T42" fmla="*/ 6 w 16"/>
                  <a:gd name="T43" fmla="*/ 7 h 7"/>
                  <a:gd name="T44" fmla="*/ 4 w 16"/>
                  <a:gd name="T45" fmla="*/ 7 h 7"/>
                  <a:gd name="T46" fmla="*/ 2 w 16"/>
                  <a:gd name="T47" fmla="*/ 7 h 7"/>
                  <a:gd name="T48" fmla="*/ 0 w 16"/>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7"/>
                  <a:gd name="T77" fmla="*/ 16 w 16"/>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7">
                    <a:moveTo>
                      <a:pt x="0" y="7"/>
                    </a:moveTo>
                    <a:lnTo>
                      <a:pt x="0" y="6"/>
                    </a:lnTo>
                    <a:lnTo>
                      <a:pt x="0" y="4"/>
                    </a:lnTo>
                    <a:lnTo>
                      <a:pt x="0" y="2"/>
                    </a:lnTo>
                    <a:lnTo>
                      <a:pt x="0" y="1"/>
                    </a:lnTo>
                    <a:lnTo>
                      <a:pt x="2" y="1"/>
                    </a:lnTo>
                    <a:lnTo>
                      <a:pt x="4" y="1"/>
                    </a:lnTo>
                    <a:lnTo>
                      <a:pt x="6" y="1"/>
                    </a:lnTo>
                    <a:lnTo>
                      <a:pt x="8" y="1"/>
                    </a:lnTo>
                    <a:lnTo>
                      <a:pt x="10" y="1"/>
                    </a:lnTo>
                    <a:lnTo>
                      <a:pt x="12" y="1"/>
                    </a:lnTo>
                    <a:lnTo>
                      <a:pt x="14" y="1"/>
                    </a:lnTo>
                    <a:lnTo>
                      <a:pt x="16" y="0"/>
                    </a:lnTo>
                    <a:lnTo>
                      <a:pt x="16" y="2"/>
                    </a:lnTo>
                    <a:lnTo>
                      <a:pt x="16" y="4"/>
                    </a:lnTo>
                    <a:lnTo>
                      <a:pt x="16" y="6"/>
                    </a:lnTo>
                    <a:lnTo>
                      <a:pt x="16" y="7"/>
                    </a:lnTo>
                    <a:lnTo>
                      <a:pt x="14" y="7"/>
                    </a:lnTo>
                    <a:lnTo>
                      <a:pt x="12" y="7"/>
                    </a:lnTo>
                    <a:lnTo>
                      <a:pt x="10" y="7"/>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990" name="Freeform 406"/>
              <p:cNvSpPr>
                <a:spLocks/>
              </p:cNvSpPr>
              <p:nvPr/>
            </p:nvSpPr>
            <p:spPr bwMode="auto">
              <a:xfrm>
                <a:off x="1123" y="1211"/>
                <a:ext cx="27" cy="7"/>
              </a:xfrm>
              <a:custGeom>
                <a:avLst/>
                <a:gdLst>
                  <a:gd name="T0" fmla="*/ 0 w 27"/>
                  <a:gd name="T1" fmla="*/ 7 h 7"/>
                  <a:gd name="T2" fmla="*/ 0 w 27"/>
                  <a:gd name="T3" fmla="*/ 6 h 7"/>
                  <a:gd name="T4" fmla="*/ 0 w 27"/>
                  <a:gd name="T5" fmla="*/ 4 h 7"/>
                  <a:gd name="T6" fmla="*/ 0 w 27"/>
                  <a:gd name="T7" fmla="*/ 2 h 7"/>
                  <a:gd name="T8" fmla="*/ 0 w 27"/>
                  <a:gd name="T9" fmla="*/ 0 h 7"/>
                  <a:gd name="T10" fmla="*/ 4 w 27"/>
                  <a:gd name="T11" fmla="*/ 0 h 7"/>
                  <a:gd name="T12" fmla="*/ 7 w 27"/>
                  <a:gd name="T13" fmla="*/ 0 h 7"/>
                  <a:gd name="T14" fmla="*/ 10 w 27"/>
                  <a:gd name="T15" fmla="*/ 0 h 7"/>
                  <a:gd name="T16" fmla="*/ 13 w 27"/>
                  <a:gd name="T17" fmla="*/ 0 h 7"/>
                  <a:gd name="T18" fmla="*/ 17 w 27"/>
                  <a:gd name="T19" fmla="*/ 0 h 7"/>
                  <a:gd name="T20" fmla="*/ 20 w 27"/>
                  <a:gd name="T21" fmla="*/ 0 h 7"/>
                  <a:gd name="T22" fmla="*/ 23 w 27"/>
                  <a:gd name="T23" fmla="*/ 0 h 7"/>
                  <a:gd name="T24" fmla="*/ 27 w 27"/>
                  <a:gd name="T25" fmla="*/ 0 h 7"/>
                  <a:gd name="T26" fmla="*/ 27 w 27"/>
                  <a:gd name="T27" fmla="*/ 2 h 7"/>
                  <a:gd name="T28" fmla="*/ 27 w 27"/>
                  <a:gd name="T29" fmla="*/ 4 h 7"/>
                  <a:gd name="T30" fmla="*/ 27 w 27"/>
                  <a:gd name="T31" fmla="*/ 6 h 7"/>
                  <a:gd name="T32" fmla="*/ 27 w 27"/>
                  <a:gd name="T33" fmla="*/ 7 h 7"/>
                  <a:gd name="T34" fmla="*/ 23 w 27"/>
                  <a:gd name="T35" fmla="*/ 7 h 7"/>
                  <a:gd name="T36" fmla="*/ 20 w 27"/>
                  <a:gd name="T37" fmla="*/ 7 h 7"/>
                  <a:gd name="T38" fmla="*/ 17 w 27"/>
                  <a:gd name="T39" fmla="*/ 7 h 7"/>
                  <a:gd name="T40" fmla="*/ 14 w 27"/>
                  <a:gd name="T41" fmla="*/ 7 h 7"/>
                  <a:gd name="T42" fmla="*/ 10 w 27"/>
                  <a:gd name="T43" fmla="*/ 7 h 7"/>
                  <a:gd name="T44" fmla="*/ 7 w 27"/>
                  <a:gd name="T45" fmla="*/ 7 h 7"/>
                  <a:gd name="T46" fmla="*/ 4 w 27"/>
                  <a:gd name="T47" fmla="*/ 7 h 7"/>
                  <a:gd name="T48" fmla="*/ 0 w 2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7"/>
                  <a:gd name="T77" fmla="*/ 27 w 2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7">
                    <a:moveTo>
                      <a:pt x="0" y="7"/>
                    </a:moveTo>
                    <a:lnTo>
                      <a:pt x="0" y="6"/>
                    </a:lnTo>
                    <a:lnTo>
                      <a:pt x="0" y="4"/>
                    </a:lnTo>
                    <a:lnTo>
                      <a:pt x="0" y="2"/>
                    </a:lnTo>
                    <a:lnTo>
                      <a:pt x="0" y="0"/>
                    </a:lnTo>
                    <a:lnTo>
                      <a:pt x="4" y="0"/>
                    </a:lnTo>
                    <a:lnTo>
                      <a:pt x="7" y="0"/>
                    </a:lnTo>
                    <a:lnTo>
                      <a:pt x="10" y="0"/>
                    </a:lnTo>
                    <a:lnTo>
                      <a:pt x="13" y="0"/>
                    </a:lnTo>
                    <a:lnTo>
                      <a:pt x="17" y="0"/>
                    </a:lnTo>
                    <a:lnTo>
                      <a:pt x="20" y="0"/>
                    </a:lnTo>
                    <a:lnTo>
                      <a:pt x="23" y="0"/>
                    </a:lnTo>
                    <a:lnTo>
                      <a:pt x="27" y="0"/>
                    </a:lnTo>
                    <a:lnTo>
                      <a:pt x="27" y="2"/>
                    </a:lnTo>
                    <a:lnTo>
                      <a:pt x="27" y="4"/>
                    </a:lnTo>
                    <a:lnTo>
                      <a:pt x="27" y="6"/>
                    </a:lnTo>
                    <a:lnTo>
                      <a:pt x="27" y="7"/>
                    </a:lnTo>
                    <a:lnTo>
                      <a:pt x="23" y="7"/>
                    </a:lnTo>
                    <a:lnTo>
                      <a:pt x="20" y="7"/>
                    </a:lnTo>
                    <a:lnTo>
                      <a:pt x="17" y="7"/>
                    </a:lnTo>
                    <a:lnTo>
                      <a:pt x="14" y="7"/>
                    </a:lnTo>
                    <a:lnTo>
                      <a:pt x="10" y="7"/>
                    </a:lnTo>
                    <a:lnTo>
                      <a:pt x="7" y="7"/>
                    </a:lnTo>
                    <a:lnTo>
                      <a:pt x="4" y="7"/>
                    </a:lnTo>
                    <a:lnTo>
                      <a:pt x="0" y="7"/>
                    </a:lnTo>
                    <a:close/>
                  </a:path>
                </a:pathLst>
              </a:custGeom>
              <a:solidFill>
                <a:srgbClr val="A98F00"/>
              </a:solidFill>
              <a:ln w="9525">
                <a:noFill/>
                <a:round/>
                <a:headEnd/>
                <a:tailEnd/>
              </a:ln>
            </p:spPr>
            <p:txBody>
              <a:bodyPr/>
              <a:lstStyle/>
              <a:p>
                <a:endParaRPr lang="en-US"/>
              </a:p>
            </p:txBody>
          </p:sp>
          <p:sp>
            <p:nvSpPr>
              <p:cNvPr id="26991" name="Freeform 407"/>
              <p:cNvSpPr>
                <a:spLocks/>
              </p:cNvSpPr>
              <p:nvPr/>
            </p:nvSpPr>
            <p:spPr bwMode="auto">
              <a:xfrm>
                <a:off x="862" y="1210"/>
                <a:ext cx="22" cy="8"/>
              </a:xfrm>
              <a:custGeom>
                <a:avLst/>
                <a:gdLst>
                  <a:gd name="T0" fmla="*/ 1 w 22"/>
                  <a:gd name="T1" fmla="*/ 8 h 8"/>
                  <a:gd name="T2" fmla="*/ 1 w 22"/>
                  <a:gd name="T3" fmla="*/ 6 h 8"/>
                  <a:gd name="T4" fmla="*/ 1 w 22"/>
                  <a:gd name="T5" fmla="*/ 4 h 8"/>
                  <a:gd name="T6" fmla="*/ 1 w 22"/>
                  <a:gd name="T7" fmla="*/ 2 h 8"/>
                  <a:gd name="T8" fmla="*/ 0 w 22"/>
                  <a:gd name="T9" fmla="*/ 0 h 8"/>
                  <a:gd name="T10" fmla="*/ 3 w 22"/>
                  <a:gd name="T11" fmla="*/ 0 h 8"/>
                  <a:gd name="T12" fmla="*/ 6 w 22"/>
                  <a:gd name="T13" fmla="*/ 0 h 8"/>
                  <a:gd name="T14" fmla="*/ 9 w 22"/>
                  <a:gd name="T15" fmla="*/ 0 h 8"/>
                  <a:gd name="T16" fmla="*/ 11 w 22"/>
                  <a:gd name="T17" fmla="*/ 0 h 8"/>
                  <a:gd name="T18" fmla="*/ 14 w 22"/>
                  <a:gd name="T19" fmla="*/ 0 h 8"/>
                  <a:gd name="T20" fmla="*/ 17 w 22"/>
                  <a:gd name="T21" fmla="*/ 1 h 8"/>
                  <a:gd name="T22" fmla="*/ 19 w 22"/>
                  <a:gd name="T23" fmla="*/ 1 h 8"/>
                  <a:gd name="T24" fmla="*/ 22 w 22"/>
                  <a:gd name="T25" fmla="*/ 1 h 8"/>
                  <a:gd name="T26" fmla="*/ 22 w 22"/>
                  <a:gd name="T27" fmla="*/ 2 h 8"/>
                  <a:gd name="T28" fmla="*/ 22 w 22"/>
                  <a:gd name="T29" fmla="*/ 4 h 8"/>
                  <a:gd name="T30" fmla="*/ 22 w 22"/>
                  <a:gd name="T31" fmla="*/ 5 h 8"/>
                  <a:gd name="T32" fmla="*/ 22 w 22"/>
                  <a:gd name="T33" fmla="*/ 7 h 8"/>
                  <a:gd name="T34" fmla="*/ 20 w 22"/>
                  <a:gd name="T35" fmla="*/ 7 h 8"/>
                  <a:gd name="T36" fmla="*/ 17 w 22"/>
                  <a:gd name="T37" fmla="*/ 7 h 8"/>
                  <a:gd name="T38" fmla="*/ 14 w 22"/>
                  <a:gd name="T39" fmla="*/ 7 h 8"/>
                  <a:gd name="T40" fmla="*/ 12 w 22"/>
                  <a:gd name="T41" fmla="*/ 7 h 8"/>
                  <a:gd name="T42" fmla="*/ 9 w 22"/>
                  <a:gd name="T43" fmla="*/ 8 h 8"/>
                  <a:gd name="T44" fmla="*/ 6 w 22"/>
                  <a:gd name="T45" fmla="*/ 8 h 8"/>
                  <a:gd name="T46" fmla="*/ 4 w 22"/>
                  <a:gd name="T47" fmla="*/ 8 h 8"/>
                  <a:gd name="T48" fmla="*/ 1 w 22"/>
                  <a:gd name="T49" fmla="*/ 8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8"/>
                  <a:gd name="T77" fmla="*/ 22 w 22"/>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8">
                    <a:moveTo>
                      <a:pt x="1" y="8"/>
                    </a:moveTo>
                    <a:lnTo>
                      <a:pt x="1" y="6"/>
                    </a:lnTo>
                    <a:lnTo>
                      <a:pt x="1" y="4"/>
                    </a:lnTo>
                    <a:lnTo>
                      <a:pt x="1" y="2"/>
                    </a:lnTo>
                    <a:lnTo>
                      <a:pt x="0" y="0"/>
                    </a:lnTo>
                    <a:lnTo>
                      <a:pt x="3" y="0"/>
                    </a:lnTo>
                    <a:lnTo>
                      <a:pt x="6" y="0"/>
                    </a:lnTo>
                    <a:lnTo>
                      <a:pt x="9" y="0"/>
                    </a:lnTo>
                    <a:lnTo>
                      <a:pt x="11" y="0"/>
                    </a:lnTo>
                    <a:lnTo>
                      <a:pt x="14" y="0"/>
                    </a:lnTo>
                    <a:lnTo>
                      <a:pt x="17" y="1"/>
                    </a:lnTo>
                    <a:lnTo>
                      <a:pt x="19" y="1"/>
                    </a:lnTo>
                    <a:lnTo>
                      <a:pt x="22" y="1"/>
                    </a:lnTo>
                    <a:lnTo>
                      <a:pt x="22" y="2"/>
                    </a:lnTo>
                    <a:lnTo>
                      <a:pt x="22" y="4"/>
                    </a:lnTo>
                    <a:lnTo>
                      <a:pt x="22" y="5"/>
                    </a:lnTo>
                    <a:lnTo>
                      <a:pt x="22" y="7"/>
                    </a:lnTo>
                    <a:lnTo>
                      <a:pt x="20" y="7"/>
                    </a:lnTo>
                    <a:lnTo>
                      <a:pt x="17" y="7"/>
                    </a:lnTo>
                    <a:lnTo>
                      <a:pt x="14" y="7"/>
                    </a:lnTo>
                    <a:lnTo>
                      <a:pt x="12" y="7"/>
                    </a:lnTo>
                    <a:lnTo>
                      <a:pt x="9" y="8"/>
                    </a:lnTo>
                    <a:lnTo>
                      <a:pt x="6" y="8"/>
                    </a:lnTo>
                    <a:lnTo>
                      <a:pt x="4" y="8"/>
                    </a:lnTo>
                    <a:lnTo>
                      <a:pt x="1" y="8"/>
                    </a:lnTo>
                    <a:close/>
                  </a:path>
                </a:pathLst>
              </a:custGeom>
              <a:solidFill>
                <a:srgbClr val="A98F00"/>
              </a:solidFill>
              <a:ln w="9525">
                <a:noFill/>
                <a:round/>
                <a:headEnd/>
                <a:tailEnd/>
              </a:ln>
            </p:spPr>
            <p:txBody>
              <a:bodyPr/>
              <a:lstStyle/>
              <a:p>
                <a:endParaRPr lang="en-US"/>
              </a:p>
            </p:txBody>
          </p:sp>
          <p:sp>
            <p:nvSpPr>
              <p:cNvPr id="26992" name="Freeform 408"/>
              <p:cNvSpPr>
                <a:spLocks/>
              </p:cNvSpPr>
              <p:nvPr/>
            </p:nvSpPr>
            <p:spPr bwMode="auto">
              <a:xfrm>
                <a:off x="796" y="1210"/>
                <a:ext cx="20" cy="7"/>
              </a:xfrm>
              <a:custGeom>
                <a:avLst/>
                <a:gdLst>
                  <a:gd name="T0" fmla="*/ 0 w 20"/>
                  <a:gd name="T1" fmla="*/ 7 h 7"/>
                  <a:gd name="T2" fmla="*/ 0 w 20"/>
                  <a:gd name="T3" fmla="*/ 5 h 7"/>
                  <a:gd name="T4" fmla="*/ 0 w 20"/>
                  <a:gd name="T5" fmla="*/ 4 h 7"/>
                  <a:gd name="T6" fmla="*/ 0 w 20"/>
                  <a:gd name="T7" fmla="*/ 2 h 7"/>
                  <a:gd name="T8" fmla="*/ 0 w 20"/>
                  <a:gd name="T9" fmla="*/ 0 h 7"/>
                  <a:gd name="T10" fmla="*/ 3 w 20"/>
                  <a:gd name="T11" fmla="*/ 0 h 7"/>
                  <a:gd name="T12" fmla="*/ 5 w 20"/>
                  <a:gd name="T13" fmla="*/ 0 h 7"/>
                  <a:gd name="T14" fmla="*/ 8 w 20"/>
                  <a:gd name="T15" fmla="*/ 0 h 7"/>
                  <a:gd name="T16" fmla="*/ 10 w 20"/>
                  <a:gd name="T17" fmla="*/ 0 h 7"/>
                  <a:gd name="T18" fmla="*/ 13 w 20"/>
                  <a:gd name="T19" fmla="*/ 0 h 7"/>
                  <a:gd name="T20" fmla="*/ 15 w 20"/>
                  <a:gd name="T21" fmla="*/ 0 h 7"/>
                  <a:gd name="T22" fmla="*/ 18 w 20"/>
                  <a:gd name="T23" fmla="*/ 0 h 7"/>
                  <a:gd name="T24" fmla="*/ 20 w 20"/>
                  <a:gd name="T25" fmla="*/ 0 h 7"/>
                  <a:gd name="T26" fmla="*/ 20 w 20"/>
                  <a:gd name="T27" fmla="*/ 2 h 7"/>
                  <a:gd name="T28" fmla="*/ 20 w 20"/>
                  <a:gd name="T29" fmla="*/ 4 h 7"/>
                  <a:gd name="T30" fmla="*/ 20 w 20"/>
                  <a:gd name="T31" fmla="*/ 5 h 7"/>
                  <a:gd name="T32" fmla="*/ 20 w 20"/>
                  <a:gd name="T33" fmla="*/ 7 h 7"/>
                  <a:gd name="T34" fmla="*/ 18 w 20"/>
                  <a:gd name="T35" fmla="*/ 7 h 7"/>
                  <a:gd name="T36" fmla="*/ 15 w 20"/>
                  <a:gd name="T37" fmla="*/ 7 h 7"/>
                  <a:gd name="T38" fmla="*/ 13 w 20"/>
                  <a:gd name="T39" fmla="*/ 7 h 7"/>
                  <a:gd name="T40" fmla="*/ 10 w 20"/>
                  <a:gd name="T41" fmla="*/ 7 h 7"/>
                  <a:gd name="T42" fmla="*/ 8 w 20"/>
                  <a:gd name="T43" fmla="*/ 7 h 7"/>
                  <a:gd name="T44" fmla="*/ 5 w 20"/>
                  <a:gd name="T45" fmla="*/ 7 h 7"/>
                  <a:gd name="T46" fmla="*/ 3 w 20"/>
                  <a:gd name="T47" fmla="*/ 7 h 7"/>
                  <a:gd name="T48" fmla="*/ 0 w 20"/>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7"/>
                  <a:gd name="T77" fmla="*/ 20 w 20"/>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7">
                    <a:moveTo>
                      <a:pt x="0" y="7"/>
                    </a:moveTo>
                    <a:lnTo>
                      <a:pt x="0" y="5"/>
                    </a:lnTo>
                    <a:lnTo>
                      <a:pt x="0" y="4"/>
                    </a:lnTo>
                    <a:lnTo>
                      <a:pt x="0" y="2"/>
                    </a:lnTo>
                    <a:lnTo>
                      <a:pt x="0" y="0"/>
                    </a:lnTo>
                    <a:lnTo>
                      <a:pt x="3" y="0"/>
                    </a:lnTo>
                    <a:lnTo>
                      <a:pt x="5" y="0"/>
                    </a:lnTo>
                    <a:lnTo>
                      <a:pt x="8" y="0"/>
                    </a:lnTo>
                    <a:lnTo>
                      <a:pt x="10" y="0"/>
                    </a:lnTo>
                    <a:lnTo>
                      <a:pt x="13" y="0"/>
                    </a:lnTo>
                    <a:lnTo>
                      <a:pt x="15" y="0"/>
                    </a:lnTo>
                    <a:lnTo>
                      <a:pt x="18" y="0"/>
                    </a:lnTo>
                    <a:lnTo>
                      <a:pt x="20" y="0"/>
                    </a:lnTo>
                    <a:lnTo>
                      <a:pt x="20" y="2"/>
                    </a:lnTo>
                    <a:lnTo>
                      <a:pt x="20" y="4"/>
                    </a:lnTo>
                    <a:lnTo>
                      <a:pt x="20" y="5"/>
                    </a:lnTo>
                    <a:lnTo>
                      <a:pt x="20" y="7"/>
                    </a:lnTo>
                    <a:lnTo>
                      <a:pt x="18" y="7"/>
                    </a:lnTo>
                    <a:lnTo>
                      <a:pt x="15" y="7"/>
                    </a:lnTo>
                    <a:lnTo>
                      <a:pt x="13" y="7"/>
                    </a:lnTo>
                    <a:lnTo>
                      <a:pt x="10" y="7"/>
                    </a:lnTo>
                    <a:lnTo>
                      <a:pt x="8"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993" name="Freeform 409"/>
              <p:cNvSpPr>
                <a:spLocks/>
              </p:cNvSpPr>
              <p:nvPr/>
            </p:nvSpPr>
            <p:spPr bwMode="auto">
              <a:xfrm>
                <a:off x="830" y="1210"/>
                <a:ext cx="19" cy="7"/>
              </a:xfrm>
              <a:custGeom>
                <a:avLst/>
                <a:gdLst>
                  <a:gd name="T0" fmla="*/ 0 w 19"/>
                  <a:gd name="T1" fmla="*/ 7 h 7"/>
                  <a:gd name="T2" fmla="*/ 0 w 19"/>
                  <a:gd name="T3" fmla="*/ 5 h 7"/>
                  <a:gd name="T4" fmla="*/ 0 w 19"/>
                  <a:gd name="T5" fmla="*/ 4 h 7"/>
                  <a:gd name="T6" fmla="*/ 0 w 19"/>
                  <a:gd name="T7" fmla="*/ 2 h 7"/>
                  <a:gd name="T8" fmla="*/ 1 w 19"/>
                  <a:gd name="T9" fmla="*/ 1 h 7"/>
                  <a:gd name="T10" fmla="*/ 3 w 19"/>
                  <a:gd name="T11" fmla="*/ 1 h 7"/>
                  <a:gd name="T12" fmla="*/ 5 w 19"/>
                  <a:gd name="T13" fmla="*/ 1 h 7"/>
                  <a:gd name="T14" fmla="*/ 7 w 19"/>
                  <a:gd name="T15" fmla="*/ 0 h 7"/>
                  <a:gd name="T16" fmla="*/ 9 w 19"/>
                  <a:gd name="T17" fmla="*/ 0 h 7"/>
                  <a:gd name="T18" fmla="*/ 12 w 19"/>
                  <a:gd name="T19" fmla="*/ 0 h 7"/>
                  <a:gd name="T20" fmla="*/ 14 w 19"/>
                  <a:gd name="T21" fmla="*/ 0 h 7"/>
                  <a:gd name="T22" fmla="*/ 16 w 19"/>
                  <a:gd name="T23" fmla="*/ 0 h 7"/>
                  <a:gd name="T24" fmla="*/ 19 w 19"/>
                  <a:gd name="T25" fmla="*/ 0 h 7"/>
                  <a:gd name="T26" fmla="*/ 19 w 19"/>
                  <a:gd name="T27" fmla="*/ 2 h 7"/>
                  <a:gd name="T28" fmla="*/ 19 w 19"/>
                  <a:gd name="T29" fmla="*/ 4 h 7"/>
                  <a:gd name="T30" fmla="*/ 19 w 19"/>
                  <a:gd name="T31" fmla="*/ 5 h 7"/>
                  <a:gd name="T32" fmla="*/ 19 w 19"/>
                  <a:gd name="T33" fmla="*/ 7 h 7"/>
                  <a:gd name="T34" fmla="*/ 16 w 19"/>
                  <a:gd name="T35" fmla="*/ 7 h 7"/>
                  <a:gd name="T36" fmla="*/ 14 w 19"/>
                  <a:gd name="T37" fmla="*/ 7 h 7"/>
                  <a:gd name="T38" fmla="*/ 12 w 19"/>
                  <a:gd name="T39" fmla="*/ 7 h 7"/>
                  <a:gd name="T40" fmla="*/ 9 w 19"/>
                  <a:gd name="T41" fmla="*/ 7 h 7"/>
                  <a:gd name="T42" fmla="*/ 7 w 19"/>
                  <a:gd name="T43" fmla="*/ 7 h 7"/>
                  <a:gd name="T44" fmla="*/ 5 w 19"/>
                  <a:gd name="T45" fmla="*/ 7 h 7"/>
                  <a:gd name="T46" fmla="*/ 2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0" y="5"/>
                    </a:lnTo>
                    <a:lnTo>
                      <a:pt x="0" y="4"/>
                    </a:lnTo>
                    <a:lnTo>
                      <a:pt x="0" y="2"/>
                    </a:lnTo>
                    <a:lnTo>
                      <a:pt x="1" y="1"/>
                    </a:lnTo>
                    <a:lnTo>
                      <a:pt x="3" y="1"/>
                    </a:lnTo>
                    <a:lnTo>
                      <a:pt x="5" y="1"/>
                    </a:lnTo>
                    <a:lnTo>
                      <a:pt x="7" y="0"/>
                    </a:lnTo>
                    <a:lnTo>
                      <a:pt x="9" y="0"/>
                    </a:lnTo>
                    <a:lnTo>
                      <a:pt x="12" y="0"/>
                    </a:lnTo>
                    <a:lnTo>
                      <a:pt x="14" y="0"/>
                    </a:lnTo>
                    <a:lnTo>
                      <a:pt x="16" y="0"/>
                    </a:lnTo>
                    <a:lnTo>
                      <a:pt x="19" y="0"/>
                    </a:lnTo>
                    <a:lnTo>
                      <a:pt x="19" y="2"/>
                    </a:lnTo>
                    <a:lnTo>
                      <a:pt x="19" y="4"/>
                    </a:lnTo>
                    <a:lnTo>
                      <a:pt x="19" y="5"/>
                    </a:lnTo>
                    <a:lnTo>
                      <a:pt x="19" y="7"/>
                    </a:lnTo>
                    <a:lnTo>
                      <a:pt x="16" y="7"/>
                    </a:lnTo>
                    <a:lnTo>
                      <a:pt x="14" y="7"/>
                    </a:lnTo>
                    <a:lnTo>
                      <a:pt x="12" y="7"/>
                    </a:lnTo>
                    <a:lnTo>
                      <a:pt x="9" y="7"/>
                    </a:lnTo>
                    <a:lnTo>
                      <a:pt x="7" y="7"/>
                    </a:lnTo>
                    <a:lnTo>
                      <a:pt x="5" y="7"/>
                    </a:lnTo>
                    <a:lnTo>
                      <a:pt x="2" y="7"/>
                    </a:lnTo>
                    <a:lnTo>
                      <a:pt x="0" y="7"/>
                    </a:lnTo>
                    <a:close/>
                  </a:path>
                </a:pathLst>
              </a:custGeom>
              <a:solidFill>
                <a:srgbClr val="A98F00"/>
              </a:solidFill>
              <a:ln w="9525">
                <a:noFill/>
                <a:round/>
                <a:headEnd/>
                <a:tailEnd/>
              </a:ln>
            </p:spPr>
            <p:txBody>
              <a:bodyPr/>
              <a:lstStyle/>
              <a:p>
                <a:endParaRPr lang="en-US"/>
              </a:p>
            </p:txBody>
          </p:sp>
          <p:sp>
            <p:nvSpPr>
              <p:cNvPr id="26994" name="Freeform 410"/>
              <p:cNvSpPr>
                <a:spLocks/>
              </p:cNvSpPr>
              <p:nvPr/>
            </p:nvSpPr>
            <p:spPr bwMode="auto">
              <a:xfrm>
                <a:off x="479" y="1131"/>
                <a:ext cx="88" cy="85"/>
              </a:xfrm>
              <a:custGeom>
                <a:avLst/>
                <a:gdLst>
                  <a:gd name="T0" fmla="*/ 68 w 88"/>
                  <a:gd name="T1" fmla="*/ 83 h 85"/>
                  <a:gd name="T2" fmla="*/ 67 w 88"/>
                  <a:gd name="T3" fmla="*/ 80 h 85"/>
                  <a:gd name="T4" fmla="*/ 60 w 88"/>
                  <a:gd name="T5" fmla="*/ 78 h 85"/>
                  <a:gd name="T6" fmla="*/ 35 w 88"/>
                  <a:gd name="T7" fmla="*/ 71 h 85"/>
                  <a:gd name="T8" fmla="*/ 18 w 88"/>
                  <a:gd name="T9" fmla="*/ 67 h 85"/>
                  <a:gd name="T10" fmla="*/ 13 w 88"/>
                  <a:gd name="T11" fmla="*/ 66 h 85"/>
                  <a:gd name="T12" fmla="*/ 9 w 88"/>
                  <a:gd name="T13" fmla="*/ 65 h 85"/>
                  <a:gd name="T14" fmla="*/ 5 w 88"/>
                  <a:gd name="T15" fmla="*/ 65 h 85"/>
                  <a:gd name="T16" fmla="*/ 3 w 88"/>
                  <a:gd name="T17" fmla="*/ 66 h 85"/>
                  <a:gd name="T18" fmla="*/ 3 w 88"/>
                  <a:gd name="T19" fmla="*/ 67 h 85"/>
                  <a:gd name="T20" fmla="*/ 1 w 88"/>
                  <a:gd name="T21" fmla="*/ 67 h 85"/>
                  <a:gd name="T22" fmla="*/ 0 w 88"/>
                  <a:gd name="T23" fmla="*/ 65 h 85"/>
                  <a:gd name="T24" fmla="*/ 2 w 88"/>
                  <a:gd name="T25" fmla="*/ 58 h 85"/>
                  <a:gd name="T26" fmla="*/ 4 w 88"/>
                  <a:gd name="T27" fmla="*/ 51 h 85"/>
                  <a:gd name="T28" fmla="*/ 12 w 88"/>
                  <a:gd name="T29" fmla="*/ 46 h 85"/>
                  <a:gd name="T30" fmla="*/ 23 w 88"/>
                  <a:gd name="T31" fmla="*/ 42 h 85"/>
                  <a:gd name="T32" fmla="*/ 34 w 88"/>
                  <a:gd name="T33" fmla="*/ 39 h 85"/>
                  <a:gd name="T34" fmla="*/ 46 w 88"/>
                  <a:gd name="T35" fmla="*/ 35 h 85"/>
                  <a:gd name="T36" fmla="*/ 57 w 88"/>
                  <a:gd name="T37" fmla="*/ 32 h 85"/>
                  <a:gd name="T38" fmla="*/ 64 w 88"/>
                  <a:gd name="T39" fmla="*/ 29 h 85"/>
                  <a:gd name="T40" fmla="*/ 50 w 88"/>
                  <a:gd name="T41" fmla="*/ 24 h 85"/>
                  <a:gd name="T42" fmla="*/ 37 w 88"/>
                  <a:gd name="T43" fmla="*/ 21 h 85"/>
                  <a:gd name="T44" fmla="*/ 24 w 88"/>
                  <a:gd name="T45" fmla="*/ 17 h 85"/>
                  <a:gd name="T46" fmla="*/ 22 w 88"/>
                  <a:gd name="T47" fmla="*/ 17 h 85"/>
                  <a:gd name="T48" fmla="*/ 19 w 88"/>
                  <a:gd name="T49" fmla="*/ 18 h 85"/>
                  <a:gd name="T50" fmla="*/ 15 w 88"/>
                  <a:gd name="T51" fmla="*/ 20 h 85"/>
                  <a:gd name="T52" fmla="*/ 15 w 88"/>
                  <a:gd name="T53" fmla="*/ 15 h 85"/>
                  <a:gd name="T54" fmla="*/ 17 w 88"/>
                  <a:gd name="T55" fmla="*/ 7 h 85"/>
                  <a:gd name="T56" fmla="*/ 19 w 88"/>
                  <a:gd name="T57" fmla="*/ 2 h 85"/>
                  <a:gd name="T58" fmla="*/ 21 w 88"/>
                  <a:gd name="T59" fmla="*/ 0 h 85"/>
                  <a:gd name="T60" fmla="*/ 24 w 88"/>
                  <a:gd name="T61" fmla="*/ 3 h 85"/>
                  <a:gd name="T62" fmla="*/ 25 w 88"/>
                  <a:gd name="T63" fmla="*/ 4 h 85"/>
                  <a:gd name="T64" fmla="*/ 27 w 88"/>
                  <a:gd name="T65" fmla="*/ 5 h 85"/>
                  <a:gd name="T66" fmla="*/ 30 w 88"/>
                  <a:gd name="T67" fmla="*/ 6 h 85"/>
                  <a:gd name="T68" fmla="*/ 39 w 88"/>
                  <a:gd name="T69" fmla="*/ 9 h 85"/>
                  <a:gd name="T70" fmla="*/ 49 w 88"/>
                  <a:gd name="T71" fmla="*/ 11 h 85"/>
                  <a:gd name="T72" fmla="*/ 60 w 88"/>
                  <a:gd name="T73" fmla="*/ 14 h 85"/>
                  <a:gd name="T74" fmla="*/ 70 w 88"/>
                  <a:gd name="T75" fmla="*/ 17 h 85"/>
                  <a:gd name="T76" fmla="*/ 81 w 88"/>
                  <a:gd name="T77" fmla="*/ 19 h 85"/>
                  <a:gd name="T78" fmla="*/ 88 w 88"/>
                  <a:gd name="T79" fmla="*/ 23 h 85"/>
                  <a:gd name="T80" fmla="*/ 87 w 88"/>
                  <a:gd name="T81" fmla="*/ 27 h 85"/>
                  <a:gd name="T82" fmla="*/ 86 w 88"/>
                  <a:gd name="T83" fmla="*/ 32 h 85"/>
                  <a:gd name="T84" fmla="*/ 75 w 88"/>
                  <a:gd name="T85" fmla="*/ 38 h 85"/>
                  <a:gd name="T86" fmla="*/ 62 w 88"/>
                  <a:gd name="T87" fmla="*/ 42 h 85"/>
                  <a:gd name="T88" fmla="*/ 53 w 88"/>
                  <a:gd name="T89" fmla="*/ 45 h 85"/>
                  <a:gd name="T90" fmla="*/ 45 w 88"/>
                  <a:gd name="T91" fmla="*/ 48 h 85"/>
                  <a:gd name="T92" fmla="*/ 34 w 88"/>
                  <a:gd name="T93" fmla="*/ 52 h 85"/>
                  <a:gd name="T94" fmla="*/ 25 w 88"/>
                  <a:gd name="T95" fmla="*/ 55 h 85"/>
                  <a:gd name="T96" fmla="*/ 28 w 88"/>
                  <a:gd name="T97" fmla="*/ 56 h 85"/>
                  <a:gd name="T98" fmla="*/ 32 w 88"/>
                  <a:gd name="T99" fmla="*/ 57 h 85"/>
                  <a:gd name="T100" fmla="*/ 37 w 88"/>
                  <a:gd name="T101" fmla="*/ 58 h 85"/>
                  <a:gd name="T102" fmla="*/ 46 w 88"/>
                  <a:gd name="T103" fmla="*/ 61 h 85"/>
                  <a:gd name="T104" fmla="*/ 55 w 88"/>
                  <a:gd name="T105" fmla="*/ 64 h 85"/>
                  <a:gd name="T106" fmla="*/ 62 w 88"/>
                  <a:gd name="T107" fmla="*/ 65 h 85"/>
                  <a:gd name="T108" fmla="*/ 67 w 88"/>
                  <a:gd name="T109" fmla="*/ 66 h 85"/>
                  <a:gd name="T110" fmla="*/ 71 w 88"/>
                  <a:gd name="T111" fmla="*/ 66 h 85"/>
                  <a:gd name="T112" fmla="*/ 74 w 88"/>
                  <a:gd name="T113" fmla="*/ 65 h 85"/>
                  <a:gd name="T114" fmla="*/ 75 w 88"/>
                  <a:gd name="T115" fmla="*/ 64 h 85"/>
                  <a:gd name="T116" fmla="*/ 76 w 88"/>
                  <a:gd name="T117" fmla="*/ 63 h 85"/>
                  <a:gd name="T118" fmla="*/ 75 w 88"/>
                  <a:gd name="T119" fmla="*/ 72 h 85"/>
                  <a:gd name="T120" fmla="*/ 72 w 88"/>
                  <a:gd name="T121" fmla="*/ 80 h 85"/>
                  <a:gd name="T122" fmla="*/ 70 w 88"/>
                  <a:gd name="T123" fmla="*/ 85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
                  <a:gd name="T187" fmla="*/ 0 h 85"/>
                  <a:gd name="T188" fmla="*/ 88 w 88"/>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 h="85">
                    <a:moveTo>
                      <a:pt x="69" y="85"/>
                    </a:moveTo>
                    <a:lnTo>
                      <a:pt x="68" y="84"/>
                    </a:lnTo>
                    <a:lnTo>
                      <a:pt x="68" y="83"/>
                    </a:lnTo>
                    <a:lnTo>
                      <a:pt x="68" y="82"/>
                    </a:lnTo>
                    <a:lnTo>
                      <a:pt x="68" y="80"/>
                    </a:lnTo>
                    <a:lnTo>
                      <a:pt x="67" y="80"/>
                    </a:lnTo>
                    <a:lnTo>
                      <a:pt x="65" y="80"/>
                    </a:lnTo>
                    <a:lnTo>
                      <a:pt x="63" y="79"/>
                    </a:lnTo>
                    <a:lnTo>
                      <a:pt x="60" y="78"/>
                    </a:lnTo>
                    <a:lnTo>
                      <a:pt x="52" y="76"/>
                    </a:lnTo>
                    <a:lnTo>
                      <a:pt x="43" y="74"/>
                    </a:lnTo>
                    <a:lnTo>
                      <a:pt x="35" y="71"/>
                    </a:lnTo>
                    <a:lnTo>
                      <a:pt x="27" y="69"/>
                    </a:lnTo>
                    <a:lnTo>
                      <a:pt x="21" y="67"/>
                    </a:lnTo>
                    <a:lnTo>
                      <a:pt x="18" y="67"/>
                    </a:lnTo>
                    <a:lnTo>
                      <a:pt x="16" y="66"/>
                    </a:lnTo>
                    <a:lnTo>
                      <a:pt x="15" y="66"/>
                    </a:lnTo>
                    <a:lnTo>
                      <a:pt x="13" y="66"/>
                    </a:lnTo>
                    <a:lnTo>
                      <a:pt x="12" y="65"/>
                    </a:lnTo>
                    <a:lnTo>
                      <a:pt x="11" y="65"/>
                    </a:lnTo>
                    <a:lnTo>
                      <a:pt x="9" y="65"/>
                    </a:lnTo>
                    <a:lnTo>
                      <a:pt x="7" y="65"/>
                    </a:lnTo>
                    <a:lnTo>
                      <a:pt x="5" y="65"/>
                    </a:lnTo>
                    <a:lnTo>
                      <a:pt x="5" y="66"/>
                    </a:lnTo>
                    <a:lnTo>
                      <a:pt x="4" y="66"/>
                    </a:lnTo>
                    <a:lnTo>
                      <a:pt x="3" y="66"/>
                    </a:lnTo>
                    <a:lnTo>
                      <a:pt x="3" y="67"/>
                    </a:lnTo>
                    <a:lnTo>
                      <a:pt x="2" y="67"/>
                    </a:lnTo>
                    <a:lnTo>
                      <a:pt x="1" y="67"/>
                    </a:lnTo>
                    <a:lnTo>
                      <a:pt x="0" y="67"/>
                    </a:lnTo>
                    <a:lnTo>
                      <a:pt x="0" y="65"/>
                    </a:lnTo>
                    <a:lnTo>
                      <a:pt x="1" y="63"/>
                    </a:lnTo>
                    <a:lnTo>
                      <a:pt x="2" y="60"/>
                    </a:lnTo>
                    <a:lnTo>
                      <a:pt x="2" y="58"/>
                    </a:lnTo>
                    <a:lnTo>
                      <a:pt x="3" y="56"/>
                    </a:lnTo>
                    <a:lnTo>
                      <a:pt x="4" y="53"/>
                    </a:lnTo>
                    <a:lnTo>
                      <a:pt x="4" y="51"/>
                    </a:lnTo>
                    <a:lnTo>
                      <a:pt x="5" y="49"/>
                    </a:lnTo>
                    <a:lnTo>
                      <a:pt x="9" y="47"/>
                    </a:lnTo>
                    <a:lnTo>
                      <a:pt x="12" y="46"/>
                    </a:lnTo>
                    <a:lnTo>
                      <a:pt x="16" y="45"/>
                    </a:lnTo>
                    <a:lnTo>
                      <a:pt x="20" y="44"/>
                    </a:lnTo>
                    <a:lnTo>
                      <a:pt x="23" y="42"/>
                    </a:lnTo>
                    <a:lnTo>
                      <a:pt x="27" y="41"/>
                    </a:lnTo>
                    <a:lnTo>
                      <a:pt x="31" y="40"/>
                    </a:lnTo>
                    <a:lnTo>
                      <a:pt x="34" y="39"/>
                    </a:lnTo>
                    <a:lnTo>
                      <a:pt x="38" y="38"/>
                    </a:lnTo>
                    <a:lnTo>
                      <a:pt x="42" y="36"/>
                    </a:lnTo>
                    <a:lnTo>
                      <a:pt x="46" y="35"/>
                    </a:lnTo>
                    <a:lnTo>
                      <a:pt x="49" y="34"/>
                    </a:lnTo>
                    <a:lnTo>
                      <a:pt x="53" y="33"/>
                    </a:lnTo>
                    <a:lnTo>
                      <a:pt x="57" y="32"/>
                    </a:lnTo>
                    <a:lnTo>
                      <a:pt x="60" y="30"/>
                    </a:lnTo>
                    <a:lnTo>
                      <a:pt x="64" y="29"/>
                    </a:lnTo>
                    <a:lnTo>
                      <a:pt x="65" y="28"/>
                    </a:lnTo>
                    <a:lnTo>
                      <a:pt x="56" y="26"/>
                    </a:lnTo>
                    <a:lnTo>
                      <a:pt x="50" y="24"/>
                    </a:lnTo>
                    <a:lnTo>
                      <a:pt x="45" y="23"/>
                    </a:lnTo>
                    <a:lnTo>
                      <a:pt x="41" y="22"/>
                    </a:lnTo>
                    <a:lnTo>
                      <a:pt x="37" y="21"/>
                    </a:lnTo>
                    <a:lnTo>
                      <a:pt x="33" y="20"/>
                    </a:lnTo>
                    <a:lnTo>
                      <a:pt x="29" y="19"/>
                    </a:lnTo>
                    <a:lnTo>
                      <a:pt x="24" y="17"/>
                    </a:lnTo>
                    <a:lnTo>
                      <a:pt x="23" y="17"/>
                    </a:lnTo>
                    <a:lnTo>
                      <a:pt x="22" y="17"/>
                    </a:lnTo>
                    <a:lnTo>
                      <a:pt x="21" y="18"/>
                    </a:lnTo>
                    <a:lnTo>
                      <a:pt x="20" y="18"/>
                    </a:lnTo>
                    <a:lnTo>
                      <a:pt x="19" y="18"/>
                    </a:lnTo>
                    <a:lnTo>
                      <a:pt x="17" y="19"/>
                    </a:lnTo>
                    <a:lnTo>
                      <a:pt x="16" y="19"/>
                    </a:lnTo>
                    <a:lnTo>
                      <a:pt x="15" y="20"/>
                    </a:lnTo>
                    <a:lnTo>
                      <a:pt x="14" y="20"/>
                    </a:lnTo>
                    <a:lnTo>
                      <a:pt x="14" y="18"/>
                    </a:lnTo>
                    <a:lnTo>
                      <a:pt x="15" y="15"/>
                    </a:lnTo>
                    <a:lnTo>
                      <a:pt x="15" y="12"/>
                    </a:lnTo>
                    <a:lnTo>
                      <a:pt x="16" y="10"/>
                    </a:lnTo>
                    <a:lnTo>
                      <a:pt x="17" y="7"/>
                    </a:lnTo>
                    <a:lnTo>
                      <a:pt x="18" y="4"/>
                    </a:lnTo>
                    <a:lnTo>
                      <a:pt x="18" y="3"/>
                    </a:lnTo>
                    <a:lnTo>
                      <a:pt x="19" y="2"/>
                    </a:lnTo>
                    <a:lnTo>
                      <a:pt x="19" y="1"/>
                    </a:lnTo>
                    <a:lnTo>
                      <a:pt x="20" y="0"/>
                    </a:lnTo>
                    <a:lnTo>
                      <a:pt x="21" y="0"/>
                    </a:lnTo>
                    <a:lnTo>
                      <a:pt x="22" y="0"/>
                    </a:lnTo>
                    <a:lnTo>
                      <a:pt x="23" y="1"/>
                    </a:lnTo>
                    <a:lnTo>
                      <a:pt x="24" y="3"/>
                    </a:lnTo>
                    <a:lnTo>
                      <a:pt x="24" y="4"/>
                    </a:lnTo>
                    <a:lnTo>
                      <a:pt x="25" y="4"/>
                    </a:lnTo>
                    <a:lnTo>
                      <a:pt x="26" y="5"/>
                    </a:lnTo>
                    <a:lnTo>
                      <a:pt x="27" y="5"/>
                    </a:lnTo>
                    <a:lnTo>
                      <a:pt x="28" y="6"/>
                    </a:lnTo>
                    <a:lnTo>
                      <a:pt x="30" y="6"/>
                    </a:lnTo>
                    <a:lnTo>
                      <a:pt x="31" y="7"/>
                    </a:lnTo>
                    <a:lnTo>
                      <a:pt x="35" y="8"/>
                    </a:lnTo>
                    <a:lnTo>
                      <a:pt x="39" y="9"/>
                    </a:lnTo>
                    <a:lnTo>
                      <a:pt x="42" y="10"/>
                    </a:lnTo>
                    <a:lnTo>
                      <a:pt x="46" y="10"/>
                    </a:lnTo>
                    <a:lnTo>
                      <a:pt x="49" y="11"/>
                    </a:lnTo>
                    <a:lnTo>
                      <a:pt x="53" y="12"/>
                    </a:lnTo>
                    <a:lnTo>
                      <a:pt x="56" y="13"/>
                    </a:lnTo>
                    <a:lnTo>
                      <a:pt x="60" y="14"/>
                    </a:lnTo>
                    <a:lnTo>
                      <a:pt x="63" y="15"/>
                    </a:lnTo>
                    <a:lnTo>
                      <a:pt x="67" y="16"/>
                    </a:lnTo>
                    <a:lnTo>
                      <a:pt x="70" y="17"/>
                    </a:lnTo>
                    <a:lnTo>
                      <a:pt x="74" y="18"/>
                    </a:lnTo>
                    <a:lnTo>
                      <a:pt x="78" y="18"/>
                    </a:lnTo>
                    <a:lnTo>
                      <a:pt x="81" y="19"/>
                    </a:lnTo>
                    <a:lnTo>
                      <a:pt x="85" y="20"/>
                    </a:lnTo>
                    <a:lnTo>
                      <a:pt x="88" y="21"/>
                    </a:lnTo>
                    <a:lnTo>
                      <a:pt x="88" y="23"/>
                    </a:lnTo>
                    <a:lnTo>
                      <a:pt x="88" y="24"/>
                    </a:lnTo>
                    <a:lnTo>
                      <a:pt x="88" y="26"/>
                    </a:lnTo>
                    <a:lnTo>
                      <a:pt x="87" y="27"/>
                    </a:lnTo>
                    <a:lnTo>
                      <a:pt x="87" y="29"/>
                    </a:lnTo>
                    <a:lnTo>
                      <a:pt x="87" y="31"/>
                    </a:lnTo>
                    <a:lnTo>
                      <a:pt x="86" y="32"/>
                    </a:lnTo>
                    <a:lnTo>
                      <a:pt x="86" y="34"/>
                    </a:lnTo>
                    <a:lnTo>
                      <a:pt x="80" y="36"/>
                    </a:lnTo>
                    <a:lnTo>
                      <a:pt x="75" y="38"/>
                    </a:lnTo>
                    <a:lnTo>
                      <a:pt x="70" y="39"/>
                    </a:lnTo>
                    <a:lnTo>
                      <a:pt x="66" y="41"/>
                    </a:lnTo>
                    <a:lnTo>
                      <a:pt x="62" y="42"/>
                    </a:lnTo>
                    <a:lnTo>
                      <a:pt x="59" y="43"/>
                    </a:lnTo>
                    <a:lnTo>
                      <a:pt x="56" y="44"/>
                    </a:lnTo>
                    <a:lnTo>
                      <a:pt x="53" y="45"/>
                    </a:lnTo>
                    <a:lnTo>
                      <a:pt x="50" y="46"/>
                    </a:lnTo>
                    <a:lnTo>
                      <a:pt x="48" y="47"/>
                    </a:lnTo>
                    <a:lnTo>
                      <a:pt x="45" y="48"/>
                    </a:lnTo>
                    <a:lnTo>
                      <a:pt x="41" y="49"/>
                    </a:lnTo>
                    <a:lnTo>
                      <a:pt x="38" y="50"/>
                    </a:lnTo>
                    <a:lnTo>
                      <a:pt x="34" y="52"/>
                    </a:lnTo>
                    <a:lnTo>
                      <a:pt x="30" y="53"/>
                    </a:lnTo>
                    <a:lnTo>
                      <a:pt x="25" y="55"/>
                    </a:lnTo>
                    <a:lnTo>
                      <a:pt x="25" y="56"/>
                    </a:lnTo>
                    <a:lnTo>
                      <a:pt x="26" y="56"/>
                    </a:lnTo>
                    <a:lnTo>
                      <a:pt x="28" y="56"/>
                    </a:lnTo>
                    <a:lnTo>
                      <a:pt x="29" y="56"/>
                    </a:lnTo>
                    <a:lnTo>
                      <a:pt x="31" y="56"/>
                    </a:lnTo>
                    <a:lnTo>
                      <a:pt x="32" y="57"/>
                    </a:lnTo>
                    <a:lnTo>
                      <a:pt x="34" y="57"/>
                    </a:lnTo>
                    <a:lnTo>
                      <a:pt x="35" y="57"/>
                    </a:lnTo>
                    <a:lnTo>
                      <a:pt x="37" y="58"/>
                    </a:lnTo>
                    <a:lnTo>
                      <a:pt x="40" y="59"/>
                    </a:lnTo>
                    <a:lnTo>
                      <a:pt x="43" y="60"/>
                    </a:lnTo>
                    <a:lnTo>
                      <a:pt x="46" y="61"/>
                    </a:lnTo>
                    <a:lnTo>
                      <a:pt x="49" y="62"/>
                    </a:lnTo>
                    <a:lnTo>
                      <a:pt x="52" y="63"/>
                    </a:lnTo>
                    <a:lnTo>
                      <a:pt x="55" y="64"/>
                    </a:lnTo>
                    <a:lnTo>
                      <a:pt x="58" y="64"/>
                    </a:lnTo>
                    <a:lnTo>
                      <a:pt x="61" y="65"/>
                    </a:lnTo>
                    <a:lnTo>
                      <a:pt x="62" y="65"/>
                    </a:lnTo>
                    <a:lnTo>
                      <a:pt x="64" y="66"/>
                    </a:lnTo>
                    <a:lnTo>
                      <a:pt x="65" y="66"/>
                    </a:lnTo>
                    <a:lnTo>
                      <a:pt x="67" y="66"/>
                    </a:lnTo>
                    <a:lnTo>
                      <a:pt x="68" y="66"/>
                    </a:lnTo>
                    <a:lnTo>
                      <a:pt x="70" y="66"/>
                    </a:lnTo>
                    <a:lnTo>
                      <a:pt x="71" y="66"/>
                    </a:lnTo>
                    <a:lnTo>
                      <a:pt x="73" y="66"/>
                    </a:lnTo>
                    <a:lnTo>
                      <a:pt x="73" y="65"/>
                    </a:lnTo>
                    <a:lnTo>
                      <a:pt x="74" y="65"/>
                    </a:lnTo>
                    <a:lnTo>
                      <a:pt x="74" y="64"/>
                    </a:lnTo>
                    <a:lnTo>
                      <a:pt x="75" y="64"/>
                    </a:lnTo>
                    <a:lnTo>
                      <a:pt x="76" y="63"/>
                    </a:lnTo>
                    <a:lnTo>
                      <a:pt x="76" y="66"/>
                    </a:lnTo>
                    <a:lnTo>
                      <a:pt x="75" y="69"/>
                    </a:lnTo>
                    <a:lnTo>
                      <a:pt x="75" y="72"/>
                    </a:lnTo>
                    <a:lnTo>
                      <a:pt x="74" y="74"/>
                    </a:lnTo>
                    <a:lnTo>
                      <a:pt x="73" y="77"/>
                    </a:lnTo>
                    <a:lnTo>
                      <a:pt x="72" y="80"/>
                    </a:lnTo>
                    <a:lnTo>
                      <a:pt x="71" y="83"/>
                    </a:lnTo>
                    <a:lnTo>
                      <a:pt x="70" y="85"/>
                    </a:lnTo>
                    <a:lnTo>
                      <a:pt x="69" y="85"/>
                    </a:lnTo>
                    <a:close/>
                  </a:path>
                </a:pathLst>
              </a:custGeom>
              <a:solidFill>
                <a:srgbClr val="F8C400"/>
              </a:solidFill>
              <a:ln w="9525">
                <a:noFill/>
                <a:round/>
                <a:headEnd/>
                <a:tailEnd/>
              </a:ln>
            </p:spPr>
            <p:txBody>
              <a:bodyPr/>
              <a:lstStyle/>
              <a:p>
                <a:endParaRPr lang="en-US"/>
              </a:p>
            </p:txBody>
          </p:sp>
          <p:sp>
            <p:nvSpPr>
              <p:cNvPr id="26995" name="Freeform 411"/>
              <p:cNvSpPr>
                <a:spLocks/>
              </p:cNvSpPr>
              <p:nvPr/>
            </p:nvSpPr>
            <p:spPr bwMode="auto">
              <a:xfrm>
                <a:off x="953" y="1203"/>
                <a:ext cx="13" cy="11"/>
              </a:xfrm>
              <a:custGeom>
                <a:avLst/>
                <a:gdLst>
                  <a:gd name="T0" fmla="*/ 8 w 13"/>
                  <a:gd name="T1" fmla="*/ 11 h 11"/>
                  <a:gd name="T2" fmla="*/ 5 w 13"/>
                  <a:gd name="T3" fmla="*/ 8 h 11"/>
                  <a:gd name="T4" fmla="*/ 3 w 13"/>
                  <a:gd name="T5" fmla="*/ 7 h 11"/>
                  <a:gd name="T6" fmla="*/ 2 w 13"/>
                  <a:gd name="T7" fmla="*/ 7 h 11"/>
                  <a:gd name="T8" fmla="*/ 2 w 13"/>
                  <a:gd name="T9" fmla="*/ 6 h 11"/>
                  <a:gd name="T10" fmla="*/ 1 w 13"/>
                  <a:gd name="T11" fmla="*/ 6 h 11"/>
                  <a:gd name="T12" fmla="*/ 0 w 13"/>
                  <a:gd name="T13" fmla="*/ 6 h 11"/>
                  <a:gd name="T14" fmla="*/ 1 w 13"/>
                  <a:gd name="T15" fmla="*/ 5 h 11"/>
                  <a:gd name="T16" fmla="*/ 1 w 13"/>
                  <a:gd name="T17" fmla="*/ 4 h 11"/>
                  <a:gd name="T18" fmla="*/ 2 w 13"/>
                  <a:gd name="T19" fmla="*/ 2 h 11"/>
                  <a:gd name="T20" fmla="*/ 3 w 13"/>
                  <a:gd name="T21" fmla="*/ 1 h 11"/>
                  <a:gd name="T22" fmla="*/ 3 w 13"/>
                  <a:gd name="T23" fmla="*/ 1 h 11"/>
                  <a:gd name="T24" fmla="*/ 4 w 13"/>
                  <a:gd name="T25" fmla="*/ 1 h 11"/>
                  <a:gd name="T26" fmla="*/ 4 w 13"/>
                  <a:gd name="T27" fmla="*/ 1 h 11"/>
                  <a:gd name="T28" fmla="*/ 4 w 13"/>
                  <a:gd name="T29" fmla="*/ 0 h 11"/>
                  <a:gd name="T30" fmla="*/ 6 w 13"/>
                  <a:gd name="T31" fmla="*/ 1 h 11"/>
                  <a:gd name="T32" fmla="*/ 7 w 13"/>
                  <a:gd name="T33" fmla="*/ 1 h 11"/>
                  <a:gd name="T34" fmla="*/ 9 w 13"/>
                  <a:gd name="T35" fmla="*/ 2 h 11"/>
                  <a:gd name="T36" fmla="*/ 10 w 13"/>
                  <a:gd name="T37" fmla="*/ 2 h 11"/>
                  <a:gd name="T38" fmla="*/ 10 w 13"/>
                  <a:gd name="T39" fmla="*/ 3 h 11"/>
                  <a:gd name="T40" fmla="*/ 10 w 13"/>
                  <a:gd name="T41" fmla="*/ 4 h 11"/>
                  <a:gd name="T42" fmla="*/ 11 w 13"/>
                  <a:gd name="T43" fmla="*/ 4 h 11"/>
                  <a:gd name="T44" fmla="*/ 12 w 13"/>
                  <a:gd name="T45" fmla="*/ 4 h 11"/>
                  <a:gd name="T46" fmla="*/ 13 w 13"/>
                  <a:gd name="T47" fmla="*/ 5 h 11"/>
                  <a:gd name="T48" fmla="*/ 13 w 13"/>
                  <a:gd name="T49" fmla="*/ 6 h 11"/>
                  <a:gd name="T50" fmla="*/ 13 w 13"/>
                  <a:gd name="T51" fmla="*/ 6 h 11"/>
                  <a:gd name="T52" fmla="*/ 13 w 13"/>
                  <a:gd name="T53" fmla="*/ 7 h 11"/>
                  <a:gd name="T54" fmla="*/ 12 w 13"/>
                  <a:gd name="T55" fmla="*/ 8 h 11"/>
                  <a:gd name="T56" fmla="*/ 12 w 13"/>
                  <a:gd name="T57" fmla="*/ 8 h 11"/>
                  <a:gd name="T58" fmla="*/ 11 w 13"/>
                  <a:gd name="T59" fmla="*/ 9 h 11"/>
                  <a:gd name="T60" fmla="*/ 11 w 13"/>
                  <a:gd name="T61" fmla="*/ 10 h 11"/>
                  <a:gd name="T62" fmla="*/ 11 w 13"/>
                  <a:gd name="T63" fmla="*/ 10 h 11"/>
                  <a:gd name="T64" fmla="*/ 10 w 13"/>
                  <a:gd name="T65" fmla="*/ 11 h 11"/>
                  <a:gd name="T66" fmla="*/ 10 w 13"/>
                  <a:gd name="T67" fmla="*/ 11 h 11"/>
                  <a:gd name="T68" fmla="*/ 9 w 13"/>
                  <a:gd name="T69" fmla="*/ 11 h 11"/>
                  <a:gd name="T70" fmla="*/ 8 w 13"/>
                  <a:gd name="T71" fmla="*/ 11 h 11"/>
                  <a:gd name="T72" fmla="*/ 8 w 13"/>
                  <a:gd name="T73" fmla="*/ 11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
                  <a:gd name="T112" fmla="*/ 0 h 11"/>
                  <a:gd name="T113" fmla="*/ 13 w 13"/>
                  <a:gd name="T114" fmla="*/ 11 h 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 h="11">
                    <a:moveTo>
                      <a:pt x="8" y="11"/>
                    </a:moveTo>
                    <a:lnTo>
                      <a:pt x="5" y="8"/>
                    </a:lnTo>
                    <a:lnTo>
                      <a:pt x="3" y="7"/>
                    </a:lnTo>
                    <a:lnTo>
                      <a:pt x="2" y="7"/>
                    </a:lnTo>
                    <a:lnTo>
                      <a:pt x="2" y="6"/>
                    </a:lnTo>
                    <a:lnTo>
                      <a:pt x="1" y="6"/>
                    </a:lnTo>
                    <a:lnTo>
                      <a:pt x="0" y="6"/>
                    </a:lnTo>
                    <a:lnTo>
                      <a:pt x="1" y="5"/>
                    </a:lnTo>
                    <a:lnTo>
                      <a:pt x="1" y="4"/>
                    </a:lnTo>
                    <a:lnTo>
                      <a:pt x="2" y="2"/>
                    </a:lnTo>
                    <a:lnTo>
                      <a:pt x="3" y="1"/>
                    </a:lnTo>
                    <a:lnTo>
                      <a:pt x="4" y="1"/>
                    </a:lnTo>
                    <a:lnTo>
                      <a:pt x="4" y="0"/>
                    </a:lnTo>
                    <a:lnTo>
                      <a:pt x="6" y="1"/>
                    </a:lnTo>
                    <a:lnTo>
                      <a:pt x="7" y="1"/>
                    </a:lnTo>
                    <a:lnTo>
                      <a:pt x="9" y="2"/>
                    </a:lnTo>
                    <a:lnTo>
                      <a:pt x="10" y="2"/>
                    </a:lnTo>
                    <a:lnTo>
                      <a:pt x="10" y="3"/>
                    </a:lnTo>
                    <a:lnTo>
                      <a:pt x="10" y="4"/>
                    </a:lnTo>
                    <a:lnTo>
                      <a:pt x="11" y="4"/>
                    </a:lnTo>
                    <a:lnTo>
                      <a:pt x="12" y="4"/>
                    </a:lnTo>
                    <a:lnTo>
                      <a:pt x="13" y="5"/>
                    </a:lnTo>
                    <a:lnTo>
                      <a:pt x="13" y="6"/>
                    </a:lnTo>
                    <a:lnTo>
                      <a:pt x="13" y="7"/>
                    </a:lnTo>
                    <a:lnTo>
                      <a:pt x="12" y="8"/>
                    </a:lnTo>
                    <a:lnTo>
                      <a:pt x="11" y="9"/>
                    </a:lnTo>
                    <a:lnTo>
                      <a:pt x="11" y="10"/>
                    </a:lnTo>
                    <a:lnTo>
                      <a:pt x="10" y="11"/>
                    </a:lnTo>
                    <a:lnTo>
                      <a:pt x="9" y="11"/>
                    </a:lnTo>
                    <a:lnTo>
                      <a:pt x="8" y="11"/>
                    </a:lnTo>
                    <a:close/>
                  </a:path>
                </a:pathLst>
              </a:custGeom>
              <a:solidFill>
                <a:srgbClr val="A98F00"/>
              </a:solidFill>
              <a:ln w="9525">
                <a:noFill/>
                <a:round/>
                <a:headEnd/>
                <a:tailEnd/>
              </a:ln>
            </p:spPr>
            <p:txBody>
              <a:bodyPr/>
              <a:lstStyle/>
              <a:p>
                <a:endParaRPr lang="en-US"/>
              </a:p>
            </p:txBody>
          </p:sp>
          <p:sp>
            <p:nvSpPr>
              <p:cNvPr id="26996" name="Freeform 412"/>
              <p:cNvSpPr>
                <a:spLocks/>
              </p:cNvSpPr>
              <p:nvPr/>
            </p:nvSpPr>
            <p:spPr bwMode="auto">
              <a:xfrm>
                <a:off x="974" y="1203"/>
                <a:ext cx="13" cy="9"/>
              </a:xfrm>
              <a:custGeom>
                <a:avLst/>
                <a:gdLst>
                  <a:gd name="T0" fmla="*/ 5 w 13"/>
                  <a:gd name="T1" fmla="*/ 9 h 9"/>
                  <a:gd name="T2" fmla="*/ 4 w 13"/>
                  <a:gd name="T3" fmla="*/ 9 h 9"/>
                  <a:gd name="T4" fmla="*/ 3 w 13"/>
                  <a:gd name="T5" fmla="*/ 9 h 9"/>
                  <a:gd name="T6" fmla="*/ 3 w 13"/>
                  <a:gd name="T7" fmla="*/ 8 h 9"/>
                  <a:gd name="T8" fmla="*/ 2 w 13"/>
                  <a:gd name="T9" fmla="*/ 8 h 9"/>
                  <a:gd name="T10" fmla="*/ 2 w 13"/>
                  <a:gd name="T11" fmla="*/ 7 h 9"/>
                  <a:gd name="T12" fmla="*/ 1 w 13"/>
                  <a:gd name="T13" fmla="*/ 7 h 9"/>
                  <a:gd name="T14" fmla="*/ 1 w 13"/>
                  <a:gd name="T15" fmla="*/ 6 h 9"/>
                  <a:gd name="T16" fmla="*/ 0 w 13"/>
                  <a:gd name="T17" fmla="*/ 6 h 9"/>
                  <a:gd name="T18" fmla="*/ 0 w 13"/>
                  <a:gd name="T19" fmla="*/ 5 h 9"/>
                  <a:gd name="T20" fmla="*/ 0 w 13"/>
                  <a:gd name="T21" fmla="*/ 5 h 9"/>
                  <a:gd name="T22" fmla="*/ 0 w 13"/>
                  <a:gd name="T23" fmla="*/ 4 h 9"/>
                  <a:gd name="T24" fmla="*/ 0 w 13"/>
                  <a:gd name="T25" fmla="*/ 4 h 9"/>
                  <a:gd name="T26" fmla="*/ 1 w 13"/>
                  <a:gd name="T27" fmla="*/ 3 h 9"/>
                  <a:gd name="T28" fmla="*/ 2 w 13"/>
                  <a:gd name="T29" fmla="*/ 3 h 9"/>
                  <a:gd name="T30" fmla="*/ 3 w 13"/>
                  <a:gd name="T31" fmla="*/ 2 h 9"/>
                  <a:gd name="T32" fmla="*/ 4 w 13"/>
                  <a:gd name="T33" fmla="*/ 2 h 9"/>
                  <a:gd name="T34" fmla="*/ 7 w 13"/>
                  <a:gd name="T35" fmla="*/ 1 h 9"/>
                  <a:gd name="T36" fmla="*/ 11 w 13"/>
                  <a:gd name="T37" fmla="*/ 0 h 9"/>
                  <a:gd name="T38" fmla="*/ 11 w 13"/>
                  <a:gd name="T39" fmla="*/ 2 h 9"/>
                  <a:gd name="T40" fmla="*/ 12 w 13"/>
                  <a:gd name="T41" fmla="*/ 3 h 9"/>
                  <a:gd name="T42" fmla="*/ 12 w 13"/>
                  <a:gd name="T43" fmla="*/ 4 h 9"/>
                  <a:gd name="T44" fmla="*/ 12 w 13"/>
                  <a:gd name="T45" fmla="*/ 5 h 9"/>
                  <a:gd name="T46" fmla="*/ 12 w 13"/>
                  <a:gd name="T47" fmla="*/ 5 h 9"/>
                  <a:gd name="T48" fmla="*/ 13 w 13"/>
                  <a:gd name="T49" fmla="*/ 6 h 9"/>
                  <a:gd name="T50" fmla="*/ 12 w 13"/>
                  <a:gd name="T51" fmla="*/ 6 h 9"/>
                  <a:gd name="T52" fmla="*/ 11 w 13"/>
                  <a:gd name="T53" fmla="*/ 6 h 9"/>
                  <a:gd name="T54" fmla="*/ 11 w 13"/>
                  <a:gd name="T55" fmla="*/ 7 h 9"/>
                  <a:gd name="T56" fmla="*/ 11 w 13"/>
                  <a:gd name="T57" fmla="*/ 7 h 9"/>
                  <a:gd name="T58" fmla="*/ 10 w 13"/>
                  <a:gd name="T59" fmla="*/ 8 h 9"/>
                  <a:gd name="T60" fmla="*/ 8 w 13"/>
                  <a:gd name="T61" fmla="*/ 8 h 9"/>
                  <a:gd name="T62" fmla="*/ 6 w 13"/>
                  <a:gd name="T63" fmla="*/ 9 h 9"/>
                  <a:gd name="T64" fmla="*/ 5 w 13"/>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9"/>
                  <a:gd name="T101" fmla="*/ 13 w 13"/>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9">
                    <a:moveTo>
                      <a:pt x="5" y="9"/>
                    </a:moveTo>
                    <a:lnTo>
                      <a:pt x="4" y="9"/>
                    </a:lnTo>
                    <a:lnTo>
                      <a:pt x="3" y="9"/>
                    </a:lnTo>
                    <a:lnTo>
                      <a:pt x="3" y="8"/>
                    </a:lnTo>
                    <a:lnTo>
                      <a:pt x="2" y="8"/>
                    </a:lnTo>
                    <a:lnTo>
                      <a:pt x="2" y="7"/>
                    </a:lnTo>
                    <a:lnTo>
                      <a:pt x="1" y="7"/>
                    </a:lnTo>
                    <a:lnTo>
                      <a:pt x="1" y="6"/>
                    </a:lnTo>
                    <a:lnTo>
                      <a:pt x="0" y="6"/>
                    </a:lnTo>
                    <a:lnTo>
                      <a:pt x="0" y="5"/>
                    </a:lnTo>
                    <a:lnTo>
                      <a:pt x="0" y="4"/>
                    </a:lnTo>
                    <a:lnTo>
                      <a:pt x="1" y="3"/>
                    </a:lnTo>
                    <a:lnTo>
                      <a:pt x="2" y="3"/>
                    </a:lnTo>
                    <a:lnTo>
                      <a:pt x="3" y="2"/>
                    </a:lnTo>
                    <a:lnTo>
                      <a:pt x="4" y="2"/>
                    </a:lnTo>
                    <a:lnTo>
                      <a:pt x="7" y="1"/>
                    </a:lnTo>
                    <a:lnTo>
                      <a:pt x="11" y="0"/>
                    </a:lnTo>
                    <a:lnTo>
                      <a:pt x="11" y="2"/>
                    </a:lnTo>
                    <a:lnTo>
                      <a:pt x="12" y="3"/>
                    </a:lnTo>
                    <a:lnTo>
                      <a:pt x="12" y="4"/>
                    </a:lnTo>
                    <a:lnTo>
                      <a:pt x="12" y="5"/>
                    </a:lnTo>
                    <a:lnTo>
                      <a:pt x="13" y="6"/>
                    </a:lnTo>
                    <a:lnTo>
                      <a:pt x="12" y="6"/>
                    </a:lnTo>
                    <a:lnTo>
                      <a:pt x="11" y="6"/>
                    </a:lnTo>
                    <a:lnTo>
                      <a:pt x="11" y="7"/>
                    </a:lnTo>
                    <a:lnTo>
                      <a:pt x="10" y="8"/>
                    </a:lnTo>
                    <a:lnTo>
                      <a:pt x="8" y="8"/>
                    </a:lnTo>
                    <a:lnTo>
                      <a:pt x="6" y="9"/>
                    </a:lnTo>
                    <a:lnTo>
                      <a:pt x="5" y="9"/>
                    </a:lnTo>
                    <a:close/>
                  </a:path>
                </a:pathLst>
              </a:custGeom>
              <a:solidFill>
                <a:srgbClr val="A98F00"/>
              </a:solidFill>
              <a:ln w="9525">
                <a:noFill/>
                <a:round/>
                <a:headEnd/>
                <a:tailEnd/>
              </a:ln>
            </p:spPr>
            <p:txBody>
              <a:bodyPr/>
              <a:lstStyle/>
              <a:p>
                <a:endParaRPr lang="en-US"/>
              </a:p>
            </p:txBody>
          </p:sp>
          <p:sp>
            <p:nvSpPr>
              <p:cNvPr id="26997" name="Freeform 413"/>
              <p:cNvSpPr>
                <a:spLocks/>
              </p:cNvSpPr>
              <p:nvPr/>
            </p:nvSpPr>
            <p:spPr bwMode="auto">
              <a:xfrm>
                <a:off x="934" y="1193"/>
                <a:ext cx="15" cy="11"/>
              </a:xfrm>
              <a:custGeom>
                <a:avLst/>
                <a:gdLst>
                  <a:gd name="T0" fmla="*/ 10 w 15"/>
                  <a:gd name="T1" fmla="*/ 11 h 11"/>
                  <a:gd name="T2" fmla="*/ 7 w 15"/>
                  <a:gd name="T3" fmla="*/ 10 h 11"/>
                  <a:gd name="T4" fmla="*/ 5 w 15"/>
                  <a:gd name="T5" fmla="*/ 9 h 11"/>
                  <a:gd name="T6" fmla="*/ 3 w 15"/>
                  <a:gd name="T7" fmla="*/ 8 h 11"/>
                  <a:gd name="T8" fmla="*/ 0 w 15"/>
                  <a:gd name="T9" fmla="*/ 7 h 11"/>
                  <a:gd name="T10" fmla="*/ 0 w 15"/>
                  <a:gd name="T11" fmla="*/ 5 h 11"/>
                  <a:gd name="T12" fmla="*/ 0 w 15"/>
                  <a:gd name="T13" fmla="*/ 3 h 11"/>
                  <a:gd name="T14" fmla="*/ 0 w 15"/>
                  <a:gd name="T15" fmla="*/ 2 h 11"/>
                  <a:gd name="T16" fmla="*/ 0 w 15"/>
                  <a:gd name="T17" fmla="*/ 0 h 11"/>
                  <a:gd name="T18" fmla="*/ 2 w 15"/>
                  <a:gd name="T19" fmla="*/ 0 h 11"/>
                  <a:gd name="T20" fmla="*/ 4 w 15"/>
                  <a:gd name="T21" fmla="*/ 1 h 11"/>
                  <a:gd name="T22" fmla="*/ 6 w 15"/>
                  <a:gd name="T23" fmla="*/ 1 h 11"/>
                  <a:gd name="T24" fmla="*/ 8 w 15"/>
                  <a:gd name="T25" fmla="*/ 2 h 11"/>
                  <a:gd name="T26" fmla="*/ 10 w 15"/>
                  <a:gd name="T27" fmla="*/ 2 h 11"/>
                  <a:gd name="T28" fmla="*/ 11 w 15"/>
                  <a:gd name="T29" fmla="*/ 3 h 11"/>
                  <a:gd name="T30" fmla="*/ 13 w 15"/>
                  <a:gd name="T31" fmla="*/ 4 h 11"/>
                  <a:gd name="T32" fmla="*/ 15 w 15"/>
                  <a:gd name="T33" fmla="*/ 5 h 11"/>
                  <a:gd name="T34" fmla="*/ 14 w 15"/>
                  <a:gd name="T35" fmla="*/ 6 h 11"/>
                  <a:gd name="T36" fmla="*/ 13 w 15"/>
                  <a:gd name="T37" fmla="*/ 8 h 11"/>
                  <a:gd name="T38" fmla="*/ 13 w 15"/>
                  <a:gd name="T39" fmla="*/ 10 h 11"/>
                  <a:gd name="T40" fmla="*/ 12 w 15"/>
                  <a:gd name="T41" fmla="*/ 11 h 11"/>
                  <a:gd name="T42" fmla="*/ 11 w 15"/>
                  <a:gd name="T43" fmla="*/ 11 h 11"/>
                  <a:gd name="T44" fmla="*/ 11 w 15"/>
                  <a:gd name="T45" fmla="*/ 11 h 11"/>
                  <a:gd name="T46" fmla="*/ 10 w 15"/>
                  <a:gd name="T47" fmla="*/ 11 h 11"/>
                  <a:gd name="T48" fmla="*/ 10 w 15"/>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11"/>
                  <a:gd name="T77" fmla="*/ 15 w 15"/>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11">
                    <a:moveTo>
                      <a:pt x="10" y="11"/>
                    </a:moveTo>
                    <a:lnTo>
                      <a:pt x="7" y="10"/>
                    </a:lnTo>
                    <a:lnTo>
                      <a:pt x="5" y="9"/>
                    </a:lnTo>
                    <a:lnTo>
                      <a:pt x="3" y="8"/>
                    </a:lnTo>
                    <a:lnTo>
                      <a:pt x="0" y="7"/>
                    </a:lnTo>
                    <a:lnTo>
                      <a:pt x="0" y="5"/>
                    </a:lnTo>
                    <a:lnTo>
                      <a:pt x="0" y="3"/>
                    </a:lnTo>
                    <a:lnTo>
                      <a:pt x="0" y="2"/>
                    </a:lnTo>
                    <a:lnTo>
                      <a:pt x="0" y="0"/>
                    </a:lnTo>
                    <a:lnTo>
                      <a:pt x="2" y="0"/>
                    </a:lnTo>
                    <a:lnTo>
                      <a:pt x="4" y="1"/>
                    </a:lnTo>
                    <a:lnTo>
                      <a:pt x="6" y="1"/>
                    </a:lnTo>
                    <a:lnTo>
                      <a:pt x="8" y="2"/>
                    </a:lnTo>
                    <a:lnTo>
                      <a:pt x="10" y="2"/>
                    </a:lnTo>
                    <a:lnTo>
                      <a:pt x="11" y="3"/>
                    </a:lnTo>
                    <a:lnTo>
                      <a:pt x="13" y="4"/>
                    </a:lnTo>
                    <a:lnTo>
                      <a:pt x="15" y="5"/>
                    </a:lnTo>
                    <a:lnTo>
                      <a:pt x="14" y="6"/>
                    </a:lnTo>
                    <a:lnTo>
                      <a:pt x="13" y="8"/>
                    </a:lnTo>
                    <a:lnTo>
                      <a:pt x="13" y="10"/>
                    </a:lnTo>
                    <a:lnTo>
                      <a:pt x="12" y="11"/>
                    </a:lnTo>
                    <a:lnTo>
                      <a:pt x="11" y="11"/>
                    </a:lnTo>
                    <a:lnTo>
                      <a:pt x="10" y="11"/>
                    </a:lnTo>
                    <a:close/>
                  </a:path>
                </a:pathLst>
              </a:custGeom>
              <a:solidFill>
                <a:srgbClr val="A98F00"/>
              </a:solidFill>
              <a:ln w="9525">
                <a:noFill/>
                <a:round/>
                <a:headEnd/>
                <a:tailEnd/>
              </a:ln>
            </p:spPr>
            <p:txBody>
              <a:bodyPr/>
              <a:lstStyle/>
              <a:p>
                <a:endParaRPr lang="en-US"/>
              </a:p>
            </p:txBody>
          </p:sp>
          <p:sp>
            <p:nvSpPr>
              <p:cNvPr id="26998" name="Freeform 414"/>
              <p:cNvSpPr>
                <a:spLocks/>
              </p:cNvSpPr>
              <p:nvPr/>
            </p:nvSpPr>
            <p:spPr bwMode="auto">
              <a:xfrm>
                <a:off x="991" y="1193"/>
                <a:ext cx="15" cy="11"/>
              </a:xfrm>
              <a:custGeom>
                <a:avLst/>
                <a:gdLst>
                  <a:gd name="T0" fmla="*/ 3 w 15"/>
                  <a:gd name="T1" fmla="*/ 11 h 11"/>
                  <a:gd name="T2" fmla="*/ 1 w 15"/>
                  <a:gd name="T3" fmla="*/ 8 h 11"/>
                  <a:gd name="T4" fmla="*/ 0 w 15"/>
                  <a:gd name="T5" fmla="*/ 7 h 11"/>
                  <a:gd name="T6" fmla="*/ 0 w 15"/>
                  <a:gd name="T7" fmla="*/ 6 h 11"/>
                  <a:gd name="T8" fmla="*/ 0 w 15"/>
                  <a:gd name="T9" fmla="*/ 6 h 11"/>
                  <a:gd name="T10" fmla="*/ 0 w 15"/>
                  <a:gd name="T11" fmla="*/ 6 h 11"/>
                  <a:gd name="T12" fmla="*/ 0 w 15"/>
                  <a:gd name="T13" fmla="*/ 5 h 11"/>
                  <a:gd name="T14" fmla="*/ 2 w 15"/>
                  <a:gd name="T15" fmla="*/ 4 h 11"/>
                  <a:gd name="T16" fmla="*/ 4 w 15"/>
                  <a:gd name="T17" fmla="*/ 3 h 11"/>
                  <a:gd name="T18" fmla="*/ 6 w 15"/>
                  <a:gd name="T19" fmla="*/ 3 h 11"/>
                  <a:gd name="T20" fmla="*/ 7 w 15"/>
                  <a:gd name="T21" fmla="*/ 2 h 11"/>
                  <a:gd name="T22" fmla="*/ 9 w 15"/>
                  <a:gd name="T23" fmla="*/ 1 h 11"/>
                  <a:gd name="T24" fmla="*/ 11 w 15"/>
                  <a:gd name="T25" fmla="*/ 1 h 11"/>
                  <a:gd name="T26" fmla="*/ 13 w 15"/>
                  <a:gd name="T27" fmla="*/ 0 h 11"/>
                  <a:gd name="T28" fmla="*/ 15 w 15"/>
                  <a:gd name="T29" fmla="*/ 0 h 11"/>
                  <a:gd name="T30" fmla="*/ 15 w 15"/>
                  <a:gd name="T31" fmla="*/ 2 h 11"/>
                  <a:gd name="T32" fmla="*/ 15 w 15"/>
                  <a:gd name="T33" fmla="*/ 4 h 11"/>
                  <a:gd name="T34" fmla="*/ 15 w 15"/>
                  <a:gd name="T35" fmla="*/ 5 h 11"/>
                  <a:gd name="T36" fmla="*/ 15 w 15"/>
                  <a:gd name="T37" fmla="*/ 7 h 11"/>
                  <a:gd name="T38" fmla="*/ 14 w 15"/>
                  <a:gd name="T39" fmla="*/ 8 h 11"/>
                  <a:gd name="T40" fmla="*/ 12 w 15"/>
                  <a:gd name="T41" fmla="*/ 8 h 11"/>
                  <a:gd name="T42" fmla="*/ 11 w 15"/>
                  <a:gd name="T43" fmla="*/ 9 h 11"/>
                  <a:gd name="T44" fmla="*/ 9 w 15"/>
                  <a:gd name="T45" fmla="*/ 9 h 11"/>
                  <a:gd name="T46" fmla="*/ 7 w 15"/>
                  <a:gd name="T47" fmla="*/ 10 h 11"/>
                  <a:gd name="T48" fmla="*/ 6 w 15"/>
                  <a:gd name="T49" fmla="*/ 10 h 11"/>
                  <a:gd name="T50" fmla="*/ 4 w 15"/>
                  <a:gd name="T51" fmla="*/ 11 h 11"/>
                  <a:gd name="T52" fmla="*/ 3 w 15"/>
                  <a:gd name="T53" fmla="*/ 11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11"/>
                  <a:gd name="T83" fmla="*/ 15 w 15"/>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11">
                    <a:moveTo>
                      <a:pt x="3" y="11"/>
                    </a:moveTo>
                    <a:lnTo>
                      <a:pt x="1" y="8"/>
                    </a:lnTo>
                    <a:lnTo>
                      <a:pt x="0" y="7"/>
                    </a:lnTo>
                    <a:lnTo>
                      <a:pt x="0" y="6"/>
                    </a:lnTo>
                    <a:lnTo>
                      <a:pt x="0" y="5"/>
                    </a:lnTo>
                    <a:lnTo>
                      <a:pt x="2" y="4"/>
                    </a:lnTo>
                    <a:lnTo>
                      <a:pt x="4" y="3"/>
                    </a:lnTo>
                    <a:lnTo>
                      <a:pt x="6" y="3"/>
                    </a:lnTo>
                    <a:lnTo>
                      <a:pt x="7" y="2"/>
                    </a:lnTo>
                    <a:lnTo>
                      <a:pt x="9" y="1"/>
                    </a:lnTo>
                    <a:lnTo>
                      <a:pt x="11" y="1"/>
                    </a:lnTo>
                    <a:lnTo>
                      <a:pt x="13" y="0"/>
                    </a:lnTo>
                    <a:lnTo>
                      <a:pt x="15" y="0"/>
                    </a:lnTo>
                    <a:lnTo>
                      <a:pt x="15" y="2"/>
                    </a:lnTo>
                    <a:lnTo>
                      <a:pt x="15" y="4"/>
                    </a:lnTo>
                    <a:lnTo>
                      <a:pt x="15" y="5"/>
                    </a:lnTo>
                    <a:lnTo>
                      <a:pt x="15" y="7"/>
                    </a:lnTo>
                    <a:lnTo>
                      <a:pt x="14" y="8"/>
                    </a:lnTo>
                    <a:lnTo>
                      <a:pt x="12" y="8"/>
                    </a:lnTo>
                    <a:lnTo>
                      <a:pt x="11" y="9"/>
                    </a:lnTo>
                    <a:lnTo>
                      <a:pt x="9" y="9"/>
                    </a:lnTo>
                    <a:lnTo>
                      <a:pt x="7" y="10"/>
                    </a:lnTo>
                    <a:lnTo>
                      <a:pt x="6" y="10"/>
                    </a:lnTo>
                    <a:lnTo>
                      <a:pt x="4" y="11"/>
                    </a:lnTo>
                    <a:lnTo>
                      <a:pt x="3" y="11"/>
                    </a:lnTo>
                    <a:close/>
                  </a:path>
                </a:pathLst>
              </a:custGeom>
              <a:solidFill>
                <a:srgbClr val="A98F00"/>
              </a:solidFill>
              <a:ln w="9525">
                <a:noFill/>
                <a:round/>
                <a:headEnd/>
                <a:tailEnd/>
              </a:ln>
            </p:spPr>
            <p:txBody>
              <a:bodyPr/>
              <a:lstStyle/>
              <a:p>
                <a:endParaRPr lang="en-US"/>
              </a:p>
            </p:txBody>
          </p:sp>
          <p:sp>
            <p:nvSpPr>
              <p:cNvPr id="26999" name="Freeform 415"/>
              <p:cNvSpPr>
                <a:spLocks/>
              </p:cNvSpPr>
              <p:nvPr/>
            </p:nvSpPr>
            <p:spPr bwMode="auto">
              <a:xfrm>
                <a:off x="1021" y="1192"/>
                <a:ext cx="8" cy="7"/>
              </a:xfrm>
              <a:custGeom>
                <a:avLst/>
                <a:gdLst>
                  <a:gd name="T0" fmla="*/ 0 w 8"/>
                  <a:gd name="T1" fmla="*/ 7 h 7"/>
                  <a:gd name="T2" fmla="*/ 0 w 8"/>
                  <a:gd name="T3" fmla="*/ 5 h 7"/>
                  <a:gd name="T4" fmla="*/ 0 w 8"/>
                  <a:gd name="T5" fmla="*/ 4 h 7"/>
                  <a:gd name="T6" fmla="*/ 0 w 8"/>
                  <a:gd name="T7" fmla="*/ 2 h 7"/>
                  <a:gd name="T8" fmla="*/ 0 w 8"/>
                  <a:gd name="T9" fmla="*/ 0 h 7"/>
                  <a:gd name="T10" fmla="*/ 2 w 8"/>
                  <a:gd name="T11" fmla="*/ 0 h 7"/>
                  <a:gd name="T12" fmla="*/ 4 w 8"/>
                  <a:gd name="T13" fmla="*/ 0 h 7"/>
                  <a:gd name="T14" fmla="*/ 6 w 8"/>
                  <a:gd name="T15" fmla="*/ 0 h 7"/>
                  <a:gd name="T16" fmla="*/ 8 w 8"/>
                  <a:gd name="T17" fmla="*/ 0 h 7"/>
                  <a:gd name="T18" fmla="*/ 8 w 8"/>
                  <a:gd name="T19" fmla="*/ 2 h 7"/>
                  <a:gd name="T20" fmla="*/ 8 w 8"/>
                  <a:gd name="T21" fmla="*/ 3 h 7"/>
                  <a:gd name="T22" fmla="*/ 8 w 8"/>
                  <a:gd name="T23" fmla="*/ 5 h 7"/>
                  <a:gd name="T24" fmla="*/ 8 w 8"/>
                  <a:gd name="T25" fmla="*/ 7 h 7"/>
                  <a:gd name="T26" fmla="*/ 6 w 8"/>
                  <a:gd name="T27" fmla="*/ 7 h 7"/>
                  <a:gd name="T28" fmla="*/ 4 w 8"/>
                  <a:gd name="T29" fmla="*/ 7 h 7"/>
                  <a:gd name="T30" fmla="*/ 2 w 8"/>
                  <a:gd name="T31" fmla="*/ 7 h 7"/>
                  <a:gd name="T32" fmla="*/ 0 w 8"/>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7"/>
                  <a:gd name="T53" fmla="*/ 8 w 8"/>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7">
                    <a:moveTo>
                      <a:pt x="0" y="7"/>
                    </a:moveTo>
                    <a:lnTo>
                      <a:pt x="0" y="5"/>
                    </a:lnTo>
                    <a:lnTo>
                      <a:pt x="0" y="4"/>
                    </a:lnTo>
                    <a:lnTo>
                      <a:pt x="0" y="2"/>
                    </a:lnTo>
                    <a:lnTo>
                      <a:pt x="0" y="0"/>
                    </a:lnTo>
                    <a:lnTo>
                      <a:pt x="2" y="0"/>
                    </a:lnTo>
                    <a:lnTo>
                      <a:pt x="4" y="0"/>
                    </a:lnTo>
                    <a:lnTo>
                      <a:pt x="6" y="0"/>
                    </a:lnTo>
                    <a:lnTo>
                      <a:pt x="8" y="0"/>
                    </a:lnTo>
                    <a:lnTo>
                      <a:pt x="8" y="2"/>
                    </a:lnTo>
                    <a:lnTo>
                      <a:pt x="8" y="3"/>
                    </a:lnTo>
                    <a:lnTo>
                      <a:pt x="8" y="5"/>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7000" name="Freeform 416"/>
              <p:cNvSpPr>
                <a:spLocks/>
              </p:cNvSpPr>
              <p:nvPr/>
            </p:nvSpPr>
            <p:spPr bwMode="auto">
              <a:xfrm>
                <a:off x="1043" y="1192"/>
                <a:ext cx="17" cy="7"/>
              </a:xfrm>
              <a:custGeom>
                <a:avLst/>
                <a:gdLst>
                  <a:gd name="T0" fmla="*/ 0 w 17"/>
                  <a:gd name="T1" fmla="*/ 7 h 7"/>
                  <a:gd name="T2" fmla="*/ 0 w 17"/>
                  <a:gd name="T3" fmla="*/ 5 h 7"/>
                  <a:gd name="T4" fmla="*/ 0 w 17"/>
                  <a:gd name="T5" fmla="*/ 4 h 7"/>
                  <a:gd name="T6" fmla="*/ 0 w 17"/>
                  <a:gd name="T7" fmla="*/ 2 h 7"/>
                  <a:gd name="T8" fmla="*/ 0 w 17"/>
                  <a:gd name="T9" fmla="*/ 0 h 7"/>
                  <a:gd name="T10" fmla="*/ 2 w 17"/>
                  <a:gd name="T11" fmla="*/ 0 h 7"/>
                  <a:gd name="T12" fmla="*/ 4 w 17"/>
                  <a:gd name="T13" fmla="*/ 0 h 7"/>
                  <a:gd name="T14" fmla="*/ 6 w 17"/>
                  <a:gd name="T15" fmla="*/ 0 h 7"/>
                  <a:gd name="T16" fmla="*/ 9 w 17"/>
                  <a:gd name="T17" fmla="*/ 0 h 7"/>
                  <a:gd name="T18" fmla="*/ 11 w 17"/>
                  <a:gd name="T19" fmla="*/ 0 h 7"/>
                  <a:gd name="T20" fmla="*/ 13 w 17"/>
                  <a:gd name="T21" fmla="*/ 0 h 7"/>
                  <a:gd name="T22" fmla="*/ 15 w 17"/>
                  <a:gd name="T23" fmla="*/ 0 h 7"/>
                  <a:gd name="T24" fmla="*/ 17 w 17"/>
                  <a:gd name="T25" fmla="*/ 0 h 7"/>
                  <a:gd name="T26" fmla="*/ 17 w 17"/>
                  <a:gd name="T27" fmla="*/ 2 h 7"/>
                  <a:gd name="T28" fmla="*/ 17 w 17"/>
                  <a:gd name="T29" fmla="*/ 3 h 7"/>
                  <a:gd name="T30" fmla="*/ 17 w 17"/>
                  <a:gd name="T31" fmla="*/ 5 h 7"/>
                  <a:gd name="T32" fmla="*/ 17 w 17"/>
                  <a:gd name="T33" fmla="*/ 7 h 7"/>
                  <a:gd name="T34" fmla="*/ 15 w 17"/>
                  <a:gd name="T35" fmla="*/ 7 h 7"/>
                  <a:gd name="T36" fmla="*/ 13 w 17"/>
                  <a:gd name="T37" fmla="*/ 7 h 7"/>
                  <a:gd name="T38" fmla="*/ 11 w 17"/>
                  <a:gd name="T39" fmla="*/ 7 h 7"/>
                  <a:gd name="T40" fmla="*/ 9 w 17"/>
                  <a:gd name="T41" fmla="*/ 7 h 7"/>
                  <a:gd name="T42" fmla="*/ 6 w 17"/>
                  <a:gd name="T43" fmla="*/ 7 h 7"/>
                  <a:gd name="T44" fmla="*/ 4 w 17"/>
                  <a:gd name="T45" fmla="*/ 7 h 7"/>
                  <a:gd name="T46" fmla="*/ 2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4"/>
                    </a:lnTo>
                    <a:lnTo>
                      <a:pt x="0" y="2"/>
                    </a:lnTo>
                    <a:lnTo>
                      <a:pt x="0" y="0"/>
                    </a:lnTo>
                    <a:lnTo>
                      <a:pt x="2" y="0"/>
                    </a:lnTo>
                    <a:lnTo>
                      <a:pt x="4" y="0"/>
                    </a:lnTo>
                    <a:lnTo>
                      <a:pt x="6" y="0"/>
                    </a:lnTo>
                    <a:lnTo>
                      <a:pt x="9" y="0"/>
                    </a:lnTo>
                    <a:lnTo>
                      <a:pt x="11" y="0"/>
                    </a:lnTo>
                    <a:lnTo>
                      <a:pt x="13" y="0"/>
                    </a:lnTo>
                    <a:lnTo>
                      <a:pt x="15" y="0"/>
                    </a:lnTo>
                    <a:lnTo>
                      <a:pt x="17" y="0"/>
                    </a:lnTo>
                    <a:lnTo>
                      <a:pt x="17" y="2"/>
                    </a:lnTo>
                    <a:lnTo>
                      <a:pt x="17" y="3"/>
                    </a:lnTo>
                    <a:lnTo>
                      <a:pt x="17" y="5"/>
                    </a:lnTo>
                    <a:lnTo>
                      <a:pt x="17" y="7"/>
                    </a:lnTo>
                    <a:lnTo>
                      <a:pt x="15" y="7"/>
                    </a:lnTo>
                    <a:lnTo>
                      <a:pt x="13" y="7"/>
                    </a:lnTo>
                    <a:lnTo>
                      <a:pt x="11" y="7"/>
                    </a:lnTo>
                    <a:lnTo>
                      <a:pt x="9"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7001" name="Freeform 417"/>
              <p:cNvSpPr>
                <a:spLocks/>
              </p:cNvSpPr>
              <p:nvPr/>
            </p:nvSpPr>
            <p:spPr bwMode="auto">
              <a:xfrm>
                <a:off x="1073" y="1192"/>
                <a:ext cx="14" cy="7"/>
              </a:xfrm>
              <a:custGeom>
                <a:avLst/>
                <a:gdLst>
                  <a:gd name="T0" fmla="*/ 0 w 14"/>
                  <a:gd name="T1" fmla="*/ 7 h 7"/>
                  <a:gd name="T2" fmla="*/ 0 w 14"/>
                  <a:gd name="T3" fmla="*/ 5 h 7"/>
                  <a:gd name="T4" fmla="*/ 0 w 14"/>
                  <a:gd name="T5" fmla="*/ 3 h 7"/>
                  <a:gd name="T6" fmla="*/ 0 w 14"/>
                  <a:gd name="T7" fmla="*/ 2 h 7"/>
                  <a:gd name="T8" fmla="*/ 0 w 14"/>
                  <a:gd name="T9" fmla="*/ 0 h 7"/>
                  <a:gd name="T10" fmla="*/ 2 w 14"/>
                  <a:gd name="T11" fmla="*/ 0 h 7"/>
                  <a:gd name="T12" fmla="*/ 3 w 14"/>
                  <a:gd name="T13" fmla="*/ 0 h 7"/>
                  <a:gd name="T14" fmla="*/ 5 w 14"/>
                  <a:gd name="T15" fmla="*/ 0 h 7"/>
                  <a:gd name="T16" fmla="*/ 7 w 14"/>
                  <a:gd name="T17" fmla="*/ 0 h 7"/>
                  <a:gd name="T18" fmla="*/ 9 w 14"/>
                  <a:gd name="T19" fmla="*/ 0 h 7"/>
                  <a:gd name="T20" fmla="*/ 10 w 14"/>
                  <a:gd name="T21" fmla="*/ 0 h 7"/>
                  <a:gd name="T22" fmla="*/ 12 w 14"/>
                  <a:gd name="T23" fmla="*/ 0 h 7"/>
                  <a:gd name="T24" fmla="*/ 14 w 14"/>
                  <a:gd name="T25" fmla="*/ 0 h 7"/>
                  <a:gd name="T26" fmla="*/ 14 w 14"/>
                  <a:gd name="T27" fmla="*/ 2 h 7"/>
                  <a:gd name="T28" fmla="*/ 14 w 14"/>
                  <a:gd name="T29" fmla="*/ 3 h 7"/>
                  <a:gd name="T30" fmla="*/ 14 w 14"/>
                  <a:gd name="T31" fmla="*/ 5 h 7"/>
                  <a:gd name="T32" fmla="*/ 14 w 14"/>
                  <a:gd name="T33" fmla="*/ 7 h 7"/>
                  <a:gd name="T34" fmla="*/ 12 w 14"/>
                  <a:gd name="T35" fmla="*/ 7 h 7"/>
                  <a:gd name="T36" fmla="*/ 10 w 14"/>
                  <a:gd name="T37" fmla="*/ 7 h 7"/>
                  <a:gd name="T38" fmla="*/ 9 w 14"/>
                  <a:gd name="T39" fmla="*/ 7 h 7"/>
                  <a:gd name="T40" fmla="*/ 7 w 14"/>
                  <a:gd name="T41" fmla="*/ 7 h 7"/>
                  <a:gd name="T42" fmla="*/ 5 w 14"/>
                  <a:gd name="T43" fmla="*/ 7 h 7"/>
                  <a:gd name="T44" fmla="*/ 3 w 14"/>
                  <a:gd name="T45" fmla="*/ 7 h 7"/>
                  <a:gd name="T46" fmla="*/ 2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0" y="5"/>
                    </a:lnTo>
                    <a:lnTo>
                      <a:pt x="0" y="3"/>
                    </a:lnTo>
                    <a:lnTo>
                      <a:pt x="0" y="2"/>
                    </a:lnTo>
                    <a:lnTo>
                      <a:pt x="0" y="0"/>
                    </a:lnTo>
                    <a:lnTo>
                      <a:pt x="2" y="0"/>
                    </a:lnTo>
                    <a:lnTo>
                      <a:pt x="3" y="0"/>
                    </a:lnTo>
                    <a:lnTo>
                      <a:pt x="5" y="0"/>
                    </a:lnTo>
                    <a:lnTo>
                      <a:pt x="7" y="0"/>
                    </a:lnTo>
                    <a:lnTo>
                      <a:pt x="9" y="0"/>
                    </a:lnTo>
                    <a:lnTo>
                      <a:pt x="10" y="0"/>
                    </a:lnTo>
                    <a:lnTo>
                      <a:pt x="12" y="0"/>
                    </a:lnTo>
                    <a:lnTo>
                      <a:pt x="14" y="0"/>
                    </a:lnTo>
                    <a:lnTo>
                      <a:pt x="14" y="2"/>
                    </a:lnTo>
                    <a:lnTo>
                      <a:pt x="14" y="3"/>
                    </a:lnTo>
                    <a:lnTo>
                      <a:pt x="14" y="5"/>
                    </a:lnTo>
                    <a:lnTo>
                      <a:pt x="14" y="7"/>
                    </a:lnTo>
                    <a:lnTo>
                      <a:pt x="12" y="7"/>
                    </a:lnTo>
                    <a:lnTo>
                      <a:pt x="10" y="7"/>
                    </a:lnTo>
                    <a:lnTo>
                      <a:pt x="9" y="7"/>
                    </a:lnTo>
                    <a:lnTo>
                      <a:pt x="7" y="7"/>
                    </a:lnTo>
                    <a:lnTo>
                      <a:pt x="5" y="7"/>
                    </a:lnTo>
                    <a:lnTo>
                      <a:pt x="3" y="7"/>
                    </a:lnTo>
                    <a:lnTo>
                      <a:pt x="2" y="7"/>
                    </a:lnTo>
                    <a:lnTo>
                      <a:pt x="0" y="7"/>
                    </a:lnTo>
                    <a:close/>
                  </a:path>
                </a:pathLst>
              </a:custGeom>
              <a:solidFill>
                <a:srgbClr val="A98F00"/>
              </a:solidFill>
              <a:ln w="9525">
                <a:noFill/>
                <a:round/>
                <a:headEnd/>
                <a:tailEnd/>
              </a:ln>
            </p:spPr>
            <p:txBody>
              <a:bodyPr/>
              <a:lstStyle/>
              <a:p>
                <a:endParaRPr lang="en-US"/>
              </a:p>
            </p:txBody>
          </p:sp>
          <p:sp>
            <p:nvSpPr>
              <p:cNvPr id="27002" name="Freeform 418"/>
              <p:cNvSpPr>
                <a:spLocks/>
              </p:cNvSpPr>
              <p:nvPr/>
            </p:nvSpPr>
            <p:spPr bwMode="auto">
              <a:xfrm>
                <a:off x="1101" y="1192"/>
                <a:ext cx="18" cy="7"/>
              </a:xfrm>
              <a:custGeom>
                <a:avLst/>
                <a:gdLst>
                  <a:gd name="T0" fmla="*/ 0 w 18"/>
                  <a:gd name="T1" fmla="*/ 7 h 7"/>
                  <a:gd name="T2" fmla="*/ 0 w 18"/>
                  <a:gd name="T3" fmla="*/ 5 h 7"/>
                  <a:gd name="T4" fmla="*/ 0 w 18"/>
                  <a:gd name="T5" fmla="*/ 3 h 7"/>
                  <a:gd name="T6" fmla="*/ 0 w 18"/>
                  <a:gd name="T7" fmla="*/ 2 h 7"/>
                  <a:gd name="T8" fmla="*/ 0 w 18"/>
                  <a:gd name="T9" fmla="*/ 0 h 7"/>
                  <a:gd name="T10" fmla="*/ 3 w 18"/>
                  <a:gd name="T11" fmla="*/ 0 h 7"/>
                  <a:gd name="T12" fmla="*/ 5 w 18"/>
                  <a:gd name="T13" fmla="*/ 0 h 7"/>
                  <a:gd name="T14" fmla="*/ 7 w 18"/>
                  <a:gd name="T15" fmla="*/ 0 h 7"/>
                  <a:gd name="T16" fmla="*/ 9 w 18"/>
                  <a:gd name="T17" fmla="*/ 0 h 7"/>
                  <a:gd name="T18" fmla="*/ 11 w 18"/>
                  <a:gd name="T19" fmla="*/ 0 h 7"/>
                  <a:gd name="T20" fmla="*/ 13 w 18"/>
                  <a:gd name="T21" fmla="*/ 0 h 7"/>
                  <a:gd name="T22" fmla="*/ 16 w 18"/>
                  <a:gd name="T23" fmla="*/ 0 h 7"/>
                  <a:gd name="T24" fmla="*/ 18 w 18"/>
                  <a:gd name="T25" fmla="*/ 0 h 7"/>
                  <a:gd name="T26" fmla="*/ 18 w 18"/>
                  <a:gd name="T27" fmla="*/ 2 h 7"/>
                  <a:gd name="T28" fmla="*/ 18 w 18"/>
                  <a:gd name="T29" fmla="*/ 4 h 7"/>
                  <a:gd name="T30" fmla="*/ 18 w 18"/>
                  <a:gd name="T31" fmla="*/ 5 h 7"/>
                  <a:gd name="T32" fmla="*/ 18 w 18"/>
                  <a:gd name="T33" fmla="*/ 7 h 7"/>
                  <a:gd name="T34" fmla="*/ 16 w 18"/>
                  <a:gd name="T35" fmla="*/ 7 h 7"/>
                  <a:gd name="T36" fmla="*/ 14 w 18"/>
                  <a:gd name="T37" fmla="*/ 7 h 7"/>
                  <a:gd name="T38" fmla="*/ 12 w 18"/>
                  <a:gd name="T39" fmla="*/ 7 h 7"/>
                  <a:gd name="T40" fmla="*/ 9 w 18"/>
                  <a:gd name="T41" fmla="*/ 7 h 7"/>
                  <a:gd name="T42" fmla="*/ 7 w 18"/>
                  <a:gd name="T43" fmla="*/ 7 h 7"/>
                  <a:gd name="T44" fmla="*/ 5 w 18"/>
                  <a:gd name="T45" fmla="*/ 7 h 7"/>
                  <a:gd name="T46" fmla="*/ 3 w 18"/>
                  <a:gd name="T47" fmla="*/ 7 h 7"/>
                  <a:gd name="T48" fmla="*/ 0 w 18"/>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7"/>
                  <a:gd name="T77" fmla="*/ 18 w 18"/>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7">
                    <a:moveTo>
                      <a:pt x="0" y="7"/>
                    </a:moveTo>
                    <a:lnTo>
                      <a:pt x="0" y="5"/>
                    </a:lnTo>
                    <a:lnTo>
                      <a:pt x="0" y="3"/>
                    </a:lnTo>
                    <a:lnTo>
                      <a:pt x="0" y="2"/>
                    </a:lnTo>
                    <a:lnTo>
                      <a:pt x="0" y="0"/>
                    </a:lnTo>
                    <a:lnTo>
                      <a:pt x="3" y="0"/>
                    </a:lnTo>
                    <a:lnTo>
                      <a:pt x="5" y="0"/>
                    </a:lnTo>
                    <a:lnTo>
                      <a:pt x="7" y="0"/>
                    </a:lnTo>
                    <a:lnTo>
                      <a:pt x="9" y="0"/>
                    </a:lnTo>
                    <a:lnTo>
                      <a:pt x="11" y="0"/>
                    </a:lnTo>
                    <a:lnTo>
                      <a:pt x="13" y="0"/>
                    </a:lnTo>
                    <a:lnTo>
                      <a:pt x="16" y="0"/>
                    </a:lnTo>
                    <a:lnTo>
                      <a:pt x="18" y="0"/>
                    </a:lnTo>
                    <a:lnTo>
                      <a:pt x="18" y="2"/>
                    </a:lnTo>
                    <a:lnTo>
                      <a:pt x="18" y="4"/>
                    </a:lnTo>
                    <a:lnTo>
                      <a:pt x="18" y="5"/>
                    </a:lnTo>
                    <a:lnTo>
                      <a:pt x="18" y="7"/>
                    </a:lnTo>
                    <a:lnTo>
                      <a:pt x="16" y="7"/>
                    </a:lnTo>
                    <a:lnTo>
                      <a:pt x="14" y="7"/>
                    </a:lnTo>
                    <a:lnTo>
                      <a:pt x="12" y="7"/>
                    </a:lnTo>
                    <a:lnTo>
                      <a:pt x="9"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7003" name="Freeform 419"/>
              <p:cNvSpPr>
                <a:spLocks/>
              </p:cNvSpPr>
              <p:nvPr/>
            </p:nvSpPr>
            <p:spPr bwMode="auto">
              <a:xfrm>
                <a:off x="1130" y="1192"/>
                <a:ext cx="13" cy="7"/>
              </a:xfrm>
              <a:custGeom>
                <a:avLst/>
                <a:gdLst>
                  <a:gd name="T0" fmla="*/ 0 w 13"/>
                  <a:gd name="T1" fmla="*/ 7 h 7"/>
                  <a:gd name="T2" fmla="*/ 0 w 13"/>
                  <a:gd name="T3" fmla="*/ 5 h 7"/>
                  <a:gd name="T4" fmla="*/ 0 w 13"/>
                  <a:gd name="T5" fmla="*/ 3 h 7"/>
                  <a:gd name="T6" fmla="*/ 0 w 13"/>
                  <a:gd name="T7" fmla="*/ 2 h 7"/>
                  <a:gd name="T8" fmla="*/ 0 w 13"/>
                  <a:gd name="T9" fmla="*/ 0 h 7"/>
                  <a:gd name="T10" fmla="*/ 1 w 13"/>
                  <a:gd name="T11" fmla="*/ 0 h 7"/>
                  <a:gd name="T12" fmla="*/ 3 w 13"/>
                  <a:gd name="T13" fmla="*/ 0 h 7"/>
                  <a:gd name="T14" fmla="*/ 5 w 13"/>
                  <a:gd name="T15" fmla="*/ 0 h 7"/>
                  <a:gd name="T16" fmla="*/ 6 w 13"/>
                  <a:gd name="T17" fmla="*/ 0 h 7"/>
                  <a:gd name="T18" fmla="*/ 8 w 13"/>
                  <a:gd name="T19" fmla="*/ 0 h 7"/>
                  <a:gd name="T20" fmla="*/ 9 w 13"/>
                  <a:gd name="T21" fmla="*/ 0 h 7"/>
                  <a:gd name="T22" fmla="*/ 11 w 13"/>
                  <a:gd name="T23" fmla="*/ 0 h 7"/>
                  <a:gd name="T24" fmla="*/ 12 w 13"/>
                  <a:gd name="T25" fmla="*/ 0 h 7"/>
                  <a:gd name="T26" fmla="*/ 13 w 13"/>
                  <a:gd name="T27" fmla="*/ 2 h 7"/>
                  <a:gd name="T28" fmla="*/ 13 w 13"/>
                  <a:gd name="T29" fmla="*/ 4 h 7"/>
                  <a:gd name="T30" fmla="*/ 13 w 13"/>
                  <a:gd name="T31" fmla="*/ 5 h 7"/>
                  <a:gd name="T32" fmla="*/ 13 w 13"/>
                  <a:gd name="T33" fmla="*/ 7 h 7"/>
                  <a:gd name="T34" fmla="*/ 11 w 13"/>
                  <a:gd name="T35" fmla="*/ 7 h 7"/>
                  <a:gd name="T36" fmla="*/ 10 w 13"/>
                  <a:gd name="T37" fmla="*/ 7 h 7"/>
                  <a:gd name="T38" fmla="*/ 8 w 13"/>
                  <a:gd name="T39" fmla="*/ 7 h 7"/>
                  <a:gd name="T40" fmla="*/ 6 w 13"/>
                  <a:gd name="T41" fmla="*/ 7 h 7"/>
                  <a:gd name="T42" fmla="*/ 5 w 13"/>
                  <a:gd name="T43" fmla="*/ 7 h 7"/>
                  <a:gd name="T44" fmla="*/ 3 w 13"/>
                  <a:gd name="T45" fmla="*/ 7 h 7"/>
                  <a:gd name="T46" fmla="*/ 1 w 13"/>
                  <a:gd name="T47" fmla="*/ 7 h 7"/>
                  <a:gd name="T48" fmla="*/ 0 w 13"/>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7"/>
                  <a:gd name="T77" fmla="*/ 13 w 13"/>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7">
                    <a:moveTo>
                      <a:pt x="0" y="7"/>
                    </a:moveTo>
                    <a:lnTo>
                      <a:pt x="0" y="5"/>
                    </a:lnTo>
                    <a:lnTo>
                      <a:pt x="0" y="3"/>
                    </a:lnTo>
                    <a:lnTo>
                      <a:pt x="0" y="2"/>
                    </a:lnTo>
                    <a:lnTo>
                      <a:pt x="0" y="0"/>
                    </a:lnTo>
                    <a:lnTo>
                      <a:pt x="1" y="0"/>
                    </a:lnTo>
                    <a:lnTo>
                      <a:pt x="3" y="0"/>
                    </a:lnTo>
                    <a:lnTo>
                      <a:pt x="5" y="0"/>
                    </a:lnTo>
                    <a:lnTo>
                      <a:pt x="6" y="0"/>
                    </a:lnTo>
                    <a:lnTo>
                      <a:pt x="8" y="0"/>
                    </a:lnTo>
                    <a:lnTo>
                      <a:pt x="9" y="0"/>
                    </a:lnTo>
                    <a:lnTo>
                      <a:pt x="11" y="0"/>
                    </a:lnTo>
                    <a:lnTo>
                      <a:pt x="12" y="0"/>
                    </a:lnTo>
                    <a:lnTo>
                      <a:pt x="13" y="2"/>
                    </a:lnTo>
                    <a:lnTo>
                      <a:pt x="13" y="4"/>
                    </a:lnTo>
                    <a:lnTo>
                      <a:pt x="13" y="5"/>
                    </a:lnTo>
                    <a:lnTo>
                      <a:pt x="13" y="7"/>
                    </a:lnTo>
                    <a:lnTo>
                      <a:pt x="11" y="7"/>
                    </a:lnTo>
                    <a:lnTo>
                      <a:pt x="10" y="7"/>
                    </a:lnTo>
                    <a:lnTo>
                      <a:pt x="8" y="7"/>
                    </a:lnTo>
                    <a:lnTo>
                      <a:pt x="6" y="7"/>
                    </a:lnTo>
                    <a:lnTo>
                      <a:pt x="5" y="7"/>
                    </a:lnTo>
                    <a:lnTo>
                      <a:pt x="3" y="7"/>
                    </a:lnTo>
                    <a:lnTo>
                      <a:pt x="1" y="7"/>
                    </a:lnTo>
                    <a:lnTo>
                      <a:pt x="0" y="7"/>
                    </a:lnTo>
                    <a:close/>
                  </a:path>
                </a:pathLst>
              </a:custGeom>
              <a:solidFill>
                <a:srgbClr val="A98F00"/>
              </a:solidFill>
              <a:ln w="9525">
                <a:noFill/>
                <a:round/>
                <a:headEnd/>
                <a:tailEnd/>
              </a:ln>
            </p:spPr>
            <p:txBody>
              <a:bodyPr/>
              <a:lstStyle/>
              <a:p>
                <a:endParaRPr lang="en-US"/>
              </a:p>
            </p:txBody>
          </p:sp>
          <p:sp>
            <p:nvSpPr>
              <p:cNvPr id="27004" name="Freeform 420"/>
              <p:cNvSpPr>
                <a:spLocks/>
              </p:cNvSpPr>
              <p:nvPr/>
            </p:nvSpPr>
            <p:spPr bwMode="auto">
              <a:xfrm>
                <a:off x="795" y="1192"/>
                <a:ext cx="16" cy="6"/>
              </a:xfrm>
              <a:custGeom>
                <a:avLst/>
                <a:gdLst>
                  <a:gd name="T0" fmla="*/ 0 w 16"/>
                  <a:gd name="T1" fmla="*/ 6 h 6"/>
                  <a:gd name="T2" fmla="*/ 0 w 16"/>
                  <a:gd name="T3" fmla="*/ 5 h 6"/>
                  <a:gd name="T4" fmla="*/ 0 w 16"/>
                  <a:gd name="T5" fmla="*/ 3 h 6"/>
                  <a:gd name="T6" fmla="*/ 0 w 16"/>
                  <a:gd name="T7" fmla="*/ 1 h 6"/>
                  <a:gd name="T8" fmla="*/ 0 w 16"/>
                  <a:gd name="T9" fmla="*/ 0 h 6"/>
                  <a:gd name="T10" fmla="*/ 2 w 16"/>
                  <a:gd name="T11" fmla="*/ 0 h 6"/>
                  <a:gd name="T12" fmla="*/ 4 w 16"/>
                  <a:gd name="T13" fmla="*/ 0 h 6"/>
                  <a:gd name="T14" fmla="*/ 6 w 16"/>
                  <a:gd name="T15" fmla="*/ 0 h 6"/>
                  <a:gd name="T16" fmla="*/ 8 w 16"/>
                  <a:gd name="T17" fmla="*/ 0 h 6"/>
                  <a:gd name="T18" fmla="*/ 10 w 16"/>
                  <a:gd name="T19" fmla="*/ 0 h 6"/>
                  <a:gd name="T20" fmla="*/ 12 w 16"/>
                  <a:gd name="T21" fmla="*/ 0 h 6"/>
                  <a:gd name="T22" fmla="*/ 14 w 16"/>
                  <a:gd name="T23" fmla="*/ 0 h 6"/>
                  <a:gd name="T24" fmla="*/ 16 w 16"/>
                  <a:gd name="T25" fmla="*/ 0 h 6"/>
                  <a:gd name="T26" fmla="*/ 16 w 16"/>
                  <a:gd name="T27" fmla="*/ 1 h 6"/>
                  <a:gd name="T28" fmla="*/ 16 w 16"/>
                  <a:gd name="T29" fmla="*/ 3 h 6"/>
                  <a:gd name="T30" fmla="*/ 15 w 16"/>
                  <a:gd name="T31" fmla="*/ 4 h 6"/>
                  <a:gd name="T32" fmla="*/ 15 w 16"/>
                  <a:gd name="T33" fmla="*/ 6 h 6"/>
                  <a:gd name="T34" fmla="*/ 13 w 16"/>
                  <a:gd name="T35" fmla="*/ 6 h 6"/>
                  <a:gd name="T36" fmla="*/ 11 w 16"/>
                  <a:gd name="T37" fmla="*/ 6 h 6"/>
                  <a:gd name="T38" fmla="*/ 10 w 16"/>
                  <a:gd name="T39" fmla="*/ 6 h 6"/>
                  <a:gd name="T40" fmla="*/ 8 w 16"/>
                  <a:gd name="T41" fmla="*/ 6 h 6"/>
                  <a:gd name="T42" fmla="*/ 6 w 16"/>
                  <a:gd name="T43" fmla="*/ 6 h 6"/>
                  <a:gd name="T44" fmla="*/ 4 w 16"/>
                  <a:gd name="T45" fmla="*/ 6 h 6"/>
                  <a:gd name="T46" fmla="*/ 2 w 16"/>
                  <a:gd name="T47" fmla="*/ 6 h 6"/>
                  <a:gd name="T48" fmla="*/ 0 w 16"/>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6"/>
                  <a:gd name="T77" fmla="*/ 16 w 16"/>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6">
                    <a:moveTo>
                      <a:pt x="0" y="6"/>
                    </a:moveTo>
                    <a:lnTo>
                      <a:pt x="0" y="5"/>
                    </a:lnTo>
                    <a:lnTo>
                      <a:pt x="0" y="3"/>
                    </a:lnTo>
                    <a:lnTo>
                      <a:pt x="0" y="1"/>
                    </a:lnTo>
                    <a:lnTo>
                      <a:pt x="0" y="0"/>
                    </a:lnTo>
                    <a:lnTo>
                      <a:pt x="2" y="0"/>
                    </a:lnTo>
                    <a:lnTo>
                      <a:pt x="4" y="0"/>
                    </a:lnTo>
                    <a:lnTo>
                      <a:pt x="6" y="0"/>
                    </a:lnTo>
                    <a:lnTo>
                      <a:pt x="8" y="0"/>
                    </a:lnTo>
                    <a:lnTo>
                      <a:pt x="10" y="0"/>
                    </a:lnTo>
                    <a:lnTo>
                      <a:pt x="12" y="0"/>
                    </a:lnTo>
                    <a:lnTo>
                      <a:pt x="14" y="0"/>
                    </a:lnTo>
                    <a:lnTo>
                      <a:pt x="16" y="0"/>
                    </a:lnTo>
                    <a:lnTo>
                      <a:pt x="16" y="1"/>
                    </a:lnTo>
                    <a:lnTo>
                      <a:pt x="16" y="3"/>
                    </a:lnTo>
                    <a:lnTo>
                      <a:pt x="15" y="4"/>
                    </a:lnTo>
                    <a:lnTo>
                      <a:pt x="15" y="6"/>
                    </a:lnTo>
                    <a:lnTo>
                      <a:pt x="13" y="6"/>
                    </a:lnTo>
                    <a:lnTo>
                      <a:pt x="11" y="6"/>
                    </a:lnTo>
                    <a:lnTo>
                      <a:pt x="10" y="6"/>
                    </a:lnTo>
                    <a:lnTo>
                      <a:pt x="8" y="6"/>
                    </a:lnTo>
                    <a:lnTo>
                      <a:pt x="6" y="6"/>
                    </a:lnTo>
                    <a:lnTo>
                      <a:pt x="4" y="6"/>
                    </a:lnTo>
                    <a:lnTo>
                      <a:pt x="2" y="6"/>
                    </a:lnTo>
                    <a:lnTo>
                      <a:pt x="0" y="6"/>
                    </a:lnTo>
                    <a:close/>
                  </a:path>
                </a:pathLst>
              </a:custGeom>
              <a:solidFill>
                <a:srgbClr val="A98F00"/>
              </a:solidFill>
              <a:ln w="9525">
                <a:noFill/>
                <a:round/>
                <a:headEnd/>
                <a:tailEnd/>
              </a:ln>
            </p:spPr>
            <p:txBody>
              <a:bodyPr/>
              <a:lstStyle/>
              <a:p>
                <a:endParaRPr lang="en-US"/>
              </a:p>
            </p:txBody>
          </p:sp>
          <p:sp>
            <p:nvSpPr>
              <p:cNvPr id="27005" name="Freeform 421"/>
              <p:cNvSpPr>
                <a:spLocks/>
              </p:cNvSpPr>
              <p:nvPr/>
            </p:nvSpPr>
            <p:spPr bwMode="auto">
              <a:xfrm>
                <a:off x="822" y="1192"/>
                <a:ext cx="21" cy="6"/>
              </a:xfrm>
              <a:custGeom>
                <a:avLst/>
                <a:gdLst>
                  <a:gd name="T0" fmla="*/ 1 w 21"/>
                  <a:gd name="T1" fmla="*/ 6 h 6"/>
                  <a:gd name="T2" fmla="*/ 1 w 21"/>
                  <a:gd name="T3" fmla="*/ 5 h 6"/>
                  <a:gd name="T4" fmla="*/ 0 w 21"/>
                  <a:gd name="T5" fmla="*/ 3 h 6"/>
                  <a:gd name="T6" fmla="*/ 0 w 21"/>
                  <a:gd name="T7" fmla="*/ 1 h 6"/>
                  <a:gd name="T8" fmla="*/ 0 w 21"/>
                  <a:gd name="T9" fmla="*/ 0 h 6"/>
                  <a:gd name="T10" fmla="*/ 3 w 21"/>
                  <a:gd name="T11" fmla="*/ 0 h 6"/>
                  <a:gd name="T12" fmla="*/ 5 w 21"/>
                  <a:gd name="T13" fmla="*/ 0 h 6"/>
                  <a:gd name="T14" fmla="*/ 8 w 21"/>
                  <a:gd name="T15" fmla="*/ 0 h 6"/>
                  <a:gd name="T16" fmla="*/ 10 w 21"/>
                  <a:gd name="T17" fmla="*/ 0 h 6"/>
                  <a:gd name="T18" fmla="*/ 13 w 21"/>
                  <a:gd name="T19" fmla="*/ 0 h 6"/>
                  <a:gd name="T20" fmla="*/ 15 w 21"/>
                  <a:gd name="T21" fmla="*/ 0 h 6"/>
                  <a:gd name="T22" fmla="*/ 18 w 21"/>
                  <a:gd name="T23" fmla="*/ 0 h 6"/>
                  <a:gd name="T24" fmla="*/ 21 w 21"/>
                  <a:gd name="T25" fmla="*/ 0 h 6"/>
                  <a:gd name="T26" fmla="*/ 21 w 21"/>
                  <a:gd name="T27" fmla="*/ 1 h 6"/>
                  <a:gd name="T28" fmla="*/ 21 w 21"/>
                  <a:gd name="T29" fmla="*/ 3 h 6"/>
                  <a:gd name="T30" fmla="*/ 21 w 21"/>
                  <a:gd name="T31" fmla="*/ 5 h 6"/>
                  <a:gd name="T32" fmla="*/ 21 w 21"/>
                  <a:gd name="T33" fmla="*/ 6 h 6"/>
                  <a:gd name="T34" fmla="*/ 18 w 21"/>
                  <a:gd name="T35" fmla="*/ 6 h 6"/>
                  <a:gd name="T36" fmla="*/ 16 w 21"/>
                  <a:gd name="T37" fmla="*/ 6 h 6"/>
                  <a:gd name="T38" fmla="*/ 13 w 21"/>
                  <a:gd name="T39" fmla="*/ 6 h 6"/>
                  <a:gd name="T40" fmla="*/ 11 w 21"/>
                  <a:gd name="T41" fmla="*/ 6 h 6"/>
                  <a:gd name="T42" fmla="*/ 8 w 21"/>
                  <a:gd name="T43" fmla="*/ 6 h 6"/>
                  <a:gd name="T44" fmla="*/ 6 w 21"/>
                  <a:gd name="T45" fmla="*/ 6 h 6"/>
                  <a:gd name="T46" fmla="*/ 3 w 21"/>
                  <a:gd name="T47" fmla="*/ 6 h 6"/>
                  <a:gd name="T48" fmla="*/ 1 w 21"/>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6"/>
                  <a:gd name="T77" fmla="*/ 21 w 21"/>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6">
                    <a:moveTo>
                      <a:pt x="1" y="6"/>
                    </a:moveTo>
                    <a:lnTo>
                      <a:pt x="1" y="5"/>
                    </a:lnTo>
                    <a:lnTo>
                      <a:pt x="0" y="3"/>
                    </a:lnTo>
                    <a:lnTo>
                      <a:pt x="0" y="1"/>
                    </a:lnTo>
                    <a:lnTo>
                      <a:pt x="0" y="0"/>
                    </a:lnTo>
                    <a:lnTo>
                      <a:pt x="3" y="0"/>
                    </a:lnTo>
                    <a:lnTo>
                      <a:pt x="5" y="0"/>
                    </a:lnTo>
                    <a:lnTo>
                      <a:pt x="8" y="0"/>
                    </a:lnTo>
                    <a:lnTo>
                      <a:pt x="10" y="0"/>
                    </a:lnTo>
                    <a:lnTo>
                      <a:pt x="13" y="0"/>
                    </a:lnTo>
                    <a:lnTo>
                      <a:pt x="15" y="0"/>
                    </a:lnTo>
                    <a:lnTo>
                      <a:pt x="18" y="0"/>
                    </a:lnTo>
                    <a:lnTo>
                      <a:pt x="21" y="0"/>
                    </a:lnTo>
                    <a:lnTo>
                      <a:pt x="21" y="1"/>
                    </a:lnTo>
                    <a:lnTo>
                      <a:pt x="21" y="3"/>
                    </a:lnTo>
                    <a:lnTo>
                      <a:pt x="21" y="5"/>
                    </a:lnTo>
                    <a:lnTo>
                      <a:pt x="21" y="6"/>
                    </a:lnTo>
                    <a:lnTo>
                      <a:pt x="18" y="6"/>
                    </a:lnTo>
                    <a:lnTo>
                      <a:pt x="16" y="6"/>
                    </a:lnTo>
                    <a:lnTo>
                      <a:pt x="13" y="6"/>
                    </a:lnTo>
                    <a:lnTo>
                      <a:pt x="11" y="6"/>
                    </a:lnTo>
                    <a:lnTo>
                      <a:pt x="8" y="6"/>
                    </a:lnTo>
                    <a:lnTo>
                      <a:pt x="6" y="6"/>
                    </a:lnTo>
                    <a:lnTo>
                      <a:pt x="3" y="6"/>
                    </a:lnTo>
                    <a:lnTo>
                      <a:pt x="1" y="6"/>
                    </a:lnTo>
                    <a:close/>
                  </a:path>
                </a:pathLst>
              </a:custGeom>
              <a:solidFill>
                <a:srgbClr val="A98F00"/>
              </a:solidFill>
              <a:ln w="9525">
                <a:noFill/>
                <a:round/>
                <a:headEnd/>
                <a:tailEnd/>
              </a:ln>
            </p:spPr>
            <p:txBody>
              <a:bodyPr/>
              <a:lstStyle/>
              <a:p>
                <a:endParaRPr lang="en-US"/>
              </a:p>
            </p:txBody>
          </p:sp>
          <p:sp>
            <p:nvSpPr>
              <p:cNvPr id="27006" name="Freeform 422"/>
              <p:cNvSpPr>
                <a:spLocks/>
              </p:cNvSpPr>
              <p:nvPr/>
            </p:nvSpPr>
            <p:spPr bwMode="auto">
              <a:xfrm>
                <a:off x="854" y="1192"/>
                <a:ext cx="14" cy="6"/>
              </a:xfrm>
              <a:custGeom>
                <a:avLst/>
                <a:gdLst>
                  <a:gd name="T0" fmla="*/ 0 w 14"/>
                  <a:gd name="T1" fmla="*/ 6 h 6"/>
                  <a:gd name="T2" fmla="*/ 0 w 14"/>
                  <a:gd name="T3" fmla="*/ 5 h 6"/>
                  <a:gd name="T4" fmla="*/ 0 w 14"/>
                  <a:gd name="T5" fmla="*/ 3 h 6"/>
                  <a:gd name="T6" fmla="*/ 0 w 14"/>
                  <a:gd name="T7" fmla="*/ 1 h 6"/>
                  <a:gd name="T8" fmla="*/ 0 w 14"/>
                  <a:gd name="T9" fmla="*/ 0 h 6"/>
                  <a:gd name="T10" fmla="*/ 2 w 14"/>
                  <a:gd name="T11" fmla="*/ 0 h 6"/>
                  <a:gd name="T12" fmla="*/ 3 w 14"/>
                  <a:gd name="T13" fmla="*/ 0 h 6"/>
                  <a:gd name="T14" fmla="*/ 5 w 14"/>
                  <a:gd name="T15" fmla="*/ 0 h 6"/>
                  <a:gd name="T16" fmla="*/ 7 w 14"/>
                  <a:gd name="T17" fmla="*/ 0 h 6"/>
                  <a:gd name="T18" fmla="*/ 9 w 14"/>
                  <a:gd name="T19" fmla="*/ 0 h 6"/>
                  <a:gd name="T20" fmla="*/ 10 w 14"/>
                  <a:gd name="T21" fmla="*/ 0 h 6"/>
                  <a:gd name="T22" fmla="*/ 12 w 14"/>
                  <a:gd name="T23" fmla="*/ 0 h 6"/>
                  <a:gd name="T24" fmla="*/ 14 w 14"/>
                  <a:gd name="T25" fmla="*/ 0 h 6"/>
                  <a:gd name="T26" fmla="*/ 14 w 14"/>
                  <a:gd name="T27" fmla="*/ 1 h 6"/>
                  <a:gd name="T28" fmla="*/ 14 w 14"/>
                  <a:gd name="T29" fmla="*/ 3 h 6"/>
                  <a:gd name="T30" fmla="*/ 14 w 14"/>
                  <a:gd name="T31" fmla="*/ 5 h 6"/>
                  <a:gd name="T32" fmla="*/ 14 w 14"/>
                  <a:gd name="T33" fmla="*/ 6 h 6"/>
                  <a:gd name="T34" fmla="*/ 12 w 14"/>
                  <a:gd name="T35" fmla="*/ 6 h 6"/>
                  <a:gd name="T36" fmla="*/ 10 w 14"/>
                  <a:gd name="T37" fmla="*/ 6 h 6"/>
                  <a:gd name="T38" fmla="*/ 9 w 14"/>
                  <a:gd name="T39" fmla="*/ 6 h 6"/>
                  <a:gd name="T40" fmla="*/ 7 w 14"/>
                  <a:gd name="T41" fmla="*/ 6 h 6"/>
                  <a:gd name="T42" fmla="*/ 5 w 14"/>
                  <a:gd name="T43" fmla="*/ 6 h 6"/>
                  <a:gd name="T44" fmla="*/ 4 w 14"/>
                  <a:gd name="T45" fmla="*/ 6 h 6"/>
                  <a:gd name="T46" fmla="*/ 2 w 14"/>
                  <a:gd name="T47" fmla="*/ 6 h 6"/>
                  <a:gd name="T48" fmla="*/ 0 w 14"/>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6"/>
                  <a:gd name="T77" fmla="*/ 14 w 14"/>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6">
                    <a:moveTo>
                      <a:pt x="0" y="6"/>
                    </a:moveTo>
                    <a:lnTo>
                      <a:pt x="0" y="5"/>
                    </a:lnTo>
                    <a:lnTo>
                      <a:pt x="0" y="3"/>
                    </a:lnTo>
                    <a:lnTo>
                      <a:pt x="0" y="1"/>
                    </a:lnTo>
                    <a:lnTo>
                      <a:pt x="0" y="0"/>
                    </a:lnTo>
                    <a:lnTo>
                      <a:pt x="2" y="0"/>
                    </a:lnTo>
                    <a:lnTo>
                      <a:pt x="3" y="0"/>
                    </a:lnTo>
                    <a:lnTo>
                      <a:pt x="5" y="0"/>
                    </a:lnTo>
                    <a:lnTo>
                      <a:pt x="7" y="0"/>
                    </a:lnTo>
                    <a:lnTo>
                      <a:pt x="9" y="0"/>
                    </a:lnTo>
                    <a:lnTo>
                      <a:pt x="10" y="0"/>
                    </a:lnTo>
                    <a:lnTo>
                      <a:pt x="12" y="0"/>
                    </a:lnTo>
                    <a:lnTo>
                      <a:pt x="14" y="0"/>
                    </a:lnTo>
                    <a:lnTo>
                      <a:pt x="14" y="1"/>
                    </a:lnTo>
                    <a:lnTo>
                      <a:pt x="14" y="3"/>
                    </a:lnTo>
                    <a:lnTo>
                      <a:pt x="14" y="5"/>
                    </a:lnTo>
                    <a:lnTo>
                      <a:pt x="14" y="6"/>
                    </a:lnTo>
                    <a:lnTo>
                      <a:pt x="12" y="6"/>
                    </a:lnTo>
                    <a:lnTo>
                      <a:pt x="10" y="6"/>
                    </a:lnTo>
                    <a:lnTo>
                      <a:pt x="9" y="6"/>
                    </a:lnTo>
                    <a:lnTo>
                      <a:pt x="7" y="6"/>
                    </a:lnTo>
                    <a:lnTo>
                      <a:pt x="5" y="6"/>
                    </a:lnTo>
                    <a:lnTo>
                      <a:pt x="4" y="6"/>
                    </a:lnTo>
                    <a:lnTo>
                      <a:pt x="2" y="6"/>
                    </a:lnTo>
                    <a:lnTo>
                      <a:pt x="0" y="6"/>
                    </a:lnTo>
                    <a:close/>
                  </a:path>
                </a:pathLst>
              </a:custGeom>
              <a:solidFill>
                <a:srgbClr val="A98F00"/>
              </a:solidFill>
              <a:ln w="9525">
                <a:noFill/>
                <a:round/>
                <a:headEnd/>
                <a:tailEnd/>
              </a:ln>
            </p:spPr>
            <p:txBody>
              <a:bodyPr/>
              <a:lstStyle/>
              <a:p>
                <a:endParaRPr lang="en-US"/>
              </a:p>
            </p:txBody>
          </p:sp>
          <p:sp>
            <p:nvSpPr>
              <p:cNvPr id="27007" name="Freeform 423"/>
              <p:cNvSpPr>
                <a:spLocks/>
              </p:cNvSpPr>
              <p:nvPr/>
            </p:nvSpPr>
            <p:spPr bwMode="auto">
              <a:xfrm>
                <a:off x="880" y="1192"/>
                <a:ext cx="19" cy="6"/>
              </a:xfrm>
              <a:custGeom>
                <a:avLst/>
                <a:gdLst>
                  <a:gd name="T0" fmla="*/ 0 w 19"/>
                  <a:gd name="T1" fmla="*/ 6 h 6"/>
                  <a:gd name="T2" fmla="*/ 0 w 19"/>
                  <a:gd name="T3" fmla="*/ 5 h 6"/>
                  <a:gd name="T4" fmla="*/ 0 w 19"/>
                  <a:gd name="T5" fmla="*/ 3 h 6"/>
                  <a:gd name="T6" fmla="*/ 0 w 19"/>
                  <a:gd name="T7" fmla="*/ 1 h 6"/>
                  <a:gd name="T8" fmla="*/ 0 w 19"/>
                  <a:gd name="T9" fmla="*/ 0 h 6"/>
                  <a:gd name="T10" fmla="*/ 3 w 19"/>
                  <a:gd name="T11" fmla="*/ 0 h 6"/>
                  <a:gd name="T12" fmla="*/ 5 w 19"/>
                  <a:gd name="T13" fmla="*/ 0 h 6"/>
                  <a:gd name="T14" fmla="*/ 7 w 19"/>
                  <a:gd name="T15" fmla="*/ 0 h 6"/>
                  <a:gd name="T16" fmla="*/ 10 w 19"/>
                  <a:gd name="T17" fmla="*/ 0 h 6"/>
                  <a:gd name="T18" fmla="*/ 12 w 19"/>
                  <a:gd name="T19" fmla="*/ 0 h 6"/>
                  <a:gd name="T20" fmla="*/ 15 w 19"/>
                  <a:gd name="T21" fmla="*/ 0 h 6"/>
                  <a:gd name="T22" fmla="*/ 17 w 19"/>
                  <a:gd name="T23" fmla="*/ 0 h 6"/>
                  <a:gd name="T24" fmla="*/ 19 w 19"/>
                  <a:gd name="T25" fmla="*/ 0 h 6"/>
                  <a:gd name="T26" fmla="*/ 19 w 19"/>
                  <a:gd name="T27" fmla="*/ 1 h 6"/>
                  <a:gd name="T28" fmla="*/ 19 w 19"/>
                  <a:gd name="T29" fmla="*/ 3 h 6"/>
                  <a:gd name="T30" fmla="*/ 19 w 19"/>
                  <a:gd name="T31" fmla="*/ 5 h 6"/>
                  <a:gd name="T32" fmla="*/ 19 w 19"/>
                  <a:gd name="T33" fmla="*/ 6 h 6"/>
                  <a:gd name="T34" fmla="*/ 17 w 19"/>
                  <a:gd name="T35" fmla="*/ 6 h 6"/>
                  <a:gd name="T36" fmla="*/ 15 w 19"/>
                  <a:gd name="T37" fmla="*/ 6 h 6"/>
                  <a:gd name="T38" fmla="*/ 12 w 19"/>
                  <a:gd name="T39" fmla="*/ 6 h 6"/>
                  <a:gd name="T40" fmla="*/ 10 w 19"/>
                  <a:gd name="T41" fmla="*/ 6 h 6"/>
                  <a:gd name="T42" fmla="*/ 8 w 19"/>
                  <a:gd name="T43" fmla="*/ 6 h 6"/>
                  <a:gd name="T44" fmla="*/ 5 w 19"/>
                  <a:gd name="T45" fmla="*/ 6 h 6"/>
                  <a:gd name="T46" fmla="*/ 3 w 19"/>
                  <a:gd name="T47" fmla="*/ 6 h 6"/>
                  <a:gd name="T48" fmla="*/ 0 w 19"/>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6"/>
                  <a:gd name="T77" fmla="*/ 19 w 19"/>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6">
                    <a:moveTo>
                      <a:pt x="0" y="6"/>
                    </a:moveTo>
                    <a:lnTo>
                      <a:pt x="0" y="5"/>
                    </a:lnTo>
                    <a:lnTo>
                      <a:pt x="0" y="3"/>
                    </a:lnTo>
                    <a:lnTo>
                      <a:pt x="0" y="1"/>
                    </a:lnTo>
                    <a:lnTo>
                      <a:pt x="0" y="0"/>
                    </a:lnTo>
                    <a:lnTo>
                      <a:pt x="3" y="0"/>
                    </a:lnTo>
                    <a:lnTo>
                      <a:pt x="5" y="0"/>
                    </a:lnTo>
                    <a:lnTo>
                      <a:pt x="7" y="0"/>
                    </a:lnTo>
                    <a:lnTo>
                      <a:pt x="10" y="0"/>
                    </a:lnTo>
                    <a:lnTo>
                      <a:pt x="12" y="0"/>
                    </a:lnTo>
                    <a:lnTo>
                      <a:pt x="15" y="0"/>
                    </a:lnTo>
                    <a:lnTo>
                      <a:pt x="17" y="0"/>
                    </a:lnTo>
                    <a:lnTo>
                      <a:pt x="19" y="0"/>
                    </a:lnTo>
                    <a:lnTo>
                      <a:pt x="19" y="1"/>
                    </a:lnTo>
                    <a:lnTo>
                      <a:pt x="19" y="3"/>
                    </a:lnTo>
                    <a:lnTo>
                      <a:pt x="19" y="5"/>
                    </a:lnTo>
                    <a:lnTo>
                      <a:pt x="19" y="6"/>
                    </a:lnTo>
                    <a:lnTo>
                      <a:pt x="17" y="6"/>
                    </a:lnTo>
                    <a:lnTo>
                      <a:pt x="15" y="6"/>
                    </a:lnTo>
                    <a:lnTo>
                      <a:pt x="12" y="6"/>
                    </a:lnTo>
                    <a:lnTo>
                      <a:pt x="10" y="6"/>
                    </a:lnTo>
                    <a:lnTo>
                      <a:pt x="8" y="6"/>
                    </a:lnTo>
                    <a:lnTo>
                      <a:pt x="5" y="6"/>
                    </a:lnTo>
                    <a:lnTo>
                      <a:pt x="3" y="6"/>
                    </a:lnTo>
                    <a:lnTo>
                      <a:pt x="0" y="6"/>
                    </a:lnTo>
                    <a:close/>
                  </a:path>
                </a:pathLst>
              </a:custGeom>
              <a:solidFill>
                <a:srgbClr val="A98F00"/>
              </a:solidFill>
              <a:ln w="9525">
                <a:noFill/>
                <a:round/>
                <a:headEnd/>
                <a:tailEnd/>
              </a:ln>
            </p:spPr>
            <p:txBody>
              <a:bodyPr/>
              <a:lstStyle/>
              <a:p>
                <a:endParaRPr lang="en-US"/>
              </a:p>
            </p:txBody>
          </p:sp>
          <p:sp>
            <p:nvSpPr>
              <p:cNvPr id="27008" name="Freeform 424"/>
              <p:cNvSpPr>
                <a:spLocks/>
              </p:cNvSpPr>
              <p:nvPr/>
            </p:nvSpPr>
            <p:spPr bwMode="auto">
              <a:xfrm>
                <a:off x="911" y="1192"/>
                <a:ext cx="13" cy="6"/>
              </a:xfrm>
              <a:custGeom>
                <a:avLst/>
                <a:gdLst>
                  <a:gd name="T0" fmla="*/ 0 w 13"/>
                  <a:gd name="T1" fmla="*/ 6 h 6"/>
                  <a:gd name="T2" fmla="*/ 0 w 13"/>
                  <a:gd name="T3" fmla="*/ 5 h 6"/>
                  <a:gd name="T4" fmla="*/ 0 w 13"/>
                  <a:gd name="T5" fmla="*/ 3 h 6"/>
                  <a:gd name="T6" fmla="*/ 0 w 13"/>
                  <a:gd name="T7" fmla="*/ 1 h 6"/>
                  <a:gd name="T8" fmla="*/ 0 w 13"/>
                  <a:gd name="T9" fmla="*/ 0 h 6"/>
                  <a:gd name="T10" fmla="*/ 1 w 13"/>
                  <a:gd name="T11" fmla="*/ 0 h 6"/>
                  <a:gd name="T12" fmla="*/ 3 w 13"/>
                  <a:gd name="T13" fmla="*/ 0 h 6"/>
                  <a:gd name="T14" fmla="*/ 5 w 13"/>
                  <a:gd name="T15" fmla="*/ 0 h 6"/>
                  <a:gd name="T16" fmla="*/ 6 w 13"/>
                  <a:gd name="T17" fmla="*/ 0 h 6"/>
                  <a:gd name="T18" fmla="*/ 8 w 13"/>
                  <a:gd name="T19" fmla="*/ 0 h 6"/>
                  <a:gd name="T20" fmla="*/ 10 w 13"/>
                  <a:gd name="T21" fmla="*/ 0 h 6"/>
                  <a:gd name="T22" fmla="*/ 12 w 13"/>
                  <a:gd name="T23" fmla="*/ 0 h 6"/>
                  <a:gd name="T24" fmla="*/ 13 w 13"/>
                  <a:gd name="T25" fmla="*/ 0 h 6"/>
                  <a:gd name="T26" fmla="*/ 13 w 13"/>
                  <a:gd name="T27" fmla="*/ 1 h 6"/>
                  <a:gd name="T28" fmla="*/ 13 w 13"/>
                  <a:gd name="T29" fmla="*/ 3 h 6"/>
                  <a:gd name="T30" fmla="*/ 13 w 13"/>
                  <a:gd name="T31" fmla="*/ 5 h 6"/>
                  <a:gd name="T32" fmla="*/ 13 w 13"/>
                  <a:gd name="T33" fmla="*/ 6 h 6"/>
                  <a:gd name="T34" fmla="*/ 12 w 13"/>
                  <a:gd name="T35" fmla="*/ 6 h 6"/>
                  <a:gd name="T36" fmla="*/ 10 w 13"/>
                  <a:gd name="T37" fmla="*/ 6 h 6"/>
                  <a:gd name="T38" fmla="*/ 8 w 13"/>
                  <a:gd name="T39" fmla="*/ 6 h 6"/>
                  <a:gd name="T40" fmla="*/ 7 w 13"/>
                  <a:gd name="T41" fmla="*/ 6 h 6"/>
                  <a:gd name="T42" fmla="*/ 5 w 13"/>
                  <a:gd name="T43" fmla="*/ 6 h 6"/>
                  <a:gd name="T44" fmla="*/ 3 w 13"/>
                  <a:gd name="T45" fmla="*/ 6 h 6"/>
                  <a:gd name="T46" fmla="*/ 1 w 13"/>
                  <a:gd name="T47" fmla="*/ 6 h 6"/>
                  <a:gd name="T48" fmla="*/ 0 w 13"/>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6"/>
                  <a:gd name="T77" fmla="*/ 13 w 13"/>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6">
                    <a:moveTo>
                      <a:pt x="0" y="6"/>
                    </a:moveTo>
                    <a:lnTo>
                      <a:pt x="0" y="5"/>
                    </a:lnTo>
                    <a:lnTo>
                      <a:pt x="0" y="3"/>
                    </a:lnTo>
                    <a:lnTo>
                      <a:pt x="0" y="1"/>
                    </a:lnTo>
                    <a:lnTo>
                      <a:pt x="0" y="0"/>
                    </a:lnTo>
                    <a:lnTo>
                      <a:pt x="1" y="0"/>
                    </a:lnTo>
                    <a:lnTo>
                      <a:pt x="3" y="0"/>
                    </a:lnTo>
                    <a:lnTo>
                      <a:pt x="5" y="0"/>
                    </a:lnTo>
                    <a:lnTo>
                      <a:pt x="6" y="0"/>
                    </a:lnTo>
                    <a:lnTo>
                      <a:pt x="8" y="0"/>
                    </a:lnTo>
                    <a:lnTo>
                      <a:pt x="10" y="0"/>
                    </a:lnTo>
                    <a:lnTo>
                      <a:pt x="12" y="0"/>
                    </a:lnTo>
                    <a:lnTo>
                      <a:pt x="13" y="0"/>
                    </a:lnTo>
                    <a:lnTo>
                      <a:pt x="13" y="1"/>
                    </a:lnTo>
                    <a:lnTo>
                      <a:pt x="13" y="3"/>
                    </a:lnTo>
                    <a:lnTo>
                      <a:pt x="13" y="5"/>
                    </a:lnTo>
                    <a:lnTo>
                      <a:pt x="13" y="6"/>
                    </a:lnTo>
                    <a:lnTo>
                      <a:pt x="12" y="6"/>
                    </a:lnTo>
                    <a:lnTo>
                      <a:pt x="10" y="6"/>
                    </a:lnTo>
                    <a:lnTo>
                      <a:pt x="8" y="6"/>
                    </a:lnTo>
                    <a:lnTo>
                      <a:pt x="7" y="6"/>
                    </a:lnTo>
                    <a:lnTo>
                      <a:pt x="5" y="6"/>
                    </a:lnTo>
                    <a:lnTo>
                      <a:pt x="3" y="6"/>
                    </a:lnTo>
                    <a:lnTo>
                      <a:pt x="1" y="6"/>
                    </a:lnTo>
                    <a:lnTo>
                      <a:pt x="0" y="6"/>
                    </a:lnTo>
                    <a:close/>
                  </a:path>
                </a:pathLst>
              </a:custGeom>
              <a:solidFill>
                <a:srgbClr val="A98F00"/>
              </a:solidFill>
              <a:ln w="9525">
                <a:noFill/>
                <a:round/>
                <a:headEnd/>
                <a:tailEnd/>
              </a:ln>
            </p:spPr>
            <p:txBody>
              <a:bodyPr/>
              <a:lstStyle/>
              <a:p>
                <a:endParaRPr lang="en-US"/>
              </a:p>
            </p:txBody>
          </p:sp>
          <p:sp>
            <p:nvSpPr>
              <p:cNvPr id="27009" name="Freeform 425"/>
              <p:cNvSpPr>
                <a:spLocks/>
              </p:cNvSpPr>
              <p:nvPr/>
            </p:nvSpPr>
            <p:spPr bwMode="auto">
              <a:xfrm>
                <a:off x="401" y="1177"/>
                <a:ext cx="21" cy="21"/>
              </a:xfrm>
              <a:custGeom>
                <a:avLst/>
                <a:gdLst>
                  <a:gd name="T0" fmla="*/ 6 w 21"/>
                  <a:gd name="T1" fmla="*/ 21 h 21"/>
                  <a:gd name="T2" fmla="*/ 6 w 21"/>
                  <a:gd name="T3" fmla="*/ 20 h 21"/>
                  <a:gd name="T4" fmla="*/ 5 w 21"/>
                  <a:gd name="T5" fmla="*/ 20 h 21"/>
                  <a:gd name="T6" fmla="*/ 4 w 21"/>
                  <a:gd name="T7" fmla="*/ 19 h 21"/>
                  <a:gd name="T8" fmla="*/ 3 w 21"/>
                  <a:gd name="T9" fmla="*/ 18 h 21"/>
                  <a:gd name="T10" fmla="*/ 3 w 21"/>
                  <a:gd name="T11" fmla="*/ 18 h 21"/>
                  <a:gd name="T12" fmla="*/ 2 w 21"/>
                  <a:gd name="T13" fmla="*/ 17 h 21"/>
                  <a:gd name="T14" fmla="*/ 2 w 21"/>
                  <a:gd name="T15" fmla="*/ 16 h 21"/>
                  <a:gd name="T16" fmla="*/ 1 w 21"/>
                  <a:gd name="T17" fmla="*/ 16 h 21"/>
                  <a:gd name="T18" fmla="*/ 1 w 21"/>
                  <a:gd name="T19" fmla="*/ 15 h 21"/>
                  <a:gd name="T20" fmla="*/ 1 w 21"/>
                  <a:gd name="T21" fmla="*/ 14 h 21"/>
                  <a:gd name="T22" fmla="*/ 0 w 21"/>
                  <a:gd name="T23" fmla="*/ 14 h 21"/>
                  <a:gd name="T24" fmla="*/ 0 w 21"/>
                  <a:gd name="T25" fmla="*/ 13 h 21"/>
                  <a:gd name="T26" fmla="*/ 0 w 21"/>
                  <a:gd name="T27" fmla="*/ 12 h 21"/>
                  <a:gd name="T28" fmla="*/ 0 w 21"/>
                  <a:gd name="T29" fmla="*/ 12 h 21"/>
                  <a:gd name="T30" fmla="*/ 0 w 21"/>
                  <a:gd name="T31" fmla="*/ 11 h 21"/>
                  <a:gd name="T32" fmla="*/ 0 w 21"/>
                  <a:gd name="T33" fmla="*/ 10 h 21"/>
                  <a:gd name="T34" fmla="*/ 0 w 21"/>
                  <a:gd name="T35" fmla="*/ 10 h 21"/>
                  <a:gd name="T36" fmla="*/ 0 w 21"/>
                  <a:gd name="T37" fmla="*/ 9 h 21"/>
                  <a:gd name="T38" fmla="*/ 1 w 21"/>
                  <a:gd name="T39" fmla="*/ 8 h 21"/>
                  <a:gd name="T40" fmla="*/ 1 w 21"/>
                  <a:gd name="T41" fmla="*/ 8 h 21"/>
                  <a:gd name="T42" fmla="*/ 1 w 21"/>
                  <a:gd name="T43" fmla="*/ 7 h 21"/>
                  <a:gd name="T44" fmla="*/ 2 w 21"/>
                  <a:gd name="T45" fmla="*/ 6 h 21"/>
                  <a:gd name="T46" fmla="*/ 2 w 21"/>
                  <a:gd name="T47" fmla="*/ 6 h 21"/>
                  <a:gd name="T48" fmla="*/ 3 w 21"/>
                  <a:gd name="T49" fmla="*/ 5 h 21"/>
                  <a:gd name="T50" fmla="*/ 3 w 21"/>
                  <a:gd name="T51" fmla="*/ 4 h 21"/>
                  <a:gd name="T52" fmla="*/ 4 w 21"/>
                  <a:gd name="T53" fmla="*/ 4 h 21"/>
                  <a:gd name="T54" fmla="*/ 4 w 21"/>
                  <a:gd name="T55" fmla="*/ 3 h 21"/>
                  <a:gd name="T56" fmla="*/ 5 w 21"/>
                  <a:gd name="T57" fmla="*/ 3 h 21"/>
                  <a:gd name="T58" fmla="*/ 7 w 21"/>
                  <a:gd name="T59" fmla="*/ 1 h 21"/>
                  <a:gd name="T60" fmla="*/ 8 w 21"/>
                  <a:gd name="T61" fmla="*/ 0 h 21"/>
                  <a:gd name="T62" fmla="*/ 10 w 21"/>
                  <a:gd name="T63" fmla="*/ 0 h 21"/>
                  <a:gd name="T64" fmla="*/ 12 w 21"/>
                  <a:gd name="T65" fmla="*/ 0 h 21"/>
                  <a:gd name="T66" fmla="*/ 13 w 21"/>
                  <a:gd name="T67" fmla="*/ 1 h 21"/>
                  <a:gd name="T68" fmla="*/ 14 w 21"/>
                  <a:gd name="T69" fmla="*/ 1 h 21"/>
                  <a:gd name="T70" fmla="*/ 15 w 21"/>
                  <a:gd name="T71" fmla="*/ 1 h 21"/>
                  <a:gd name="T72" fmla="*/ 16 w 21"/>
                  <a:gd name="T73" fmla="*/ 1 h 21"/>
                  <a:gd name="T74" fmla="*/ 17 w 21"/>
                  <a:gd name="T75" fmla="*/ 2 h 21"/>
                  <a:gd name="T76" fmla="*/ 18 w 21"/>
                  <a:gd name="T77" fmla="*/ 3 h 21"/>
                  <a:gd name="T78" fmla="*/ 19 w 21"/>
                  <a:gd name="T79" fmla="*/ 3 h 21"/>
                  <a:gd name="T80" fmla="*/ 20 w 21"/>
                  <a:gd name="T81" fmla="*/ 4 h 21"/>
                  <a:gd name="T82" fmla="*/ 20 w 21"/>
                  <a:gd name="T83" fmla="*/ 5 h 21"/>
                  <a:gd name="T84" fmla="*/ 21 w 21"/>
                  <a:gd name="T85" fmla="*/ 6 h 21"/>
                  <a:gd name="T86" fmla="*/ 21 w 21"/>
                  <a:gd name="T87" fmla="*/ 7 h 21"/>
                  <a:gd name="T88" fmla="*/ 21 w 21"/>
                  <a:gd name="T89" fmla="*/ 8 h 21"/>
                  <a:gd name="T90" fmla="*/ 21 w 21"/>
                  <a:gd name="T91" fmla="*/ 10 h 21"/>
                  <a:gd name="T92" fmla="*/ 21 w 21"/>
                  <a:gd name="T93" fmla="*/ 11 h 21"/>
                  <a:gd name="T94" fmla="*/ 21 w 21"/>
                  <a:gd name="T95" fmla="*/ 12 h 21"/>
                  <a:gd name="T96" fmla="*/ 20 w 21"/>
                  <a:gd name="T97" fmla="*/ 13 h 21"/>
                  <a:gd name="T98" fmla="*/ 19 w 21"/>
                  <a:gd name="T99" fmla="*/ 14 h 21"/>
                  <a:gd name="T100" fmla="*/ 19 w 21"/>
                  <a:gd name="T101" fmla="*/ 15 h 21"/>
                  <a:gd name="T102" fmla="*/ 18 w 21"/>
                  <a:gd name="T103" fmla="*/ 16 h 21"/>
                  <a:gd name="T104" fmla="*/ 17 w 21"/>
                  <a:gd name="T105" fmla="*/ 17 h 21"/>
                  <a:gd name="T106" fmla="*/ 16 w 21"/>
                  <a:gd name="T107" fmla="*/ 18 h 21"/>
                  <a:gd name="T108" fmla="*/ 16 w 21"/>
                  <a:gd name="T109" fmla="*/ 18 h 21"/>
                  <a:gd name="T110" fmla="*/ 15 w 21"/>
                  <a:gd name="T111" fmla="*/ 19 h 21"/>
                  <a:gd name="T112" fmla="*/ 14 w 21"/>
                  <a:gd name="T113" fmla="*/ 19 h 21"/>
                  <a:gd name="T114" fmla="*/ 13 w 21"/>
                  <a:gd name="T115" fmla="*/ 20 h 21"/>
                  <a:gd name="T116" fmla="*/ 12 w 21"/>
                  <a:gd name="T117" fmla="*/ 20 h 21"/>
                  <a:gd name="T118" fmla="*/ 10 w 21"/>
                  <a:gd name="T119" fmla="*/ 20 h 21"/>
                  <a:gd name="T120" fmla="*/ 9 w 21"/>
                  <a:gd name="T121" fmla="*/ 21 h 21"/>
                  <a:gd name="T122" fmla="*/ 8 w 21"/>
                  <a:gd name="T123" fmla="*/ 21 h 21"/>
                  <a:gd name="T124" fmla="*/ 6 w 21"/>
                  <a:gd name="T125" fmla="*/ 21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1"/>
                  <a:gd name="T191" fmla="*/ 21 w 21"/>
                  <a:gd name="T192" fmla="*/ 21 h 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1">
                    <a:moveTo>
                      <a:pt x="6" y="21"/>
                    </a:moveTo>
                    <a:lnTo>
                      <a:pt x="6" y="20"/>
                    </a:lnTo>
                    <a:lnTo>
                      <a:pt x="5" y="20"/>
                    </a:lnTo>
                    <a:lnTo>
                      <a:pt x="4" y="19"/>
                    </a:lnTo>
                    <a:lnTo>
                      <a:pt x="3" y="18"/>
                    </a:lnTo>
                    <a:lnTo>
                      <a:pt x="2" y="17"/>
                    </a:lnTo>
                    <a:lnTo>
                      <a:pt x="2" y="16"/>
                    </a:lnTo>
                    <a:lnTo>
                      <a:pt x="1" y="16"/>
                    </a:lnTo>
                    <a:lnTo>
                      <a:pt x="1" y="15"/>
                    </a:lnTo>
                    <a:lnTo>
                      <a:pt x="1" y="14"/>
                    </a:lnTo>
                    <a:lnTo>
                      <a:pt x="0" y="14"/>
                    </a:lnTo>
                    <a:lnTo>
                      <a:pt x="0" y="13"/>
                    </a:lnTo>
                    <a:lnTo>
                      <a:pt x="0" y="12"/>
                    </a:lnTo>
                    <a:lnTo>
                      <a:pt x="0" y="11"/>
                    </a:lnTo>
                    <a:lnTo>
                      <a:pt x="0" y="10"/>
                    </a:lnTo>
                    <a:lnTo>
                      <a:pt x="0" y="9"/>
                    </a:lnTo>
                    <a:lnTo>
                      <a:pt x="1" y="8"/>
                    </a:lnTo>
                    <a:lnTo>
                      <a:pt x="1" y="7"/>
                    </a:lnTo>
                    <a:lnTo>
                      <a:pt x="2" y="6"/>
                    </a:lnTo>
                    <a:lnTo>
                      <a:pt x="3" y="5"/>
                    </a:lnTo>
                    <a:lnTo>
                      <a:pt x="3" y="4"/>
                    </a:lnTo>
                    <a:lnTo>
                      <a:pt x="4" y="4"/>
                    </a:lnTo>
                    <a:lnTo>
                      <a:pt x="4" y="3"/>
                    </a:lnTo>
                    <a:lnTo>
                      <a:pt x="5" y="3"/>
                    </a:lnTo>
                    <a:lnTo>
                      <a:pt x="7" y="1"/>
                    </a:lnTo>
                    <a:lnTo>
                      <a:pt x="8" y="0"/>
                    </a:lnTo>
                    <a:lnTo>
                      <a:pt x="10" y="0"/>
                    </a:lnTo>
                    <a:lnTo>
                      <a:pt x="12" y="0"/>
                    </a:lnTo>
                    <a:lnTo>
                      <a:pt x="13" y="1"/>
                    </a:lnTo>
                    <a:lnTo>
                      <a:pt x="14" y="1"/>
                    </a:lnTo>
                    <a:lnTo>
                      <a:pt x="15" y="1"/>
                    </a:lnTo>
                    <a:lnTo>
                      <a:pt x="16" y="1"/>
                    </a:lnTo>
                    <a:lnTo>
                      <a:pt x="17" y="2"/>
                    </a:lnTo>
                    <a:lnTo>
                      <a:pt x="18" y="3"/>
                    </a:lnTo>
                    <a:lnTo>
                      <a:pt x="19" y="3"/>
                    </a:lnTo>
                    <a:lnTo>
                      <a:pt x="20" y="4"/>
                    </a:lnTo>
                    <a:lnTo>
                      <a:pt x="20" y="5"/>
                    </a:lnTo>
                    <a:lnTo>
                      <a:pt x="21" y="6"/>
                    </a:lnTo>
                    <a:lnTo>
                      <a:pt x="21" y="7"/>
                    </a:lnTo>
                    <a:lnTo>
                      <a:pt x="21" y="8"/>
                    </a:lnTo>
                    <a:lnTo>
                      <a:pt x="21" y="10"/>
                    </a:lnTo>
                    <a:lnTo>
                      <a:pt x="21" y="11"/>
                    </a:lnTo>
                    <a:lnTo>
                      <a:pt x="21" y="12"/>
                    </a:lnTo>
                    <a:lnTo>
                      <a:pt x="20" y="13"/>
                    </a:lnTo>
                    <a:lnTo>
                      <a:pt x="19" y="14"/>
                    </a:lnTo>
                    <a:lnTo>
                      <a:pt x="19" y="15"/>
                    </a:lnTo>
                    <a:lnTo>
                      <a:pt x="18" y="16"/>
                    </a:lnTo>
                    <a:lnTo>
                      <a:pt x="17" y="17"/>
                    </a:lnTo>
                    <a:lnTo>
                      <a:pt x="16" y="18"/>
                    </a:lnTo>
                    <a:lnTo>
                      <a:pt x="15" y="19"/>
                    </a:lnTo>
                    <a:lnTo>
                      <a:pt x="14" y="19"/>
                    </a:lnTo>
                    <a:lnTo>
                      <a:pt x="13" y="20"/>
                    </a:lnTo>
                    <a:lnTo>
                      <a:pt x="12" y="20"/>
                    </a:lnTo>
                    <a:lnTo>
                      <a:pt x="10" y="20"/>
                    </a:lnTo>
                    <a:lnTo>
                      <a:pt x="9" y="21"/>
                    </a:lnTo>
                    <a:lnTo>
                      <a:pt x="8" y="21"/>
                    </a:lnTo>
                    <a:lnTo>
                      <a:pt x="6" y="21"/>
                    </a:lnTo>
                    <a:close/>
                  </a:path>
                </a:pathLst>
              </a:custGeom>
              <a:solidFill>
                <a:srgbClr val="F8C400"/>
              </a:solidFill>
              <a:ln w="9525">
                <a:noFill/>
                <a:round/>
                <a:headEnd/>
                <a:tailEnd/>
              </a:ln>
            </p:spPr>
            <p:txBody>
              <a:bodyPr/>
              <a:lstStyle/>
              <a:p>
                <a:endParaRPr lang="en-US"/>
              </a:p>
            </p:txBody>
          </p:sp>
          <p:sp>
            <p:nvSpPr>
              <p:cNvPr id="27010" name="Freeform 426"/>
              <p:cNvSpPr>
                <a:spLocks/>
              </p:cNvSpPr>
              <p:nvPr/>
            </p:nvSpPr>
            <p:spPr bwMode="auto">
              <a:xfrm>
                <a:off x="975" y="1176"/>
                <a:ext cx="35" cy="18"/>
              </a:xfrm>
              <a:custGeom>
                <a:avLst/>
                <a:gdLst>
                  <a:gd name="T0" fmla="*/ 4 w 35"/>
                  <a:gd name="T1" fmla="*/ 18 h 18"/>
                  <a:gd name="T2" fmla="*/ 3 w 35"/>
                  <a:gd name="T3" fmla="*/ 17 h 18"/>
                  <a:gd name="T4" fmla="*/ 2 w 35"/>
                  <a:gd name="T5" fmla="*/ 16 h 18"/>
                  <a:gd name="T6" fmla="*/ 1 w 35"/>
                  <a:gd name="T7" fmla="*/ 14 h 18"/>
                  <a:gd name="T8" fmla="*/ 0 w 35"/>
                  <a:gd name="T9" fmla="*/ 12 h 18"/>
                  <a:gd name="T10" fmla="*/ 2 w 35"/>
                  <a:gd name="T11" fmla="*/ 11 h 18"/>
                  <a:gd name="T12" fmla="*/ 3 w 35"/>
                  <a:gd name="T13" fmla="*/ 9 h 18"/>
                  <a:gd name="T14" fmla="*/ 5 w 35"/>
                  <a:gd name="T15" fmla="*/ 8 h 18"/>
                  <a:gd name="T16" fmla="*/ 7 w 35"/>
                  <a:gd name="T17" fmla="*/ 7 h 18"/>
                  <a:gd name="T18" fmla="*/ 9 w 35"/>
                  <a:gd name="T19" fmla="*/ 6 h 18"/>
                  <a:gd name="T20" fmla="*/ 12 w 35"/>
                  <a:gd name="T21" fmla="*/ 5 h 18"/>
                  <a:gd name="T22" fmla="*/ 14 w 35"/>
                  <a:gd name="T23" fmla="*/ 4 h 18"/>
                  <a:gd name="T24" fmla="*/ 16 w 35"/>
                  <a:gd name="T25" fmla="*/ 4 h 18"/>
                  <a:gd name="T26" fmla="*/ 18 w 35"/>
                  <a:gd name="T27" fmla="*/ 3 h 18"/>
                  <a:gd name="T28" fmla="*/ 21 w 35"/>
                  <a:gd name="T29" fmla="*/ 2 h 18"/>
                  <a:gd name="T30" fmla="*/ 23 w 35"/>
                  <a:gd name="T31" fmla="*/ 1 h 18"/>
                  <a:gd name="T32" fmla="*/ 25 w 35"/>
                  <a:gd name="T33" fmla="*/ 1 h 18"/>
                  <a:gd name="T34" fmla="*/ 27 w 35"/>
                  <a:gd name="T35" fmla="*/ 0 h 18"/>
                  <a:gd name="T36" fmla="*/ 30 w 35"/>
                  <a:gd name="T37" fmla="*/ 0 h 18"/>
                  <a:gd name="T38" fmla="*/ 32 w 35"/>
                  <a:gd name="T39" fmla="*/ 0 h 18"/>
                  <a:gd name="T40" fmla="*/ 34 w 35"/>
                  <a:gd name="T41" fmla="*/ 0 h 18"/>
                  <a:gd name="T42" fmla="*/ 34 w 35"/>
                  <a:gd name="T43" fmla="*/ 1 h 18"/>
                  <a:gd name="T44" fmla="*/ 35 w 35"/>
                  <a:gd name="T45" fmla="*/ 3 h 18"/>
                  <a:gd name="T46" fmla="*/ 35 w 35"/>
                  <a:gd name="T47" fmla="*/ 4 h 18"/>
                  <a:gd name="T48" fmla="*/ 35 w 35"/>
                  <a:gd name="T49" fmla="*/ 6 h 18"/>
                  <a:gd name="T50" fmla="*/ 32 w 35"/>
                  <a:gd name="T51" fmla="*/ 7 h 18"/>
                  <a:gd name="T52" fmla="*/ 29 w 35"/>
                  <a:gd name="T53" fmla="*/ 8 h 18"/>
                  <a:gd name="T54" fmla="*/ 26 w 35"/>
                  <a:gd name="T55" fmla="*/ 9 h 18"/>
                  <a:gd name="T56" fmla="*/ 23 w 35"/>
                  <a:gd name="T57" fmla="*/ 9 h 18"/>
                  <a:gd name="T58" fmla="*/ 20 w 35"/>
                  <a:gd name="T59" fmla="*/ 11 h 18"/>
                  <a:gd name="T60" fmla="*/ 17 w 35"/>
                  <a:gd name="T61" fmla="*/ 12 h 18"/>
                  <a:gd name="T62" fmla="*/ 14 w 35"/>
                  <a:gd name="T63" fmla="*/ 13 h 18"/>
                  <a:gd name="T64" fmla="*/ 11 w 35"/>
                  <a:gd name="T65" fmla="*/ 14 h 18"/>
                  <a:gd name="T66" fmla="*/ 10 w 35"/>
                  <a:gd name="T67" fmla="*/ 14 h 18"/>
                  <a:gd name="T68" fmla="*/ 10 w 35"/>
                  <a:gd name="T69" fmla="*/ 14 h 18"/>
                  <a:gd name="T70" fmla="*/ 10 w 35"/>
                  <a:gd name="T71" fmla="*/ 15 h 18"/>
                  <a:gd name="T72" fmla="*/ 10 w 35"/>
                  <a:gd name="T73" fmla="*/ 15 h 18"/>
                  <a:gd name="T74" fmla="*/ 8 w 35"/>
                  <a:gd name="T75" fmla="*/ 16 h 18"/>
                  <a:gd name="T76" fmla="*/ 6 w 35"/>
                  <a:gd name="T77" fmla="*/ 16 h 18"/>
                  <a:gd name="T78" fmla="*/ 6 w 35"/>
                  <a:gd name="T79" fmla="*/ 16 h 18"/>
                  <a:gd name="T80" fmla="*/ 5 w 35"/>
                  <a:gd name="T81" fmla="*/ 17 h 18"/>
                  <a:gd name="T82" fmla="*/ 5 w 35"/>
                  <a:gd name="T83" fmla="*/ 17 h 18"/>
                  <a:gd name="T84" fmla="*/ 4 w 35"/>
                  <a:gd name="T85" fmla="*/ 18 h 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18"/>
                  <a:gd name="T131" fmla="*/ 35 w 35"/>
                  <a:gd name="T132" fmla="*/ 18 h 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18">
                    <a:moveTo>
                      <a:pt x="4" y="18"/>
                    </a:moveTo>
                    <a:lnTo>
                      <a:pt x="3" y="17"/>
                    </a:lnTo>
                    <a:lnTo>
                      <a:pt x="2" y="16"/>
                    </a:lnTo>
                    <a:lnTo>
                      <a:pt x="1" y="14"/>
                    </a:lnTo>
                    <a:lnTo>
                      <a:pt x="0" y="12"/>
                    </a:lnTo>
                    <a:lnTo>
                      <a:pt x="2" y="11"/>
                    </a:lnTo>
                    <a:lnTo>
                      <a:pt x="3" y="9"/>
                    </a:lnTo>
                    <a:lnTo>
                      <a:pt x="5" y="8"/>
                    </a:lnTo>
                    <a:lnTo>
                      <a:pt x="7" y="7"/>
                    </a:lnTo>
                    <a:lnTo>
                      <a:pt x="9" y="6"/>
                    </a:lnTo>
                    <a:lnTo>
                      <a:pt x="12" y="5"/>
                    </a:lnTo>
                    <a:lnTo>
                      <a:pt x="14" y="4"/>
                    </a:lnTo>
                    <a:lnTo>
                      <a:pt x="16" y="4"/>
                    </a:lnTo>
                    <a:lnTo>
                      <a:pt x="18" y="3"/>
                    </a:lnTo>
                    <a:lnTo>
                      <a:pt x="21" y="2"/>
                    </a:lnTo>
                    <a:lnTo>
                      <a:pt x="23" y="1"/>
                    </a:lnTo>
                    <a:lnTo>
                      <a:pt x="25" y="1"/>
                    </a:lnTo>
                    <a:lnTo>
                      <a:pt x="27" y="0"/>
                    </a:lnTo>
                    <a:lnTo>
                      <a:pt x="30" y="0"/>
                    </a:lnTo>
                    <a:lnTo>
                      <a:pt x="32" y="0"/>
                    </a:lnTo>
                    <a:lnTo>
                      <a:pt x="34" y="0"/>
                    </a:lnTo>
                    <a:lnTo>
                      <a:pt x="34" y="1"/>
                    </a:lnTo>
                    <a:lnTo>
                      <a:pt x="35" y="3"/>
                    </a:lnTo>
                    <a:lnTo>
                      <a:pt x="35" y="4"/>
                    </a:lnTo>
                    <a:lnTo>
                      <a:pt x="35" y="6"/>
                    </a:lnTo>
                    <a:lnTo>
                      <a:pt x="32" y="7"/>
                    </a:lnTo>
                    <a:lnTo>
                      <a:pt x="29" y="8"/>
                    </a:lnTo>
                    <a:lnTo>
                      <a:pt x="26" y="9"/>
                    </a:lnTo>
                    <a:lnTo>
                      <a:pt x="23" y="9"/>
                    </a:lnTo>
                    <a:lnTo>
                      <a:pt x="20" y="11"/>
                    </a:lnTo>
                    <a:lnTo>
                      <a:pt x="17" y="12"/>
                    </a:lnTo>
                    <a:lnTo>
                      <a:pt x="14" y="13"/>
                    </a:lnTo>
                    <a:lnTo>
                      <a:pt x="11" y="14"/>
                    </a:lnTo>
                    <a:lnTo>
                      <a:pt x="10" y="14"/>
                    </a:lnTo>
                    <a:lnTo>
                      <a:pt x="10" y="15"/>
                    </a:lnTo>
                    <a:lnTo>
                      <a:pt x="8" y="16"/>
                    </a:lnTo>
                    <a:lnTo>
                      <a:pt x="6" y="16"/>
                    </a:lnTo>
                    <a:lnTo>
                      <a:pt x="5" y="17"/>
                    </a:lnTo>
                    <a:lnTo>
                      <a:pt x="4" y="18"/>
                    </a:lnTo>
                    <a:close/>
                  </a:path>
                </a:pathLst>
              </a:custGeom>
              <a:solidFill>
                <a:srgbClr val="A98F00"/>
              </a:solidFill>
              <a:ln w="9525">
                <a:noFill/>
                <a:round/>
                <a:headEnd/>
                <a:tailEnd/>
              </a:ln>
            </p:spPr>
            <p:txBody>
              <a:bodyPr/>
              <a:lstStyle/>
              <a:p>
                <a:endParaRPr lang="en-US"/>
              </a:p>
            </p:txBody>
          </p:sp>
        </p:grpSp>
        <p:sp>
          <p:nvSpPr>
            <p:cNvPr id="26644" name="Freeform 428"/>
            <p:cNvSpPr>
              <a:spLocks/>
            </p:cNvSpPr>
            <p:nvPr/>
          </p:nvSpPr>
          <p:spPr bwMode="auto">
            <a:xfrm>
              <a:off x="1541" y="1170"/>
              <a:ext cx="21" cy="21"/>
            </a:xfrm>
            <a:custGeom>
              <a:avLst/>
              <a:gdLst>
                <a:gd name="T0" fmla="*/ 11 w 21"/>
                <a:gd name="T1" fmla="*/ 21 h 21"/>
                <a:gd name="T2" fmla="*/ 9 w 21"/>
                <a:gd name="T3" fmla="*/ 20 h 21"/>
                <a:gd name="T4" fmla="*/ 7 w 21"/>
                <a:gd name="T5" fmla="*/ 20 h 21"/>
                <a:gd name="T6" fmla="*/ 5 w 21"/>
                <a:gd name="T7" fmla="*/ 19 h 21"/>
                <a:gd name="T8" fmla="*/ 3 w 21"/>
                <a:gd name="T9" fmla="*/ 19 h 21"/>
                <a:gd name="T10" fmla="*/ 3 w 21"/>
                <a:gd name="T11" fmla="*/ 18 h 21"/>
                <a:gd name="T12" fmla="*/ 3 w 21"/>
                <a:gd name="T13" fmla="*/ 17 h 21"/>
                <a:gd name="T14" fmla="*/ 3 w 21"/>
                <a:gd name="T15" fmla="*/ 17 h 21"/>
                <a:gd name="T16" fmla="*/ 2 w 21"/>
                <a:gd name="T17" fmla="*/ 17 h 21"/>
                <a:gd name="T18" fmla="*/ 1 w 21"/>
                <a:gd name="T19" fmla="*/ 17 h 21"/>
                <a:gd name="T20" fmla="*/ 1 w 21"/>
                <a:gd name="T21" fmla="*/ 17 h 21"/>
                <a:gd name="T22" fmla="*/ 1 w 21"/>
                <a:gd name="T23" fmla="*/ 16 h 21"/>
                <a:gd name="T24" fmla="*/ 0 w 21"/>
                <a:gd name="T25" fmla="*/ 14 h 21"/>
                <a:gd name="T26" fmla="*/ 0 w 21"/>
                <a:gd name="T27" fmla="*/ 13 h 21"/>
                <a:gd name="T28" fmla="*/ 0 w 21"/>
                <a:gd name="T29" fmla="*/ 12 h 21"/>
                <a:gd name="T30" fmla="*/ 0 w 21"/>
                <a:gd name="T31" fmla="*/ 11 h 21"/>
                <a:gd name="T32" fmla="*/ 1 w 21"/>
                <a:gd name="T33" fmla="*/ 10 h 21"/>
                <a:gd name="T34" fmla="*/ 1 w 21"/>
                <a:gd name="T35" fmla="*/ 9 h 21"/>
                <a:gd name="T36" fmla="*/ 1 w 21"/>
                <a:gd name="T37" fmla="*/ 8 h 21"/>
                <a:gd name="T38" fmla="*/ 1 w 21"/>
                <a:gd name="T39" fmla="*/ 7 h 21"/>
                <a:gd name="T40" fmla="*/ 1 w 21"/>
                <a:gd name="T41" fmla="*/ 6 h 21"/>
                <a:gd name="T42" fmla="*/ 2 w 21"/>
                <a:gd name="T43" fmla="*/ 6 h 21"/>
                <a:gd name="T44" fmla="*/ 2 w 21"/>
                <a:gd name="T45" fmla="*/ 5 h 21"/>
                <a:gd name="T46" fmla="*/ 2 w 21"/>
                <a:gd name="T47" fmla="*/ 4 h 21"/>
                <a:gd name="T48" fmla="*/ 3 w 21"/>
                <a:gd name="T49" fmla="*/ 4 h 21"/>
                <a:gd name="T50" fmla="*/ 3 w 21"/>
                <a:gd name="T51" fmla="*/ 3 h 21"/>
                <a:gd name="T52" fmla="*/ 4 w 21"/>
                <a:gd name="T53" fmla="*/ 2 h 21"/>
                <a:gd name="T54" fmla="*/ 5 w 21"/>
                <a:gd name="T55" fmla="*/ 2 h 21"/>
                <a:gd name="T56" fmla="*/ 5 w 21"/>
                <a:gd name="T57" fmla="*/ 1 h 21"/>
                <a:gd name="T58" fmla="*/ 6 w 21"/>
                <a:gd name="T59" fmla="*/ 1 h 21"/>
                <a:gd name="T60" fmla="*/ 7 w 21"/>
                <a:gd name="T61" fmla="*/ 1 h 21"/>
                <a:gd name="T62" fmla="*/ 7 w 21"/>
                <a:gd name="T63" fmla="*/ 0 h 21"/>
                <a:gd name="T64" fmla="*/ 8 w 21"/>
                <a:gd name="T65" fmla="*/ 0 h 21"/>
                <a:gd name="T66" fmla="*/ 9 w 21"/>
                <a:gd name="T67" fmla="*/ 0 h 21"/>
                <a:gd name="T68" fmla="*/ 10 w 21"/>
                <a:gd name="T69" fmla="*/ 0 h 21"/>
                <a:gd name="T70" fmla="*/ 11 w 21"/>
                <a:gd name="T71" fmla="*/ 0 h 21"/>
                <a:gd name="T72" fmla="*/ 12 w 21"/>
                <a:gd name="T73" fmla="*/ 0 h 21"/>
                <a:gd name="T74" fmla="*/ 13 w 21"/>
                <a:gd name="T75" fmla="*/ 0 h 21"/>
                <a:gd name="T76" fmla="*/ 14 w 21"/>
                <a:gd name="T77" fmla="*/ 1 h 21"/>
                <a:gd name="T78" fmla="*/ 15 w 21"/>
                <a:gd name="T79" fmla="*/ 1 h 21"/>
                <a:gd name="T80" fmla="*/ 17 w 21"/>
                <a:gd name="T81" fmla="*/ 1 h 21"/>
                <a:gd name="T82" fmla="*/ 18 w 21"/>
                <a:gd name="T83" fmla="*/ 2 h 21"/>
                <a:gd name="T84" fmla="*/ 19 w 21"/>
                <a:gd name="T85" fmla="*/ 2 h 21"/>
                <a:gd name="T86" fmla="*/ 19 w 21"/>
                <a:gd name="T87" fmla="*/ 3 h 21"/>
                <a:gd name="T88" fmla="*/ 20 w 21"/>
                <a:gd name="T89" fmla="*/ 3 h 21"/>
                <a:gd name="T90" fmla="*/ 20 w 21"/>
                <a:gd name="T91" fmla="*/ 4 h 21"/>
                <a:gd name="T92" fmla="*/ 20 w 21"/>
                <a:gd name="T93" fmla="*/ 5 h 21"/>
                <a:gd name="T94" fmla="*/ 21 w 21"/>
                <a:gd name="T95" fmla="*/ 5 h 21"/>
                <a:gd name="T96" fmla="*/ 21 w 21"/>
                <a:gd name="T97" fmla="*/ 5 h 21"/>
                <a:gd name="T98" fmla="*/ 21 w 21"/>
                <a:gd name="T99" fmla="*/ 8 h 21"/>
                <a:gd name="T100" fmla="*/ 21 w 21"/>
                <a:gd name="T101" fmla="*/ 11 h 21"/>
                <a:gd name="T102" fmla="*/ 21 w 21"/>
                <a:gd name="T103" fmla="*/ 12 h 21"/>
                <a:gd name="T104" fmla="*/ 21 w 21"/>
                <a:gd name="T105" fmla="*/ 13 h 21"/>
                <a:gd name="T106" fmla="*/ 20 w 21"/>
                <a:gd name="T107" fmla="*/ 14 h 21"/>
                <a:gd name="T108" fmla="*/ 20 w 21"/>
                <a:gd name="T109" fmla="*/ 15 h 21"/>
                <a:gd name="T110" fmla="*/ 19 w 21"/>
                <a:gd name="T111" fmla="*/ 16 h 21"/>
                <a:gd name="T112" fmla="*/ 19 w 21"/>
                <a:gd name="T113" fmla="*/ 16 h 21"/>
                <a:gd name="T114" fmla="*/ 18 w 21"/>
                <a:gd name="T115" fmla="*/ 17 h 21"/>
                <a:gd name="T116" fmla="*/ 17 w 21"/>
                <a:gd name="T117" fmla="*/ 18 h 21"/>
                <a:gd name="T118" fmla="*/ 16 w 21"/>
                <a:gd name="T119" fmla="*/ 18 h 21"/>
                <a:gd name="T120" fmla="*/ 14 w 21"/>
                <a:gd name="T121" fmla="*/ 19 h 21"/>
                <a:gd name="T122" fmla="*/ 13 w 21"/>
                <a:gd name="T123" fmla="*/ 20 h 21"/>
                <a:gd name="T124" fmla="*/ 11 w 21"/>
                <a:gd name="T125" fmla="*/ 21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1"/>
                <a:gd name="T191" fmla="*/ 21 w 21"/>
                <a:gd name="T192" fmla="*/ 21 h 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1">
                  <a:moveTo>
                    <a:pt x="11" y="21"/>
                  </a:moveTo>
                  <a:lnTo>
                    <a:pt x="9" y="20"/>
                  </a:lnTo>
                  <a:lnTo>
                    <a:pt x="7" y="20"/>
                  </a:lnTo>
                  <a:lnTo>
                    <a:pt x="5" y="19"/>
                  </a:lnTo>
                  <a:lnTo>
                    <a:pt x="3" y="19"/>
                  </a:lnTo>
                  <a:lnTo>
                    <a:pt x="3" y="18"/>
                  </a:lnTo>
                  <a:lnTo>
                    <a:pt x="3" y="17"/>
                  </a:lnTo>
                  <a:lnTo>
                    <a:pt x="2" y="17"/>
                  </a:lnTo>
                  <a:lnTo>
                    <a:pt x="1" y="17"/>
                  </a:lnTo>
                  <a:lnTo>
                    <a:pt x="1" y="16"/>
                  </a:lnTo>
                  <a:lnTo>
                    <a:pt x="0" y="14"/>
                  </a:lnTo>
                  <a:lnTo>
                    <a:pt x="0" y="13"/>
                  </a:lnTo>
                  <a:lnTo>
                    <a:pt x="0" y="12"/>
                  </a:lnTo>
                  <a:lnTo>
                    <a:pt x="0" y="11"/>
                  </a:lnTo>
                  <a:lnTo>
                    <a:pt x="1" y="10"/>
                  </a:lnTo>
                  <a:lnTo>
                    <a:pt x="1" y="9"/>
                  </a:lnTo>
                  <a:lnTo>
                    <a:pt x="1" y="8"/>
                  </a:lnTo>
                  <a:lnTo>
                    <a:pt x="1" y="7"/>
                  </a:lnTo>
                  <a:lnTo>
                    <a:pt x="1" y="6"/>
                  </a:lnTo>
                  <a:lnTo>
                    <a:pt x="2" y="6"/>
                  </a:lnTo>
                  <a:lnTo>
                    <a:pt x="2" y="5"/>
                  </a:lnTo>
                  <a:lnTo>
                    <a:pt x="2" y="4"/>
                  </a:lnTo>
                  <a:lnTo>
                    <a:pt x="3" y="4"/>
                  </a:lnTo>
                  <a:lnTo>
                    <a:pt x="3" y="3"/>
                  </a:lnTo>
                  <a:lnTo>
                    <a:pt x="4" y="2"/>
                  </a:lnTo>
                  <a:lnTo>
                    <a:pt x="5" y="2"/>
                  </a:lnTo>
                  <a:lnTo>
                    <a:pt x="5" y="1"/>
                  </a:lnTo>
                  <a:lnTo>
                    <a:pt x="6" y="1"/>
                  </a:lnTo>
                  <a:lnTo>
                    <a:pt x="7" y="1"/>
                  </a:lnTo>
                  <a:lnTo>
                    <a:pt x="7" y="0"/>
                  </a:lnTo>
                  <a:lnTo>
                    <a:pt x="8" y="0"/>
                  </a:lnTo>
                  <a:lnTo>
                    <a:pt x="9" y="0"/>
                  </a:lnTo>
                  <a:lnTo>
                    <a:pt x="10" y="0"/>
                  </a:lnTo>
                  <a:lnTo>
                    <a:pt x="11" y="0"/>
                  </a:lnTo>
                  <a:lnTo>
                    <a:pt x="12" y="0"/>
                  </a:lnTo>
                  <a:lnTo>
                    <a:pt x="13" y="0"/>
                  </a:lnTo>
                  <a:lnTo>
                    <a:pt x="14" y="1"/>
                  </a:lnTo>
                  <a:lnTo>
                    <a:pt x="15" y="1"/>
                  </a:lnTo>
                  <a:lnTo>
                    <a:pt x="17" y="1"/>
                  </a:lnTo>
                  <a:lnTo>
                    <a:pt x="18" y="2"/>
                  </a:lnTo>
                  <a:lnTo>
                    <a:pt x="19" y="2"/>
                  </a:lnTo>
                  <a:lnTo>
                    <a:pt x="19" y="3"/>
                  </a:lnTo>
                  <a:lnTo>
                    <a:pt x="20" y="3"/>
                  </a:lnTo>
                  <a:lnTo>
                    <a:pt x="20" y="4"/>
                  </a:lnTo>
                  <a:lnTo>
                    <a:pt x="20" y="5"/>
                  </a:lnTo>
                  <a:lnTo>
                    <a:pt x="21" y="5"/>
                  </a:lnTo>
                  <a:lnTo>
                    <a:pt x="21" y="8"/>
                  </a:lnTo>
                  <a:lnTo>
                    <a:pt x="21" y="11"/>
                  </a:lnTo>
                  <a:lnTo>
                    <a:pt x="21" y="12"/>
                  </a:lnTo>
                  <a:lnTo>
                    <a:pt x="21" y="13"/>
                  </a:lnTo>
                  <a:lnTo>
                    <a:pt x="20" y="14"/>
                  </a:lnTo>
                  <a:lnTo>
                    <a:pt x="20" y="15"/>
                  </a:lnTo>
                  <a:lnTo>
                    <a:pt x="19" y="16"/>
                  </a:lnTo>
                  <a:lnTo>
                    <a:pt x="18" y="17"/>
                  </a:lnTo>
                  <a:lnTo>
                    <a:pt x="17" y="18"/>
                  </a:lnTo>
                  <a:lnTo>
                    <a:pt x="16" y="18"/>
                  </a:lnTo>
                  <a:lnTo>
                    <a:pt x="14" y="19"/>
                  </a:lnTo>
                  <a:lnTo>
                    <a:pt x="13" y="20"/>
                  </a:lnTo>
                  <a:lnTo>
                    <a:pt x="11" y="21"/>
                  </a:lnTo>
                  <a:close/>
                </a:path>
              </a:pathLst>
            </a:custGeom>
            <a:solidFill>
              <a:srgbClr val="F8C400"/>
            </a:solidFill>
            <a:ln w="9525">
              <a:noFill/>
              <a:round/>
              <a:headEnd/>
              <a:tailEnd/>
            </a:ln>
          </p:spPr>
          <p:txBody>
            <a:bodyPr/>
            <a:lstStyle/>
            <a:p>
              <a:endParaRPr lang="en-US"/>
            </a:p>
          </p:txBody>
        </p:sp>
        <p:sp>
          <p:nvSpPr>
            <p:cNvPr id="26645" name="Freeform 429"/>
            <p:cNvSpPr>
              <a:spLocks/>
            </p:cNvSpPr>
            <p:nvPr/>
          </p:nvSpPr>
          <p:spPr bwMode="auto">
            <a:xfrm>
              <a:off x="930" y="1175"/>
              <a:ext cx="23" cy="12"/>
            </a:xfrm>
            <a:custGeom>
              <a:avLst/>
              <a:gdLst>
                <a:gd name="T0" fmla="*/ 18 w 23"/>
                <a:gd name="T1" fmla="*/ 12 h 12"/>
                <a:gd name="T2" fmla="*/ 16 w 23"/>
                <a:gd name="T3" fmla="*/ 11 h 12"/>
                <a:gd name="T4" fmla="*/ 14 w 23"/>
                <a:gd name="T5" fmla="*/ 11 h 12"/>
                <a:gd name="T6" fmla="*/ 11 w 23"/>
                <a:gd name="T7" fmla="*/ 10 h 12"/>
                <a:gd name="T8" fmla="*/ 9 w 23"/>
                <a:gd name="T9" fmla="*/ 9 h 12"/>
                <a:gd name="T10" fmla="*/ 7 w 23"/>
                <a:gd name="T11" fmla="*/ 8 h 12"/>
                <a:gd name="T12" fmla="*/ 5 w 23"/>
                <a:gd name="T13" fmla="*/ 8 h 12"/>
                <a:gd name="T14" fmla="*/ 2 w 23"/>
                <a:gd name="T15" fmla="*/ 7 h 12"/>
                <a:gd name="T16" fmla="*/ 0 w 23"/>
                <a:gd name="T17" fmla="*/ 7 h 12"/>
                <a:gd name="T18" fmla="*/ 0 w 23"/>
                <a:gd name="T19" fmla="*/ 5 h 12"/>
                <a:gd name="T20" fmla="*/ 0 w 23"/>
                <a:gd name="T21" fmla="*/ 4 h 12"/>
                <a:gd name="T22" fmla="*/ 1 w 23"/>
                <a:gd name="T23" fmla="*/ 2 h 12"/>
                <a:gd name="T24" fmla="*/ 1 w 23"/>
                <a:gd name="T25" fmla="*/ 0 h 12"/>
                <a:gd name="T26" fmla="*/ 3 w 23"/>
                <a:gd name="T27" fmla="*/ 0 h 12"/>
                <a:gd name="T28" fmla="*/ 4 w 23"/>
                <a:gd name="T29" fmla="*/ 0 h 12"/>
                <a:gd name="T30" fmla="*/ 5 w 23"/>
                <a:gd name="T31" fmla="*/ 1 h 12"/>
                <a:gd name="T32" fmla="*/ 7 w 23"/>
                <a:gd name="T33" fmla="*/ 1 h 12"/>
                <a:gd name="T34" fmla="*/ 8 w 23"/>
                <a:gd name="T35" fmla="*/ 1 h 12"/>
                <a:gd name="T36" fmla="*/ 10 w 23"/>
                <a:gd name="T37" fmla="*/ 1 h 12"/>
                <a:gd name="T38" fmla="*/ 11 w 23"/>
                <a:gd name="T39" fmla="*/ 2 h 12"/>
                <a:gd name="T40" fmla="*/ 12 w 23"/>
                <a:gd name="T41" fmla="*/ 2 h 12"/>
                <a:gd name="T42" fmla="*/ 15 w 23"/>
                <a:gd name="T43" fmla="*/ 3 h 12"/>
                <a:gd name="T44" fmla="*/ 18 w 23"/>
                <a:gd name="T45" fmla="*/ 4 h 12"/>
                <a:gd name="T46" fmla="*/ 20 w 23"/>
                <a:gd name="T47" fmla="*/ 5 h 12"/>
                <a:gd name="T48" fmla="*/ 23 w 23"/>
                <a:gd name="T49" fmla="*/ 6 h 12"/>
                <a:gd name="T50" fmla="*/ 22 w 23"/>
                <a:gd name="T51" fmla="*/ 8 h 12"/>
                <a:gd name="T52" fmla="*/ 21 w 23"/>
                <a:gd name="T53" fmla="*/ 10 h 12"/>
                <a:gd name="T54" fmla="*/ 20 w 23"/>
                <a:gd name="T55" fmla="*/ 11 h 12"/>
                <a:gd name="T56" fmla="*/ 20 w 23"/>
                <a:gd name="T57" fmla="*/ 12 h 12"/>
                <a:gd name="T58" fmla="*/ 19 w 23"/>
                <a:gd name="T59" fmla="*/ 12 h 12"/>
                <a:gd name="T60" fmla="*/ 19 w 23"/>
                <a:gd name="T61" fmla="*/ 12 h 12"/>
                <a:gd name="T62" fmla="*/ 19 w 23"/>
                <a:gd name="T63" fmla="*/ 12 h 12"/>
                <a:gd name="T64" fmla="*/ 18 w 23"/>
                <a:gd name="T65" fmla="*/ 12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2"/>
                <a:gd name="T101" fmla="*/ 23 w 23"/>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2">
                  <a:moveTo>
                    <a:pt x="18" y="12"/>
                  </a:moveTo>
                  <a:lnTo>
                    <a:pt x="16" y="11"/>
                  </a:lnTo>
                  <a:lnTo>
                    <a:pt x="14" y="11"/>
                  </a:lnTo>
                  <a:lnTo>
                    <a:pt x="11" y="10"/>
                  </a:lnTo>
                  <a:lnTo>
                    <a:pt x="9" y="9"/>
                  </a:lnTo>
                  <a:lnTo>
                    <a:pt x="7" y="8"/>
                  </a:lnTo>
                  <a:lnTo>
                    <a:pt x="5" y="8"/>
                  </a:lnTo>
                  <a:lnTo>
                    <a:pt x="2" y="7"/>
                  </a:lnTo>
                  <a:lnTo>
                    <a:pt x="0" y="7"/>
                  </a:lnTo>
                  <a:lnTo>
                    <a:pt x="0" y="5"/>
                  </a:lnTo>
                  <a:lnTo>
                    <a:pt x="0" y="4"/>
                  </a:lnTo>
                  <a:lnTo>
                    <a:pt x="1" y="2"/>
                  </a:lnTo>
                  <a:lnTo>
                    <a:pt x="1" y="0"/>
                  </a:lnTo>
                  <a:lnTo>
                    <a:pt x="3" y="0"/>
                  </a:lnTo>
                  <a:lnTo>
                    <a:pt x="4" y="0"/>
                  </a:lnTo>
                  <a:lnTo>
                    <a:pt x="5" y="1"/>
                  </a:lnTo>
                  <a:lnTo>
                    <a:pt x="7" y="1"/>
                  </a:lnTo>
                  <a:lnTo>
                    <a:pt x="8" y="1"/>
                  </a:lnTo>
                  <a:lnTo>
                    <a:pt x="10" y="1"/>
                  </a:lnTo>
                  <a:lnTo>
                    <a:pt x="11" y="2"/>
                  </a:lnTo>
                  <a:lnTo>
                    <a:pt x="12" y="2"/>
                  </a:lnTo>
                  <a:lnTo>
                    <a:pt x="15" y="3"/>
                  </a:lnTo>
                  <a:lnTo>
                    <a:pt x="18" y="4"/>
                  </a:lnTo>
                  <a:lnTo>
                    <a:pt x="20" y="5"/>
                  </a:lnTo>
                  <a:lnTo>
                    <a:pt x="23" y="6"/>
                  </a:lnTo>
                  <a:lnTo>
                    <a:pt x="22" y="8"/>
                  </a:lnTo>
                  <a:lnTo>
                    <a:pt x="21" y="10"/>
                  </a:lnTo>
                  <a:lnTo>
                    <a:pt x="20" y="11"/>
                  </a:lnTo>
                  <a:lnTo>
                    <a:pt x="20" y="12"/>
                  </a:lnTo>
                  <a:lnTo>
                    <a:pt x="19" y="12"/>
                  </a:lnTo>
                  <a:lnTo>
                    <a:pt x="18" y="12"/>
                  </a:lnTo>
                  <a:close/>
                </a:path>
              </a:pathLst>
            </a:custGeom>
            <a:solidFill>
              <a:srgbClr val="A98F00"/>
            </a:solidFill>
            <a:ln w="9525">
              <a:noFill/>
              <a:round/>
              <a:headEnd/>
              <a:tailEnd/>
            </a:ln>
          </p:spPr>
          <p:txBody>
            <a:bodyPr/>
            <a:lstStyle/>
            <a:p>
              <a:endParaRPr lang="en-US"/>
            </a:p>
          </p:txBody>
        </p:sp>
        <p:sp>
          <p:nvSpPr>
            <p:cNvPr id="26646" name="Freeform 430"/>
            <p:cNvSpPr>
              <a:spLocks/>
            </p:cNvSpPr>
            <p:nvPr/>
          </p:nvSpPr>
          <p:spPr bwMode="auto">
            <a:xfrm>
              <a:off x="1123" y="1175"/>
              <a:ext cx="23" cy="7"/>
            </a:xfrm>
            <a:custGeom>
              <a:avLst/>
              <a:gdLst>
                <a:gd name="T0" fmla="*/ 8 w 23"/>
                <a:gd name="T1" fmla="*/ 7 h 7"/>
                <a:gd name="T2" fmla="*/ 6 w 23"/>
                <a:gd name="T3" fmla="*/ 7 h 7"/>
                <a:gd name="T4" fmla="*/ 4 w 23"/>
                <a:gd name="T5" fmla="*/ 7 h 7"/>
                <a:gd name="T6" fmla="*/ 2 w 23"/>
                <a:gd name="T7" fmla="*/ 6 h 7"/>
                <a:gd name="T8" fmla="*/ 0 w 23"/>
                <a:gd name="T9" fmla="*/ 6 h 7"/>
                <a:gd name="T10" fmla="*/ 0 w 23"/>
                <a:gd name="T11" fmla="*/ 5 h 7"/>
                <a:gd name="T12" fmla="*/ 0 w 23"/>
                <a:gd name="T13" fmla="*/ 3 h 7"/>
                <a:gd name="T14" fmla="*/ 0 w 23"/>
                <a:gd name="T15" fmla="*/ 1 h 7"/>
                <a:gd name="T16" fmla="*/ 0 w 23"/>
                <a:gd name="T17" fmla="*/ 0 h 7"/>
                <a:gd name="T18" fmla="*/ 3 w 23"/>
                <a:gd name="T19" fmla="*/ 0 h 7"/>
                <a:gd name="T20" fmla="*/ 6 w 23"/>
                <a:gd name="T21" fmla="*/ 0 h 7"/>
                <a:gd name="T22" fmla="*/ 9 w 23"/>
                <a:gd name="T23" fmla="*/ 0 h 7"/>
                <a:gd name="T24" fmla="*/ 11 w 23"/>
                <a:gd name="T25" fmla="*/ 0 h 7"/>
                <a:gd name="T26" fmla="*/ 14 w 23"/>
                <a:gd name="T27" fmla="*/ 0 h 7"/>
                <a:gd name="T28" fmla="*/ 17 w 23"/>
                <a:gd name="T29" fmla="*/ 0 h 7"/>
                <a:gd name="T30" fmla="*/ 20 w 23"/>
                <a:gd name="T31" fmla="*/ 0 h 7"/>
                <a:gd name="T32" fmla="*/ 23 w 23"/>
                <a:gd name="T33" fmla="*/ 0 h 7"/>
                <a:gd name="T34" fmla="*/ 23 w 23"/>
                <a:gd name="T35" fmla="*/ 1 h 7"/>
                <a:gd name="T36" fmla="*/ 23 w 23"/>
                <a:gd name="T37" fmla="*/ 3 h 7"/>
                <a:gd name="T38" fmla="*/ 23 w 23"/>
                <a:gd name="T39" fmla="*/ 5 h 7"/>
                <a:gd name="T40" fmla="*/ 23 w 23"/>
                <a:gd name="T41" fmla="*/ 6 h 7"/>
                <a:gd name="T42" fmla="*/ 21 w 23"/>
                <a:gd name="T43" fmla="*/ 6 h 7"/>
                <a:gd name="T44" fmla="*/ 19 w 23"/>
                <a:gd name="T45" fmla="*/ 6 h 7"/>
                <a:gd name="T46" fmla="*/ 17 w 23"/>
                <a:gd name="T47" fmla="*/ 7 h 7"/>
                <a:gd name="T48" fmla="*/ 15 w 23"/>
                <a:gd name="T49" fmla="*/ 7 h 7"/>
                <a:gd name="T50" fmla="*/ 14 w 23"/>
                <a:gd name="T51" fmla="*/ 7 h 7"/>
                <a:gd name="T52" fmla="*/ 12 w 23"/>
                <a:gd name="T53" fmla="*/ 7 h 7"/>
                <a:gd name="T54" fmla="*/ 10 w 23"/>
                <a:gd name="T55" fmla="*/ 7 h 7"/>
                <a:gd name="T56" fmla="*/ 8 w 23"/>
                <a:gd name="T57" fmla="*/ 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7"/>
                <a:gd name="T89" fmla="*/ 23 w 23"/>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7">
                  <a:moveTo>
                    <a:pt x="8" y="7"/>
                  </a:moveTo>
                  <a:lnTo>
                    <a:pt x="6" y="7"/>
                  </a:lnTo>
                  <a:lnTo>
                    <a:pt x="4" y="7"/>
                  </a:lnTo>
                  <a:lnTo>
                    <a:pt x="2" y="6"/>
                  </a:lnTo>
                  <a:lnTo>
                    <a:pt x="0" y="6"/>
                  </a:lnTo>
                  <a:lnTo>
                    <a:pt x="0" y="5"/>
                  </a:lnTo>
                  <a:lnTo>
                    <a:pt x="0" y="3"/>
                  </a:lnTo>
                  <a:lnTo>
                    <a:pt x="0" y="1"/>
                  </a:lnTo>
                  <a:lnTo>
                    <a:pt x="0" y="0"/>
                  </a:lnTo>
                  <a:lnTo>
                    <a:pt x="3" y="0"/>
                  </a:lnTo>
                  <a:lnTo>
                    <a:pt x="6" y="0"/>
                  </a:lnTo>
                  <a:lnTo>
                    <a:pt x="9" y="0"/>
                  </a:lnTo>
                  <a:lnTo>
                    <a:pt x="11" y="0"/>
                  </a:lnTo>
                  <a:lnTo>
                    <a:pt x="14" y="0"/>
                  </a:lnTo>
                  <a:lnTo>
                    <a:pt x="17" y="0"/>
                  </a:lnTo>
                  <a:lnTo>
                    <a:pt x="20" y="0"/>
                  </a:lnTo>
                  <a:lnTo>
                    <a:pt x="23" y="0"/>
                  </a:lnTo>
                  <a:lnTo>
                    <a:pt x="23" y="1"/>
                  </a:lnTo>
                  <a:lnTo>
                    <a:pt x="23" y="3"/>
                  </a:lnTo>
                  <a:lnTo>
                    <a:pt x="23" y="5"/>
                  </a:lnTo>
                  <a:lnTo>
                    <a:pt x="23" y="6"/>
                  </a:lnTo>
                  <a:lnTo>
                    <a:pt x="21" y="6"/>
                  </a:lnTo>
                  <a:lnTo>
                    <a:pt x="19" y="6"/>
                  </a:lnTo>
                  <a:lnTo>
                    <a:pt x="17" y="7"/>
                  </a:lnTo>
                  <a:lnTo>
                    <a:pt x="15" y="7"/>
                  </a:lnTo>
                  <a:lnTo>
                    <a:pt x="14" y="7"/>
                  </a:lnTo>
                  <a:lnTo>
                    <a:pt x="12" y="7"/>
                  </a:lnTo>
                  <a:lnTo>
                    <a:pt x="10" y="7"/>
                  </a:lnTo>
                  <a:lnTo>
                    <a:pt x="8" y="7"/>
                  </a:lnTo>
                  <a:close/>
                </a:path>
              </a:pathLst>
            </a:custGeom>
            <a:solidFill>
              <a:srgbClr val="A98F00"/>
            </a:solidFill>
            <a:ln w="9525">
              <a:noFill/>
              <a:round/>
              <a:headEnd/>
              <a:tailEnd/>
            </a:ln>
          </p:spPr>
          <p:txBody>
            <a:bodyPr/>
            <a:lstStyle/>
            <a:p>
              <a:endParaRPr lang="en-US"/>
            </a:p>
          </p:txBody>
        </p:sp>
        <p:sp>
          <p:nvSpPr>
            <p:cNvPr id="26647" name="Freeform 431"/>
            <p:cNvSpPr>
              <a:spLocks/>
            </p:cNvSpPr>
            <p:nvPr/>
          </p:nvSpPr>
          <p:spPr bwMode="auto">
            <a:xfrm>
              <a:off x="1022" y="1174"/>
              <a:ext cx="30" cy="7"/>
            </a:xfrm>
            <a:custGeom>
              <a:avLst/>
              <a:gdLst>
                <a:gd name="T0" fmla="*/ 0 w 30"/>
                <a:gd name="T1" fmla="*/ 7 h 7"/>
                <a:gd name="T2" fmla="*/ 0 w 30"/>
                <a:gd name="T3" fmla="*/ 6 h 7"/>
                <a:gd name="T4" fmla="*/ 0 w 30"/>
                <a:gd name="T5" fmla="*/ 4 h 7"/>
                <a:gd name="T6" fmla="*/ 0 w 30"/>
                <a:gd name="T7" fmla="*/ 2 h 7"/>
                <a:gd name="T8" fmla="*/ 1 w 30"/>
                <a:gd name="T9" fmla="*/ 0 h 7"/>
                <a:gd name="T10" fmla="*/ 4 w 30"/>
                <a:gd name="T11" fmla="*/ 0 h 7"/>
                <a:gd name="T12" fmla="*/ 8 w 30"/>
                <a:gd name="T13" fmla="*/ 0 h 7"/>
                <a:gd name="T14" fmla="*/ 12 w 30"/>
                <a:gd name="T15" fmla="*/ 0 h 7"/>
                <a:gd name="T16" fmla="*/ 15 w 30"/>
                <a:gd name="T17" fmla="*/ 0 h 7"/>
                <a:gd name="T18" fmla="*/ 19 w 30"/>
                <a:gd name="T19" fmla="*/ 0 h 7"/>
                <a:gd name="T20" fmla="*/ 23 w 30"/>
                <a:gd name="T21" fmla="*/ 0 h 7"/>
                <a:gd name="T22" fmla="*/ 26 w 30"/>
                <a:gd name="T23" fmla="*/ 0 h 7"/>
                <a:gd name="T24" fmla="*/ 30 w 30"/>
                <a:gd name="T25" fmla="*/ 1 h 7"/>
                <a:gd name="T26" fmla="*/ 30 w 30"/>
                <a:gd name="T27" fmla="*/ 2 h 7"/>
                <a:gd name="T28" fmla="*/ 30 w 30"/>
                <a:gd name="T29" fmla="*/ 4 h 7"/>
                <a:gd name="T30" fmla="*/ 30 w 30"/>
                <a:gd name="T31" fmla="*/ 6 h 7"/>
                <a:gd name="T32" fmla="*/ 30 w 30"/>
                <a:gd name="T33" fmla="*/ 7 h 7"/>
                <a:gd name="T34" fmla="*/ 26 w 30"/>
                <a:gd name="T35" fmla="*/ 7 h 7"/>
                <a:gd name="T36" fmla="*/ 23 w 30"/>
                <a:gd name="T37" fmla="*/ 7 h 7"/>
                <a:gd name="T38" fmla="*/ 19 w 30"/>
                <a:gd name="T39" fmla="*/ 7 h 7"/>
                <a:gd name="T40" fmla="*/ 15 w 30"/>
                <a:gd name="T41" fmla="*/ 7 h 7"/>
                <a:gd name="T42" fmla="*/ 11 w 30"/>
                <a:gd name="T43" fmla="*/ 7 h 7"/>
                <a:gd name="T44" fmla="*/ 8 w 30"/>
                <a:gd name="T45" fmla="*/ 7 h 7"/>
                <a:gd name="T46" fmla="*/ 4 w 30"/>
                <a:gd name="T47" fmla="*/ 7 h 7"/>
                <a:gd name="T48" fmla="*/ 0 w 30"/>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7"/>
                <a:gd name="T77" fmla="*/ 30 w 30"/>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7">
                  <a:moveTo>
                    <a:pt x="0" y="7"/>
                  </a:moveTo>
                  <a:lnTo>
                    <a:pt x="0" y="6"/>
                  </a:lnTo>
                  <a:lnTo>
                    <a:pt x="0" y="4"/>
                  </a:lnTo>
                  <a:lnTo>
                    <a:pt x="0" y="2"/>
                  </a:lnTo>
                  <a:lnTo>
                    <a:pt x="1" y="0"/>
                  </a:lnTo>
                  <a:lnTo>
                    <a:pt x="4" y="0"/>
                  </a:lnTo>
                  <a:lnTo>
                    <a:pt x="8" y="0"/>
                  </a:lnTo>
                  <a:lnTo>
                    <a:pt x="12" y="0"/>
                  </a:lnTo>
                  <a:lnTo>
                    <a:pt x="15" y="0"/>
                  </a:lnTo>
                  <a:lnTo>
                    <a:pt x="19" y="0"/>
                  </a:lnTo>
                  <a:lnTo>
                    <a:pt x="23" y="0"/>
                  </a:lnTo>
                  <a:lnTo>
                    <a:pt x="26" y="0"/>
                  </a:lnTo>
                  <a:lnTo>
                    <a:pt x="30" y="1"/>
                  </a:lnTo>
                  <a:lnTo>
                    <a:pt x="30" y="2"/>
                  </a:lnTo>
                  <a:lnTo>
                    <a:pt x="30" y="4"/>
                  </a:lnTo>
                  <a:lnTo>
                    <a:pt x="30" y="6"/>
                  </a:lnTo>
                  <a:lnTo>
                    <a:pt x="30" y="7"/>
                  </a:lnTo>
                  <a:lnTo>
                    <a:pt x="26" y="7"/>
                  </a:lnTo>
                  <a:lnTo>
                    <a:pt x="23" y="7"/>
                  </a:lnTo>
                  <a:lnTo>
                    <a:pt x="19" y="7"/>
                  </a:lnTo>
                  <a:lnTo>
                    <a:pt x="15" y="7"/>
                  </a:lnTo>
                  <a:lnTo>
                    <a:pt x="11" y="7"/>
                  </a:lnTo>
                  <a:lnTo>
                    <a:pt x="8" y="7"/>
                  </a:lnTo>
                  <a:lnTo>
                    <a:pt x="4" y="7"/>
                  </a:lnTo>
                  <a:lnTo>
                    <a:pt x="0" y="7"/>
                  </a:lnTo>
                  <a:close/>
                </a:path>
              </a:pathLst>
            </a:custGeom>
            <a:solidFill>
              <a:srgbClr val="A98F00"/>
            </a:solidFill>
            <a:ln w="9525">
              <a:noFill/>
              <a:round/>
              <a:headEnd/>
              <a:tailEnd/>
            </a:ln>
          </p:spPr>
          <p:txBody>
            <a:bodyPr/>
            <a:lstStyle/>
            <a:p>
              <a:endParaRPr lang="en-US"/>
            </a:p>
          </p:txBody>
        </p:sp>
        <p:sp>
          <p:nvSpPr>
            <p:cNvPr id="26648" name="Freeform 432"/>
            <p:cNvSpPr>
              <a:spLocks/>
            </p:cNvSpPr>
            <p:nvPr/>
          </p:nvSpPr>
          <p:spPr bwMode="auto">
            <a:xfrm>
              <a:off x="1066" y="1175"/>
              <a:ext cx="22" cy="6"/>
            </a:xfrm>
            <a:custGeom>
              <a:avLst/>
              <a:gdLst>
                <a:gd name="T0" fmla="*/ 0 w 22"/>
                <a:gd name="T1" fmla="*/ 6 h 6"/>
                <a:gd name="T2" fmla="*/ 0 w 22"/>
                <a:gd name="T3" fmla="*/ 5 h 6"/>
                <a:gd name="T4" fmla="*/ 0 w 22"/>
                <a:gd name="T5" fmla="*/ 3 h 6"/>
                <a:gd name="T6" fmla="*/ 0 w 22"/>
                <a:gd name="T7" fmla="*/ 1 h 6"/>
                <a:gd name="T8" fmla="*/ 0 w 22"/>
                <a:gd name="T9" fmla="*/ 0 h 6"/>
                <a:gd name="T10" fmla="*/ 3 w 22"/>
                <a:gd name="T11" fmla="*/ 0 h 6"/>
                <a:gd name="T12" fmla="*/ 5 w 22"/>
                <a:gd name="T13" fmla="*/ 0 h 6"/>
                <a:gd name="T14" fmla="*/ 8 w 22"/>
                <a:gd name="T15" fmla="*/ 0 h 6"/>
                <a:gd name="T16" fmla="*/ 11 w 22"/>
                <a:gd name="T17" fmla="*/ 0 h 6"/>
                <a:gd name="T18" fmla="*/ 13 w 22"/>
                <a:gd name="T19" fmla="*/ 0 h 6"/>
                <a:gd name="T20" fmla="*/ 16 w 22"/>
                <a:gd name="T21" fmla="*/ 0 h 6"/>
                <a:gd name="T22" fmla="*/ 19 w 22"/>
                <a:gd name="T23" fmla="*/ 0 h 6"/>
                <a:gd name="T24" fmla="*/ 22 w 22"/>
                <a:gd name="T25" fmla="*/ 0 h 6"/>
                <a:gd name="T26" fmla="*/ 22 w 22"/>
                <a:gd name="T27" fmla="*/ 1 h 6"/>
                <a:gd name="T28" fmla="*/ 22 w 22"/>
                <a:gd name="T29" fmla="*/ 3 h 6"/>
                <a:gd name="T30" fmla="*/ 22 w 22"/>
                <a:gd name="T31" fmla="*/ 5 h 6"/>
                <a:gd name="T32" fmla="*/ 22 w 22"/>
                <a:gd name="T33" fmla="*/ 6 h 6"/>
                <a:gd name="T34" fmla="*/ 19 w 22"/>
                <a:gd name="T35" fmla="*/ 6 h 6"/>
                <a:gd name="T36" fmla="*/ 16 w 22"/>
                <a:gd name="T37" fmla="*/ 6 h 6"/>
                <a:gd name="T38" fmla="*/ 14 w 22"/>
                <a:gd name="T39" fmla="*/ 6 h 6"/>
                <a:gd name="T40" fmla="*/ 11 w 22"/>
                <a:gd name="T41" fmla="*/ 6 h 6"/>
                <a:gd name="T42" fmla="*/ 8 w 22"/>
                <a:gd name="T43" fmla="*/ 6 h 6"/>
                <a:gd name="T44" fmla="*/ 5 w 22"/>
                <a:gd name="T45" fmla="*/ 6 h 6"/>
                <a:gd name="T46" fmla="*/ 3 w 22"/>
                <a:gd name="T47" fmla="*/ 6 h 6"/>
                <a:gd name="T48" fmla="*/ 0 w 22"/>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6"/>
                <a:gd name="T77" fmla="*/ 22 w 22"/>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6">
                  <a:moveTo>
                    <a:pt x="0" y="6"/>
                  </a:moveTo>
                  <a:lnTo>
                    <a:pt x="0" y="5"/>
                  </a:lnTo>
                  <a:lnTo>
                    <a:pt x="0" y="3"/>
                  </a:lnTo>
                  <a:lnTo>
                    <a:pt x="0" y="1"/>
                  </a:lnTo>
                  <a:lnTo>
                    <a:pt x="0" y="0"/>
                  </a:lnTo>
                  <a:lnTo>
                    <a:pt x="3" y="0"/>
                  </a:lnTo>
                  <a:lnTo>
                    <a:pt x="5" y="0"/>
                  </a:lnTo>
                  <a:lnTo>
                    <a:pt x="8" y="0"/>
                  </a:lnTo>
                  <a:lnTo>
                    <a:pt x="11" y="0"/>
                  </a:lnTo>
                  <a:lnTo>
                    <a:pt x="13" y="0"/>
                  </a:lnTo>
                  <a:lnTo>
                    <a:pt x="16" y="0"/>
                  </a:lnTo>
                  <a:lnTo>
                    <a:pt x="19" y="0"/>
                  </a:lnTo>
                  <a:lnTo>
                    <a:pt x="22" y="0"/>
                  </a:lnTo>
                  <a:lnTo>
                    <a:pt x="22" y="1"/>
                  </a:lnTo>
                  <a:lnTo>
                    <a:pt x="22" y="3"/>
                  </a:lnTo>
                  <a:lnTo>
                    <a:pt x="22" y="5"/>
                  </a:lnTo>
                  <a:lnTo>
                    <a:pt x="22" y="6"/>
                  </a:lnTo>
                  <a:lnTo>
                    <a:pt x="19" y="6"/>
                  </a:lnTo>
                  <a:lnTo>
                    <a:pt x="16" y="6"/>
                  </a:lnTo>
                  <a:lnTo>
                    <a:pt x="14" y="6"/>
                  </a:lnTo>
                  <a:lnTo>
                    <a:pt x="11" y="6"/>
                  </a:lnTo>
                  <a:lnTo>
                    <a:pt x="8" y="6"/>
                  </a:lnTo>
                  <a:lnTo>
                    <a:pt x="5" y="6"/>
                  </a:lnTo>
                  <a:lnTo>
                    <a:pt x="3" y="6"/>
                  </a:lnTo>
                  <a:lnTo>
                    <a:pt x="0" y="6"/>
                  </a:lnTo>
                  <a:close/>
                </a:path>
              </a:pathLst>
            </a:custGeom>
            <a:solidFill>
              <a:srgbClr val="A98F00"/>
            </a:solidFill>
            <a:ln w="9525">
              <a:noFill/>
              <a:round/>
              <a:headEnd/>
              <a:tailEnd/>
            </a:ln>
          </p:spPr>
          <p:txBody>
            <a:bodyPr/>
            <a:lstStyle/>
            <a:p>
              <a:endParaRPr lang="en-US"/>
            </a:p>
          </p:txBody>
        </p:sp>
        <p:sp>
          <p:nvSpPr>
            <p:cNvPr id="26649" name="Freeform 433"/>
            <p:cNvSpPr>
              <a:spLocks/>
            </p:cNvSpPr>
            <p:nvPr/>
          </p:nvSpPr>
          <p:spPr bwMode="auto">
            <a:xfrm>
              <a:off x="1100" y="1175"/>
              <a:ext cx="11" cy="6"/>
            </a:xfrm>
            <a:custGeom>
              <a:avLst/>
              <a:gdLst>
                <a:gd name="T0" fmla="*/ 0 w 11"/>
                <a:gd name="T1" fmla="*/ 6 h 6"/>
                <a:gd name="T2" fmla="*/ 0 w 11"/>
                <a:gd name="T3" fmla="*/ 5 h 6"/>
                <a:gd name="T4" fmla="*/ 0 w 11"/>
                <a:gd name="T5" fmla="*/ 3 h 6"/>
                <a:gd name="T6" fmla="*/ 0 w 11"/>
                <a:gd name="T7" fmla="*/ 1 h 6"/>
                <a:gd name="T8" fmla="*/ 0 w 11"/>
                <a:gd name="T9" fmla="*/ 0 h 6"/>
                <a:gd name="T10" fmla="*/ 2 w 11"/>
                <a:gd name="T11" fmla="*/ 0 h 6"/>
                <a:gd name="T12" fmla="*/ 5 w 11"/>
                <a:gd name="T13" fmla="*/ 0 h 6"/>
                <a:gd name="T14" fmla="*/ 8 w 11"/>
                <a:gd name="T15" fmla="*/ 0 h 6"/>
                <a:gd name="T16" fmla="*/ 11 w 11"/>
                <a:gd name="T17" fmla="*/ 0 h 6"/>
                <a:gd name="T18" fmla="*/ 11 w 11"/>
                <a:gd name="T19" fmla="*/ 1 h 6"/>
                <a:gd name="T20" fmla="*/ 11 w 11"/>
                <a:gd name="T21" fmla="*/ 3 h 6"/>
                <a:gd name="T22" fmla="*/ 11 w 11"/>
                <a:gd name="T23" fmla="*/ 5 h 6"/>
                <a:gd name="T24" fmla="*/ 11 w 11"/>
                <a:gd name="T25" fmla="*/ 6 h 6"/>
                <a:gd name="T26" fmla="*/ 8 w 11"/>
                <a:gd name="T27" fmla="*/ 6 h 6"/>
                <a:gd name="T28" fmla="*/ 5 w 11"/>
                <a:gd name="T29" fmla="*/ 6 h 6"/>
                <a:gd name="T30" fmla="*/ 2 w 11"/>
                <a:gd name="T31" fmla="*/ 6 h 6"/>
                <a:gd name="T32" fmla="*/ 0 w 11"/>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6"/>
                <a:gd name="T53" fmla="*/ 11 w 11"/>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6">
                  <a:moveTo>
                    <a:pt x="0" y="6"/>
                  </a:moveTo>
                  <a:lnTo>
                    <a:pt x="0" y="5"/>
                  </a:lnTo>
                  <a:lnTo>
                    <a:pt x="0" y="3"/>
                  </a:lnTo>
                  <a:lnTo>
                    <a:pt x="0" y="1"/>
                  </a:lnTo>
                  <a:lnTo>
                    <a:pt x="0" y="0"/>
                  </a:lnTo>
                  <a:lnTo>
                    <a:pt x="2" y="0"/>
                  </a:lnTo>
                  <a:lnTo>
                    <a:pt x="5" y="0"/>
                  </a:lnTo>
                  <a:lnTo>
                    <a:pt x="8" y="0"/>
                  </a:lnTo>
                  <a:lnTo>
                    <a:pt x="11" y="0"/>
                  </a:lnTo>
                  <a:lnTo>
                    <a:pt x="11" y="1"/>
                  </a:lnTo>
                  <a:lnTo>
                    <a:pt x="11" y="3"/>
                  </a:lnTo>
                  <a:lnTo>
                    <a:pt x="11" y="5"/>
                  </a:lnTo>
                  <a:lnTo>
                    <a:pt x="11" y="6"/>
                  </a:lnTo>
                  <a:lnTo>
                    <a:pt x="8" y="6"/>
                  </a:lnTo>
                  <a:lnTo>
                    <a:pt x="5" y="6"/>
                  </a:lnTo>
                  <a:lnTo>
                    <a:pt x="2" y="6"/>
                  </a:lnTo>
                  <a:lnTo>
                    <a:pt x="0" y="6"/>
                  </a:lnTo>
                  <a:close/>
                </a:path>
              </a:pathLst>
            </a:custGeom>
            <a:solidFill>
              <a:srgbClr val="A98F00"/>
            </a:solidFill>
            <a:ln w="9525">
              <a:noFill/>
              <a:round/>
              <a:headEnd/>
              <a:tailEnd/>
            </a:ln>
          </p:spPr>
          <p:txBody>
            <a:bodyPr/>
            <a:lstStyle/>
            <a:p>
              <a:endParaRPr lang="en-US"/>
            </a:p>
          </p:txBody>
        </p:sp>
        <p:sp>
          <p:nvSpPr>
            <p:cNvPr id="26650" name="Freeform 434"/>
            <p:cNvSpPr>
              <a:spLocks/>
            </p:cNvSpPr>
            <p:nvPr/>
          </p:nvSpPr>
          <p:spPr bwMode="auto">
            <a:xfrm>
              <a:off x="795" y="1173"/>
              <a:ext cx="25" cy="8"/>
            </a:xfrm>
            <a:custGeom>
              <a:avLst/>
              <a:gdLst>
                <a:gd name="T0" fmla="*/ 3 w 25"/>
                <a:gd name="T1" fmla="*/ 8 h 8"/>
                <a:gd name="T2" fmla="*/ 2 w 25"/>
                <a:gd name="T3" fmla="*/ 8 h 8"/>
                <a:gd name="T4" fmla="*/ 1 w 25"/>
                <a:gd name="T5" fmla="*/ 7 h 8"/>
                <a:gd name="T6" fmla="*/ 1 w 25"/>
                <a:gd name="T7" fmla="*/ 7 h 8"/>
                <a:gd name="T8" fmla="*/ 0 w 25"/>
                <a:gd name="T9" fmla="*/ 7 h 8"/>
                <a:gd name="T10" fmla="*/ 0 w 25"/>
                <a:gd name="T11" fmla="*/ 5 h 8"/>
                <a:gd name="T12" fmla="*/ 0 w 25"/>
                <a:gd name="T13" fmla="*/ 4 h 8"/>
                <a:gd name="T14" fmla="*/ 0 w 25"/>
                <a:gd name="T15" fmla="*/ 2 h 8"/>
                <a:gd name="T16" fmla="*/ 0 w 25"/>
                <a:gd name="T17" fmla="*/ 0 h 8"/>
                <a:gd name="T18" fmla="*/ 3 w 25"/>
                <a:gd name="T19" fmla="*/ 0 h 8"/>
                <a:gd name="T20" fmla="*/ 6 w 25"/>
                <a:gd name="T21" fmla="*/ 0 h 8"/>
                <a:gd name="T22" fmla="*/ 9 w 25"/>
                <a:gd name="T23" fmla="*/ 0 h 8"/>
                <a:gd name="T24" fmla="*/ 13 w 25"/>
                <a:gd name="T25" fmla="*/ 0 h 8"/>
                <a:gd name="T26" fmla="*/ 16 w 25"/>
                <a:gd name="T27" fmla="*/ 1 h 8"/>
                <a:gd name="T28" fmla="*/ 19 w 25"/>
                <a:gd name="T29" fmla="*/ 1 h 8"/>
                <a:gd name="T30" fmla="*/ 22 w 25"/>
                <a:gd name="T31" fmla="*/ 1 h 8"/>
                <a:gd name="T32" fmla="*/ 25 w 25"/>
                <a:gd name="T33" fmla="*/ 1 h 8"/>
                <a:gd name="T34" fmla="*/ 25 w 25"/>
                <a:gd name="T35" fmla="*/ 2 h 8"/>
                <a:gd name="T36" fmla="*/ 25 w 25"/>
                <a:gd name="T37" fmla="*/ 4 h 8"/>
                <a:gd name="T38" fmla="*/ 25 w 25"/>
                <a:gd name="T39" fmla="*/ 6 h 8"/>
                <a:gd name="T40" fmla="*/ 25 w 25"/>
                <a:gd name="T41" fmla="*/ 7 h 8"/>
                <a:gd name="T42" fmla="*/ 22 w 25"/>
                <a:gd name="T43" fmla="*/ 7 h 8"/>
                <a:gd name="T44" fmla="*/ 20 w 25"/>
                <a:gd name="T45" fmla="*/ 7 h 8"/>
                <a:gd name="T46" fmla="*/ 17 w 25"/>
                <a:gd name="T47" fmla="*/ 7 h 8"/>
                <a:gd name="T48" fmla="*/ 14 w 25"/>
                <a:gd name="T49" fmla="*/ 7 h 8"/>
                <a:gd name="T50" fmla="*/ 11 w 25"/>
                <a:gd name="T51" fmla="*/ 8 h 8"/>
                <a:gd name="T52" fmla="*/ 8 w 25"/>
                <a:gd name="T53" fmla="*/ 8 h 8"/>
                <a:gd name="T54" fmla="*/ 5 w 25"/>
                <a:gd name="T55" fmla="*/ 8 h 8"/>
                <a:gd name="T56" fmla="*/ 3 w 25"/>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
                <a:gd name="T88" fmla="*/ 0 h 8"/>
                <a:gd name="T89" fmla="*/ 25 w 25"/>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 h="8">
                  <a:moveTo>
                    <a:pt x="3" y="8"/>
                  </a:moveTo>
                  <a:lnTo>
                    <a:pt x="2" y="8"/>
                  </a:lnTo>
                  <a:lnTo>
                    <a:pt x="1" y="7"/>
                  </a:lnTo>
                  <a:lnTo>
                    <a:pt x="0" y="7"/>
                  </a:lnTo>
                  <a:lnTo>
                    <a:pt x="0" y="5"/>
                  </a:lnTo>
                  <a:lnTo>
                    <a:pt x="0" y="4"/>
                  </a:lnTo>
                  <a:lnTo>
                    <a:pt x="0" y="2"/>
                  </a:lnTo>
                  <a:lnTo>
                    <a:pt x="0" y="0"/>
                  </a:lnTo>
                  <a:lnTo>
                    <a:pt x="3" y="0"/>
                  </a:lnTo>
                  <a:lnTo>
                    <a:pt x="6" y="0"/>
                  </a:lnTo>
                  <a:lnTo>
                    <a:pt x="9" y="0"/>
                  </a:lnTo>
                  <a:lnTo>
                    <a:pt x="13" y="0"/>
                  </a:lnTo>
                  <a:lnTo>
                    <a:pt x="16" y="1"/>
                  </a:lnTo>
                  <a:lnTo>
                    <a:pt x="19" y="1"/>
                  </a:lnTo>
                  <a:lnTo>
                    <a:pt x="22" y="1"/>
                  </a:lnTo>
                  <a:lnTo>
                    <a:pt x="25" y="1"/>
                  </a:lnTo>
                  <a:lnTo>
                    <a:pt x="25" y="2"/>
                  </a:lnTo>
                  <a:lnTo>
                    <a:pt x="25" y="4"/>
                  </a:lnTo>
                  <a:lnTo>
                    <a:pt x="25" y="6"/>
                  </a:lnTo>
                  <a:lnTo>
                    <a:pt x="25" y="7"/>
                  </a:lnTo>
                  <a:lnTo>
                    <a:pt x="22" y="7"/>
                  </a:lnTo>
                  <a:lnTo>
                    <a:pt x="20" y="7"/>
                  </a:lnTo>
                  <a:lnTo>
                    <a:pt x="17" y="7"/>
                  </a:lnTo>
                  <a:lnTo>
                    <a:pt x="14" y="7"/>
                  </a:lnTo>
                  <a:lnTo>
                    <a:pt x="11" y="8"/>
                  </a:lnTo>
                  <a:lnTo>
                    <a:pt x="8" y="8"/>
                  </a:lnTo>
                  <a:lnTo>
                    <a:pt x="5" y="8"/>
                  </a:lnTo>
                  <a:lnTo>
                    <a:pt x="3" y="8"/>
                  </a:lnTo>
                  <a:close/>
                </a:path>
              </a:pathLst>
            </a:custGeom>
            <a:solidFill>
              <a:srgbClr val="A98F00"/>
            </a:solidFill>
            <a:ln w="9525">
              <a:noFill/>
              <a:round/>
              <a:headEnd/>
              <a:tailEnd/>
            </a:ln>
          </p:spPr>
          <p:txBody>
            <a:bodyPr/>
            <a:lstStyle/>
            <a:p>
              <a:endParaRPr lang="en-US"/>
            </a:p>
          </p:txBody>
        </p:sp>
        <p:sp>
          <p:nvSpPr>
            <p:cNvPr id="26651" name="Freeform 435"/>
            <p:cNvSpPr>
              <a:spLocks/>
            </p:cNvSpPr>
            <p:nvPr/>
          </p:nvSpPr>
          <p:spPr bwMode="auto">
            <a:xfrm>
              <a:off x="833" y="1173"/>
              <a:ext cx="11" cy="8"/>
            </a:xfrm>
            <a:custGeom>
              <a:avLst/>
              <a:gdLst>
                <a:gd name="T0" fmla="*/ 0 w 11"/>
                <a:gd name="T1" fmla="*/ 8 h 8"/>
                <a:gd name="T2" fmla="*/ 0 w 11"/>
                <a:gd name="T3" fmla="*/ 6 h 8"/>
                <a:gd name="T4" fmla="*/ 0 w 11"/>
                <a:gd name="T5" fmla="*/ 4 h 8"/>
                <a:gd name="T6" fmla="*/ 0 w 11"/>
                <a:gd name="T7" fmla="*/ 2 h 8"/>
                <a:gd name="T8" fmla="*/ 0 w 11"/>
                <a:gd name="T9" fmla="*/ 0 h 8"/>
                <a:gd name="T10" fmla="*/ 3 w 11"/>
                <a:gd name="T11" fmla="*/ 0 h 8"/>
                <a:gd name="T12" fmla="*/ 5 w 11"/>
                <a:gd name="T13" fmla="*/ 0 h 8"/>
                <a:gd name="T14" fmla="*/ 8 w 11"/>
                <a:gd name="T15" fmla="*/ 1 h 8"/>
                <a:gd name="T16" fmla="*/ 10 w 11"/>
                <a:gd name="T17" fmla="*/ 1 h 8"/>
                <a:gd name="T18" fmla="*/ 11 w 11"/>
                <a:gd name="T19" fmla="*/ 2 h 8"/>
                <a:gd name="T20" fmla="*/ 11 w 11"/>
                <a:gd name="T21" fmla="*/ 4 h 8"/>
                <a:gd name="T22" fmla="*/ 11 w 11"/>
                <a:gd name="T23" fmla="*/ 6 h 8"/>
                <a:gd name="T24" fmla="*/ 11 w 11"/>
                <a:gd name="T25" fmla="*/ 8 h 8"/>
                <a:gd name="T26" fmla="*/ 8 w 11"/>
                <a:gd name="T27" fmla="*/ 8 h 8"/>
                <a:gd name="T28" fmla="*/ 6 w 11"/>
                <a:gd name="T29" fmla="*/ 8 h 8"/>
                <a:gd name="T30" fmla="*/ 3 w 11"/>
                <a:gd name="T31" fmla="*/ 8 h 8"/>
                <a:gd name="T32" fmla="*/ 0 w 11"/>
                <a:gd name="T33" fmla="*/ 8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0" y="8"/>
                  </a:moveTo>
                  <a:lnTo>
                    <a:pt x="0" y="6"/>
                  </a:lnTo>
                  <a:lnTo>
                    <a:pt x="0" y="4"/>
                  </a:lnTo>
                  <a:lnTo>
                    <a:pt x="0" y="2"/>
                  </a:lnTo>
                  <a:lnTo>
                    <a:pt x="0" y="0"/>
                  </a:lnTo>
                  <a:lnTo>
                    <a:pt x="3" y="0"/>
                  </a:lnTo>
                  <a:lnTo>
                    <a:pt x="5" y="0"/>
                  </a:lnTo>
                  <a:lnTo>
                    <a:pt x="8" y="1"/>
                  </a:lnTo>
                  <a:lnTo>
                    <a:pt x="10" y="1"/>
                  </a:lnTo>
                  <a:lnTo>
                    <a:pt x="11" y="2"/>
                  </a:lnTo>
                  <a:lnTo>
                    <a:pt x="11" y="4"/>
                  </a:lnTo>
                  <a:lnTo>
                    <a:pt x="11" y="6"/>
                  </a:lnTo>
                  <a:lnTo>
                    <a:pt x="11" y="8"/>
                  </a:lnTo>
                  <a:lnTo>
                    <a:pt x="8" y="8"/>
                  </a:lnTo>
                  <a:lnTo>
                    <a:pt x="6" y="8"/>
                  </a:lnTo>
                  <a:lnTo>
                    <a:pt x="3" y="8"/>
                  </a:lnTo>
                  <a:lnTo>
                    <a:pt x="0" y="8"/>
                  </a:lnTo>
                  <a:close/>
                </a:path>
              </a:pathLst>
            </a:custGeom>
            <a:solidFill>
              <a:srgbClr val="A98F00"/>
            </a:solidFill>
            <a:ln w="9525">
              <a:noFill/>
              <a:round/>
              <a:headEnd/>
              <a:tailEnd/>
            </a:ln>
          </p:spPr>
          <p:txBody>
            <a:bodyPr/>
            <a:lstStyle/>
            <a:p>
              <a:endParaRPr lang="en-US"/>
            </a:p>
          </p:txBody>
        </p:sp>
        <p:sp>
          <p:nvSpPr>
            <p:cNvPr id="26652" name="Freeform 436"/>
            <p:cNvSpPr>
              <a:spLocks/>
            </p:cNvSpPr>
            <p:nvPr/>
          </p:nvSpPr>
          <p:spPr bwMode="auto">
            <a:xfrm>
              <a:off x="855" y="1174"/>
              <a:ext cx="23" cy="7"/>
            </a:xfrm>
            <a:custGeom>
              <a:avLst/>
              <a:gdLst>
                <a:gd name="T0" fmla="*/ 1 w 23"/>
                <a:gd name="T1" fmla="*/ 7 h 7"/>
                <a:gd name="T2" fmla="*/ 1 w 23"/>
                <a:gd name="T3" fmla="*/ 5 h 7"/>
                <a:gd name="T4" fmla="*/ 0 w 23"/>
                <a:gd name="T5" fmla="*/ 3 h 7"/>
                <a:gd name="T6" fmla="*/ 0 w 23"/>
                <a:gd name="T7" fmla="*/ 2 h 7"/>
                <a:gd name="T8" fmla="*/ 0 w 23"/>
                <a:gd name="T9" fmla="*/ 0 h 7"/>
                <a:gd name="T10" fmla="*/ 3 w 23"/>
                <a:gd name="T11" fmla="*/ 0 h 7"/>
                <a:gd name="T12" fmla="*/ 6 w 23"/>
                <a:gd name="T13" fmla="*/ 0 h 7"/>
                <a:gd name="T14" fmla="*/ 9 w 23"/>
                <a:gd name="T15" fmla="*/ 0 h 7"/>
                <a:gd name="T16" fmla="*/ 12 w 23"/>
                <a:gd name="T17" fmla="*/ 0 h 7"/>
                <a:gd name="T18" fmla="*/ 15 w 23"/>
                <a:gd name="T19" fmla="*/ 0 h 7"/>
                <a:gd name="T20" fmla="*/ 17 w 23"/>
                <a:gd name="T21" fmla="*/ 0 h 7"/>
                <a:gd name="T22" fmla="*/ 20 w 23"/>
                <a:gd name="T23" fmla="*/ 0 h 7"/>
                <a:gd name="T24" fmla="*/ 23 w 23"/>
                <a:gd name="T25" fmla="*/ 0 h 7"/>
                <a:gd name="T26" fmla="*/ 23 w 23"/>
                <a:gd name="T27" fmla="*/ 2 h 7"/>
                <a:gd name="T28" fmla="*/ 23 w 23"/>
                <a:gd name="T29" fmla="*/ 3 h 7"/>
                <a:gd name="T30" fmla="*/ 23 w 23"/>
                <a:gd name="T31" fmla="*/ 5 h 7"/>
                <a:gd name="T32" fmla="*/ 23 w 23"/>
                <a:gd name="T33" fmla="*/ 7 h 7"/>
                <a:gd name="T34" fmla="*/ 20 w 23"/>
                <a:gd name="T35" fmla="*/ 7 h 7"/>
                <a:gd name="T36" fmla="*/ 18 w 23"/>
                <a:gd name="T37" fmla="*/ 7 h 7"/>
                <a:gd name="T38" fmla="*/ 15 w 23"/>
                <a:gd name="T39" fmla="*/ 7 h 7"/>
                <a:gd name="T40" fmla="*/ 12 w 23"/>
                <a:gd name="T41" fmla="*/ 7 h 7"/>
                <a:gd name="T42" fmla="*/ 9 w 23"/>
                <a:gd name="T43" fmla="*/ 7 h 7"/>
                <a:gd name="T44" fmla="*/ 6 w 23"/>
                <a:gd name="T45" fmla="*/ 7 h 7"/>
                <a:gd name="T46" fmla="*/ 4 w 23"/>
                <a:gd name="T47" fmla="*/ 7 h 7"/>
                <a:gd name="T48" fmla="*/ 1 w 23"/>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7"/>
                <a:gd name="T77" fmla="*/ 23 w 23"/>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7">
                  <a:moveTo>
                    <a:pt x="1" y="7"/>
                  </a:moveTo>
                  <a:lnTo>
                    <a:pt x="1" y="5"/>
                  </a:lnTo>
                  <a:lnTo>
                    <a:pt x="0" y="3"/>
                  </a:lnTo>
                  <a:lnTo>
                    <a:pt x="0" y="2"/>
                  </a:lnTo>
                  <a:lnTo>
                    <a:pt x="0" y="0"/>
                  </a:lnTo>
                  <a:lnTo>
                    <a:pt x="3" y="0"/>
                  </a:lnTo>
                  <a:lnTo>
                    <a:pt x="6" y="0"/>
                  </a:lnTo>
                  <a:lnTo>
                    <a:pt x="9" y="0"/>
                  </a:lnTo>
                  <a:lnTo>
                    <a:pt x="12" y="0"/>
                  </a:lnTo>
                  <a:lnTo>
                    <a:pt x="15" y="0"/>
                  </a:lnTo>
                  <a:lnTo>
                    <a:pt x="17" y="0"/>
                  </a:lnTo>
                  <a:lnTo>
                    <a:pt x="20" y="0"/>
                  </a:lnTo>
                  <a:lnTo>
                    <a:pt x="23" y="0"/>
                  </a:lnTo>
                  <a:lnTo>
                    <a:pt x="23" y="2"/>
                  </a:lnTo>
                  <a:lnTo>
                    <a:pt x="23" y="3"/>
                  </a:lnTo>
                  <a:lnTo>
                    <a:pt x="23" y="5"/>
                  </a:lnTo>
                  <a:lnTo>
                    <a:pt x="23" y="7"/>
                  </a:lnTo>
                  <a:lnTo>
                    <a:pt x="20" y="7"/>
                  </a:lnTo>
                  <a:lnTo>
                    <a:pt x="18" y="7"/>
                  </a:lnTo>
                  <a:lnTo>
                    <a:pt x="15" y="7"/>
                  </a:lnTo>
                  <a:lnTo>
                    <a:pt x="12" y="7"/>
                  </a:lnTo>
                  <a:lnTo>
                    <a:pt x="9" y="7"/>
                  </a:lnTo>
                  <a:lnTo>
                    <a:pt x="6" y="7"/>
                  </a:lnTo>
                  <a:lnTo>
                    <a:pt x="4" y="7"/>
                  </a:lnTo>
                  <a:lnTo>
                    <a:pt x="1" y="7"/>
                  </a:lnTo>
                  <a:close/>
                </a:path>
              </a:pathLst>
            </a:custGeom>
            <a:solidFill>
              <a:srgbClr val="A98F00"/>
            </a:solidFill>
            <a:ln w="9525">
              <a:noFill/>
              <a:round/>
              <a:headEnd/>
              <a:tailEnd/>
            </a:ln>
          </p:spPr>
          <p:txBody>
            <a:bodyPr/>
            <a:lstStyle/>
            <a:p>
              <a:endParaRPr lang="en-US"/>
            </a:p>
          </p:txBody>
        </p:sp>
        <p:sp>
          <p:nvSpPr>
            <p:cNvPr id="26653" name="Freeform 437"/>
            <p:cNvSpPr>
              <a:spLocks/>
            </p:cNvSpPr>
            <p:nvPr/>
          </p:nvSpPr>
          <p:spPr bwMode="auto">
            <a:xfrm>
              <a:off x="891" y="1174"/>
              <a:ext cx="27" cy="7"/>
            </a:xfrm>
            <a:custGeom>
              <a:avLst/>
              <a:gdLst>
                <a:gd name="T0" fmla="*/ 1 w 27"/>
                <a:gd name="T1" fmla="*/ 7 h 7"/>
                <a:gd name="T2" fmla="*/ 0 w 27"/>
                <a:gd name="T3" fmla="*/ 5 h 7"/>
                <a:gd name="T4" fmla="*/ 0 w 27"/>
                <a:gd name="T5" fmla="*/ 3 h 7"/>
                <a:gd name="T6" fmla="*/ 0 w 27"/>
                <a:gd name="T7" fmla="*/ 2 h 7"/>
                <a:gd name="T8" fmla="*/ 0 w 27"/>
                <a:gd name="T9" fmla="*/ 0 h 7"/>
                <a:gd name="T10" fmla="*/ 4 w 27"/>
                <a:gd name="T11" fmla="*/ 0 h 7"/>
                <a:gd name="T12" fmla="*/ 7 w 27"/>
                <a:gd name="T13" fmla="*/ 0 h 7"/>
                <a:gd name="T14" fmla="*/ 10 w 27"/>
                <a:gd name="T15" fmla="*/ 0 h 7"/>
                <a:gd name="T16" fmla="*/ 14 w 27"/>
                <a:gd name="T17" fmla="*/ 0 h 7"/>
                <a:gd name="T18" fmla="*/ 17 w 27"/>
                <a:gd name="T19" fmla="*/ 0 h 7"/>
                <a:gd name="T20" fmla="*/ 20 w 27"/>
                <a:gd name="T21" fmla="*/ 0 h 7"/>
                <a:gd name="T22" fmla="*/ 24 w 27"/>
                <a:gd name="T23" fmla="*/ 0 h 7"/>
                <a:gd name="T24" fmla="*/ 27 w 27"/>
                <a:gd name="T25" fmla="*/ 0 h 7"/>
                <a:gd name="T26" fmla="*/ 27 w 27"/>
                <a:gd name="T27" fmla="*/ 2 h 7"/>
                <a:gd name="T28" fmla="*/ 27 w 27"/>
                <a:gd name="T29" fmla="*/ 3 h 7"/>
                <a:gd name="T30" fmla="*/ 27 w 27"/>
                <a:gd name="T31" fmla="*/ 5 h 7"/>
                <a:gd name="T32" fmla="*/ 27 w 27"/>
                <a:gd name="T33" fmla="*/ 6 h 7"/>
                <a:gd name="T34" fmla="*/ 24 w 27"/>
                <a:gd name="T35" fmla="*/ 6 h 7"/>
                <a:gd name="T36" fmla="*/ 20 w 27"/>
                <a:gd name="T37" fmla="*/ 6 h 7"/>
                <a:gd name="T38" fmla="*/ 17 w 27"/>
                <a:gd name="T39" fmla="*/ 6 h 7"/>
                <a:gd name="T40" fmla="*/ 14 w 27"/>
                <a:gd name="T41" fmla="*/ 6 h 7"/>
                <a:gd name="T42" fmla="*/ 10 w 27"/>
                <a:gd name="T43" fmla="*/ 7 h 7"/>
                <a:gd name="T44" fmla="*/ 7 w 27"/>
                <a:gd name="T45" fmla="*/ 7 h 7"/>
                <a:gd name="T46" fmla="*/ 4 w 27"/>
                <a:gd name="T47" fmla="*/ 7 h 7"/>
                <a:gd name="T48" fmla="*/ 1 w 2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7"/>
                <a:gd name="T77" fmla="*/ 27 w 2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7">
                  <a:moveTo>
                    <a:pt x="1" y="7"/>
                  </a:moveTo>
                  <a:lnTo>
                    <a:pt x="0" y="5"/>
                  </a:lnTo>
                  <a:lnTo>
                    <a:pt x="0" y="3"/>
                  </a:lnTo>
                  <a:lnTo>
                    <a:pt x="0" y="2"/>
                  </a:lnTo>
                  <a:lnTo>
                    <a:pt x="0" y="0"/>
                  </a:lnTo>
                  <a:lnTo>
                    <a:pt x="4" y="0"/>
                  </a:lnTo>
                  <a:lnTo>
                    <a:pt x="7" y="0"/>
                  </a:lnTo>
                  <a:lnTo>
                    <a:pt x="10" y="0"/>
                  </a:lnTo>
                  <a:lnTo>
                    <a:pt x="14" y="0"/>
                  </a:lnTo>
                  <a:lnTo>
                    <a:pt x="17" y="0"/>
                  </a:lnTo>
                  <a:lnTo>
                    <a:pt x="20" y="0"/>
                  </a:lnTo>
                  <a:lnTo>
                    <a:pt x="24" y="0"/>
                  </a:lnTo>
                  <a:lnTo>
                    <a:pt x="27" y="0"/>
                  </a:lnTo>
                  <a:lnTo>
                    <a:pt x="27" y="2"/>
                  </a:lnTo>
                  <a:lnTo>
                    <a:pt x="27" y="3"/>
                  </a:lnTo>
                  <a:lnTo>
                    <a:pt x="27" y="5"/>
                  </a:lnTo>
                  <a:lnTo>
                    <a:pt x="27" y="6"/>
                  </a:lnTo>
                  <a:lnTo>
                    <a:pt x="24" y="6"/>
                  </a:lnTo>
                  <a:lnTo>
                    <a:pt x="20" y="6"/>
                  </a:lnTo>
                  <a:lnTo>
                    <a:pt x="17" y="6"/>
                  </a:lnTo>
                  <a:lnTo>
                    <a:pt x="14" y="6"/>
                  </a:lnTo>
                  <a:lnTo>
                    <a:pt x="10" y="7"/>
                  </a:lnTo>
                  <a:lnTo>
                    <a:pt x="7" y="7"/>
                  </a:lnTo>
                  <a:lnTo>
                    <a:pt x="4" y="7"/>
                  </a:lnTo>
                  <a:lnTo>
                    <a:pt x="1" y="7"/>
                  </a:lnTo>
                  <a:close/>
                </a:path>
              </a:pathLst>
            </a:custGeom>
            <a:solidFill>
              <a:srgbClr val="A98F00"/>
            </a:solidFill>
            <a:ln w="9525">
              <a:noFill/>
              <a:round/>
              <a:headEnd/>
              <a:tailEnd/>
            </a:ln>
          </p:spPr>
          <p:txBody>
            <a:bodyPr/>
            <a:lstStyle/>
            <a:p>
              <a:endParaRPr lang="en-US"/>
            </a:p>
          </p:txBody>
        </p:sp>
        <p:sp>
          <p:nvSpPr>
            <p:cNvPr id="26654" name="Freeform 438"/>
            <p:cNvSpPr>
              <a:spLocks/>
            </p:cNvSpPr>
            <p:nvPr/>
          </p:nvSpPr>
          <p:spPr bwMode="auto">
            <a:xfrm>
              <a:off x="1387" y="1141"/>
              <a:ext cx="76" cy="39"/>
            </a:xfrm>
            <a:custGeom>
              <a:avLst/>
              <a:gdLst>
                <a:gd name="T0" fmla="*/ 6 w 76"/>
                <a:gd name="T1" fmla="*/ 36 h 39"/>
                <a:gd name="T2" fmla="*/ 4 w 76"/>
                <a:gd name="T3" fmla="*/ 31 h 39"/>
                <a:gd name="T4" fmla="*/ 3 w 76"/>
                <a:gd name="T5" fmla="*/ 26 h 39"/>
                <a:gd name="T6" fmla="*/ 1 w 76"/>
                <a:gd name="T7" fmla="*/ 21 h 39"/>
                <a:gd name="T8" fmla="*/ 1 w 76"/>
                <a:gd name="T9" fmla="*/ 18 h 39"/>
                <a:gd name="T10" fmla="*/ 3 w 76"/>
                <a:gd name="T11" fmla="*/ 19 h 39"/>
                <a:gd name="T12" fmla="*/ 4 w 76"/>
                <a:gd name="T13" fmla="*/ 20 h 39"/>
                <a:gd name="T14" fmla="*/ 6 w 76"/>
                <a:gd name="T15" fmla="*/ 21 h 39"/>
                <a:gd name="T16" fmla="*/ 11 w 76"/>
                <a:gd name="T17" fmla="*/ 20 h 39"/>
                <a:gd name="T18" fmla="*/ 15 w 76"/>
                <a:gd name="T19" fmla="*/ 20 h 39"/>
                <a:gd name="T20" fmla="*/ 20 w 76"/>
                <a:gd name="T21" fmla="*/ 19 h 39"/>
                <a:gd name="T22" fmla="*/ 24 w 76"/>
                <a:gd name="T23" fmla="*/ 18 h 39"/>
                <a:gd name="T24" fmla="*/ 29 w 76"/>
                <a:gd name="T25" fmla="*/ 16 h 39"/>
                <a:gd name="T26" fmla="*/ 33 w 76"/>
                <a:gd name="T27" fmla="*/ 15 h 39"/>
                <a:gd name="T28" fmla="*/ 37 w 76"/>
                <a:gd name="T29" fmla="*/ 13 h 39"/>
                <a:gd name="T30" fmla="*/ 41 w 76"/>
                <a:gd name="T31" fmla="*/ 12 h 39"/>
                <a:gd name="T32" fmla="*/ 47 w 76"/>
                <a:gd name="T33" fmla="*/ 10 h 39"/>
                <a:gd name="T34" fmla="*/ 56 w 76"/>
                <a:gd name="T35" fmla="*/ 8 h 39"/>
                <a:gd name="T36" fmla="*/ 64 w 76"/>
                <a:gd name="T37" fmla="*/ 5 h 39"/>
                <a:gd name="T38" fmla="*/ 67 w 76"/>
                <a:gd name="T39" fmla="*/ 3 h 39"/>
                <a:gd name="T40" fmla="*/ 68 w 76"/>
                <a:gd name="T41" fmla="*/ 1 h 39"/>
                <a:gd name="T42" fmla="*/ 70 w 76"/>
                <a:gd name="T43" fmla="*/ 0 h 39"/>
                <a:gd name="T44" fmla="*/ 72 w 76"/>
                <a:gd name="T45" fmla="*/ 5 h 39"/>
                <a:gd name="T46" fmla="*/ 75 w 76"/>
                <a:gd name="T47" fmla="*/ 13 h 39"/>
                <a:gd name="T48" fmla="*/ 76 w 76"/>
                <a:gd name="T49" fmla="*/ 16 h 39"/>
                <a:gd name="T50" fmla="*/ 76 w 76"/>
                <a:gd name="T51" fmla="*/ 18 h 39"/>
                <a:gd name="T52" fmla="*/ 74 w 76"/>
                <a:gd name="T53" fmla="*/ 17 h 39"/>
                <a:gd name="T54" fmla="*/ 71 w 76"/>
                <a:gd name="T55" fmla="*/ 16 h 39"/>
                <a:gd name="T56" fmla="*/ 68 w 76"/>
                <a:gd name="T57" fmla="*/ 16 h 39"/>
                <a:gd name="T58" fmla="*/ 60 w 76"/>
                <a:gd name="T59" fmla="*/ 18 h 39"/>
                <a:gd name="T60" fmla="*/ 47 w 76"/>
                <a:gd name="T61" fmla="*/ 22 h 39"/>
                <a:gd name="T62" fmla="*/ 33 w 76"/>
                <a:gd name="T63" fmla="*/ 25 h 39"/>
                <a:gd name="T64" fmla="*/ 20 w 76"/>
                <a:gd name="T65" fmla="*/ 29 h 39"/>
                <a:gd name="T66" fmla="*/ 12 w 76"/>
                <a:gd name="T67" fmla="*/ 32 h 39"/>
                <a:gd name="T68" fmla="*/ 10 w 76"/>
                <a:gd name="T69" fmla="*/ 33 h 39"/>
                <a:gd name="T70" fmla="*/ 9 w 76"/>
                <a:gd name="T71" fmla="*/ 35 h 39"/>
                <a:gd name="T72" fmla="*/ 8 w 76"/>
                <a:gd name="T73" fmla="*/ 37 h 39"/>
                <a:gd name="T74" fmla="*/ 7 w 76"/>
                <a:gd name="T75" fmla="*/ 39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39"/>
                <a:gd name="T116" fmla="*/ 76 w 76"/>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39">
                  <a:moveTo>
                    <a:pt x="6" y="39"/>
                  </a:moveTo>
                  <a:lnTo>
                    <a:pt x="6" y="36"/>
                  </a:lnTo>
                  <a:lnTo>
                    <a:pt x="5" y="33"/>
                  </a:lnTo>
                  <a:lnTo>
                    <a:pt x="4" y="31"/>
                  </a:lnTo>
                  <a:lnTo>
                    <a:pt x="3" y="28"/>
                  </a:lnTo>
                  <a:lnTo>
                    <a:pt x="3" y="26"/>
                  </a:lnTo>
                  <a:lnTo>
                    <a:pt x="2" y="23"/>
                  </a:lnTo>
                  <a:lnTo>
                    <a:pt x="1" y="21"/>
                  </a:lnTo>
                  <a:lnTo>
                    <a:pt x="0" y="18"/>
                  </a:lnTo>
                  <a:lnTo>
                    <a:pt x="1" y="18"/>
                  </a:lnTo>
                  <a:lnTo>
                    <a:pt x="2" y="19"/>
                  </a:lnTo>
                  <a:lnTo>
                    <a:pt x="3" y="19"/>
                  </a:lnTo>
                  <a:lnTo>
                    <a:pt x="4" y="19"/>
                  </a:lnTo>
                  <a:lnTo>
                    <a:pt x="4" y="20"/>
                  </a:lnTo>
                  <a:lnTo>
                    <a:pt x="4" y="21"/>
                  </a:lnTo>
                  <a:lnTo>
                    <a:pt x="6" y="21"/>
                  </a:lnTo>
                  <a:lnTo>
                    <a:pt x="8" y="20"/>
                  </a:lnTo>
                  <a:lnTo>
                    <a:pt x="11" y="20"/>
                  </a:lnTo>
                  <a:lnTo>
                    <a:pt x="13" y="20"/>
                  </a:lnTo>
                  <a:lnTo>
                    <a:pt x="15" y="20"/>
                  </a:lnTo>
                  <a:lnTo>
                    <a:pt x="17" y="19"/>
                  </a:lnTo>
                  <a:lnTo>
                    <a:pt x="20" y="19"/>
                  </a:lnTo>
                  <a:lnTo>
                    <a:pt x="22" y="18"/>
                  </a:lnTo>
                  <a:lnTo>
                    <a:pt x="24" y="18"/>
                  </a:lnTo>
                  <a:lnTo>
                    <a:pt x="26" y="17"/>
                  </a:lnTo>
                  <a:lnTo>
                    <a:pt x="29" y="16"/>
                  </a:lnTo>
                  <a:lnTo>
                    <a:pt x="31" y="15"/>
                  </a:lnTo>
                  <a:lnTo>
                    <a:pt x="33" y="15"/>
                  </a:lnTo>
                  <a:lnTo>
                    <a:pt x="35" y="14"/>
                  </a:lnTo>
                  <a:lnTo>
                    <a:pt x="37" y="13"/>
                  </a:lnTo>
                  <a:lnTo>
                    <a:pt x="38" y="12"/>
                  </a:lnTo>
                  <a:lnTo>
                    <a:pt x="41" y="12"/>
                  </a:lnTo>
                  <a:lnTo>
                    <a:pt x="44" y="11"/>
                  </a:lnTo>
                  <a:lnTo>
                    <a:pt x="47" y="10"/>
                  </a:lnTo>
                  <a:lnTo>
                    <a:pt x="51" y="9"/>
                  </a:lnTo>
                  <a:lnTo>
                    <a:pt x="56" y="8"/>
                  </a:lnTo>
                  <a:lnTo>
                    <a:pt x="60" y="6"/>
                  </a:lnTo>
                  <a:lnTo>
                    <a:pt x="64" y="5"/>
                  </a:lnTo>
                  <a:lnTo>
                    <a:pt x="66" y="4"/>
                  </a:lnTo>
                  <a:lnTo>
                    <a:pt x="67" y="3"/>
                  </a:lnTo>
                  <a:lnTo>
                    <a:pt x="68" y="2"/>
                  </a:lnTo>
                  <a:lnTo>
                    <a:pt x="68" y="1"/>
                  </a:lnTo>
                  <a:lnTo>
                    <a:pt x="69" y="0"/>
                  </a:lnTo>
                  <a:lnTo>
                    <a:pt x="70" y="0"/>
                  </a:lnTo>
                  <a:lnTo>
                    <a:pt x="72" y="5"/>
                  </a:lnTo>
                  <a:lnTo>
                    <a:pt x="74" y="10"/>
                  </a:lnTo>
                  <a:lnTo>
                    <a:pt x="75" y="13"/>
                  </a:lnTo>
                  <a:lnTo>
                    <a:pt x="76" y="15"/>
                  </a:lnTo>
                  <a:lnTo>
                    <a:pt x="76" y="16"/>
                  </a:lnTo>
                  <a:lnTo>
                    <a:pt x="76" y="17"/>
                  </a:lnTo>
                  <a:lnTo>
                    <a:pt x="76" y="18"/>
                  </a:lnTo>
                  <a:lnTo>
                    <a:pt x="74" y="17"/>
                  </a:lnTo>
                  <a:lnTo>
                    <a:pt x="72" y="17"/>
                  </a:lnTo>
                  <a:lnTo>
                    <a:pt x="71" y="16"/>
                  </a:lnTo>
                  <a:lnTo>
                    <a:pt x="70" y="16"/>
                  </a:lnTo>
                  <a:lnTo>
                    <a:pt x="68" y="16"/>
                  </a:lnTo>
                  <a:lnTo>
                    <a:pt x="67" y="16"/>
                  </a:lnTo>
                  <a:lnTo>
                    <a:pt x="60" y="18"/>
                  </a:lnTo>
                  <a:lnTo>
                    <a:pt x="53" y="20"/>
                  </a:lnTo>
                  <a:lnTo>
                    <a:pt x="47" y="22"/>
                  </a:lnTo>
                  <a:lnTo>
                    <a:pt x="40" y="24"/>
                  </a:lnTo>
                  <a:lnTo>
                    <a:pt x="33" y="25"/>
                  </a:lnTo>
                  <a:lnTo>
                    <a:pt x="26" y="27"/>
                  </a:lnTo>
                  <a:lnTo>
                    <a:pt x="20" y="29"/>
                  </a:lnTo>
                  <a:lnTo>
                    <a:pt x="13" y="31"/>
                  </a:lnTo>
                  <a:lnTo>
                    <a:pt x="12" y="32"/>
                  </a:lnTo>
                  <a:lnTo>
                    <a:pt x="11" y="33"/>
                  </a:lnTo>
                  <a:lnTo>
                    <a:pt x="10" y="33"/>
                  </a:lnTo>
                  <a:lnTo>
                    <a:pt x="10" y="34"/>
                  </a:lnTo>
                  <a:lnTo>
                    <a:pt x="9" y="35"/>
                  </a:lnTo>
                  <a:lnTo>
                    <a:pt x="9" y="36"/>
                  </a:lnTo>
                  <a:lnTo>
                    <a:pt x="8" y="37"/>
                  </a:lnTo>
                  <a:lnTo>
                    <a:pt x="8" y="39"/>
                  </a:lnTo>
                  <a:lnTo>
                    <a:pt x="7" y="39"/>
                  </a:lnTo>
                  <a:lnTo>
                    <a:pt x="6" y="39"/>
                  </a:lnTo>
                  <a:close/>
                </a:path>
              </a:pathLst>
            </a:custGeom>
            <a:solidFill>
              <a:srgbClr val="F8C400"/>
            </a:solidFill>
            <a:ln w="9525">
              <a:noFill/>
              <a:round/>
              <a:headEnd/>
              <a:tailEnd/>
            </a:ln>
          </p:spPr>
          <p:txBody>
            <a:bodyPr/>
            <a:lstStyle/>
            <a:p>
              <a:endParaRPr lang="en-US"/>
            </a:p>
          </p:txBody>
        </p:sp>
        <p:sp>
          <p:nvSpPr>
            <p:cNvPr id="26655" name="Freeform 439"/>
            <p:cNvSpPr>
              <a:spLocks/>
            </p:cNvSpPr>
            <p:nvPr/>
          </p:nvSpPr>
          <p:spPr bwMode="auto">
            <a:xfrm>
              <a:off x="952" y="1167"/>
              <a:ext cx="14" cy="11"/>
            </a:xfrm>
            <a:custGeom>
              <a:avLst/>
              <a:gdLst>
                <a:gd name="T0" fmla="*/ 10 w 14"/>
                <a:gd name="T1" fmla="*/ 11 h 11"/>
                <a:gd name="T2" fmla="*/ 8 w 14"/>
                <a:gd name="T3" fmla="*/ 10 h 11"/>
                <a:gd name="T4" fmla="*/ 5 w 14"/>
                <a:gd name="T5" fmla="*/ 8 h 11"/>
                <a:gd name="T6" fmla="*/ 3 w 14"/>
                <a:gd name="T7" fmla="*/ 7 h 11"/>
                <a:gd name="T8" fmla="*/ 1 w 14"/>
                <a:gd name="T9" fmla="*/ 6 h 11"/>
                <a:gd name="T10" fmla="*/ 1 w 14"/>
                <a:gd name="T11" fmla="*/ 6 h 11"/>
                <a:gd name="T12" fmla="*/ 1 w 14"/>
                <a:gd name="T13" fmla="*/ 5 h 11"/>
                <a:gd name="T14" fmla="*/ 0 w 14"/>
                <a:gd name="T15" fmla="*/ 5 h 11"/>
                <a:gd name="T16" fmla="*/ 0 w 14"/>
                <a:gd name="T17" fmla="*/ 5 h 11"/>
                <a:gd name="T18" fmla="*/ 0 w 14"/>
                <a:gd name="T19" fmla="*/ 4 h 11"/>
                <a:gd name="T20" fmla="*/ 0 w 14"/>
                <a:gd name="T21" fmla="*/ 3 h 11"/>
                <a:gd name="T22" fmla="*/ 1 w 14"/>
                <a:gd name="T23" fmla="*/ 1 h 11"/>
                <a:gd name="T24" fmla="*/ 1 w 14"/>
                <a:gd name="T25" fmla="*/ 0 h 11"/>
                <a:gd name="T26" fmla="*/ 3 w 14"/>
                <a:gd name="T27" fmla="*/ 0 h 11"/>
                <a:gd name="T28" fmla="*/ 4 w 14"/>
                <a:gd name="T29" fmla="*/ 0 h 11"/>
                <a:gd name="T30" fmla="*/ 4 w 14"/>
                <a:gd name="T31" fmla="*/ 0 h 11"/>
                <a:gd name="T32" fmla="*/ 5 w 14"/>
                <a:gd name="T33" fmla="*/ 1 h 11"/>
                <a:gd name="T34" fmla="*/ 6 w 14"/>
                <a:gd name="T35" fmla="*/ 1 h 11"/>
                <a:gd name="T36" fmla="*/ 7 w 14"/>
                <a:gd name="T37" fmla="*/ 1 h 11"/>
                <a:gd name="T38" fmla="*/ 7 w 14"/>
                <a:gd name="T39" fmla="*/ 1 h 11"/>
                <a:gd name="T40" fmla="*/ 8 w 14"/>
                <a:gd name="T41" fmla="*/ 1 h 11"/>
                <a:gd name="T42" fmla="*/ 9 w 14"/>
                <a:gd name="T43" fmla="*/ 2 h 11"/>
                <a:gd name="T44" fmla="*/ 11 w 14"/>
                <a:gd name="T45" fmla="*/ 3 h 11"/>
                <a:gd name="T46" fmla="*/ 12 w 14"/>
                <a:gd name="T47" fmla="*/ 4 h 11"/>
                <a:gd name="T48" fmla="*/ 14 w 14"/>
                <a:gd name="T49" fmla="*/ 5 h 11"/>
                <a:gd name="T50" fmla="*/ 13 w 14"/>
                <a:gd name="T51" fmla="*/ 6 h 11"/>
                <a:gd name="T52" fmla="*/ 12 w 14"/>
                <a:gd name="T53" fmla="*/ 8 h 11"/>
                <a:gd name="T54" fmla="*/ 11 w 14"/>
                <a:gd name="T55" fmla="*/ 9 h 11"/>
                <a:gd name="T56" fmla="*/ 10 w 14"/>
                <a:gd name="T57" fmla="*/ 11 h 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
                <a:gd name="T88" fmla="*/ 0 h 11"/>
                <a:gd name="T89" fmla="*/ 14 w 14"/>
                <a:gd name="T90" fmla="*/ 11 h 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 h="11">
                  <a:moveTo>
                    <a:pt x="10" y="11"/>
                  </a:moveTo>
                  <a:lnTo>
                    <a:pt x="8" y="10"/>
                  </a:lnTo>
                  <a:lnTo>
                    <a:pt x="5" y="8"/>
                  </a:lnTo>
                  <a:lnTo>
                    <a:pt x="3" y="7"/>
                  </a:lnTo>
                  <a:lnTo>
                    <a:pt x="1" y="6"/>
                  </a:lnTo>
                  <a:lnTo>
                    <a:pt x="1" y="5"/>
                  </a:lnTo>
                  <a:lnTo>
                    <a:pt x="0" y="5"/>
                  </a:lnTo>
                  <a:lnTo>
                    <a:pt x="0" y="4"/>
                  </a:lnTo>
                  <a:lnTo>
                    <a:pt x="0" y="3"/>
                  </a:lnTo>
                  <a:lnTo>
                    <a:pt x="1" y="1"/>
                  </a:lnTo>
                  <a:lnTo>
                    <a:pt x="1" y="0"/>
                  </a:lnTo>
                  <a:lnTo>
                    <a:pt x="3" y="0"/>
                  </a:lnTo>
                  <a:lnTo>
                    <a:pt x="4" y="0"/>
                  </a:lnTo>
                  <a:lnTo>
                    <a:pt x="5" y="1"/>
                  </a:lnTo>
                  <a:lnTo>
                    <a:pt x="6" y="1"/>
                  </a:lnTo>
                  <a:lnTo>
                    <a:pt x="7" y="1"/>
                  </a:lnTo>
                  <a:lnTo>
                    <a:pt x="8" y="1"/>
                  </a:lnTo>
                  <a:lnTo>
                    <a:pt x="9" y="2"/>
                  </a:lnTo>
                  <a:lnTo>
                    <a:pt x="11" y="3"/>
                  </a:lnTo>
                  <a:lnTo>
                    <a:pt x="12" y="4"/>
                  </a:lnTo>
                  <a:lnTo>
                    <a:pt x="14" y="5"/>
                  </a:lnTo>
                  <a:lnTo>
                    <a:pt x="13" y="6"/>
                  </a:lnTo>
                  <a:lnTo>
                    <a:pt x="12" y="8"/>
                  </a:lnTo>
                  <a:lnTo>
                    <a:pt x="11" y="9"/>
                  </a:lnTo>
                  <a:lnTo>
                    <a:pt x="10" y="11"/>
                  </a:lnTo>
                  <a:close/>
                </a:path>
              </a:pathLst>
            </a:custGeom>
            <a:solidFill>
              <a:srgbClr val="A98F00"/>
            </a:solidFill>
            <a:ln w="9525">
              <a:noFill/>
              <a:round/>
              <a:headEnd/>
              <a:tailEnd/>
            </a:ln>
          </p:spPr>
          <p:txBody>
            <a:bodyPr/>
            <a:lstStyle/>
            <a:p>
              <a:endParaRPr lang="en-US"/>
            </a:p>
          </p:txBody>
        </p:sp>
        <p:sp>
          <p:nvSpPr>
            <p:cNvPr id="26656" name="Freeform 440"/>
            <p:cNvSpPr>
              <a:spLocks/>
            </p:cNvSpPr>
            <p:nvPr/>
          </p:nvSpPr>
          <p:spPr bwMode="auto">
            <a:xfrm>
              <a:off x="975" y="1167"/>
              <a:ext cx="14" cy="11"/>
            </a:xfrm>
            <a:custGeom>
              <a:avLst/>
              <a:gdLst>
                <a:gd name="T0" fmla="*/ 4 w 14"/>
                <a:gd name="T1" fmla="*/ 11 h 11"/>
                <a:gd name="T2" fmla="*/ 3 w 14"/>
                <a:gd name="T3" fmla="*/ 10 h 11"/>
                <a:gd name="T4" fmla="*/ 3 w 14"/>
                <a:gd name="T5" fmla="*/ 10 h 11"/>
                <a:gd name="T6" fmla="*/ 3 w 14"/>
                <a:gd name="T7" fmla="*/ 10 h 11"/>
                <a:gd name="T8" fmla="*/ 2 w 14"/>
                <a:gd name="T9" fmla="*/ 10 h 11"/>
                <a:gd name="T10" fmla="*/ 2 w 14"/>
                <a:gd name="T11" fmla="*/ 9 h 11"/>
                <a:gd name="T12" fmla="*/ 1 w 14"/>
                <a:gd name="T13" fmla="*/ 8 h 11"/>
                <a:gd name="T14" fmla="*/ 1 w 14"/>
                <a:gd name="T15" fmla="*/ 7 h 11"/>
                <a:gd name="T16" fmla="*/ 0 w 14"/>
                <a:gd name="T17" fmla="*/ 5 h 11"/>
                <a:gd name="T18" fmla="*/ 1 w 14"/>
                <a:gd name="T19" fmla="*/ 5 h 11"/>
                <a:gd name="T20" fmla="*/ 2 w 14"/>
                <a:gd name="T21" fmla="*/ 5 h 11"/>
                <a:gd name="T22" fmla="*/ 2 w 14"/>
                <a:gd name="T23" fmla="*/ 5 h 11"/>
                <a:gd name="T24" fmla="*/ 2 w 14"/>
                <a:gd name="T25" fmla="*/ 4 h 11"/>
                <a:gd name="T26" fmla="*/ 2 w 14"/>
                <a:gd name="T27" fmla="*/ 4 h 11"/>
                <a:gd name="T28" fmla="*/ 2 w 14"/>
                <a:gd name="T29" fmla="*/ 4 h 11"/>
                <a:gd name="T30" fmla="*/ 3 w 14"/>
                <a:gd name="T31" fmla="*/ 3 h 11"/>
                <a:gd name="T32" fmla="*/ 4 w 14"/>
                <a:gd name="T33" fmla="*/ 3 h 11"/>
                <a:gd name="T34" fmla="*/ 5 w 14"/>
                <a:gd name="T35" fmla="*/ 2 h 11"/>
                <a:gd name="T36" fmla="*/ 7 w 14"/>
                <a:gd name="T37" fmla="*/ 1 h 11"/>
                <a:gd name="T38" fmla="*/ 7 w 14"/>
                <a:gd name="T39" fmla="*/ 1 h 11"/>
                <a:gd name="T40" fmla="*/ 7 w 14"/>
                <a:gd name="T41" fmla="*/ 0 h 11"/>
                <a:gd name="T42" fmla="*/ 8 w 14"/>
                <a:gd name="T43" fmla="*/ 0 h 11"/>
                <a:gd name="T44" fmla="*/ 10 w 14"/>
                <a:gd name="T45" fmla="*/ 0 h 11"/>
                <a:gd name="T46" fmla="*/ 11 w 14"/>
                <a:gd name="T47" fmla="*/ 0 h 11"/>
                <a:gd name="T48" fmla="*/ 12 w 14"/>
                <a:gd name="T49" fmla="*/ 0 h 11"/>
                <a:gd name="T50" fmla="*/ 13 w 14"/>
                <a:gd name="T51" fmla="*/ 1 h 11"/>
                <a:gd name="T52" fmla="*/ 13 w 14"/>
                <a:gd name="T53" fmla="*/ 2 h 11"/>
                <a:gd name="T54" fmla="*/ 14 w 14"/>
                <a:gd name="T55" fmla="*/ 4 h 11"/>
                <a:gd name="T56" fmla="*/ 14 w 14"/>
                <a:gd name="T57" fmla="*/ 5 h 11"/>
                <a:gd name="T58" fmla="*/ 13 w 14"/>
                <a:gd name="T59" fmla="*/ 5 h 11"/>
                <a:gd name="T60" fmla="*/ 13 w 14"/>
                <a:gd name="T61" fmla="*/ 5 h 11"/>
                <a:gd name="T62" fmla="*/ 13 w 14"/>
                <a:gd name="T63" fmla="*/ 6 h 11"/>
                <a:gd name="T64" fmla="*/ 13 w 14"/>
                <a:gd name="T65" fmla="*/ 6 h 11"/>
                <a:gd name="T66" fmla="*/ 10 w 14"/>
                <a:gd name="T67" fmla="*/ 7 h 11"/>
                <a:gd name="T68" fmla="*/ 8 w 14"/>
                <a:gd name="T69" fmla="*/ 8 h 11"/>
                <a:gd name="T70" fmla="*/ 6 w 14"/>
                <a:gd name="T71" fmla="*/ 10 h 11"/>
                <a:gd name="T72" fmla="*/ 4 w 14"/>
                <a:gd name="T73" fmla="*/ 11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1"/>
                <a:gd name="T113" fmla="*/ 14 w 14"/>
                <a:gd name="T114" fmla="*/ 11 h 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1">
                  <a:moveTo>
                    <a:pt x="4" y="11"/>
                  </a:moveTo>
                  <a:lnTo>
                    <a:pt x="3" y="10"/>
                  </a:lnTo>
                  <a:lnTo>
                    <a:pt x="2" y="10"/>
                  </a:lnTo>
                  <a:lnTo>
                    <a:pt x="2" y="9"/>
                  </a:lnTo>
                  <a:lnTo>
                    <a:pt x="1" y="8"/>
                  </a:lnTo>
                  <a:lnTo>
                    <a:pt x="1" y="7"/>
                  </a:lnTo>
                  <a:lnTo>
                    <a:pt x="0" y="5"/>
                  </a:lnTo>
                  <a:lnTo>
                    <a:pt x="1" y="5"/>
                  </a:lnTo>
                  <a:lnTo>
                    <a:pt x="2" y="5"/>
                  </a:lnTo>
                  <a:lnTo>
                    <a:pt x="2" y="4"/>
                  </a:lnTo>
                  <a:lnTo>
                    <a:pt x="3" y="3"/>
                  </a:lnTo>
                  <a:lnTo>
                    <a:pt x="4" y="3"/>
                  </a:lnTo>
                  <a:lnTo>
                    <a:pt x="5" y="2"/>
                  </a:lnTo>
                  <a:lnTo>
                    <a:pt x="7" y="1"/>
                  </a:lnTo>
                  <a:lnTo>
                    <a:pt x="7" y="0"/>
                  </a:lnTo>
                  <a:lnTo>
                    <a:pt x="8" y="0"/>
                  </a:lnTo>
                  <a:lnTo>
                    <a:pt x="10" y="0"/>
                  </a:lnTo>
                  <a:lnTo>
                    <a:pt x="11" y="0"/>
                  </a:lnTo>
                  <a:lnTo>
                    <a:pt x="12" y="0"/>
                  </a:lnTo>
                  <a:lnTo>
                    <a:pt x="13" y="1"/>
                  </a:lnTo>
                  <a:lnTo>
                    <a:pt x="13" y="2"/>
                  </a:lnTo>
                  <a:lnTo>
                    <a:pt x="14" y="4"/>
                  </a:lnTo>
                  <a:lnTo>
                    <a:pt x="14" y="5"/>
                  </a:lnTo>
                  <a:lnTo>
                    <a:pt x="13" y="5"/>
                  </a:lnTo>
                  <a:lnTo>
                    <a:pt x="13" y="6"/>
                  </a:lnTo>
                  <a:lnTo>
                    <a:pt x="10" y="7"/>
                  </a:lnTo>
                  <a:lnTo>
                    <a:pt x="8" y="8"/>
                  </a:lnTo>
                  <a:lnTo>
                    <a:pt x="6" y="10"/>
                  </a:lnTo>
                  <a:lnTo>
                    <a:pt x="4" y="11"/>
                  </a:lnTo>
                  <a:close/>
                </a:path>
              </a:pathLst>
            </a:custGeom>
            <a:solidFill>
              <a:srgbClr val="A98F00"/>
            </a:solidFill>
            <a:ln w="9525">
              <a:noFill/>
              <a:round/>
              <a:headEnd/>
              <a:tailEnd/>
            </a:ln>
          </p:spPr>
          <p:txBody>
            <a:bodyPr/>
            <a:lstStyle/>
            <a:p>
              <a:endParaRPr lang="en-US"/>
            </a:p>
          </p:txBody>
        </p:sp>
        <p:sp>
          <p:nvSpPr>
            <p:cNvPr id="26657" name="Freeform 441"/>
            <p:cNvSpPr>
              <a:spLocks/>
            </p:cNvSpPr>
            <p:nvPr/>
          </p:nvSpPr>
          <p:spPr bwMode="auto">
            <a:xfrm>
              <a:off x="405" y="1149"/>
              <a:ext cx="21" cy="20"/>
            </a:xfrm>
            <a:custGeom>
              <a:avLst/>
              <a:gdLst>
                <a:gd name="T0" fmla="*/ 6 w 21"/>
                <a:gd name="T1" fmla="*/ 20 h 20"/>
                <a:gd name="T2" fmla="*/ 5 w 21"/>
                <a:gd name="T3" fmla="*/ 19 h 20"/>
                <a:gd name="T4" fmla="*/ 3 w 21"/>
                <a:gd name="T5" fmla="*/ 17 h 20"/>
                <a:gd name="T6" fmla="*/ 2 w 21"/>
                <a:gd name="T7" fmla="*/ 16 h 20"/>
                <a:gd name="T8" fmla="*/ 1 w 21"/>
                <a:gd name="T9" fmla="*/ 15 h 20"/>
                <a:gd name="T10" fmla="*/ 0 w 21"/>
                <a:gd name="T11" fmla="*/ 13 h 20"/>
                <a:gd name="T12" fmla="*/ 0 w 21"/>
                <a:gd name="T13" fmla="*/ 12 h 20"/>
                <a:gd name="T14" fmla="*/ 0 w 21"/>
                <a:gd name="T15" fmla="*/ 11 h 20"/>
                <a:gd name="T16" fmla="*/ 0 w 21"/>
                <a:gd name="T17" fmla="*/ 9 h 20"/>
                <a:gd name="T18" fmla="*/ 0 w 21"/>
                <a:gd name="T19" fmla="*/ 8 h 20"/>
                <a:gd name="T20" fmla="*/ 0 w 21"/>
                <a:gd name="T21" fmla="*/ 7 h 20"/>
                <a:gd name="T22" fmla="*/ 1 w 21"/>
                <a:gd name="T23" fmla="*/ 6 h 20"/>
                <a:gd name="T24" fmla="*/ 2 w 21"/>
                <a:gd name="T25" fmla="*/ 5 h 20"/>
                <a:gd name="T26" fmla="*/ 2 w 21"/>
                <a:gd name="T27" fmla="*/ 4 h 20"/>
                <a:gd name="T28" fmla="*/ 3 w 21"/>
                <a:gd name="T29" fmla="*/ 3 h 20"/>
                <a:gd name="T30" fmla="*/ 4 w 21"/>
                <a:gd name="T31" fmla="*/ 2 h 20"/>
                <a:gd name="T32" fmla="*/ 6 w 21"/>
                <a:gd name="T33" fmla="*/ 2 h 20"/>
                <a:gd name="T34" fmla="*/ 7 w 21"/>
                <a:gd name="T35" fmla="*/ 1 h 20"/>
                <a:gd name="T36" fmla="*/ 8 w 21"/>
                <a:gd name="T37" fmla="*/ 1 h 20"/>
                <a:gd name="T38" fmla="*/ 9 w 21"/>
                <a:gd name="T39" fmla="*/ 0 h 20"/>
                <a:gd name="T40" fmla="*/ 11 w 21"/>
                <a:gd name="T41" fmla="*/ 0 h 20"/>
                <a:gd name="T42" fmla="*/ 12 w 21"/>
                <a:gd name="T43" fmla="*/ 0 h 20"/>
                <a:gd name="T44" fmla="*/ 13 w 21"/>
                <a:gd name="T45" fmla="*/ 0 h 20"/>
                <a:gd name="T46" fmla="*/ 14 w 21"/>
                <a:gd name="T47" fmla="*/ 0 h 20"/>
                <a:gd name="T48" fmla="*/ 15 w 21"/>
                <a:gd name="T49" fmla="*/ 1 h 20"/>
                <a:gd name="T50" fmla="*/ 17 w 21"/>
                <a:gd name="T51" fmla="*/ 1 h 20"/>
                <a:gd name="T52" fmla="*/ 17 w 21"/>
                <a:gd name="T53" fmla="*/ 2 h 20"/>
                <a:gd name="T54" fmla="*/ 18 w 21"/>
                <a:gd name="T55" fmla="*/ 3 h 20"/>
                <a:gd name="T56" fmla="*/ 19 w 21"/>
                <a:gd name="T57" fmla="*/ 4 h 20"/>
                <a:gd name="T58" fmla="*/ 20 w 21"/>
                <a:gd name="T59" fmla="*/ 5 h 20"/>
                <a:gd name="T60" fmla="*/ 20 w 21"/>
                <a:gd name="T61" fmla="*/ 7 h 20"/>
                <a:gd name="T62" fmla="*/ 21 w 21"/>
                <a:gd name="T63" fmla="*/ 8 h 20"/>
                <a:gd name="T64" fmla="*/ 21 w 21"/>
                <a:gd name="T65" fmla="*/ 10 h 20"/>
                <a:gd name="T66" fmla="*/ 20 w 21"/>
                <a:gd name="T67" fmla="*/ 11 h 20"/>
                <a:gd name="T68" fmla="*/ 20 w 21"/>
                <a:gd name="T69" fmla="*/ 12 h 20"/>
                <a:gd name="T70" fmla="*/ 19 w 21"/>
                <a:gd name="T71" fmla="*/ 13 h 20"/>
                <a:gd name="T72" fmla="*/ 18 w 21"/>
                <a:gd name="T73" fmla="*/ 14 h 20"/>
                <a:gd name="T74" fmla="*/ 18 w 21"/>
                <a:gd name="T75" fmla="*/ 15 h 20"/>
                <a:gd name="T76" fmla="*/ 17 w 21"/>
                <a:gd name="T77" fmla="*/ 16 h 20"/>
                <a:gd name="T78" fmla="*/ 16 w 21"/>
                <a:gd name="T79" fmla="*/ 17 h 20"/>
                <a:gd name="T80" fmla="*/ 15 w 21"/>
                <a:gd name="T81" fmla="*/ 17 h 20"/>
                <a:gd name="T82" fmla="*/ 14 w 21"/>
                <a:gd name="T83" fmla="*/ 18 h 20"/>
                <a:gd name="T84" fmla="*/ 13 w 21"/>
                <a:gd name="T85" fmla="*/ 18 h 20"/>
                <a:gd name="T86" fmla="*/ 12 w 21"/>
                <a:gd name="T87" fmla="*/ 19 h 20"/>
                <a:gd name="T88" fmla="*/ 11 w 21"/>
                <a:gd name="T89" fmla="*/ 19 h 20"/>
                <a:gd name="T90" fmla="*/ 10 w 21"/>
                <a:gd name="T91" fmla="*/ 19 h 20"/>
                <a:gd name="T92" fmla="*/ 9 w 21"/>
                <a:gd name="T93" fmla="*/ 20 h 20"/>
                <a:gd name="T94" fmla="*/ 8 w 21"/>
                <a:gd name="T95" fmla="*/ 20 h 20"/>
                <a:gd name="T96" fmla="*/ 6 w 21"/>
                <a:gd name="T97" fmla="*/ 20 h 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
                <a:gd name="T148" fmla="*/ 0 h 20"/>
                <a:gd name="T149" fmla="*/ 21 w 21"/>
                <a:gd name="T150" fmla="*/ 20 h 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 h="20">
                  <a:moveTo>
                    <a:pt x="6" y="20"/>
                  </a:moveTo>
                  <a:lnTo>
                    <a:pt x="5" y="19"/>
                  </a:lnTo>
                  <a:lnTo>
                    <a:pt x="3" y="17"/>
                  </a:lnTo>
                  <a:lnTo>
                    <a:pt x="2" y="16"/>
                  </a:lnTo>
                  <a:lnTo>
                    <a:pt x="1" y="15"/>
                  </a:lnTo>
                  <a:lnTo>
                    <a:pt x="0" y="13"/>
                  </a:lnTo>
                  <a:lnTo>
                    <a:pt x="0" y="12"/>
                  </a:lnTo>
                  <a:lnTo>
                    <a:pt x="0" y="11"/>
                  </a:lnTo>
                  <a:lnTo>
                    <a:pt x="0" y="9"/>
                  </a:lnTo>
                  <a:lnTo>
                    <a:pt x="0" y="8"/>
                  </a:lnTo>
                  <a:lnTo>
                    <a:pt x="0" y="7"/>
                  </a:lnTo>
                  <a:lnTo>
                    <a:pt x="1" y="6"/>
                  </a:lnTo>
                  <a:lnTo>
                    <a:pt x="2" y="5"/>
                  </a:lnTo>
                  <a:lnTo>
                    <a:pt x="2" y="4"/>
                  </a:lnTo>
                  <a:lnTo>
                    <a:pt x="3" y="3"/>
                  </a:lnTo>
                  <a:lnTo>
                    <a:pt x="4" y="2"/>
                  </a:lnTo>
                  <a:lnTo>
                    <a:pt x="6" y="2"/>
                  </a:lnTo>
                  <a:lnTo>
                    <a:pt x="7" y="1"/>
                  </a:lnTo>
                  <a:lnTo>
                    <a:pt x="8" y="1"/>
                  </a:lnTo>
                  <a:lnTo>
                    <a:pt x="9" y="0"/>
                  </a:lnTo>
                  <a:lnTo>
                    <a:pt x="11" y="0"/>
                  </a:lnTo>
                  <a:lnTo>
                    <a:pt x="12" y="0"/>
                  </a:lnTo>
                  <a:lnTo>
                    <a:pt x="13" y="0"/>
                  </a:lnTo>
                  <a:lnTo>
                    <a:pt x="14" y="0"/>
                  </a:lnTo>
                  <a:lnTo>
                    <a:pt x="15" y="1"/>
                  </a:lnTo>
                  <a:lnTo>
                    <a:pt x="17" y="1"/>
                  </a:lnTo>
                  <a:lnTo>
                    <a:pt x="17" y="2"/>
                  </a:lnTo>
                  <a:lnTo>
                    <a:pt x="18" y="3"/>
                  </a:lnTo>
                  <a:lnTo>
                    <a:pt x="19" y="4"/>
                  </a:lnTo>
                  <a:lnTo>
                    <a:pt x="20" y="5"/>
                  </a:lnTo>
                  <a:lnTo>
                    <a:pt x="20" y="7"/>
                  </a:lnTo>
                  <a:lnTo>
                    <a:pt x="21" y="8"/>
                  </a:lnTo>
                  <a:lnTo>
                    <a:pt x="21" y="10"/>
                  </a:lnTo>
                  <a:lnTo>
                    <a:pt x="20" y="11"/>
                  </a:lnTo>
                  <a:lnTo>
                    <a:pt x="20" y="12"/>
                  </a:lnTo>
                  <a:lnTo>
                    <a:pt x="19" y="13"/>
                  </a:lnTo>
                  <a:lnTo>
                    <a:pt x="18" y="14"/>
                  </a:lnTo>
                  <a:lnTo>
                    <a:pt x="18" y="15"/>
                  </a:lnTo>
                  <a:lnTo>
                    <a:pt x="17" y="16"/>
                  </a:lnTo>
                  <a:lnTo>
                    <a:pt x="16" y="17"/>
                  </a:lnTo>
                  <a:lnTo>
                    <a:pt x="15" y="17"/>
                  </a:lnTo>
                  <a:lnTo>
                    <a:pt x="14" y="18"/>
                  </a:lnTo>
                  <a:lnTo>
                    <a:pt x="13" y="18"/>
                  </a:lnTo>
                  <a:lnTo>
                    <a:pt x="12" y="19"/>
                  </a:lnTo>
                  <a:lnTo>
                    <a:pt x="11" y="19"/>
                  </a:lnTo>
                  <a:lnTo>
                    <a:pt x="10" y="19"/>
                  </a:lnTo>
                  <a:lnTo>
                    <a:pt x="9" y="20"/>
                  </a:lnTo>
                  <a:lnTo>
                    <a:pt x="8" y="20"/>
                  </a:lnTo>
                  <a:lnTo>
                    <a:pt x="6" y="20"/>
                  </a:lnTo>
                  <a:close/>
                </a:path>
              </a:pathLst>
            </a:custGeom>
            <a:solidFill>
              <a:srgbClr val="F8C400"/>
            </a:solidFill>
            <a:ln w="9525">
              <a:noFill/>
              <a:round/>
              <a:headEnd/>
              <a:tailEnd/>
            </a:ln>
          </p:spPr>
          <p:txBody>
            <a:bodyPr/>
            <a:lstStyle/>
            <a:p>
              <a:endParaRPr lang="en-US"/>
            </a:p>
          </p:txBody>
        </p:sp>
        <p:sp>
          <p:nvSpPr>
            <p:cNvPr id="26658" name="Freeform 442"/>
            <p:cNvSpPr>
              <a:spLocks/>
            </p:cNvSpPr>
            <p:nvPr/>
          </p:nvSpPr>
          <p:spPr bwMode="auto">
            <a:xfrm>
              <a:off x="996" y="1157"/>
              <a:ext cx="19" cy="12"/>
            </a:xfrm>
            <a:custGeom>
              <a:avLst/>
              <a:gdLst>
                <a:gd name="T0" fmla="*/ 4 w 19"/>
                <a:gd name="T1" fmla="*/ 12 h 12"/>
                <a:gd name="T2" fmla="*/ 3 w 19"/>
                <a:gd name="T3" fmla="*/ 10 h 12"/>
                <a:gd name="T4" fmla="*/ 2 w 19"/>
                <a:gd name="T5" fmla="*/ 8 h 12"/>
                <a:gd name="T6" fmla="*/ 1 w 19"/>
                <a:gd name="T7" fmla="*/ 6 h 12"/>
                <a:gd name="T8" fmla="*/ 0 w 19"/>
                <a:gd name="T9" fmla="*/ 5 h 12"/>
                <a:gd name="T10" fmla="*/ 2 w 19"/>
                <a:gd name="T11" fmla="*/ 4 h 12"/>
                <a:gd name="T12" fmla="*/ 4 w 19"/>
                <a:gd name="T13" fmla="*/ 3 h 12"/>
                <a:gd name="T14" fmla="*/ 7 w 19"/>
                <a:gd name="T15" fmla="*/ 3 h 12"/>
                <a:gd name="T16" fmla="*/ 9 w 19"/>
                <a:gd name="T17" fmla="*/ 2 h 12"/>
                <a:gd name="T18" fmla="*/ 12 w 19"/>
                <a:gd name="T19" fmla="*/ 2 h 12"/>
                <a:gd name="T20" fmla="*/ 14 w 19"/>
                <a:gd name="T21" fmla="*/ 1 h 12"/>
                <a:gd name="T22" fmla="*/ 16 w 19"/>
                <a:gd name="T23" fmla="*/ 1 h 12"/>
                <a:gd name="T24" fmla="*/ 19 w 19"/>
                <a:gd name="T25" fmla="*/ 0 h 12"/>
                <a:gd name="T26" fmla="*/ 19 w 19"/>
                <a:gd name="T27" fmla="*/ 2 h 12"/>
                <a:gd name="T28" fmla="*/ 19 w 19"/>
                <a:gd name="T29" fmla="*/ 4 h 12"/>
                <a:gd name="T30" fmla="*/ 19 w 19"/>
                <a:gd name="T31" fmla="*/ 6 h 12"/>
                <a:gd name="T32" fmla="*/ 19 w 19"/>
                <a:gd name="T33" fmla="*/ 8 h 12"/>
                <a:gd name="T34" fmla="*/ 18 w 19"/>
                <a:gd name="T35" fmla="*/ 8 h 12"/>
                <a:gd name="T36" fmla="*/ 17 w 19"/>
                <a:gd name="T37" fmla="*/ 8 h 12"/>
                <a:gd name="T38" fmla="*/ 16 w 19"/>
                <a:gd name="T39" fmla="*/ 8 h 12"/>
                <a:gd name="T40" fmla="*/ 15 w 19"/>
                <a:gd name="T41" fmla="*/ 8 h 12"/>
                <a:gd name="T42" fmla="*/ 13 w 19"/>
                <a:gd name="T43" fmla="*/ 9 h 12"/>
                <a:gd name="T44" fmla="*/ 11 w 19"/>
                <a:gd name="T45" fmla="*/ 9 h 12"/>
                <a:gd name="T46" fmla="*/ 9 w 19"/>
                <a:gd name="T47" fmla="*/ 10 h 12"/>
                <a:gd name="T48" fmla="*/ 7 w 19"/>
                <a:gd name="T49" fmla="*/ 11 h 12"/>
                <a:gd name="T50" fmla="*/ 6 w 19"/>
                <a:gd name="T51" fmla="*/ 11 h 12"/>
                <a:gd name="T52" fmla="*/ 4 w 19"/>
                <a:gd name="T53" fmla="*/ 12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12"/>
                <a:gd name="T83" fmla="*/ 19 w 19"/>
                <a:gd name="T84" fmla="*/ 12 h 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12">
                  <a:moveTo>
                    <a:pt x="4" y="12"/>
                  </a:moveTo>
                  <a:lnTo>
                    <a:pt x="3" y="10"/>
                  </a:lnTo>
                  <a:lnTo>
                    <a:pt x="2" y="8"/>
                  </a:lnTo>
                  <a:lnTo>
                    <a:pt x="1" y="6"/>
                  </a:lnTo>
                  <a:lnTo>
                    <a:pt x="0" y="5"/>
                  </a:lnTo>
                  <a:lnTo>
                    <a:pt x="2" y="4"/>
                  </a:lnTo>
                  <a:lnTo>
                    <a:pt x="4" y="3"/>
                  </a:lnTo>
                  <a:lnTo>
                    <a:pt x="7" y="3"/>
                  </a:lnTo>
                  <a:lnTo>
                    <a:pt x="9" y="2"/>
                  </a:lnTo>
                  <a:lnTo>
                    <a:pt x="12" y="2"/>
                  </a:lnTo>
                  <a:lnTo>
                    <a:pt x="14" y="1"/>
                  </a:lnTo>
                  <a:lnTo>
                    <a:pt x="16" y="1"/>
                  </a:lnTo>
                  <a:lnTo>
                    <a:pt x="19" y="0"/>
                  </a:lnTo>
                  <a:lnTo>
                    <a:pt x="19" y="2"/>
                  </a:lnTo>
                  <a:lnTo>
                    <a:pt x="19" y="4"/>
                  </a:lnTo>
                  <a:lnTo>
                    <a:pt x="19" y="6"/>
                  </a:lnTo>
                  <a:lnTo>
                    <a:pt x="19" y="8"/>
                  </a:lnTo>
                  <a:lnTo>
                    <a:pt x="18" y="8"/>
                  </a:lnTo>
                  <a:lnTo>
                    <a:pt x="17" y="8"/>
                  </a:lnTo>
                  <a:lnTo>
                    <a:pt x="16" y="8"/>
                  </a:lnTo>
                  <a:lnTo>
                    <a:pt x="15" y="8"/>
                  </a:lnTo>
                  <a:lnTo>
                    <a:pt x="13" y="9"/>
                  </a:lnTo>
                  <a:lnTo>
                    <a:pt x="11" y="9"/>
                  </a:lnTo>
                  <a:lnTo>
                    <a:pt x="9" y="10"/>
                  </a:lnTo>
                  <a:lnTo>
                    <a:pt x="7" y="11"/>
                  </a:lnTo>
                  <a:lnTo>
                    <a:pt x="6" y="11"/>
                  </a:lnTo>
                  <a:lnTo>
                    <a:pt x="4" y="12"/>
                  </a:lnTo>
                  <a:close/>
                </a:path>
              </a:pathLst>
            </a:custGeom>
            <a:solidFill>
              <a:srgbClr val="A98F00"/>
            </a:solidFill>
            <a:ln w="9525">
              <a:noFill/>
              <a:round/>
              <a:headEnd/>
              <a:tailEnd/>
            </a:ln>
          </p:spPr>
          <p:txBody>
            <a:bodyPr/>
            <a:lstStyle/>
            <a:p>
              <a:endParaRPr lang="en-US"/>
            </a:p>
          </p:txBody>
        </p:sp>
        <p:sp>
          <p:nvSpPr>
            <p:cNvPr id="26659" name="Freeform 443"/>
            <p:cNvSpPr>
              <a:spLocks/>
            </p:cNvSpPr>
            <p:nvPr/>
          </p:nvSpPr>
          <p:spPr bwMode="auto">
            <a:xfrm>
              <a:off x="925" y="1157"/>
              <a:ext cx="19" cy="11"/>
            </a:xfrm>
            <a:custGeom>
              <a:avLst/>
              <a:gdLst>
                <a:gd name="T0" fmla="*/ 15 w 19"/>
                <a:gd name="T1" fmla="*/ 11 h 11"/>
                <a:gd name="T2" fmla="*/ 15 w 19"/>
                <a:gd name="T3" fmla="*/ 11 h 11"/>
                <a:gd name="T4" fmla="*/ 14 w 19"/>
                <a:gd name="T5" fmla="*/ 10 h 11"/>
                <a:gd name="T6" fmla="*/ 13 w 19"/>
                <a:gd name="T7" fmla="*/ 10 h 11"/>
                <a:gd name="T8" fmla="*/ 12 w 19"/>
                <a:gd name="T9" fmla="*/ 10 h 11"/>
                <a:gd name="T10" fmla="*/ 12 w 19"/>
                <a:gd name="T11" fmla="*/ 9 h 11"/>
                <a:gd name="T12" fmla="*/ 11 w 19"/>
                <a:gd name="T13" fmla="*/ 9 h 11"/>
                <a:gd name="T14" fmla="*/ 10 w 19"/>
                <a:gd name="T15" fmla="*/ 9 h 11"/>
                <a:gd name="T16" fmla="*/ 9 w 19"/>
                <a:gd name="T17" fmla="*/ 8 h 11"/>
                <a:gd name="T18" fmla="*/ 6 w 19"/>
                <a:gd name="T19" fmla="*/ 8 h 11"/>
                <a:gd name="T20" fmla="*/ 4 w 19"/>
                <a:gd name="T21" fmla="*/ 8 h 11"/>
                <a:gd name="T22" fmla="*/ 2 w 19"/>
                <a:gd name="T23" fmla="*/ 7 h 11"/>
                <a:gd name="T24" fmla="*/ 1 w 19"/>
                <a:gd name="T25" fmla="*/ 7 h 11"/>
                <a:gd name="T26" fmla="*/ 0 w 19"/>
                <a:gd name="T27" fmla="*/ 5 h 11"/>
                <a:gd name="T28" fmla="*/ 0 w 19"/>
                <a:gd name="T29" fmla="*/ 4 h 11"/>
                <a:gd name="T30" fmla="*/ 0 w 19"/>
                <a:gd name="T31" fmla="*/ 2 h 11"/>
                <a:gd name="T32" fmla="*/ 0 w 19"/>
                <a:gd name="T33" fmla="*/ 0 h 11"/>
                <a:gd name="T34" fmla="*/ 3 w 19"/>
                <a:gd name="T35" fmla="*/ 1 h 11"/>
                <a:gd name="T36" fmla="*/ 5 w 19"/>
                <a:gd name="T37" fmla="*/ 1 h 11"/>
                <a:gd name="T38" fmla="*/ 8 w 19"/>
                <a:gd name="T39" fmla="*/ 1 h 11"/>
                <a:gd name="T40" fmla="*/ 10 w 19"/>
                <a:gd name="T41" fmla="*/ 2 h 11"/>
                <a:gd name="T42" fmla="*/ 12 w 19"/>
                <a:gd name="T43" fmla="*/ 2 h 11"/>
                <a:gd name="T44" fmla="*/ 15 w 19"/>
                <a:gd name="T45" fmla="*/ 3 h 11"/>
                <a:gd name="T46" fmla="*/ 17 w 19"/>
                <a:gd name="T47" fmla="*/ 4 h 11"/>
                <a:gd name="T48" fmla="*/ 19 w 19"/>
                <a:gd name="T49" fmla="*/ 4 h 11"/>
                <a:gd name="T50" fmla="*/ 19 w 19"/>
                <a:gd name="T51" fmla="*/ 5 h 11"/>
                <a:gd name="T52" fmla="*/ 19 w 19"/>
                <a:gd name="T53" fmla="*/ 5 h 11"/>
                <a:gd name="T54" fmla="*/ 19 w 19"/>
                <a:gd name="T55" fmla="*/ 6 h 11"/>
                <a:gd name="T56" fmla="*/ 19 w 19"/>
                <a:gd name="T57" fmla="*/ 6 h 11"/>
                <a:gd name="T58" fmla="*/ 19 w 19"/>
                <a:gd name="T59" fmla="*/ 8 h 11"/>
                <a:gd name="T60" fmla="*/ 17 w 19"/>
                <a:gd name="T61" fmla="*/ 11 h 11"/>
                <a:gd name="T62" fmla="*/ 16 w 19"/>
                <a:gd name="T63" fmla="*/ 11 h 11"/>
                <a:gd name="T64" fmla="*/ 15 w 19"/>
                <a:gd name="T65" fmla="*/ 11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11"/>
                <a:gd name="T101" fmla="*/ 19 w 19"/>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11">
                  <a:moveTo>
                    <a:pt x="15" y="11"/>
                  </a:moveTo>
                  <a:lnTo>
                    <a:pt x="15" y="11"/>
                  </a:lnTo>
                  <a:lnTo>
                    <a:pt x="14" y="10"/>
                  </a:lnTo>
                  <a:lnTo>
                    <a:pt x="13" y="10"/>
                  </a:lnTo>
                  <a:lnTo>
                    <a:pt x="12" y="10"/>
                  </a:lnTo>
                  <a:lnTo>
                    <a:pt x="12" y="9"/>
                  </a:lnTo>
                  <a:lnTo>
                    <a:pt x="11" y="9"/>
                  </a:lnTo>
                  <a:lnTo>
                    <a:pt x="10" y="9"/>
                  </a:lnTo>
                  <a:lnTo>
                    <a:pt x="9" y="8"/>
                  </a:lnTo>
                  <a:lnTo>
                    <a:pt x="6" y="8"/>
                  </a:lnTo>
                  <a:lnTo>
                    <a:pt x="4" y="8"/>
                  </a:lnTo>
                  <a:lnTo>
                    <a:pt x="2" y="7"/>
                  </a:lnTo>
                  <a:lnTo>
                    <a:pt x="1" y="7"/>
                  </a:lnTo>
                  <a:lnTo>
                    <a:pt x="0" y="5"/>
                  </a:lnTo>
                  <a:lnTo>
                    <a:pt x="0" y="4"/>
                  </a:lnTo>
                  <a:lnTo>
                    <a:pt x="0" y="2"/>
                  </a:lnTo>
                  <a:lnTo>
                    <a:pt x="0" y="0"/>
                  </a:lnTo>
                  <a:lnTo>
                    <a:pt x="3" y="1"/>
                  </a:lnTo>
                  <a:lnTo>
                    <a:pt x="5" y="1"/>
                  </a:lnTo>
                  <a:lnTo>
                    <a:pt x="8" y="1"/>
                  </a:lnTo>
                  <a:lnTo>
                    <a:pt x="10" y="2"/>
                  </a:lnTo>
                  <a:lnTo>
                    <a:pt x="12" y="2"/>
                  </a:lnTo>
                  <a:lnTo>
                    <a:pt x="15" y="3"/>
                  </a:lnTo>
                  <a:lnTo>
                    <a:pt x="17" y="4"/>
                  </a:lnTo>
                  <a:lnTo>
                    <a:pt x="19" y="4"/>
                  </a:lnTo>
                  <a:lnTo>
                    <a:pt x="19" y="5"/>
                  </a:lnTo>
                  <a:lnTo>
                    <a:pt x="19" y="6"/>
                  </a:lnTo>
                  <a:lnTo>
                    <a:pt x="19" y="8"/>
                  </a:lnTo>
                  <a:lnTo>
                    <a:pt x="17" y="11"/>
                  </a:lnTo>
                  <a:lnTo>
                    <a:pt x="16" y="11"/>
                  </a:lnTo>
                  <a:lnTo>
                    <a:pt x="15" y="11"/>
                  </a:lnTo>
                  <a:close/>
                </a:path>
              </a:pathLst>
            </a:custGeom>
            <a:solidFill>
              <a:srgbClr val="A98F00"/>
            </a:solidFill>
            <a:ln w="9525">
              <a:noFill/>
              <a:round/>
              <a:headEnd/>
              <a:tailEnd/>
            </a:ln>
          </p:spPr>
          <p:txBody>
            <a:bodyPr/>
            <a:lstStyle/>
            <a:p>
              <a:endParaRPr lang="en-US"/>
            </a:p>
          </p:txBody>
        </p:sp>
        <p:sp>
          <p:nvSpPr>
            <p:cNvPr id="26660" name="Freeform 444"/>
            <p:cNvSpPr>
              <a:spLocks/>
            </p:cNvSpPr>
            <p:nvPr/>
          </p:nvSpPr>
          <p:spPr bwMode="auto">
            <a:xfrm>
              <a:off x="1029" y="1156"/>
              <a:ext cx="11" cy="7"/>
            </a:xfrm>
            <a:custGeom>
              <a:avLst/>
              <a:gdLst>
                <a:gd name="T0" fmla="*/ 1 w 11"/>
                <a:gd name="T1" fmla="*/ 7 h 7"/>
                <a:gd name="T2" fmla="*/ 1 w 11"/>
                <a:gd name="T3" fmla="*/ 7 h 7"/>
                <a:gd name="T4" fmla="*/ 1 w 11"/>
                <a:gd name="T5" fmla="*/ 7 h 7"/>
                <a:gd name="T6" fmla="*/ 1 w 11"/>
                <a:gd name="T7" fmla="*/ 6 h 7"/>
                <a:gd name="T8" fmla="*/ 0 w 11"/>
                <a:gd name="T9" fmla="*/ 6 h 7"/>
                <a:gd name="T10" fmla="*/ 0 w 11"/>
                <a:gd name="T11" fmla="*/ 4 h 7"/>
                <a:gd name="T12" fmla="*/ 0 w 11"/>
                <a:gd name="T13" fmla="*/ 0 h 7"/>
                <a:gd name="T14" fmla="*/ 3 w 11"/>
                <a:gd name="T15" fmla="*/ 0 h 7"/>
                <a:gd name="T16" fmla="*/ 6 w 11"/>
                <a:gd name="T17" fmla="*/ 0 h 7"/>
                <a:gd name="T18" fmla="*/ 8 w 11"/>
                <a:gd name="T19" fmla="*/ 0 h 7"/>
                <a:gd name="T20" fmla="*/ 11 w 11"/>
                <a:gd name="T21" fmla="*/ 0 h 7"/>
                <a:gd name="T22" fmla="*/ 11 w 11"/>
                <a:gd name="T23" fmla="*/ 2 h 7"/>
                <a:gd name="T24" fmla="*/ 11 w 11"/>
                <a:gd name="T25" fmla="*/ 3 h 7"/>
                <a:gd name="T26" fmla="*/ 11 w 11"/>
                <a:gd name="T27" fmla="*/ 5 h 7"/>
                <a:gd name="T28" fmla="*/ 11 w 11"/>
                <a:gd name="T29" fmla="*/ 7 h 7"/>
                <a:gd name="T30" fmla="*/ 8 w 11"/>
                <a:gd name="T31" fmla="*/ 7 h 7"/>
                <a:gd name="T32" fmla="*/ 6 w 11"/>
                <a:gd name="T33" fmla="*/ 7 h 7"/>
                <a:gd name="T34" fmla="*/ 4 w 11"/>
                <a:gd name="T35" fmla="*/ 7 h 7"/>
                <a:gd name="T36" fmla="*/ 1 w 11"/>
                <a:gd name="T37" fmla="*/ 7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7"/>
                <a:gd name="T59" fmla="*/ 11 w 11"/>
                <a:gd name="T60" fmla="*/ 7 h 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7">
                  <a:moveTo>
                    <a:pt x="1" y="7"/>
                  </a:moveTo>
                  <a:lnTo>
                    <a:pt x="1" y="7"/>
                  </a:lnTo>
                  <a:lnTo>
                    <a:pt x="1" y="6"/>
                  </a:lnTo>
                  <a:lnTo>
                    <a:pt x="0" y="6"/>
                  </a:lnTo>
                  <a:lnTo>
                    <a:pt x="0" y="4"/>
                  </a:lnTo>
                  <a:lnTo>
                    <a:pt x="0" y="0"/>
                  </a:lnTo>
                  <a:lnTo>
                    <a:pt x="3" y="0"/>
                  </a:lnTo>
                  <a:lnTo>
                    <a:pt x="6" y="0"/>
                  </a:lnTo>
                  <a:lnTo>
                    <a:pt x="8" y="0"/>
                  </a:lnTo>
                  <a:lnTo>
                    <a:pt x="11" y="0"/>
                  </a:lnTo>
                  <a:lnTo>
                    <a:pt x="11" y="2"/>
                  </a:lnTo>
                  <a:lnTo>
                    <a:pt x="11" y="3"/>
                  </a:lnTo>
                  <a:lnTo>
                    <a:pt x="11" y="5"/>
                  </a:lnTo>
                  <a:lnTo>
                    <a:pt x="11" y="7"/>
                  </a:lnTo>
                  <a:lnTo>
                    <a:pt x="8" y="7"/>
                  </a:lnTo>
                  <a:lnTo>
                    <a:pt x="6" y="7"/>
                  </a:lnTo>
                  <a:lnTo>
                    <a:pt x="4" y="7"/>
                  </a:lnTo>
                  <a:lnTo>
                    <a:pt x="1" y="7"/>
                  </a:lnTo>
                  <a:close/>
                </a:path>
              </a:pathLst>
            </a:custGeom>
            <a:solidFill>
              <a:srgbClr val="A98F00"/>
            </a:solidFill>
            <a:ln w="9525">
              <a:noFill/>
              <a:round/>
              <a:headEnd/>
              <a:tailEnd/>
            </a:ln>
          </p:spPr>
          <p:txBody>
            <a:bodyPr/>
            <a:lstStyle/>
            <a:p>
              <a:endParaRPr lang="en-US"/>
            </a:p>
          </p:txBody>
        </p:sp>
        <p:sp>
          <p:nvSpPr>
            <p:cNvPr id="26661" name="Freeform 445"/>
            <p:cNvSpPr>
              <a:spLocks/>
            </p:cNvSpPr>
            <p:nvPr/>
          </p:nvSpPr>
          <p:spPr bwMode="auto">
            <a:xfrm>
              <a:off x="1053" y="1157"/>
              <a:ext cx="28" cy="6"/>
            </a:xfrm>
            <a:custGeom>
              <a:avLst/>
              <a:gdLst>
                <a:gd name="T0" fmla="*/ 0 w 28"/>
                <a:gd name="T1" fmla="*/ 6 h 6"/>
                <a:gd name="T2" fmla="*/ 0 w 28"/>
                <a:gd name="T3" fmla="*/ 5 h 6"/>
                <a:gd name="T4" fmla="*/ 0 w 28"/>
                <a:gd name="T5" fmla="*/ 3 h 6"/>
                <a:gd name="T6" fmla="*/ 0 w 28"/>
                <a:gd name="T7" fmla="*/ 1 h 6"/>
                <a:gd name="T8" fmla="*/ 0 w 28"/>
                <a:gd name="T9" fmla="*/ 0 h 6"/>
                <a:gd name="T10" fmla="*/ 3 w 28"/>
                <a:gd name="T11" fmla="*/ 0 h 6"/>
                <a:gd name="T12" fmla="*/ 7 w 28"/>
                <a:gd name="T13" fmla="*/ 0 h 6"/>
                <a:gd name="T14" fmla="*/ 10 w 28"/>
                <a:gd name="T15" fmla="*/ 0 h 6"/>
                <a:gd name="T16" fmla="*/ 14 w 28"/>
                <a:gd name="T17" fmla="*/ 0 h 6"/>
                <a:gd name="T18" fmla="*/ 17 w 28"/>
                <a:gd name="T19" fmla="*/ 0 h 6"/>
                <a:gd name="T20" fmla="*/ 21 w 28"/>
                <a:gd name="T21" fmla="*/ 0 h 6"/>
                <a:gd name="T22" fmla="*/ 24 w 28"/>
                <a:gd name="T23" fmla="*/ 0 h 6"/>
                <a:gd name="T24" fmla="*/ 28 w 28"/>
                <a:gd name="T25" fmla="*/ 0 h 6"/>
                <a:gd name="T26" fmla="*/ 28 w 28"/>
                <a:gd name="T27" fmla="*/ 1 h 6"/>
                <a:gd name="T28" fmla="*/ 28 w 28"/>
                <a:gd name="T29" fmla="*/ 3 h 6"/>
                <a:gd name="T30" fmla="*/ 27 w 28"/>
                <a:gd name="T31" fmla="*/ 4 h 6"/>
                <a:gd name="T32" fmla="*/ 27 w 28"/>
                <a:gd name="T33" fmla="*/ 6 h 6"/>
                <a:gd name="T34" fmla="*/ 24 w 28"/>
                <a:gd name="T35" fmla="*/ 6 h 6"/>
                <a:gd name="T36" fmla="*/ 20 w 28"/>
                <a:gd name="T37" fmla="*/ 6 h 6"/>
                <a:gd name="T38" fmla="*/ 17 w 28"/>
                <a:gd name="T39" fmla="*/ 6 h 6"/>
                <a:gd name="T40" fmla="*/ 14 w 28"/>
                <a:gd name="T41" fmla="*/ 6 h 6"/>
                <a:gd name="T42" fmla="*/ 10 w 28"/>
                <a:gd name="T43" fmla="*/ 6 h 6"/>
                <a:gd name="T44" fmla="*/ 7 w 28"/>
                <a:gd name="T45" fmla="*/ 6 h 6"/>
                <a:gd name="T46" fmla="*/ 4 w 28"/>
                <a:gd name="T47" fmla="*/ 6 h 6"/>
                <a:gd name="T48" fmla="*/ 0 w 28"/>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6"/>
                <a:gd name="T77" fmla="*/ 28 w 28"/>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6">
                  <a:moveTo>
                    <a:pt x="0" y="6"/>
                  </a:moveTo>
                  <a:lnTo>
                    <a:pt x="0" y="5"/>
                  </a:lnTo>
                  <a:lnTo>
                    <a:pt x="0" y="3"/>
                  </a:lnTo>
                  <a:lnTo>
                    <a:pt x="0" y="1"/>
                  </a:lnTo>
                  <a:lnTo>
                    <a:pt x="0" y="0"/>
                  </a:lnTo>
                  <a:lnTo>
                    <a:pt x="3" y="0"/>
                  </a:lnTo>
                  <a:lnTo>
                    <a:pt x="7" y="0"/>
                  </a:lnTo>
                  <a:lnTo>
                    <a:pt x="10" y="0"/>
                  </a:lnTo>
                  <a:lnTo>
                    <a:pt x="14" y="0"/>
                  </a:lnTo>
                  <a:lnTo>
                    <a:pt x="17" y="0"/>
                  </a:lnTo>
                  <a:lnTo>
                    <a:pt x="21" y="0"/>
                  </a:lnTo>
                  <a:lnTo>
                    <a:pt x="24" y="0"/>
                  </a:lnTo>
                  <a:lnTo>
                    <a:pt x="28" y="0"/>
                  </a:lnTo>
                  <a:lnTo>
                    <a:pt x="28" y="1"/>
                  </a:lnTo>
                  <a:lnTo>
                    <a:pt x="28" y="3"/>
                  </a:lnTo>
                  <a:lnTo>
                    <a:pt x="27" y="4"/>
                  </a:lnTo>
                  <a:lnTo>
                    <a:pt x="27" y="6"/>
                  </a:lnTo>
                  <a:lnTo>
                    <a:pt x="24" y="6"/>
                  </a:lnTo>
                  <a:lnTo>
                    <a:pt x="20" y="6"/>
                  </a:lnTo>
                  <a:lnTo>
                    <a:pt x="17" y="6"/>
                  </a:lnTo>
                  <a:lnTo>
                    <a:pt x="14" y="6"/>
                  </a:lnTo>
                  <a:lnTo>
                    <a:pt x="10" y="6"/>
                  </a:lnTo>
                  <a:lnTo>
                    <a:pt x="7" y="6"/>
                  </a:lnTo>
                  <a:lnTo>
                    <a:pt x="4" y="6"/>
                  </a:lnTo>
                  <a:lnTo>
                    <a:pt x="0" y="6"/>
                  </a:lnTo>
                  <a:close/>
                </a:path>
              </a:pathLst>
            </a:custGeom>
            <a:solidFill>
              <a:srgbClr val="A98F00"/>
            </a:solidFill>
            <a:ln w="9525">
              <a:noFill/>
              <a:round/>
              <a:headEnd/>
              <a:tailEnd/>
            </a:ln>
          </p:spPr>
          <p:txBody>
            <a:bodyPr/>
            <a:lstStyle/>
            <a:p>
              <a:endParaRPr lang="en-US"/>
            </a:p>
          </p:txBody>
        </p:sp>
        <p:sp>
          <p:nvSpPr>
            <p:cNvPr id="26662" name="Freeform 446"/>
            <p:cNvSpPr>
              <a:spLocks/>
            </p:cNvSpPr>
            <p:nvPr/>
          </p:nvSpPr>
          <p:spPr bwMode="auto">
            <a:xfrm>
              <a:off x="1094" y="1157"/>
              <a:ext cx="29" cy="6"/>
            </a:xfrm>
            <a:custGeom>
              <a:avLst/>
              <a:gdLst>
                <a:gd name="T0" fmla="*/ 0 w 29"/>
                <a:gd name="T1" fmla="*/ 6 h 6"/>
                <a:gd name="T2" fmla="*/ 0 w 29"/>
                <a:gd name="T3" fmla="*/ 5 h 6"/>
                <a:gd name="T4" fmla="*/ 0 w 29"/>
                <a:gd name="T5" fmla="*/ 3 h 6"/>
                <a:gd name="T6" fmla="*/ 0 w 29"/>
                <a:gd name="T7" fmla="*/ 1 h 6"/>
                <a:gd name="T8" fmla="*/ 0 w 29"/>
                <a:gd name="T9" fmla="*/ 0 h 6"/>
                <a:gd name="T10" fmla="*/ 4 w 29"/>
                <a:gd name="T11" fmla="*/ 0 h 6"/>
                <a:gd name="T12" fmla="*/ 7 w 29"/>
                <a:gd name="T13" fmla="*/ 0 h 6"/>
                <a:gd name="T14" fmla="*/ 11 w 29"/>
                <a:gd name="T15" fmla="*/ 0 h 6"/>
                <a:gd name="T16" fmla="*/ 15 w 29"/>
                <a:gd name="T17" fmla="*/ 0 h 6"/>
                <a:gd name="T18" fmla="*/ 18 w 29"/>
                <a:gd name="T19" fmla="*/ 0 h 6"/>
                <a:gd name="T20" fmla="*/ 22 w 29"/>
                <a:gd name="T21" fmla="*/ 0 h 6"/>
                <a:gd name="T22" fmla="*/ 26 w 29"/>
                <a:gd name="T23" fmla="*/ 0 h 6"/>
                <a:gd name="T24" fmla="*/ 29 w 29"/>
                <a:gd name="T25" fmla="*/ 0 h 6"/>
                <a:gd name="T26" fmla="*/ 29 w 29"/>
                <a:gd name="T27" fmla="*/ 1 h 6"/>
                <a:gd name="T28" fmla="*/ 29 w 29"/>
                <a:gd name="T29" fmla="*/ 3 h 6"/>
                <a:gd name="T30" fmla="*/ 29 w 29"/>
                <a:gd name="T31" fmla="*/ 5 h 6"/>
                <a:gd name="T32" fmla="*/ 29 w 29"/>
                <a:gd name="T33" fmla="*/ 6 h 6"/>
                <a:gd name="T34" fmla="*/ 26 w 29"/>
                <a:gd name="T35" fmla="*/ 6 h 6"/>
                <a:gd name="T36" fmla="*/ 22 w 29"/>
                <a:gd name="T37" fmla="*/ 6 h 6"/>
                <a:gd name="T38" fmla="*/ 18 w 29"/>
                <a:gd name="T39" fmla="*/ 6 h 6"/>
                <a:gd name="T40" fmla="*/ 15 w 29"/>
                <a:gd name="T41" fmla="*/ 6 h 6"/>
                <a:gd name="T42" fmla="*/ 11 w 29"/>
                <a:gd name="T43" fmla="*/ 6 h 6"/>
                <a:gd name="T44" fmla="*/ 7 w 29"/>
                <a:gd name="T45" fmla="*/ 6 h 6"/>
                <a:gd name="T46" fmla="*/ 4 w 29"/>
                <a:gd name="T47" fmla="*/ 6 h 6"/>
                <a:gd name="T48" fmla="*/ 0 w 29"/>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6"/>
                <a:gd name="T77" fmla="*/ 29 w 29"/>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6">
                  <a:moveTo>
                    <a:pt x="0" y="6"/>
                  </a:moveTo>
                  <a:lnTo>
                    <a:pt x="0" y="5"/>
                  </a:lnTo>
                  <a:lnTo>
                    <a:pt x="0" y="3"/>
                  </a:lnTo>
                  <a:lnTo>
                    <a:pt x="0" y="1"/>
                  </a:lnTo>
                  <a:lnTo>
                    <a:pt x="0" y="0"/>
                  </a:lnTo>
                  <a:lnTo>
                    <a:pt x="4" y="0"/>
                  </a:lnTo>
                  <a:lnTo>
                    <a:pt x="7" y="0"/>
                  </a:lnTo>
                  <a:lnTo>
                    <a:pt x="11" y="0"/>
                  </a:lnTo>
                  <a:lnTo>
                    <a:pt x="15" y="0"/>
                  </a:lnTo>
                  <a:lnTo>
                    <a:pt x="18" y="0"/>
                  </a:lnTo>
                  <a:lnTo>
                    <a:pt x="22" y="0"/>
                  </a:lnTo>
                  <a:lnTo>
                    <a:pt x="26" y="0"/>
                  </a:lnTo>
                  <a:lnTo>
                    <a:pt x="29" y="0"/>
                  </a:lnTo>
                  <a:lnTo>
                    <a:pt x="29" y="1"/>
                  </a:lnTo>
                  <a:lnTo>
                    <a:pt x="29" y="3"/>
                  </a:lnTo>
                  <a:lnTo>
                    <a:pt x="29" y="5"/>
                  </a:lnTo>
                  <a:lnTo>
                    <a:pt x="29" y="6"/>
                  </a:lnTo>
                  <a:lnTo>
                    <a:pt x="26" y="6"/>
                  </a:lnTo>
                  <a:lnTo>
                    <a:pt x="22" y="6"/>
                  </a:lnTo>
                  <a:lnTo>
                    <a:pt x="18" y="6"/>
                  </a:lnTo>
                  <a:lnTo>
                    <a:pt x="15" y="6"/>
                  </a:lnTo>
                  <a:lnTo>
                    <a:pt x="11" y="6"/>
                  </a:lnTo>
                  <a:lnTo>
                    <a:pt x="7" y="6"/>
                  </a:lnTo>
                  <a:lnTo>
                    <a:pt x="4" y="6"/>
                  </a:lnTo>
                  <a:lnTo>
                    <a:pt x="0" y="6"/>
                  </a:lnTo>
                  <a:close/>
                </a:path>
              </a:pathLst>
            </a:custGeom>
            <a:solidFill>
              <a:srgbClr val="A98F00"/>
            </a:solidFill>
            <a:ln w="9525">
              <a:noFill/>
              <a:round/>
              <a:headEnd/>
              <a:tailEnd/>
            </a:ln>
          </p:spPr>
          <p:txBody>
            <a:bodyPr/>
            <a:lstStyle/>
            <a:p>
              <a:endParaRPr lang="en-US"/>
            </a:p>
          </p:txBody>
        </p:sp>
        <p:sp>
          <p:nvSpPr>
            <p:cNvPr id="26663" name="Freeform 447"/>
            <p:cNvSpPr>
              <a:spLocks/>
            </p:cNvSpPr>
            <p:nvPr/>
          </p:nvSpPr>
          <p:spPr bwMode="auto">
            <a:xfrm>
              <a:off x="1134" y="1157"/>
              <a:ext cx="15" cy="6"/>
            </a:xfrm>
            <a:custGeom>
              <a:avLst/>
              <a:gdLst>
                <a:gd name="T0" fmla="*/ 0 w 15"/>
                <a:gd name="T1" fmla="*/ 6 h 6"/>
                <a:gd name="T2" fmla="*/ 0 w 15"/>
                <a:gd name="T3" fmla="*/ 5 h 6"/>
                <a:gd name="T4" fmla="*/ 0 w 15"/>
                <a:gd name="T5" fmla="*/ 3 h 6"/>
                <a:gd name="T6" fmla="*/ 0 w 15"/>
                <a:gd name="T7" fmla="*/ 1 h 6"/>
                <a:gd name="T8" fmla="*/ 0 w 15"/>
                <a:gd name="T9" fmla="*/ 0 h 6"/>
                <a:gd name="T10" fmla="*/ 2 w 15"/>
                <a:gd name="T11" fmla="*/ 0 h 6"/>
                <a:gd name="T12" fmla="*/ 4 w 15"/>
                <a:gd name="T13" fmla="*/ 0 h 6"/>
                <a:gd name="T14" fmla="*/ 5 w 15"/>
                <a:gd name="T15" fmla="*/ 0 h 6"/>
                <a:gd name="T16" fmla="*/ 7 w 15"/>
                <a:gd name="T17" fmla="*/ 0 h 6"/>
                <a:gd name="T18" fmla="*/ 9 w 15"/>
                <a:gd name="T19" fmla="*/ 0 h 6"/>
                <a:gd name="T20" fmla="*/ 11 w 15"/>
                <a:gd name="T21" fmla="*/ 0 h 6"/>
                <a:gd name="T22" fmla="*/ 13 w 15"/>
                <a:gd name="T23" fmla="*/ 0 h 6"/>
                <a:gd name="T24" fmla="*/ 15 w 15"/>
                <a:gd name="T25" fmla="*/ 0 h 6"/>
                <a:gd name="T26" fmla="*/ 15 w 15"/>
                <a:gd name="T27" fmla="*/ 1 h 6"/>
                <a:gd name="T28" fmla="*/ 15 w 15"/>
                <a:gd name="T29" fmla="*/ 3 h 6"/>
                <a:gd name="T30" fmla="*/ 15 w 15"/>
                <a:gd name="T31" fmla="*/ 5 h 6"/>
                <a:gd name="T32" fmla="*/ 15 w 15"/>
                <a:gd name="T33" fmla="*/ 6 h 6"/>
                <a:gd name="T34" fmla="*/ 13 w 15"/>
                <a:gd name="T35" fmla="*/ 6 h 6"/>
                <a:gd name="T36" fmla="*/ 11 w 15"/>
                <a:gd name="T37" fmla="*/ 6 h 6"/>
                <a:gd name="T38" fmla="*/ 9 w 15"/>
                <a:gd name="T39" fmla="*/ 6 h 6"/>
                <a:gd name="T40" fmla="*/ 7 w 15"/>
                <a:gd name="T41" fmla="*/ 6 h 6"/>
                <a:gd name="T42" fmla="*/ 6 w 15"/>
                <a:gd name="T43" fmla="*/ 6 h 6"/>
                <a:gd name="T44" fmla="*/ 4 w 15"/>
                <a:gd name="T45" fmla="*/ 6 h 6"/>
                <a:gd name="T46" fmla="*/ 2 w 15"/>
                <a:gd name="T47" fmla="*/ 6 h 6"/>
                <a:gd name="T48" fmla="*/ 0 w 15"/>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6"/>
                <a:gd name="T77" fmla="*/ 15 w 15"/>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6">
                  <a:moveTo>
                    <a:pt x="0" y="6"/>
                  </a:moveTo>
                  <a:lnTo>
                    <a:pt x="0" y="5"/>
                  </a:lnTo>
                  <a:lnTo>
                    <a:pt x="0" y="3"/>
                  </a:lnTo>
                  <a:lnTo>
                    <a:pt x="0" y="1"/>
                  </a:lnTo>
                  <a:lnTo>
                    <a:pt x="0" y="0"/>
                  </a:lnTo>
                  <a:lnTo>
                    <a:pt x="2" y="0"/>
                  </a:lnTo>
                  <a:lnTo>
                    <a:pt x="4" y="0"/>
                  </a:lnTo>
                  <a:lnTo>
                    <a:pt x="5" y="0"/>
                  </a:lnTo>
                  <a:lnTo>
                    <a:pt x="7" y="0"/>
                  </a:lnTo>
                  <a:lnTo>
                    <a:pt x="9" y="0"/>
                  </a:lnTo>
                  <a:lnTo>
                    <a:pt x="11" y="0"/>
                  </a:lnTo>
                  <a:lnTo>
                    <a:pt x="13" y="0"/>
                  </a:lnTo>
                  <a:lnTo>
                    <a:pt x="15" y="0"/>
                  </a:lnTo>
                  <a:lnTo>
                    <a:pt x="15" y="1"/>
                  </a:lnTo>
                  <a:lnTo>
                    <a:pt x="15" y="3"/>
                  </a:lnTo>
                  <a:lnTo>
                    <a:pt x="15" y="5"/>
                  </a:lnTo>
                  <a:lnTo>
                    <a:pt x="15" y="6"/>
                  </a:lnTo>
                  <a:lnTo>
                    <a:pt x="13" y="6"/>
                  </a:lnTo>
                  <a:lnTo>
                    <a:pt x="11" y="6"/>
                  </a:lnTo>
                  <a:lnTo>
                    <a:pt x="9" y="6"/>
                  </a:lnTo>
                  <a:lnTo>
                    <a:pt x="7" y="6"/>
                  </a:lnTo>
                  <a:lnTo>
                    <a:pt x="6" y="6"/>
                  </a:lnTo>
                  <a:lnTo>
                    <a:pt x="4" y="6"/>
                  </a:lnTo>
                  <a:lnTo>
                    <a:pt x="2" y="6"/>
                  </a:lnTo>
                  <a:lnTo>
                    <a:pt x="0" y="6"/>
                  </a:lnTo>
                  <a:close/>
                </a:path>
              </a:pathLst>
            </a:custGeom>
            <a:solidFill>
              <a:srgbClr val="A98F00"/>
            </a:solidFill>
            <a:ln w="9525">
              <a:noFill/>
              <a:round/>
              <a:headEnd/>
              <a:tailEnd/>
            </a:ln>
          </p:spPr>
          <p:txBody>
            <a:bodyPr/>
            <a:lstStyle/>
            <a:p>
              <a:endParaRPr lang="en-US"/>
            </a:p>
          </p:txBody>
        </p:sp>
        <p:sp>
          <p:nvSpPr>
            <p:cNvPr id="26664" name="Freeform 448"/>
            <p:cNvSpPr>
              <a:spLocks/>
            </p:cNvSpPr>
            <p:nvPr/>
          </p:nvSpPr>
          <p:spPr bwMode="auto">
            <a:xfrm>
              <a:off x="1536" y="1143"/>
              <a:ext cx="21" cy="20"/>
            </a:xfrm>
            <a:custGeom>
              <a:avLst/>
              <a:gdLst>
                <a:gd name="T0" fmla="*/ 7 w 21"/>
                <a:gd name="T1" fmla="*/ 20 h 20"/>
                <a:gd name="T2" fmla="*/ 6 w 21"/>
                <a:gd name="T3" fmla="*/ 20 h 20"/>
                <a:gd name="T4" fmla="*/ 6 w 21"/>
                <a:gd name="T5" fmla="*/ 20 h 20"/>
                <a:gd name="T6" fmla="*/ 5 w 21"/>
                <a:gd name="T7" fmla="*/ 19 h 20"/>
                <a:gd name="T8" fmla="*/ 3 w 21"/>
                <a:gd name="T9" fmla="*/ 19 h 20"/>
                <a:gd name="T10" fmla="*/ 2 w 21"/>
                <a:gd name="T11" fmla="*/ 18 h 20"/>
                <a:gd name="T12" fmla="*/ 2 w 21"/>
                <a:gd name="T13" fmla="*/ 17 h 20"/>
                <a:gd name="T14" fmla="*/ 1 w 21"/>
                <a:gd name="T15" fmla="*/ 17 h 20"/>
                <a:gd name="T16" fmla="*/ 0 w 21"/>
                <a:gd name="T17" fmla="*/ 17 h 20"/>
                <a:gd name="T18" fmla="*/ 0 w 21"/>
                <a:gd name="T19" fmla="*/ 15 h 20"/>
                <a:gd name="T20" fmla="*/ 0 w 21"/>
                <a:gd name="T21" fmla="*/ 14 h 20"/>
                <a:gd name="T22" fmla="*/ 0 w 21"/>
                <a:gd name="T23" fmla="*/ 13 h 20"/>
                <a:gd name="T24" fmla="*/ 0 w 21"/>
                <a:gd name="T25" fmla="*/ 12 h 20"/>
                <a:gd name="T26" fmla="*/ 0 w 21"/>
                <a:gd name="T27" fmla="*/ 11 h 20"/>
                <a:gd name="T28" fmla="*/ 0 w 21"/>
                <a:gd name="T29" fmla="*/ 9 h 20"/>
                <a:gd name="T30" fmla="*/ 1 w 21"/>
                <a:gd name="T31" fmla="*/ 8 h 20"/>
                <a:gd name="T32" fmla="*/ 1 w 21"/>
                <a:gd name="T33" fmla="*/ 7 h 20"/>
                <a:gd name="T34" fmla="*/ 1 w 21"/>
                <a:gd name="T35" fmla="*/ 6 h 20"/>
                <a:gd name="T36" fmla="*/ 2 w 21"/>
                <a:gd name="T37" fmla="*/ 5 h 20"/>
                <a:gd name="T38" fmla="*/ 2 w 21"/>
                <a:gd name="T39" fmla="*/ 4 h 20"/>
                <a:gd name="T40" fmla="*/ 3 w 21"/>
                <a:gd name="T41" fmla="*/ 4 h 20"/>
                <a:gd name="T42" fmla="*/ 4 w 21"/>
                <a:gd name="T43" fmla="*/ 3 h 20"/>
                <a:gd name="T44" fmla="*/ 4 w 21"/>
                <a:gd name="T45" fmla="*/ 2 h 20"/>
                <a:gd name="T46" fmla="*/ 5 w 21"/>
                <a:gd name="T47" fmla="*/ 2 h 20"/>
                <a:gd name="T48" fmla="*/ 6 w 21"/>
                <a:gd name="T49" fmla="*/ 1 h 20"/>
                <a:gd name="T50" fmla="*/ 7 w 21"/>
                <a:gd name="T51" fmla="*/ 1 h 20"/>
                <a:gd name="T52" fmla="*/ 7 w 21"/>
                <a:gd name="T53" fmla="*/ 0 h 20"/>
                <a:gd name="T54" fmla="*/ 8 w 21"/>
                <a:gd name="T55" fmla="*/ 0 h 20"/>
                <a:gd name="T56" fmla="*/ 9 w 21"/>
                <a:gd name="T57" fmla="*/ 0 h 20"/>
                <a:gd name="T58" fmla="*/ 10 w 21"/>
                <a:gd name="T59" fmla="*/ 0 h 20"/>
                <a:gd name="T60" fmla="*/ 11 w 21"/>
                <a:gd name="T61" fmla="*/ 0 h 20"/>
                <a:gd name="T62" fmla="*/ 12 w 21"/>
                <a:gd name="T63" fmla="*/ 0 h 20"/>
                <a:gd name="T64" fmla="*/ 13 w 21"/>
                <a:gd name="T65" fmla="*/ 0 h 20"/>
                <a:gd name="T66" fmla="*/ 14 w 21"/>
                <a:gd name="T67" fmla="*/ 1 h 20"/>
                <a:gd name="T68" fmla="*/ 15 w 21"/>
                <a:gd name="T69" fmla="*/ 1 h 20"/>
                <a:gd name="T70" fmla="*/ 16 w 21"/>
                <a:gd name="T71" fmla="*/ 2 h 20"/>
                <a:gd name="T72" fmla="*/ 17 w 21"/>
                <a:gd name="T73" fmla="*/ 2 h 20"/>
                <a:gd name="T74" fmla="*/ 18 w 21"/>
                <a:gd name="T75" fmla="*/ 3 h 20"/>
                <a:gd name="T76" fmla="*/ 19 w 21"/>
                <a:gd name="T77" fmla="*/ 4 h 20"/>
                <a:gd name="T78" fmla="*/ 20 w 21"/>
                <a:gd name="T79" fmla="*/ 5 h 20"/>
                <a:gd name="T80" fmla="*/ 21 w 21"/>
                <a:gd name="T81" fmla="*/ 6 h 20"/>
                <a:gd name="T82" fmla="*/ 20 w 21"/>
                <a:gd name="T83" fmla="*/ 8 h 20"/>
                <a:gd name="T84" fmla="*/ 20 w 21"/>
                <a:gd name="T85" fmla="*/ 11 h 20"/>
                <a:gd name="T86" fmla="*/ 20 w 21"/>
                <a:gd name="T87" fmla="*/ 13 h 20"/>
                <a:gd name="T88" fmla="*/ 20 w 21"/>
                <a:gd name="T89" fmla="*/ 15 h 20"/>
                <a:gd name="T90" fmla="*/ 20 w 21"/>
                <a:gd name="T91" fmla="*/ 15 h 20"/>
                <a:gd name="T92" fmla="*/ 19 w 21"/>
                <a:gd name="T93" fmla="*/ 15 h 20"/>
                <a:gd name="T94" fmla="*/ 19 w 21"/>
                <a:gd name="T95" fmla="*/ 16 h 20"/>
                <a:gd name="T96" fmla="*/ 18 w 21"/>
                <a:gd name="T97" fmla="*/ 17 h 20"/>
                <a:gd name="T98" fmla="*/ 18 w 21"/>
                <a:gd name="T99" fmla="*/ 17 h 20"/>
                <a:gd name="T100" fmla="*/ 17 w 21"/>
                <a:gd name="T101" fmla="*/ 18 h 20"/>
                <a:gd name="T102" fmla="*/ 17 w 21"/>
                <a:gd name="T103" fmla="*/ 18 h 20"/>
                <a:gd name="T104" fmla="*/ 16 w 21"/>
                <a:gd name="T105" fmla="*/ 19 h 20"/>
                <a:gd name="T106" fmla="*/ 15 w 21"/>
                <a:gd name="T107" fmla="*/ 19 h 20"/>
                <a:gd name="T108" fmla="*/ 15 w 21"/>
                <a:gd name="T109" fmla="*/ 19 h 20"/>
                <a:gd name="T110" fmla="*/ 14 w 21"/>
                <a:gd name="T111" fmla="*/ 20 h 20"/>
                <a:gd name="T112" fmla="*/ 13 w 21"/>
                <a:gd name="T113" fmla="*/ 20 h 20"/>
                <a:gd name="T114" fmla="*/ 12 w 21"/>
                <a:gd name="T115" fmla="*/ 20 h 20"/>
                <a:gd name="T116" fmla="*/ 11 w 21"/>
                <a:gd name="T117" fmla="*/ 20 h 20"/>
                <a:gd name="T118" fmla="*/ 9 w 21"/>
                <a:gd name="T119" fmla="*/ 20 h 20"/>
                <a:gd name="T120" fmla="*/ 7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7" y="20"/>
                  </a:moveTo>
                  <a:lnTo>
                    <a:pt x="6" y="20"/>
                  </a:lnTo>
                  <a:lnTo>
                    <a:pt x="5" y="19"/>
                  </a:lnTo>
                  <a:lnTo>
                    <a:pt x="3" y="19"/>
                  </a:lnTo>
                  <a:lnTo>
                    <a:pt x="2" y="18"/>
                  </a:lnTo>
                  <a:lnTo>
                    <a:pt x="2" y="17"/>
                  </a:lnTo>
                  <a:lnTo>
                    <a:pt x="1" y="17"/>
                  </a:lnTo>
                  <a:lnTo>
                    <a:pt x="0" y="17"/>
                  </a:lnTo>
                  <a:lnTo>
                    <a:pt x="0" y="15"/>
                  </a:lnTo>
                  <a:lnTo>
                    <a:pt x="0" y="14"/>
                  </a:lnTo>
                  <a:lnTo>
                    <a:pt x="0" y="13"/>
                  </a:lnTo>
                  <a:lnTo>
                    <a:pt x="0" y="12"/>
                  </a:lnTo>
                  <a:lnTo>
                    <a:pt x="0" y="11"/>
                  </a:lnTo>
                  <a:lnTo>
                    <a:pt x="0" y="9"/>
                  </a:lnTo>
                  <a:lnTo>
                    <a:pt x="1" y="8"/>
                  </a:lnTo>
                  <a:lnTo>
                    <a:pt x="1" y="7"/>
                  </a:lnTo>
                  <a:lnTo>
                    <a:pt x="1" y="6"/>
                  </a:lnTo>
                  <a:lnTo>
                    <a:pt x="2" y="5"/>
                  </a:lnTo>
                  <a:lnTo>
                    <a:pt x="2" y="4"/>
                  </a:lnTo>
                  <a:lnTo>
                    <a:pt x="3" y="4"/>
                  </a:lnTo>
                  <a:lnTo>
                    <a:pt x="4" y="3"/>
                  </a:lnTo>
                  <a:lnTo>
                    <a:pt x="4" y="2"/>
                  </a:lnTo>
                  <a:lnTo>
                    <a:pt x="5" y="2"/>
                  </a:lnTo>
                  <a:lnTo>
                    <a:pt x="6" y="1"/>
                  </a:lnTo>
                  <a:lnTo>
                    <a:pt x="7" y="1"/>
                  </a:lnTo>
                  <a:lnTo>
                    <a:pt x="7" y="0"/>
                  </a:lnTo>
                  <a:lnTo>
                    <a:pt x="8" y="0"/>
                  </a:lnTo>
                  <a:lnTo>
                    <a:pt x="9" y="0"/>
                  </a:lnTo>
                  <a:lnTo>
                    <a:pt x="10" y="0"/>
                  </a:lnTo>
                  <a:lnTo>
                    <a:pt x="11" y="0"/>
                  </a:lnTo>
                  <a:lnTo>
                    <a:pt x="12" y="0"/>
                  </a:lnTo>
                  <a:lnTo>
                    <a:pt x="13" y="0"/>
                  </a:lnTo>
                  <a:lnTo>
                    <a:pt x="14" y="1"/>
                  </a:lnTo>
                  <a:lnTo>
                    <a:pt x="15" y="1"/>
                  </a:lnTo>
                  <a:lnTo>
                    <a:pt x="16" y="2"/>
                  </a:lnTo>
                  <a:lnTo>
                    <a:pt x="17" y="2"/>
                  </a:lnTo>
                  <a:lnTo>
                    <a:pt x="18" y="3"/>
                  </a:lnTo>
                  <a:lnTo>
                    <a:pt x="19" y="4"/>
                  </a:lnTo>
                  <a:lnTo>
                    <a:pt x="20" y="5"/>
                  </a:lnTo>
                  <a:lnTo>
                    <a:pt x="21" y="6"/>
                  </a:lnTo>
                  <a:lnTo>
                    <a:pt x="20" y="8"/>
                  </a:lnTo>
                  <a:lnTo>
                    <a:pt x="20" y="11"/>
                  </a:lnTo>
                  <a:lnTo>
                    <a:pt x="20" y="13"/>
                  </a:lnTo>
                  <a:lnTo>
                    <a:pt x="20" y="15"/>
                  </a:lnTo>
                  <a:lnTo>
                    <a:pt x="19" y="15"/>
                  </a:lnTo>
                  <a:lnTo>
                    <a:pt x="19" y="16"/>
                  </a:lnTo>
                  <a:lnTo>
                    <a:pt x="18" y="17"/>
                  </a:lnTo>
                  <a:lnTo>
                    <a:pt x="17" y="18"/>
                  </a:lnTo>
                  <a:lnTo>
                    <a:pt x="16" y="19"/>
                  </a:lnTo>
                  <a:lnTo>
                    <a:pt x="15" y="19"/>
                  </a:lnTo>
                  <a:lnTo>
                    <a:pt x="14" y="20"/>
                  </a:lnTo>
                  <a:lnTo>
                    <a:pt x="13" y="20"/>
                  </a:lnTo>
                  <a:lnTo>
                    <a:pt x="12" y="20"/>
                  </a:lnTo>
                  <a:lnTo>
                    <a:pt x="11" y="20"/>
                  </a:lnTo>
                  <a:lnTo>
                    <a:pt x="9" y="20"/>
                  </a:lnTo>
                  <a:lnTo>
                    <a:pt x="7" y="20"/>
                  </a:lnTo>
                  <a:close/>
                </a:path>
              </a:pathLst>
            </a:custGeom>
            <a:solidFill>
              <a:srgbClr val="F8C400"/>
            </a:solidFill>
            <a:ln w="9525">
              <a:noFill/>
              <a:round/>
              <a:headEnd/>
              <a:tailEnd/>
            </a:ln>
          </p:spPr>
          <p:txBody>
            <a:bodyPr/>
            <a:lstStyle/>
            <a:p>
              <a:endParaRPr lang="en-US"/>
            </a:p>
          </p:txBody>
        </p:sp>
        <p:sp>
          <p:nvSpPr>
            <p:cNvPr id="26665" name="Freeform 449"/>
            <p:cNvSpPr>
              <a:spLocks/>
            </p:cNvSpPr>
            <p:nvPr/>
          </p:nvSpPr>
          <p:spPr bwMode="auto">
            <a:xfrm>
              <a:off x="860" y="1155"/>
              <a:ext cx="28" cy="8"/>
            </a:xfrm>
            <a:custGeom>
              <a:avLst/>
              <a:gdLst>
                <a:gd name="T0" fmla="*/ 2 w 28"/>
                <a:gd name="T1" fmla="*/ 8 h 8"/>
                <a:gd name="T2" fmla="*/ 1 w 28"/>
                <a:gd name="T3" fmla="*/ 8 h 8"/>
                <a:gd name="T4" fmla="*/ 0 w 28"/>
                <a:gd name="T5" fmla="*/ 7 h 8"/>
                <a:gd name="T6" fmla="*/ 0 w 28"/>
                <a:gd name="T7" fmla="*/ 6 h 8"/>
                <a:gd name="T8" fmla="*/ 0 w 28"/>
                <a:gd name="T9" fmla="*/ 4 h 8"/>
                <a:gd name="T10" fmla="*/ 0 w 28"/>
                <a:gd name="T11" fmla="*/ 2 h 8"/>
                <a:gd name="T12" fmla="*/ 0 w 28"/>
                <a:gd name="T13" fmla="*/ 1 h 8"/>
                <a:gd name="T14" fmla="*/ 4 w 28"/>
                <a:gd name="T15" fmla="*/ 1 h 8"/>
                <a:gd name="T16" fmla="*/ 7 w 28"/>
                <a:gd name="T17" fmla="*/ 1 h 8"/>
                <a:gd name="T18" fmla="*/ 10 w 28"/>
                <a:gd name="T19" fmla="*/ 1 h 8"/>
                <a:gd name="T20" fmla="*/ 14 w 28"/>
                <a:gd name="T21" fmla="*/ 1 h 8"/>
                <a:gd name="T22" fmla="*/ 17 w 28"/>
                <a:gd name="T23" fmla="*/ 1 h 8"/>
                <a:gd name="T24" fmla="*/ 21 w 28"/>
                <a:gd name="T25" fmla="*/ 0 h 8"/>
                <a:gd name="T26" fmla="*/ 24 w 28"/>
                <a:gd name="T27" fmla="*/ 0 h 8"/>
                <a:gd name="T28" fmla="*/ 28 w 28"/>
                <a:gd name="T29" fmla="*/ 0 h 8"/>
                <a:gd name="T30" fmla="*/ 28 w 28"/>
                <a:gd name="T31" fmla="*/ 3 h 8"/>
                <a:gd name="T32" fmla="*/ 28 w 28"/>
                <a:gd name="T33" fmla="*/ 4 h 8"/>
                <a:gd name="T34" fmla="*/ 27 w 28"/>
                <a:gd name="T35" fmla="*/ 6 h 8"/>
                <a:gd name="T36" fmla="*/ 27 w 28"/>
                <a:gd name="T37" fmla="*/ 7 h 8"/>
                <a:gd name="T38" fmla="*/ 24 w 28"/>
                <a:gd name="T39" fmla="*/ 7 h 8"/>
                <a:gd name="T40" fmla="*/ 21 w 28"/>
                <a:gd name="T41" fmla="*/ 7 h 8"/>
                <a:gd name="T42" fmla="*/ 17 w 28"/>
                <a:gd name="T43" fmla="*/ 8 h 8"/>
                <a:gd name="T44" fmla="*/ 14 w 28"/>
                <a:gd name="T45" fmla="*/ 8 h 8"/>
                <a:gd name="T46" fmla="*/ 11 w 28"/>
                <a:gd name="T47" fmla="*/ 8 h 8"/>
                <a:gd name="T48" fmla="*/ 8 w 28"/>
                <a:gd name="T49" fmla="*/ 8 h 8"/>
                <a:gd name="T50" fmla="*/ 5 w 28"/>
                <a:gd name="T51" fmla="*/ 8 h 8"/>
                <a:gd name="T52" fmla="*/ 2 w 28"/>
                <a:gd name="T53" fmla="*/ 8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8"/>
                <a:gd name="T83" fmla="*/ 28 w 28"/>
                <a:gd name="T84" fmla="*/ 8 h 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8">
                  <a:moveTo>
                    <a:pt x="2" y="8"/>
                  </a:moveTo>
                  <a:lnTo>
                    <a:pt x="1" y="8"/>
                  </a:lnTo>
                  <a:lnTo>
                    <a:pt x="0" y="7"/>
                  </a:lnTo>
                  <a:lnTo>
                    <a:pt x="0" y="6"/>
                  </a:lnTo>
                  <a:lnTo>
                    <a:pt x="0" y="4"/>
                  </a:lnTo>
                  <a:lnTo>
                    <a:pt x="0" y="2"/>
                  </a:lnTo>
                  <a:lnTo>
                    <a:pt x="0" y="1"/>
                  </a:lnTo>
                  <a:lnTo>
                    <a:pt x="4" y="1"/>
                  </a:lnTo>
                  <a:lnTo>
                    <a:pt x="7" y="1"/>
                  </a:lnTo>
                  <a:lnTo>
                    <a:pt x="10" y="1"/>
                  </a:lnTo>
                  <a:lnTo>
                    <a:pt x="14" y="1"/>
                  </a:lnTo>
                  <a:lnTo>
                    <a:pt x="17" y="1"/>
                  </a:lnTo>
                  <a:lnTo>
                    <a:pt x="21" y="0"/>
                  </a:lnTo>
                  <a:lnTo>
                    <a:pt x="24" y="0"/>
                  </a:lnTo>
                  <a:lnTo>
                    <a:pt x="28" y="0"/>
                  </a:lnTo>
                  <a:lnTo>
                    <a:pt x="28" y="3"/>
                  </a:lnTo>
                  <a:lnTo>
                    <a:pt x="28" y="4"/>
                  </a:lnTo>
                  <a:lnTo>
                    <a:pt x="27" y="6"/>
                  </a:lnTo>
                  <a:lnTo>
                    <a:pt x="27" y="7"/>
                  </a:lnTo>
                  <a:lnTo>
                    <a:pt x="24" y="7"/>
                  </a:lnTo>
                  <a:lnTo>
                    <a:pt x="21" y="7"/>
                  </a:lnTo>
                  <a:lnTo>
                    <a:pt x="17" y="8"/>
                  </a:lnTo>
                  <a:lnTo>
                    <a:pt x="14" y="8"/>
                  </a:lnTo>
                  <a:lnTo>
                    <a:pt x="11" y="8"/>
                  </a:lnTo>
                  <a:lnTo>
                    <a:pt x="8" y="8"/>
                  </a:lnTo>
                  <a:lnTo>
                    <a:pt x="5" y="8"/>
                  </a:lnTo>
                  <a:lnTo>
                    <a:pt x="2" y="8"/>
                  </a:lnTo>
                  <a:close/>
                </a:path>
              </a:pathLst>
            </a:custGeom>
            <a:solidFill>
              <a:srgbClr val="A98F00"/>
            </a:solidFill>
            <a:ln w="9525">
              <a:noFill/>
              <a:round/>
              <a:headEnd/>
              <a:tailEnd/>
            </a:ln>
          </p:spPr>
          <p:txBody>
            <a:bodyPr/>
            <a:lstStyle/>
            <a:p>
              <a:endParaRPr lang="en-US"/>
            </a:p>
          </p:txBody>
        </p:sp>
        <p:sp>
          <p:nvSpPr>
            <p:cNvPr id="26666" name="Freeform 450"/>
            <p:cNvSpPr>
              <a:spLocks/>
            </p:cNvSpPr>
            <p:nvPr/>
          </p:nvSpPr>
          <p:spPr bwMode="auto">
            <a:xfrm>
              <a:off x="898" y="1156"/>
              <a:ext cx="13" cy="7"/>
            </a:xfrm>
            <a:custGeom>
              <a:avLst/>
              <a:gdLst>
                <a:gd name="T0" fmla="*/ 0 w 13"/>
                <a:gd name="T1" fmla="*/ 7 h 7"/>
                <a:gd name="T2" fmla="*/ 0 w 13"/>
                <a:gd name="T3" fmla="*/ 5 h 7"/>
                <a:gd name="T4" fmla="*/ 0 w 13"/>
                <a:gd name="T5" fmla="*/ 3 h 7"/>
                <a:gd name="T6" fmla="*/ 0 w 13"/>
                <a:gd name="T7" fmla="*/ 2 h 7"/>
                <a:gd name="T8" fmla="*/ 0 w 13"/>
                <a:gd name="T9" fmla="*/ 0 h 7"/>
                <a:gd name="T10" fmla="*/ 2 w 13"/>
                <a:gd name="T11" fmla="*/ 0 h 7"/>
                <a:gd name="T12" fmla="*/ 4 w 13"/>
                <a:gd name="T13" fmla="*/ 0 h 7"/>
                <a:gd name="T14" fmla="*/ 5 w 13"/>
                <a:gd name="T15" fmla="*/ 0 h 7"/>
                <a:gd name="T16" fmla="*/ 7 w 13"/>
                <a:gd name="T17" fmla="*/ 0 h 7"/>
                <a:gd name="T18" fmla="*/ 8 w 13"/>
                <a:gd name="T19" fmla="*/ 0 h 7"/>
                <a:gd name="T20" fmla="*/ 10 w 13"/>
                <a:gd name="T21" fmla="*/ 0 h 7"/>
                <a:gd name="T22" fmla="*/ 12 w 13"/>
                <a:gd name="T23" fmla="*/ 0 h 7"/>
                <a:gd name="T24" fmla="*/ 13 w 13"/>
                <a:gd name="T25" fmla="*/ 0 h 7"/>
                <a:gd name="T26" fmla="*/ 13 w 13"/>
                <a:gd name="T27" fmla="*/ 2 h 7"/>
                <a:gd name="T28" fmla="*/ 13 w 13"/>
                <a:gd name="T29" fmla="*/ 3 h 7"/>
                <a:gd name="T30" fmla="*/ 13 w 13"/>
                <a:gd name="T31" fmla="*/ 5 h 7"/>
                <a:gd name="T32" fmla="*/ 13 w 13"/>
                <a:gd name="T33" fmla="*/ 7 h 7"/>
                <a:gd name="T34" fmla="*/ 12 w 13"/>
                <a:gd name="T35" fmla="*/ 7 h 7"/>
                <a:gd name="T36" fmla="*/ 10 w 13"/>
                <a:gd name="T37" fmla="*/ 7 h 7"/>
                <a:gd name="T38" fmla="*/ 8 w 13"/>
                <a:gd name="T39" fmla="*/ 7 h 7"/>
                <a:gd name="T40" fmla="*/ 7 w 13"/>
                <a:gd name="T41" fmla="*/ 7 h 7"/>
                <a:gd name="T42" fmla="*/ 5 w 13"/>
                <a:gd name="T43" fmla="*/ 7 h 7"/>
                <a:gd name="T44" fmla="*/ 3 w 13"/>
                <a:gd name="T45" fmla="*/ 7 h 7"/>
                <a:gd name="T46" fmla="*/ 2 w 13"/>
                <a:gd name="T47" fmla="*/ 7 h 7"/>
                <a:gd name="T48" fmla="*/ 0 w 13"/>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7"/>
                <a:gd name="T77" fmla="*/ 13 w 13"/>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7">
                  <a:moveTo>
                    <a:pt x="0" y="7"/>
                  </a:moveTo>
                  <a:lnTo>
                    <a:pt x="0" y="5"/>
                  </a:lnTo>
                  <a:lnTo>
                    <a:pt x="0" y="3"/>
                  </a:lnTo>
                  <a:lnTo>
                    <a:pt x="0" y="2"/>
                  </a:lnTo>
                  <a:lnTo>
                    <a:pt x="0" y="0"/>
                  </a:lnTo>
                  <a:lnTo>
                    <a:pt x="2" y="0"/>
                  </a:lnTo>
                  <a:lnTo>
                    <a:pt x="4" y="0"/>
                  </a:lnTo>
                  <a:lnTo>
                    <a:pt x="5" y="0"/>
                  </a:lnTo>
                  <a:lnTo>
                    <a:pt x="7" y="0"/>
                  </a:lnTo>
                  <a:lnTo>
                    <a:pt x="8" y="0"/>
                  </a:lnTo>
                  <a:lnTo>
                    <a:pt x="10" y="0"/>
                  </a:lnTo>
                  <a:lnTo>
                    <a:pt x="12" y="0"/>
                  </a:lnTo>
                  <a:lnTo>
                    <a:pt x="13" y="0"/>
                  </a:lnTo>
                  <a:lnTo>
                    <a:pt x="13" y="2"/>
                  </a:lnTo>
                  <a:lnTo>
                    <a:pt x="13" y="3"/>
                  </a:lnTo>
                  <a:lnTo>
                    <a:pt x="13" y="5"/>
                  </a:lnTo>
                  <a:lnTo>
                    <a:pt x="13" y="7"/>
                  </a:lnTo>
                  <a:lnTo>
                    <a:pt x="12" y="7"/>
                  </a:lnTo>
                  <a:lnTo>
                    <a:pt x="10" y="7"/>
                  </a:lnTo>
                  <a:lnTo>
                    <a:pt x="8" y="7"/>
                  </a:lnTo>
                  <a:lnTo>
                    <a:pt x="7" y="7"/>
                  </a:lnTo>
                  <a:lnTo>
                    <a:pt x="5" y="7"/>
                  </a:lnTo>
                  <a:lnTo>
                    <a:pt x="3" y="7"/>
                  </a:lnTo>
                  <a:lnTo>
                    <a:pt x="2" y="7"/>
                  </a:lnTo>
                  <a:lnTo>
                    <a:pt x="0" y="7"/>
                  </a:lnTo>
                  <a:close/>
                </a:path>
              </a:pathLst>
            </a:custGeom>
            <a:solidFill>
              <a:srgbClr val="A98F00"/>
            </a:solidFill>
            <a:ln w="9525">
              <a:noFill/>
              <a:round/>
              <a:headEnd/>
              <a:tailEnd/>
            </a:ln>
          </p:spPr>
          <p:txBody>
            <a:bodyPr/>
            <a:lstStyle/>
            <a:p>
              <a:endParaRPr lang="en-US"/>
            </a:p>
          </p:txBody>
        </p:sp>
        <p:sp>
          <p:nvSpPr>
            <p:cNvPr id="26667" name="Freeform 451"/>
            <p:cNvSpPr>
              <a:spLocks/>
            </p:cNvSpPr>
            <p:nvPr/>
          </p:nvSpPr>
          <p:spPr bwMode="auto">
            <a:xfrm>
              <a:off x="795" y="1155"/>
              <a:ext cx="14" cy="7"/>
            </a:xfrm>
            <a:custGeom>
              <a:avLst/>
              <a:gdLst>
                <a:gd name="T0" fmla="*/ 0 w 14"/>
                <a:gd name="T1" fmla="*/ 7 h 7"/>
                <a:gd name="T2" fmla="*/ 0 w 14"/>
                <a:gd name="T3" fmla="*/ 6 h 7"/>
                <a:gd name="T4" fmla="*/ 0 w 14"/>
                <a:gd name="T5" fmla="*/ 4 h 7"/>
                <a:gd name="T6" fmla="*/ 0 w 14"/>
                <a:gd name="T7" fmla="*/ 2 h 7"/>
                <a:gd name="T8" fmla="*/ 0 w 14"/>
                <a:gd name="T9" fmla="*/ 0 h 7"/>
                <a:gd name="T10" fmla="*/ 2 w 14"/>
                <a:gd name="T11" fmla="*/ 0 h 7"/>
                <a:gd name="T12" fmla="*/ 3 w 14"/>
                <a:gd name="T13" fmla="*/ 0 h 7"/>
                <a:gd name="T14" fmla="*/ 5 w 14"/>
                <a:gd name="T15" fmla="*/ 1 h 7"/>
                <a:gd name="T16" fmla="*/ 7 w 14"/>
                <a:gd name="T17" fmla="*/ 1 h 7"/>
                <a:gd name="T18" fmla="*/ 8 w 14"/>
                <a:gd name="T19" fmla="*/ 1 h 7"/>
                <a:gd name="T20" fmla="*/ 10 w 14"/>
                <a:gd name="T21" fmla="*/ 1 h 7"/>
                <a:gd name="T22" fmla="*/ 12 w 14"/>
                <a:gd name="T23" fmla="*/ 1 h 7"/>
                <a:gd name="T24" fmla="*/ 13 w 14"/>
                <a:gd name="T25" fmla="*/ 1 h 7"/>
                <a:gd name="T26" fmla="*/ 13 w 14"/>
                <a:gd name="T27" fmla="*/ 2 h 7"/>
                <a:gd name="T28" fmla="*/ 14 w 14"/>
                <a:gd name="T29" fmla="*/ 4 h 7"/>
                <a:gd name="T30" fmla="*/ 14 w 14"/>
                <a:gd name="T31" fmla="*/ 6 h 7"/>
                <a:gd name="T32" fmla="*/ 14 w 14"/>
                <a:gd name="T33" fmla="*/ 7 h 7"/>
                <a:gd name="T34" fmla="*/ 12 w 14"/>
                <a:gd name="T35" fmla="*/ 7 h 7"/>
                <a:gd name="T36" fmla="*/ 10 w 14"/>
                <a:gd name="T37" fmla="*/ 7 h 7"/>
                <a:gd name="T38" fmla="*/ 9 w 14"/>
                <a:gd name="T39" fmla="*/ 7 h 7"/>
                <a:gd name="T40" fmla="*/ 7 w 14"/>
                <a:gd name="T41" fmla="*/ 7 h 7"/>
                <a:gd name="T42" fmla="*/ 5 w 14"/>
                <a:gd name="T43" fmla="*/ 7 h 7"/>
                <a:gd name="T44" fmla="*/ 4 w 14"/>
                <a:gd name="T45" fmla="*/ 7 h 7"/>
                <a:gd name="T46" fmla="*/ 2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0" y="6"/>
                  </a:lnTo>
                  <a:lnTo>
                    <a:pt x="0" y="4"/>
                  </a:lnTo>
                  <a:lnTo>
                    <a:pt x="0" y="2"/>
                  </a:lnTo>
                  <a:lnTo>
                    <a:pt x="0" y="0"/>
                  </a:lnTo>
                  <a:lnTo>
                    <a:pt x="2" y="0"/>
                  </a:lnTo>
                  <a:lnTo>
                    <a:pt x="3" y="0"/>
                  </a:lnTo>
                  <a:lnTo>
                    <a:pt x="5" y="1"/>
                  </a:lnTo>
                  <a:lnTo>
                    <a:pt x="7" y="1"/>
                  </a:lnTo>
                  <a:lnTo>
                    <a:pt x="8" y="1"/>
                  </a:lnTo>
                  <a:lnTo>
                    <a:pt x="10" y="1"/>
                  </a:lnTo>
                  <a:lnTo>
                    <a:pt x="12" y="1"/>
                  </a:lnTo>
                  <a:lnTo>
                    <a:pt x="13" y="1"/>
                  </a:lnTo>
                  <a:lnTo>
                    <a:pt x="13" y="2"/>
                  </a:lnTo>
                  <a:lnTo>
                    <a:pt x="14" y="4"/>
                  </a:lnTo>
                  <a:lnTo>
                    <a:pt x="14" y="6"/>
                  </a:lnTo>
                  <a:lnTo>
                    <a:pt x="14" y="7"/>
                  </a:lnTo>
                  <a:lnTo>
                    <a:pt x="12" y="7"/>
                  </a:lnTo>
                  <a:lnTo>
                    <a:pt x="10" y="7"/>
                  </a:lnTo>
                  <a:lnTo>
                    <a:pt x="9" y="7"/>
                  </a:lnTo>
                  <a:lnTo>
                    <a:pt x="7" y="7"/>
                  </a:lnTo>
                  <a:lnTo>
                    <a:pt x="5"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668" name="Freeform 452"/>
            <p:cNvSpPr>
              <a:spLocks/>
            </p:cNvSpPr>
            <p:nvPr/>
          </p:nvSpPr>
          <p:spPr bwMode="auto">
            <a:xfrm>
              <a:off x="823" y="1155"/>
              <a:ext cx="27" cy="7"/>
            </a:xfrm>
            <a:custGeom>
              <a:avLst/>
              <a:gdLst>
                <a:gd name="T0" fmla="*/ 0 w 27"/>
                <a:gd name="T1" fmla="*/ 7 h 7"/>
                <a:gd name="T2" fmla="*/ 0 w 27"/>
                <a:gd name="T3" fmla="*/ 6 h 7"/>
                <a:gd name="T4" fmla="*/ 0 w 27"/>
                <a:gd name="T5" fmla="*/ 4 h 7"/>
                <a:gd name="T6" fmla="*/ 0 w 27"/>
                <a:gd name="T7" fmla="*/ 2 h 7"/>
                <a:gd name="T8" fmla="*/ 0 w 27"/>
                <a:gd name="T9" fmla="*/ 0 h 7"/>
                <a:gd name="T10" fmla="*/ 3 w 27"/>
                <a:gd name="T11" fmla="*/ 0 h 7"/>
                <a:gd name="T12" fmla="*/ 6 w 27"/>
                <a:gd name="T13" fmla="*/ 0 h 7"/>
                <a:gd name="T14" fmla="*/ 10 w 27"/>
                <a:gd name="T15" fmla="*/ 1 h 7"/>
                <a:gd name="T16" fmla="*/ 13 w 27"/>
                <a:gd name="T17" fmla="*/ 1 h 7"/>
                <a:gd name="T18" fmla="*/ 16 w 27"/>
                <a:gd name="T19" fmla="*/ 1 h 7"/>
                <a:gd name="T20" fmla="*/ 20 w 27"/>
                <a:gd name="T21" fmla="*/ 1 h 7"/>
                <a:gd name="T22" fmla="*/ 23 w 27"/>
                <a:gd name="T23" fmla="*/ 1 h 7"/>
                <a:gd name="T24" fmla="*/ 26 w 27"/>
                <a:gd name="T25" fmla="*/ 1 h 7"/>
                <a:gd name="T26" fmla="*/ 26 w 27"/>
                <a:gd name="T27" fmla="*/ 2 h 7"/>
                <a:gd name="T28" fmla="*/ 27 w 27"/>
                <a:gd name="T29" fmla="*/ 4 h 7"/>
                <a:gd name="T30" fmla="*/ 27 w 27"/>
                <a:gd name="T31" fmla="*/ 6 h 7"/>
                <a:gd name="T32" fmla="*/ 27 w 27"/>
                <a:gd name="T33" fmla="*/ 7 h 7"/>
                <a:gd name="T34" fmla="*/ 23 w 27"/>
                <a:gd name="T35" fmla="*/ 7 h 7"/>
                <a:gd name="T36" fmla="*/ 20 w 27"/>
                <a:gd name="T37" fmla="*/ 7 h 7"/>
                <a:gd name="T38" fmla="*/ 17 w 27"/>
                <a:gd name="T39" fmla="*/ 7 h 7"/>
                <a:gd name="T40" fmla="*/ 13 w 27"/>
                <a:gd name="T41" fmla="*/ 7 h 7"/>
                <a:gd name="T42" fmla="*/ 10 w 27"/>
                <a:gd name="T43" fmla="*/ 7 h 7"/>
                <a:gd name="T44" fmla="*/ 7 w 27"/>
                <a:gd name="T45" fmla="*/ 7 h 7"/>
                <a:gd name="T46" fmla="*/ 3 w 27"/>
                <a:gd name="T47" fmla="*/ 7 h 7"/>
                <a:gd name="T48" fmla="*/ 0 w 2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7"/>
                <a:gd name="T77" fmla="*/ 27 w 2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7">
                  <a:moveTo>
                    <a:pt x="0" y="7"/>
                  </a:moveTo>
                  <a:lnTo>
                    <a:pt x="0" y="6"/>
                  </a:lnTo>
                  <a:lnTo>
                    <a:pt x="0" y="4"/>
                  </a:lnTo>
                  <a:lnTo>
                    <a:pt x="0" y="2"/>
                  </a:lnTo>
                  <a:lnTo>
                    <a:pt x="0" y="0"/>
                  </a:lnTo>
                  <a:lnTo>
                    <a:pt x="3" y="0"/>
                  </a:lnTo>
                  <a:lnTo>
                    <a:pt x="6" y="0"/>
                  </a:lnTo>
                  <a:lnTo>
                    <a:pt x="10" y="1"/>
                  </a:lnTo>
                  <a:lnTo>
                    <a:pt x="13" y="1"/>
                  </a:lnTo>
                  <a:lnTo>
                    <a:pt x="16" y="1"/>
                  </a:lnTo>
                  <a:lnTo>
                    <a:pt x="20" y="1"/>
                  </a:lnTo>
                  <a:lnTo>
                    <a:pt x="23" y="1"/>
                  </a:lnTo>
                  <a:lnTo>
                    <a:pt x="26" y="1"/>
                  </a:lnTo>
                  <a:lnTo>
                    <a:pt x="26" y="2"/>
                  </a:lnTo>
                  <a:lnTo>
                    <a:pt x="27" y="4"/>
                  </a:lnTo>
                  <a:lnTo>
                    <a:pt x="27" y="6"/>
                  </a:lnTo>
                  <a:lnTo>
                    <a:pt x="27" y="7"/>
                  </a:lnTo>
                  <a:lnTo>
                    <a:pt x="23" y="7"/>
                  </a:lnTo>
                  <a:lnTo>
                    <a:pt x="20" y="7"/>
                  </a:lnTo>
                  <a:lnTo>
                    <a:pt x="17" y="7"/>
                  </a:lnTo>
                  <a:lnTo>
                    <a:pt x="13" y="7"/>
                  </a:lnTo>
                  <a:lnTo>
                    <a:pt x="10" y="7"/>
                  </a:lnTo>
                  <a:lnTo>
                    <a:pt x="7" y="7"/>
                  </a:lnTo>
                  <a:lnTo>
                    <a:pt x="3" y="7"/>
                  </a:lnTo>
                  <a:lnTo>
                    <a:pt x="0" y="7"/>
                  </a:lnTo>
                  <a:close/>
                </a:path>
              </a:pathLst>
            </a:custGeom>
            <a:solidFill>
              <a:srgbClr val="A98F00"/>
            </a:solidFill>
            <a:ln w="9525">
              <a:noFill/>
              <a:round/>
              <a:headEnd/>
              <a:tailEnd/>
            </a:ln>
          </p:spPr>
          <p:txBody>
            <a:bodyPr/>
            <a:lstStyle/>
            <a:p>
              <a:endParaRPr lang="en-US"/>
            </a:p>
          </p:txBody>
        </p:sp>
        <p:sp>
          <p:nvSpPr>
            <p:cNvPr id="26669" name="Freeform 453"/>
            <p:cNvSpPr>
              <a:spLocks/>
            </p:cNvSpPr>
            <p:nvPr/>
          </p:nvSpPr>
          <p:spPr bwMode="auto">
            <a:xfrm>
              <a:off x="945" y="1146"/>
              <a:ext cx="20" cy="14"/>
            </a:xfrm>
            <a:custGeom>
              <a:avLst/>
              <a:gdLst>
                <a:gd name="T0" fmla="*/ 15 w 20"/>
                <a:gd name="T1" fmla="*/ 14 h 14"/>
                <a:gd name="T2" fmla="*/ 13 w 20"/>
                <a:gd name="T3" fmla="*/ 13 h 14"/>
                <a:gd name="T4" fmla="*/ 12 w 20"/>
                <a:gd name="T5" fmla="*/ 11 h 14"/>
                <a:gd name="T6" fmla="*/ 10 w 20"/>
                <a:gd name="T7" fmla="*/ 10 h 14"/>
                <a:gd name="T8" fmla="*/ 8 w 20"/>
                <a:gd name="T9" fmla="*/ 9 h 14"/>
                <a:gd name="T10" fmla="*/ 7 w 20"/>
                <a:gd name="T11" fmla="*/ 9 h 14"/>
                <a:gd name="T12" fmla="*/ 6 w 20"/>
                <a:gd name="T13" fmla="*/ 9 h 14"/>
                <a:gd name="T14" fmla="*/ 5 w 20"/>
                <a:gd name="T15" fmla="*/ 8 h 14"/>
                <a:gd name="T16" fmla="*/ 4 w 20"/>
                <a:gd name="T17" fmla="*/ 8 h 14"/>
                <a:gd name="T18" fmla="*/ 3 w 20"/>
                <a:gd name="T19" fmla="*/ 8 h 14"/>
                <a:gd name="T20" fmla="*/ 2 w 20"/>
                <a:gd name="T21" fmla="*/ 7 h 14"/>
                <a:gd name="T22" fmla="*/ 1 w 20"/>
                <a:gd name="T23" fmla="*/ 7 h 14"/>
                <a:gd name="T24" fmla="*/ 0 w 20"/>
                <a:gd name="T25" fmla="*/ 7 h 14"/>
                <a:gd name="T26" fmla="*/ 0 w 20"/>
                <a:gd name="T27" fmla="*/ 5 h 14"/>
                <a:gd name="T28" fmla="*/ 0 w 20"/>
                <a:gd name="T29" fmla="*/ 4 h 14"/>
                <a:gd name="T30" fmla="*/ 1 w 20"/>
                <a:gd name="T31" fmla="*/ 3 h 14"/>
                <a:gd name="T32" fmla="*/ 1 w 20"/>
                <a:gd name="T33" fmla="*/ 2 h 14"/>
                <a:gd name="T34" fmla="*/ 2 w 20"/>
                <a:gd name="T35" fmla="*/ 2 h 14"/>
                <a:gd name="T36" fmla="*/ 3 w 20"/>
                <a:gd name="T37" fmla="*/ 2 h 14"/>
                <a:gd name="T38" fmla="*/ 3 w 20"/>
                <a:gd name="T39" fmla="*/ 1 h 14"/>
                <a:gd name="T40" fmla="*/ 3 w 20"/>
                <a:gd name="T41" fmla="*/ 0 h 14"/>
                <a:gd name="T42" fmla="*/ 4 w 20"/>
                <a:gd name="T43" fmla="*/ 1 h 14"/>
                <a:gd name="T44" fmla="*/ 6 w 20"/>
                <a:gd name="T45" fmla="*/ 1 h 14"/>
                <a:gd name="T46" fmla="*/ 8 w 20"/>
                <a:gd name="T47" fmla="*/ 2 h 14"/>
                <a:gd name="T48" fmla="*/ 9 w 20"/>
                <a:gd name="T49" fmla="*/ 2 h 14"/>
                <a:gd name="T50" fmla="*/ 11 w 20"/>
                <a:gd name="T51" fmla="*/ 3 h 14"/>
                <a:gd name="T52" fmla="*/ 12 w 20"/>
                <a:gd name="T53" fmla="*/ 3 h 14"/>
                <a:gd name="T54" fmla="*/ 14 w 20"/>
                <a:gd name="T55" fmla="*/ 4 h 14"/>
                <a:gd name="T56" fmla="*/ 16 w 20"/>
                <a:gd name="T57" fmla="*/ 5 h 14"/>
                <a:gd name="T58" fmla="*/ 16 w 20"/>
                <a:gd name="T59" fmla="*/ 5 h 14"/>
                <a:gd name="T60" fmla="*/ 16 w 20"/>
                <a:gd name="T61" fmla="*/ 6 h 14"/>
                <a:gd name="T62" fmla="*/ 17 w 20"/>
                <a:gd name="T63" fmla="*/ 6 h 14"/>
                <a:gd name="T64" fmla="*/ 18 w 20"/>
                <a:gd name="T65" fmla="*/ 7 h 14"/>
                <a:gd name="T66" fmla="*/ 18 w 20"/>
                <a:gd name="T67" fmla="*/ 7 h 14"/>
                <a:gd name="T68" fmla="*/ 19 w 20"/>
                <a:gd name="T69" fmla="*/ 8 h 14"/>
                <a:gd name="T70" fmla="*/ 19 w 20"/>
                <a:gd name="T71" fmla="*/ 8 h 14"/>
                <a:gd name="T72" fmla="*/ 20 w 20"/>
                <a:gd name="T73" fmla="*/ 9 h 14"/>
                <a:gd name="T74" fmla="*/ 20 w 20"/>
                <a:gd name="T75" fmla="*/ 9 h 14"/>
                <a:gd name="T76" fmla="*/ 20 w 20"/>
                <a:gd name="T77" fmla="*/ 10 h 14"/>
                <a:gd name="T78" fmla="*/ 20 w 20"/>
                <a:gd name="T79" fmla="*/ 10 h 14"/>
                <a:gd name="T80" fmla="*/ 20 w 20"/>
                <a:gd name="T81" fmla="*/ 11 h 14"/>
                <a:gd name="T82" fmla="*/ 19 w 20"/>
                <a:gd name="T83" fmla="*/ 11 h 14"/>
                <a:gd name="T84" fmla="*/ 19 w 20"/>
                <a:gd name="T85" fmla="*/ 12 h 14"/>
                <a:gd name="T86" fmla="*/ 18 w 20"/>
                <a:gd name="T87" fmla="*/ 12 h 14"/>
                <a:gd name="T88" fmla="*/ 17 w 20"/>
                <a:gd name="T89" fmla="*/ 13 h 14"/>
                <a:gd name="T90" fmla="*/ 16 w 20"/>
                <a:gd name="T91" fmla="*/ 13 h 14"/>
                <a:gd name="T92" fmla="*/ 15 w 20"/>
                <a:gd name="T93" fmla="*/ 14 h 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
                <a:gd name="T142" fmla="*/ 0 h 14"/>
                <a:gd name="T143" fmla="*/ 20 w 20"/>
                <a:gd name="T144" fmla="*/ 14 h 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 h="14">
                  <a:moveTo>
                    <a:pt x="15" y="14"/>
                  </a:moveTo>
                  <a:lnTo>
                    <a:pt x="13" y="13"/>
                  </a:lnTo>
                  <a:lnTo>
                    <a:pt x="12" y="11"/>
                  </a:lnTo>
                  <a:lnTo>
                    <a:pt x="10" y="10"/>
                  </a:lnTo>
                  <a:lnTo>
                    <a:pt x="8" y="9"/>
                  </a:lnTo>
                  <a:lnTo>
                    <a:pt x="7" y="9"/>
                  </a:lnTo>
                  <a:lnTo>
                    <a:pt x="6" y="9"/>
                  </a:lnTo>
                  <a:lnTo>
                    <a:pt x="5" y="8"/>
                  </a:lnTo>
                  <a:lnTo>
                    <a:pt x="4" y="8"/>
                  </a:lnTo>
                  <a:lnTo>
                    <a:pt x="3" y="8"/>
                  </a:lnTo>
                  <a:lnTo>
                    <a:pt x="2" y="7"/>
                  </a:lnTo>
                  <a:lnTo>
                    <a:pt x="1" y="7"/>
                  </a:lnTo>
                  <a:lnTo>
                    <a:pt x="0" y="7"/>
                  </a:lnTo>
                  <a:lnTo>
                    <a:pt x="0" y="5"/>
                  </a:lnTo>
                  <a:lnTo>
                    <a:pt x="0" y="4"/>
                  </a:lnTo>
                  <a:lnTo>
                    <a:pt x="1" y="3"/>
                  </a:lnTo>
                  <a:lnTo>
                    <a:pt x="1" y="2"/>
                  </a:lnTo>
                  <a:lnTo>
                    <a:pt x="2" y="2"/>
                  </a:lnTo>
                  <a:lnTo>
                    <a:pt x="3" y="2"/>
                  </a:lnTo>
                  <a:lnTo>
                    <a:pt x="3" y="1"/>
                  </a:lnTo>
                  <a:lnTo>
                    <a:pt x="3" y="0"/>
                  </a:lnTo>
                  <a:lnTo>
                    <a:pt x="4" y="1"/>
                  </a:lnTo>
                  <a:lnTo>
                    <a:pt x="6" y="1"/>
                  </a:lnTo>
                  <a:lnTo>
                    <a:pt x="8" y="2"/>
                  </a:lnTo>
                  <a:lnTo>
                    <a:pt x="9" y="2"/>
                  </a:lnTo>
                  <a:lnTo>
                    <a:pt x="11" y="3"/>
                  </a:lnTo>
                  <a:lnTo>
                    <a:pt x="12" y="3"/>
                  </a:lnTo>
                  <a:lnTo>
                    <a:pt x="14" y="4"/>
                  </a:lnTo>
                  <a:lnTo>
                    <a:pt x="16" y="5"/>
                  </a:lnTo>
                  <a:lnTo>
                    <a:pt x="16" y="6"/>
                  </a:lnTo>
                  <a:lnTo>
                    <a:pt x="17" y="6"/>
                  </a:lnTo>
                  <a:lnTo>
                    <a:pt x="18" y="7"/>
                  </a:lnTo>
                  <a:lnTo>
                    <a:pt x="19" y="8"/>
                  </a:lnTo>
                  <a:lnTo>
                    <a:pt x="20" y="9"/>
                  </a:lnTo>
                  <a:lnTo>
                    <a:pt x="20" y="10"/>
                  </a:lnTo>
                  <a:lnTo>
                    <a:pt x="20" y="11"/>
                  </a:lnTo>
                  <a:lnTo>
                    <a:pt x="19" y="11"/>
                  </a:lnTo>
                  <a:lnTo>
                    <a:pt x="19" y="12"/>
                  </a:lnTo>
                  <a:lnTo>
                    <a:pt x="18" y="12"/>
                  </a:lnTo>
                  <a:lnTo>
                    <a:pt x="17" y="13"/>
                  </a:lnTo>
                  <a:lnTo>
                    <a:pt x="16" y="13"/>
                  </a:lnTo>
                  <a:lnTo>
                    <a:pt x="15" y="14"/>
                  </a:lnTo>
                  <a:close/>
                </a:path>
              </a:pathLst>
            </a:custGeom>
            <a:solidFill>
              <a:srgbClr val="A98F00"/>
            </a:solidFill>
            <a:ln w="9525">
              <a:noFill/>
              <a:round/>
              <a:headEnd/>
              <a:tailEnd/>
            </a:ln>
          </p:spPr>
          <p:txBody>
            <a:bodyPr/>
            <a:lstStyle/>
            <a:p>
              <a:endParaRPr lang="en-US"/>
            </a:p>
          </p:txBody>
        </p:sp>
        <p:sp>
          <p:nvSpPr>
            <p:cNvPr id="26670" name="Freeform 454"/>
            <p:cNvSpPr>
              <a:spLocks/>
            </p:cNvSpPr>
            <p:nvPr/>
          </p:nvSpPr>
          <p:spPr bwMode="auto">
            <a:xfrm>
              <a:off x="977" y="1146"/>
              <a:ext cx="19" cy="14"/>
            </a:xfrm>
            <a:custGeom>
              <a:avLst/>
              <a:gdLst>
                <a:gd name="T0" fmla="*/ 4 w 19"/>
                <a:gd name="T1" fmla="*/ 14 h 14"/>
                <a:gd name="T2" fmla="*/ 2 w 19"/>
                <a:gd name="T3" fmla="*/ 12 h 14"/>
                <a:gd name="T4" fmla="*/ 1 w 19"/>
                <a:gd name="T5" fmla="*/ 11 h 14"/>
                <a:gd name="T6" fmla="*/ 1 w 19"/>
                <a:gd name="T7" fmla="*/ 11 h 14"/>
                <a:gd name="T8" fmla="*/ 0 w 19"/>
                <a:gd name="T9" fmla="*/ 10 h 14"/>
                <a:gd name="T10" fmla="*/ 0 w 19"/>
                <a:gd name="T11" fmla="*/ 9 h 14"/>
                <a:gd name="T12" fmla="*/ 0 w 19"/>
                <a:gd name="T13" fmla="*/ 8 h 14"/>
                <a:gd name="T14" fmla="*/ 2 w 19"/>
                <a:gd name="T15" fmla="*/ 7 h 14"/>
                <a:gd name="T16" fmla="*/ 4 w 19"/>
                <a:gd name="T17" fmla="*/ 6 h 14"/>
                <a:gd name="T18" fmla="*/ 6 w 19"/>
                <a:gd name="T19" fmla="*/ 5 h 14"/>
                <a:gd name="T20" fmla="*/ 7 w 19"/>
                <a:gd name="T21" fmla="*/ 4 h 14"/>
                <a:gd name="T22" fmla="*/ 9 w 19"/>
                <a:gd name="T23" fmla="*/ 3 h 14"/>
                <a:gd name="T24" fmla="*/ 11 w 19"/>
                <a:gd name="T25" fmla="*/ 3 h 14"/>
                <a:gd name="T26" fmla="*/ 13 w 19"/>
                <a:gd name="T27" fmla="*/ 2 h 14"/>
                <a:gd name="T28" fmla="*/ 16 w 19"/>
                <a:gd name="T29" fmla="*/ 0 h 14"/>
                <a:gd name="T30" fmla="*/ 17 w 19"/>
                <a:gd name="T31" fmla="*/ 2 h 14"/>
                <a:gd name="T32" fmla="*/ 18 w 19"/>
                <a:gd name="T33" fmla="*/ 4 h 14"/>
                <a:gd name="T34" fmla="*/ 18 w 19"/>
                <a:gd name="T35" fmla="*/ 5 h 14"/>
                <a:gd name="T36" fmla="*/ 19 w 19"/>
                <a:gd name="T37" fmla="*/ 7 h 14"/>
                <a:gd name="T38" fmla="*/ 17 w 19"/>
                <a:gd name="T39" fmla="*/ 7 h 14"/>
                <a:gd name="T40" fmla="*/ 16 w 19"/>
                <a:gd name="T41" fmla="*/ 8 h 14"/>
                <a:gd name="T42" fmla="*/ 15 w 19"/>
                <a:gd name="T43" fmla="*/ 8 h 14"/>
                <a:gd name="T44" fmla="*/ 14 w 19"/>
                <a:gd name="T45" fmla="*/ 8 h 14"/>
                <a:gd name="T46" fmla="*/ 12 w 19"/>
                <a:gd name="T47" fmla="*/ 9 h 14"/>
                <a:gd name="T48" fmla="*/ 8 w 19"/>
                <a:gd name="T49" fmla="*/ 11 h 14"/>
                <a:gd name="T50" fmla="*/ 8 w 19"/>
                <a:gd name="T51" fmla="*/ 11 h 14"/>
                <a:gd name="T52" fmla="*/ 8 w 19"/>
                <a:gd name="T53" fmla="*/ 12 h 14"/>
                <a:gd name="T54" fmla="*/ 7 w 19"/>
                <a:gd name="T55" fmla="*/ 12 h 14"/>
                <a:gd name="T56" fmla="*/ 6 w 19"/>
                <a:gd name="T57" fmla="*/ 13 h 14"/>
                <a:gd name="T58" fmla="*/ 5 w 19"/>
                <a:gd name="T59" fmla="*/ 13 h 14"/>
                <a:gd name="T60" fmla="*/ 4 w 19"/>
                <a:gd name="T61" fmla="*/ 14 h 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
                <a:gd name="T94" fmla="*/ 0 h 14"/>
                <a:gd name="T95" fmla="*/ 19 w 19"/>
                <a:gd name="T96" fmla="*/ 14 h 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 h="14">
                  <a:moveTo>
                    <a:pt x="4" y="14"/>
                  </a:moveTo>
                  <a:lnTo>
                    <a:pt x="2" y="12"/>
                  </a:lnTo>
                  <a:lnTo>
                    <a:pt x="1" y="11"/>
                  </a:lnTo>
                  <a:lnTo>
                    <a:pt x="0" y="10"/>
                  </a:lnTo>
                  <a:lnTo>
                    <a:pt x="0" y="9"/>
                  </a:lnTo>
                  <a:lnTo>
                    <a:pt x="0" y="8"/>
                  </a:lnTo>
                  <a:lnTo>
                    <a:pt x="2" y="7"/>
                  </a:lnTo>
                  <a:lnTo>
                    <a:pt x="4" y="6"/>
                  </a:lnTo>
                  <a:lnTo>
                    <a:pt x="6" y="5"/>
                  </a:lnTo>
                  <a:lnTo>
                    <a:pt x="7" y="4"/>
                  </a:lnTo>
                  <a:lnTo>
                    <a:pt x="9" y="3"/>
                  </a:lnTo>
                  <a:lnTo>
                    <a:pt x="11" y="3"/>
                  </a:lnTo>
                  <a:lnTo>
                    <a:pt x="13" y="2"/>
                  </a:lnTo>
                  <a:lnTo>
                    <a:pt x="16" y="0"/>
                  </a:lnTo>
                  <a:lnTo>
                    <a:pt x="17" y="2"/>
                  </a:lnTo>
                  <a:lnTo>
                    <a:pt x="18" y="4"/>
                  </a:lnTo>
                  <a:lnTo>
                    <a:pt x="18" y="5"/>
                  </a:lnTo>
                  <a:lnTo>
                    <a:pt x="19" y="7"/>
                  </a:lnTo>
                  <a:lnTo>
                    <a:pt x="17" y="7"/>
                  </a:lnTo>
                  <a:lnTo>
                    <a:pt x="16" y="8"/>
                  </a:lnTo>
                  <a:lnTo>
                    <a:pt x="15" y="8"/>
                  </a:lnTo>
                  <a:lnTo>
                    <a:pt x="14" y="8"/>
                  </a:lnTo>
                  <a:lnTo>
                    <a:pt x="12" y="9"/>
                  </a:lnTo>
                  <a:lnTo>
                    <a:pt x="8" y="11"/>
                  </a:lnTo>
                  <a:lnTo>
                    <a:pt x="8" y="12"/>
                  </a:lnTo>
                  <a:lnTo>
                    <a:pt x="7" y="12"/>
                  </a:lnTo>
                  <a:lnTo>
                    <a:pt x="6" y="13"/>
                  </a:lnTo>
                  <a:lnTo>
                    <a:pt x="5" y="13"/>
                  </a:lnTo>
                  <a:lnTo>
                    <a:pt x="4" y="14"/>
                  </a:lnTo>
                  <a:close/>
                </a:path>
              </a:pathLst>
            </a:custGeom>
            <a:solidFill>
              <a:srgbClr val="A98F00"/>
            </a:solidFill>
            <a:ln w="9525">
              <a:noFill/>
              <a:round/>
              <a:headEnd/>
              <a:tailEnd/>
            </a:ln>
          </p:spPr>
          <p:txBody>
            <a:bodyPr/>
            <a:lstStyle/>
            <a:p>
              <a:endParaRPr lang="en-US"/>
            </a:p>
          </p:txBody>
        </p:sp>
        <p:sp>
          <p:nvSpPr>
            <p:cNvPr id="26671" name="Freeform 455"/>
            <p:cNvSpPr>
              <a:spLocks/>
            </p:cNvSpPr>
            <p:nvPr/>
          </p:nvSpPr>
          <p:spPr bwMode="auto">
            <a:xfrm>
              <a:off x="912" y="1139"/>
              <a:ext cx="20" cy="9"/>
            </a:xfrm>
            <a:custGeom>
              <a:avLst/>
              <a:gdLst>
                <a:gd name="T0" fmla="*/ 16 w 20"/>
                <a:gd name="T1" fmla="*/ 9 h 9"/>
                <a:gd name="T2" fmla="*/ 14 w 20"/>
                <a:gd name="T3" fmla="*/ 9 h 9"/>
                <a:gd name="T4" fmla="*/ 12 w 20"/>
                <a:gd name="T5" fmla="*/ 8 h 9"/>
                <a:gd name="T6" fmla="*/ 10 w 20"/>
                <a:gd name="T7" fmla="*/ 8 h 9"/>
                <a:gd name="T8" fmla="*/ 8 w 20"/>
                <a:gd name="T9" fmla="*/ 8 h 9"/>
                <a:gd name="T10" fmla="*/ 7 w 20"/>
                <a:gd name="T11" fmla="*/ 7 h 9"/>
                <a:gd name="T12" fmla="*/ 5 w 20"/>
                <a:gd name="T13" fmla="*/ 7 h 9"/>
                <a:gd name="T14" fmla="*/ 3 w 20"/>
                <a:gd name="T15" fmla="*/ 7 h 9"/>
                <a:gd name="T16" fmla="*/ 0 w 20"/>
                <a:gd name="T17" fmla="*/ 7 h 9"/>
                <a:gd name="T18" fmla="*/ 1 w 20"/>
                <a:gd name="T19" fmla="*/ 4 h 9"/>
                <a:gd name="T20" fmla="*/ 1 w 20"/>
                <a:gd name="T21" fmla="*/ 2 h 9"/>
                <a:gd name="T22" fmla="*/ 1 w 20"/>
                <a:gd name="T23" fmla="*/ 1 h 9"/>
                <a:gd name="T24" fmla="*/ 2 w 20"/>
                <a:gd name="T25" fmla="*/ 0 h 9"/>
                <a:gd name="T26" fmla="*/ 4 w 20"/>
                <a:gd name="T27" fmla="*/ 0 h 9"/>
                <a:gd name="T28" fmla="*/ 6 w 20"/>
                <a:gd name="T29" fmla="*/ 0 h 9"/>
                <a:gd name="T30" fmla="*/ 7 w 20"/>
                <a:gd name="T31" fmla="*/ 0 h 9"/>
                <a:gd name="T32" fmla="*/ 9 w 20"/>
                <a:gd name="T33" fmla="*/ 0 h 9"/>
                <a:gd name="T34" fmla="*/ 11 w 20"/>
                <a:gd name="T35" fmla="*/ 0 h 9"/>
                <a:gd name="T36" fmla="*/ 13 w 20"/>
                <a:gd name="T37" fmla="*/ 1 h 9"/>
                <a:gd name="T38" fmla="*/ 16 w 20"/>
                <a:gd name="T39" fmla="*/ 1 h 9"/>
                <a:gd name="T40" fmla="*/ 20 w 20"/>
                <a:gd name="T41" fmla="*/ 2 h 9"/>
                <a:gd name="T42" fmla="*/ 19 w 20"/>
                <a:gd name="T43" fmla="*/ 5 h 9"/>
                <a:gd name="T44" fmla="*/ 18 w 20"/>
                <a:gd name="T45" fmla="*/ 7 h 9"/>
                <a:gd name="T46" fmla="*/ 18 w 20"/>
                <a:gd name="T47" fmla="*/ 7 h 9"/>
                <a:gd name="T48" fmla="*/ 17 w 20"/>
                <a:gd name="T49" fmla="*/ 8 h 9"/>
                <a:gd name="T50" fmla="*/ 17 w 20"/>
                <a:gd name="T51" fmla="*/ 8 h 9"/>
                <a:gd name="T52" fmla="*/ 16 w 20"/>
                <a:gd name="T53" fmla="*/ 9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9"/>
                <a:gd name="T83" fmla="*/ 20 w 20"/>
                <a:gd name="T84" fmla="*/ 9 h 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9">
                  <a:moveTo>
                    <a:pt x="16" y="9"/>
                  </a:moveTo>
                  <a:lnTo>
                    <a:pt x="14" y="9"/>
                  </a:lnTo>
                  <a:lnTo>
                    <a:pt x="12" y="8"/>
                  </a:lnTo>
                  <a:lnTo>
                    <a:pt x="10" y="8"/>
                  </a:lnTo>
                  <a:lnTo>
                    <a:pt x="8" y="8"/>
                  </a:lnTo>
                  <a:lnTo>
                    <a:pt x="7" y="7"/>
                  </a:lnTo>
                  <a:lnTo>
                    <a:pt x="5" y="7"/>
                  </a:lnTo>
                  <a:lnTo>
                    <a:pt x="3" y="7"/>
                  </a:lnTo>
                  <a:lnTo>
                    <a:pt x="0" y="7"/>
                  </a:lnTo>
                  <a:lnTo>
                    <a:pt x="1" y="4"/>
                  </a:lnTo>
                  <a:lnTo>
                    <a:pt x="1" y="2"/>
                  </a:lnTo>
                  <a:lnTo>
                    <a:pt x="1" y="1"/>
                  </a:lnTo>
                  <a:lnTo>
                    <a:pt x="2" y="0"/>
                  </a:lnTo>
                  <a:lnTo>
                    <a:pt x="4" y="0"/>
                  </a:lnTo>
                  <a:lnTo>
                    <a:pt x="6" y="0"/>
                  </a:lnTo>
                  <a:lnTo>
                    <a:pt x="7" y="0"/>
                  </a:lnTo>
                  <a:lnTo>
                    <a:pt x="9" y="0"/>
                  </a:lnTo>
                  <a:lnTo>
                    <a:pt x="11" y="0"/>
                  </a:lnTo>
                  <a:lnTo>
                    <a:pt x="13" y="1"/>
                  </a:lnTo>
                  <a:lnTo>
                    <a:pt x="16" y="1"/>
                  </a:lnTo>
                  <a:lnTo>
                    <a:pt x="20" y="2"/>
                  </a:lnTo>
                  <a:lnTo>
                    <a:pt x="19" y="5"/>
                  </a:lnTo>
                  <a:lnTo>
                    <a:pt x="18" y="7"/>
                  </a:lnTo>
                  <a:lnTo>
                    <a:pt x="17" y="8"/>
                  </a:lnTo>
                  <a:lnTo>
                    <a:pt x="16" y="9"/>
                  </a:lnTo>
                  <a:close/>
                </a:path>
              </a:pathLst>
            </a:custGeom>
            <a:solidFill>
              <a:srgbClr val="A98F00"/>
            </a:solidFill>
            <a:ln w="9525">
              <a:noFill/>
              <a:round/>
              <a:headEnd/>
              <a:tailEnd/>
            </a:ln>
          </p:spPr>
          <p:txBody>
            <a:bodyPr/>
            <a:lstStyle/>
            <a:p>
              <a:endParaRPr lang="en-US"/>
            </a:p>
          </p:txBody>
        </p:sp>
        <p:sp>
          <p:nvSpPr>
            <p:cNvPr id="26672" name="Freeform 456"/>
            <p:cNvSpPr>
              <a:spLocks/>
            </p:cNvSpPr>
            <p:nvPr/>
          </p:nvSpPr>
          <p:spPr bwMode="auto">
            <a:xfrm>
              <a:off x="1010" y="1139"/>
              <a:ext cx="18" cy="9"/>
            </a:xfrm>
            <a:custGeom>
              <a:avLst/>
              <a:gdLst>
                <a:gd name="T0" fmla="*/ 2 w 18"/>
                <a:gd name="T1" fmla="*/ 9 h 9"/>
                <a:gd name="T2" fmla="*/ 1 w 18"/>
                <a:gd name="T3" fmla="*/ 7 h 9"/>
                <a:gd name="T4" fmla="*/ 1 w 18"/>
                <a:gd name="T5" fmla="*/ 5 h 9"/>
                <a:gd name="T6" fmla="*/ 1 w 18"/>
                <a:gd name="T7" fmla="*/ 3 h 9"/>
                <a:gd name="T8" fmla="*/ 0 w 18"/>
                <a:gd name="T9" fmla="*/ 2 h 9"/>
                <a:gd name="T10" fmla="*/ 5 w 18"/>
                <a:gd name="T11" fmla="*/ 1 h 9"/>
                <a:gd name="T12" fmla="*/ 8 w 18"/>
                <a:gd name="T13" fmla="*/ 1 h 9"/>
                <a:gd name="T14" fmla="*/ 10 w 18"/>
                <a:gd name="T15" fmla="*/ 0 h 9"/>
                <a:gd name="T16" fmla="*/ 12 w 18"/>
                <a:gd name="T17" fmla="*/ 0 h 9"/>
                <a:gd name="T18" fmla="*/ 14 w 18"/>
                <a:gd name="T19" fmla="*/ 0 h 9"/>
                <a:gd name="T20" fmla="*/ 15 w 18"/>
                <a:gd name="T21" fmla="*/ 0 h 9"/>
                <a:gd name="T22" fmla="*/ 17 w 18"/>
                <a:gd name="T23" fmla="*/ 0 h 9"/>
                <a:gd name="T24" fmla="*/ 18 w 18"/>
                <a:gd name="T25" fmla="*/ 0 h 9"/>
                <a:gd name="T26" fmla="*/ 18 w 18"/>
                <a:gd name="T27" fmla="*/ 2 h 9"/>
                <a:gd name="T28" fmla="*/ 18 w 18"/>
                <a:gd name="T29" fmla="*/ 3 h 9"/>
                <a:gd name="T30" fmla="*/ 18 w 18"/>
                <a:gd name="T31" fmla="*/ 5 h 9"/>
                <a:gd name="T32" fmla="*/ 18 w 18"/>
                <a:gd name="T33" fmla="*/ 6 h 9"/>
                <a:gd name="T34" fmla="*/ 16 w 18"/>
                <a:gd name="T35" fmla="*/ 6 h 9"/>
                <a:gd name="T36" fmla="*/ 14 w 18"/>
                <a:gd name="T37" fmla="*/ 7 h 9"/>
                <a:gd name="T38" fmla="*/ 12 w 18"/>
                <a:gd name="T39" fmla="*/ 7 h 9"/>
                <a:gd name="T40" fmla="*/ 10 w 18"/>
                <a:gd name="T41" fmla="*/ 8 h 9"/>
                <a:gd name="T42" fmla="*/ 8 w 18"/>
                <a:gd name="T43" fmla="*/ 8 h 9"/>
                <a:gd name="T44" fmla="*/ 6 w 18"/>
                <a:gd name="T45" fmla="*/ 8 h 9"/>
                <a:gd name="T46" fmla="*/ 4 w 18"/>
                <a:gd name="T47" fmla="*/ 9 h 9"/>
                <a:gd name="T48" fmla="*/ 2 w 18"/>
                <a:gd name="T49" fmla="*/ 9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9"/>
                <a:gd name="T77" fmla="*/ 18 w 18"/>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9">
                  <a:moveTo>
                    <a:pt x="2" y="9"/>
                  </a:moveTo>
                  <a:lnTo>
                    <a:pt x="1" y="7"/>
                  </a:lnTo>
                  <a:lnTo>
                    <a:pt x="1" y="5"/>
                  </a:lnTo>
                  <a:lnTo>
                    <a:pt x="1" y="3"/>
                  </a:lnTo>
                  <a:lnTo>
                    <a:pt x="0" y="2"/>
                  </a:lnTo>
                  <a:lnTo>
                    <a:pt x="5" y="1"/>
                  </a:lnTo>
                  <a:lnTo>
                    <a:pt x="8" y="1"/>
                  </a:lnTo>
                  <a:lnTo>
                    <a:pt x="10" y="0"/>
                  </a:lnTo>
                  <a:lnTo>
                    <a:pt x="12" y="0"/>
                  </a:lnTo>
                  <a:lnTo>
                    <a:pt x="14" y="0"/>
                  </a:lnTo>
                  <a:lnTo>
                    <a:pt x="15" y="0"/>
                  </a:lnTo>
                  <a:lnTo>
                    <a:pt x="17" y="0"/>
                  </a:lnTo>
                  <a:lnTo>
                    <a:pt x="18" y="0"/>
                  </a:lnTo>
                  <a:lnTo>
                    <a:pt x="18" y="2"/>
                  </a:lnTo>
                  <a:lnTo>
                    <a:pt x="18" y="3"/>
                  </a:lnTo>
                  <a:lnTo>
                    <a:pt x="18" y="5"/>
                  </a:lnTo>
                  <a:lnTo>
                    <a:pt x="18" y="6"/>
                  </a:lnTo>
                  <a:lnTo>
                    <a:pt x="16" y="6"/>
                  </a:lnTo>
                  <a:lnTo>
                    <a:pt x="14" y="7"/>
                  </a:lnTo>
                  <a:lnTo>
                    <a:pt x="12" y="7"/>
                  </a:lnTo>
                  <a:lnTo>
                    <a:pt x="10" y="8"/>
                  </a:lnTo>
                  <a:lnTo>
                    <a:pt x="8" y="8"/>
                  </a:lnTo>
                  <a:lnTo>
                    <a:pt x="6" y="8"/>
                  </a:lnTo>
                  <a:lnTo>
                    <a:pt x="4" y="9"/>
                  </a:lnTo>
                  <a:lnTo>
                    <a:pt x="2" y="9"/>
                  </a:lnTo>
                  <a:close/>
                </a:path>
              </a:pathLst>
            </a:custGeom>
            <a:solidFill>
              <a:srgbClr val="A98F00"/>
            </a:solidFill>
            <a:ln w="9525">
              <a:noFill/>
              <a:round/>
              <a:headEnd/>
              <a:tailEnd/>
            </a:ln>
          </p:spPr>
          <p:txBody>
            <a:bodyPr/>
            <a:lstStyle/>
            <a:p>
              <a:endParaRPr lang="en-US"/>
            </a:p>
          </p:txBody>
        </p:sp>
        <p:sp>
          <p:nvSpPr>
            <p:cNvPr id="26673" name="Freeform 457"/>
            <p:cNvSpPr>
              <a:spLocks/>
            </p:cNvSpPr>
            <p:nvPr/>
          </p:nvSpPr>
          <p:spPr bwMode="auto">
            <a:xfrm>
              <a:off x="818" y="1138"/>
              <a:ext cx="26" cy="8"/>
            </a:xfrm>
            <a:custGeom>
              <a:avLst/>
              <a:gdLst>
                <a:gd name="T0" fmla="*/ 11 w 26"/>
                <a:gd name="T1" fmla="*/ 8 h 8"/>
                <a:gd name="T2" fmla="*/ 9 w 26"/>
                <a:gd name="T3" fmla="*/ 7 h 8"/>
                <a:gd name="T4" fmla="*/ 6 w 26"/>
                <a:gd name="T5" fmla="*/ 7 h 8"/>
                <a:gd name="T6" fmla="*/ 3 w 26"/>
                <a:gd name="T7" fmla="*/ 7 h 8"/>
                <a:gd name="T8" fmla="*/ 0 w 26"/>
                <a:gd name="T9" fmla="*/ 7 h 8"/>
                <a:gd name="T10" fmla="*/ 0 w 26"/>
                <a:gd name="T11" fmla="*/ 5 h 8"/>
                <a:gd name="T12" fmla="*/ 0 w 26"/>
                <a:gd name="T13" fmla="*/ 4 h 8"/>
                <a:gd name="T14" fmla="*/ 0 w 26"/>
                <a:gd name="T15" fmla="*/ 2 h 8"/>
                <a:gd name="T16" fmla="*/ 0 w 26"/>
                <a:gd name="T17" fmla="*/ 0 h 8"/>
                <a:gd name="T18" fmla="*/ 3 w 26"/>
                <a:gd name="T19" fmla="*/ 0 h 8"/>
                <a:gd name="T20" fmla="*/ 7 w 26"/>
                <a:gd name="T21" fmla="*/ 0 h 8"/>
                <a:gd name="T22" fmla="*/ 10 w 26"/>
                <a:gd name="T23" fmla="*/ 0 h 8"/>
                <a:gd name="T24" fmla="*/ 13 w 26"/>
                <a:gd name="T25" fmla="*/ 0 h 8"/>
                <a:gd name="T26" fmla="*/ 16 w 26"/>
                <a:gd name="T27" fmla="*/ 0 h 8"/>
                <a:gd name="T28" fmla="*/ 19 w 26"/>
                <a:gd name="T29" fmla="*/ 0 h 8"/>
                <a:gd name="T30" fmla="*/ 23 w 26"/>
                <a:gd name="T31" fmla="*/ 0 h 8"/>
                <a:gd name="T32" fmla="*/ 26 w 26"/>
                <a:gd name="T33" fmla="*/ 0 h 8"/>
                <a:gd name="T34" fmla="*/ 26 w 26"/>
                <a:gd name="T35" fmla="*/ 2 h 8"/>
                <a:gd name="T36" fmla="*/ 26 w 26"/>
                <a:gd name="T37" fmla="*/ 4 h 8"/>
                <a:gd name="T38" fmla="*/ 26 w 26"/>
                <a:gd name="T39" fmla="*/ 5 h 8"/>
                <a:gd name="T40" fmla="*/ 25 w 26"/>
                <a:gd name="T41" fmla="*/ 7 h 8"/>
                <a:gd name="T42" fmla="*/ 24 w 26"/>
                <a:gd name="T43" fmla="*/ 7 h 8"/>
                <a:gd name="T44" fmla="*/ 22 w 26"/>
                <a:gd name="T45" fmla="*/ 7 h 8"/>
                <a:gd name="T46" fmla="*/ 20 w 26"/>
                <a:gd name="T47" fmla="*/ 7 h 8"/>
                <a:gd name="T48" fmla="*/ 18 w 26"/>
                <a:gd name="T49" fmla="*/ 7 h 8"/>
                <a:gd name="T50" fmla="*/ 16 w 26"/>
                <a:gd name="T51" fmla="*/ 7 h 8"/>
                <a:gd name="T52" fmla="*/ 15 w 26"/>
                <a:gd name="T53" fmla="*/ 8 h 8"/>
                <a:gd name="T54" fmla="*/ 13 w 26"/>
                <a:gd name="T55" fmla="*/ 8 h 8"/>
                <a:gd name="T56" fmla="*/ 11 w 26"/>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8"/>
                <a:gd name="T89" fmla="*/ 26 w 26"/>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8">
                  <a:moveTo>
                    <a:pt x="11" y="8"/>
                  </a:moveTo>
                  <a:lnTo>
                    <a:pt x="9" y="7"/>
                  </a:lnTo>
                  <a:lnTo>
                    <a:pt x="6" y="7"/>
                  </a:lnTo>
                  <a:lnTo>
                    <a:pt x="3" y="7"/>
                  </a:lnTo>
                  <a:lnTo>
                    <a:pt x="0" y="7"/>
                  </a:lnTo>
                  <a:lnTo>
                    <a:pt x="0" y="5"/>
                  </a:lnTo>
                  <a:lnTo>
                    <a:pt x="0" y="4"/>
                  </a:lnTo>
                  <a:lnTo>
                    <a:pt x="0" y="2"/>
                  </a:lnTo>
                  <a:lnTo>
                    <a:pt x="0" y="0"/>
                  </a:lnTo>
                  <a:lnTo>
                    <a:pt x="3" y="0"/>
                  </a:lnTo>
                  <a:lnTo>
                    <a:pt x="7" y="0"/>
                  </a:lnTo>
                  <a:lnTo>
                    <a:pt x="10" y="0"/>
                  </a:lnTo>
                  <a:lnTo>
                    <a:pt x="13" y="0"/>
                  </a:lnTo>
                  <a:lnTo>
                    <a:pt x="16" y="0"/>
                  </a:lnTo>
                  <a:lnTo>
                    <a:pt x="19" y="0"/>
                  </a:lnTo>
                  <a:lnTo>
                    <a:pt x="23" y="0"/>
                  </a:lnTo>
                  <a:lnTo>
                    <a:pt x="26" y="0"/>
                  </a:lnTo>
                  <a:lnTo>
                    <a:pt x="26" y="2"/>
                  </a:lnTo>
                  <a:lnTo>
                    <a:pt x="26" y="4"/>
                  </a:lnTo>
                  <a:lnTo>
                    <a:pt x="26" y="5"/>
                  </a:lnTo>
                  <a:lnTo>
                    <a:pt x="25" y="7"/>
                  </a:lnTo>
                  <a:lnTo>
                    <a:pt x="24" y="7"/>
                  </a:lnTo>
                  <a:lnTo>
                    <a:pt x="22" y="7"/>
                  </a:lnTo>
                  <a:lnTo>
                    <a:pt x="20" y="7"/>
                  </a:lnTo>
                  <a:lnTo>
                    <a:pt x="18" y="7"/>
                  </a:lnTo>
                  <a:lnTo>
                    <a:pt x="16" y="7"/>
                  </a:lnTo>
                  <a:lnTo>
                    <a:pt x="15" y="8"/>
                  </a:lnTo>
                  <a:lnTo>
                    <a:pt x="13" y="8"/>
                  </a:lnTo>
                  <a:lnTo>
                    <a:pt x="11" y="8"/>
                  </a:lnTo>
                  <a:close/>
                </a:path>
              </a:pathLst>
            </a:custGeom>
            <a:solidFill>
              <a:srgbClr val="A98F00"/>
            </a:solidFill>
            <a:ln w="9525">
              <a:noFill/>
              <a:round/>
              <a:headEnd/>
              <a:tailEnd/>
            </a:ln>
          </p:spPr>
          <p:txBody>
            <a:bodyPr/>
            <a:lstStyle/>
            <a:p>
              <a:endParaRPr lang="en-US"/>
            </a:p>
          </p:txBody>
        </p:sp>
        <p:sp>
          <p:nvSpPr>
            <p:cNvPr id="26674" name="Freeform 458"/>
            <p:cNvSpPr>
              <a:spLocks/>
            </p:cNvSpPr>
            <p:nvPr/>
          </p:nvSpPr>
          <p:spPr bwMode="auto">
            <a:xfrm>
              <a:off x="857" y="1138"/>
              <a:ext cx="14" cy="8"/>
            </a:xfrm>
            <a:custGeom>
              <a:avLst/>
              <a:gdLst>
                <a:gd name="T0" fmla="*/ 0 w 14"/>
                <a:gd name="T1" fmla="*/ 8 h 8"/>
                <a:gd name="T2" fmla="*/ 0 w 14"/>
                <a:gd name="T3" fmla="*/ 6 h 8"/>
                <a:gd name="T4" fmla="*/ 0 w 14"/>
                <a:gd name="T5" fmla="*/ 4 h 8"/>
                <a:gd name="T6" fmla="*/ 0 w 14"/>
                <a:gd name="T7" fmla="*/ 2 h 8"/>
                <a:gd name="T8" fmla="*/ 0 w 14"/>
                <a:gd name="T9" fmla="*/ 0 h 8"/>
                <a:gd name="T10" fmla="*/ 2 w 14"/>
                <a:gd name="T11" fmla="*/ 0 h 8"/>
                <a:gd name="T12" fmla="*/ 3 w 14"/>
                <a:gd name="T13" fmla="*/ 0 h 8"/>
                <a:gd name="T14" fmla="*/ 5 w 14"/>
                <a:gd name="T15" fmla="*/ 0 h 8"/>
                <a:gd name="T16" fmla="*/ 7 w 14"/>
                <a:gd name="T17" fmla="*/ 0 h 8"/>
                <a:gd name="T18" fmla="*/ 9 w 14"/>
                <a:gd name="T19" fmla="*/ 0 h 8"/>
                <a:gd name="T20" fmla="*/ 11 w 14"/>
                <a:gd name="T21" fmla="*/ 0 h 8"/>
                <a:gd name="T22" fmla="*/ 12 w 14"/>
                <a:gd name="T23" fmla="*/ 1 h 8"/>
                <a:gd name="T24" fmla="*/ 14 w 14"/>
                <a:gd name="T25" fmla="*/ 1 h 8"/>
                <a:gd name="T26" fmla="*/ 14 w 14"/>
                <a:gd name="T27" fmla="*/ 2 h 8"/>
                <a:gd name="T28" fmla="*/ 14 w 14"/>
                <a:gd name="T29" fmla="*/ 4 h 8"/>
                <a:gd name="T30" fmla="*/ 14 w 14"/>
                <a:gd name="T31" fmla="*/ 6 h 8"/>
                <a:gd name="T32" fmla="*/ 14 w 14"/>
                <a:gd name="T33" fmla="*/ 8 h 8"/>
                <a:gd name="T34" fmla="*/ 12 w 14"/>
                <a:gd name="T35" fmla="*/ 8 h 8"/>
                <a:gd name="T36" fmla="*/ 10 w 14"/>
                <a:gd name="T37" fmla="*/ 8 h 8"/>
                <a:gd name="T38" fmla="*/ 9 w 14"/>
                <a:gd name="T39" fmla="*/ 8 h 8"/>
                <a:gd name="T40" fmla="*/ 7 w 14"/>
                <a:gd name="T41" fmla="*/ 8 h 8"/>
                <a:gd name="T42" fmla="*/ 5 w 14"/>
                <a:gd name="T43" fmla="*/ 8 h 8"/>
                <a:gd name="T44" fmla="*/ 3 w 14"/>
                <a:gd name="T45" fmla="*/ 8 h 8"/>
                <a:gd name="T46" fmla="*/ 2 w 14"/>
                <a:gd name="T47" fmla="*/ 8 h 8"/>
                <a:gd name="T48" fmla="*/ 0 w 14"/>
                <a:gd name="T49" fmla="*/ 8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8"/>
                <a:gd name="T77" fmla="*/ 14 w 14"/>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8">
                  <a:moveTo>
                    <a:pt x="0" y="8"/>
                  </a:moveTo>
                  <a:lnTo>
                    <a:pt x="0" y="6"/>
                  </a:lnTo>
                  <a:lnTo>
                    <a:pt x="0" y="4"/>
                  </a:lnTo>
                  <a:lnTo>
                    <a:pt x="0" y="2"/>
                  </a:lnTo>
                  <a:lnTo>
                    <a:pt x="0" y="0"/>
                  </a:lnTo>
                  <a:lnTo>
                    <a:pt x="2" y="0"/>
                  </a:lnTo>
                  <a:lnTo>
                    <a:pt x="3" y="0"/>
                  </a:lnTo>
                  <a:lnTo>
                    <a:pt x="5" y="0"/>
                  </a:lnTo>
                  <a:lnTo>
                    <a:pt x="7" y="0"/>
                  </a:lnTo>
                  <a:lnTo>
                    <a:pt x="9" y="0"/>
                  </a:lnTo>
                  <a:lnTo>
                    <a:pt x="11" y="0"/>
                  </a:lnTo>
                  <a:lnTo>
                    <a:pt x="12" y="1"/>
                  </a:lnTo>
                  <a:lnTo>
                    <a:pt x="14" y="1"/>
                  </a:lnTo>
                  <a:lnTo>
                    <a:pt x="14" y="2"/>
                  </a:lnTo>
                  <a:lnTo>
                    <a:pt x="14" y="4"/>
                  </a:lnTo>
                  <a:lnTo>
                    <a:pt x="14" y="6"/>
                  </a:lnTo>
                  <a:lnTo>
                    <a:pt x="14" y="8"/>
                  </a:lnTo>
                  <a:lnTo>
                    <a:pt x="12" y="8"/>
                  </a:lnTo>
                  <a:lnTo>
                    <a:pt x="10" y="8"/>
                  </a:lnTo>
                  <a:lnTo>
                    <a:pt x="9" y="8"/>
                  </a:lnTo>
                  <a:lnTo>
                    <a:pt x="7" y="8"/>
                  </a:lnTo>
                  <a:lnTo>
                    <a:pt x="5" y="8"/>
                  </a:lnTo>
                  <a:lnTo>
                    <a:pt x="3" y="8"/>
                  </a:lnTo>
                  <a:lnTo>
                    <a:pt x="2" y="8"/>
                  </a:lnTo>
                  <a:lnTo>
                    <a:pt x="0" y="8"/>
                  </a:lnTo>
                  <a:close/>
                </a:path>
              </a:pathLst>
            </a:custGeom>
            <a:solidFill>
              <a:srgbClr val="A98F00"/>
            </a:solidFill>
            <a:ln w="9525">
              <a:noFill/>
              <a:round/>
              <a:headEnd/>
              <a:tailEnd/>
            </a:ln>
          </p:spPr>
          <p:txBody>
            <a:bodyPr/>
            <a:lstStyle/>
            <a:p>
              <a:endParaRPr lang="en-US"/>
            </a:p>
          </p:txBody>
        </p:sp>
        <p:sp>
          <p:nvSpPr>
            <p:cNvPr id="26675" name="Freeform 459"/>
            <p:cNvSpPr>
              <a:spLocks/>
            </p:cNvSpPr>
            <p:nvPr/>
          </p:nvSpPr>
          <p:spPr bwMode="auto">
            <a:xfrm>
              <a:off x="883" y="1138"/>
              <a:ext cx="16" cy="8"/>
            </a:xfrm>
            <a:custGeom>
              <a:avLst/>
              <a:gdLst>
                <a:gd name="T0" fmla="*/ 0 w 16"/>
                <a:gd name="T1" fmla="*/ 8 h 8"/>
                <a:gd name="T2" fmla="*/ 0 w 16"/>
                <a:gd name="T3" fmla="*/ 6 h 8"/>
                <a:gd name="T4" fmla="*/ 0 w 16"/>
                <a:gd name="T5" fmla="*/ 4 h 8"/>
                <a:gd name="T6" fmla="*/ 0 w 16"/>
                <a:gd name="T7" fmla="*/ 2 h 8"/>
                <a:gd name="T8" fmla="*/ 0 w 16"/>
                <a:gd name="T9" fmla="*/ 0 h 8"/>
                <a:gd name="T10" fmla="*/ 2 w 16"/>
                <a:gd name="T11" fmla="*/ 0 h 8"/>
                <a:gd name="T12" fmla="*/ 4 w 16"/>
                <a:gd name="T13" fmla="*/ 0 h 8"/>
                <a:gd name="T14" fmla="*/ 6 w 16"/>
                <a:gd name="T15" fmla="*/ 0 h 8"/>
                <a:gd name="T16" fmla="*/ 8 w 16"/>
                <a:gd name="T17" fmla="*/ 0 h 8"/>
                <a:gd name="T18" fmla="*/ 10 w 16"/>
                <a:gd name="T19" fmla="*/ 0 h 8"/>
                <a:gd name="T20" fmla="*/ 12 w 16"/>
                <a:gd name="T21" fmla="*/ 0 h 8"/>
                <a:gd name="T22" fmla="*/ 14 w 16"/>
                <a:gd name="T23" fmla="*/ 0 h 8"/>
                <a:gd name="T24" fmla="*/ 16 w 16"/>
                <a:gd name="T25" fmla="*/ 0 h 8"/>
                <a:gd name="T26" fmla="*/ 16 w 16"/>
                <a:gd name="T27" fmla="*/ 2 h 8"/>
                <a:gd name="T28" fmla="*/ 16 w 16"/>
                <a:gd name="T29" fmla="*/ 4 h 8"/>
                <a:gd name="T30" fmla="*/ 16 w 16"/>
                <a:gd name="T31" fmla="*/ 6 h 8"/>
                <a:gd name="T32" fmla="*/ 16 w 16"/>
                <a:gd name="T33" fmla="*/ 8 h 8"/>
                <a:gd name="T34" fmla="*/ 14 w 16"/>
                <a:gd name="T35" fmla="*/ 8 h 8"/>
                <a:gd name="T36" fmla="*/ 12 w 16"/>
                <a:gd name="T37" fmla="*/ 8 h 8"/>
                <a:gd name="T38" fmla="*/ 10 w 16"/>
                <a:gd name="T39" fmla="*/ 8 h 8"/>
                <a:gd name="T40" fmla="*/ 8 w 16"/>
                <a:gd name="T41" fmla="*/ 8 h 8"/>
                <a:gd name="T42" fmla="*/ 6 w 16"/>
                <a:gd name="T43" fmla="*/ 8 h 8"/>
                <a:gd name="T44" fmla="*/ 4 w 16"/>
                <a:gd name="T45" fmla="*/ 8 h 8"/>
                <a:gd name="T46" fmla="*/ 2 w 16"/>
                <a:gd name="T47" fmla="*/ 8 h 8"/>
                <a:gd name="T48" fmla="*/ 0 w 16"/>
                <a:gd name="T49" fmla="*/ 8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8"/>
                <a:gd name="T77" fmla="*/ 16 w 16"/>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8">
                  <a:moveTo>
                    <a:pt x="0" y="8"/>
                  </a:moveTo>
                  <a:lnTo>
                    <a:pt x="0" y="6"/>
                  </a:lnTo>
                  <a:lnTo>
                    <a:pt x="0" y="4"/>
                  </a:lnTo>
                  <a:lnTo>
                    <a:pt x="0" y="2"/>
                  </a:lnTo>
                  <a:lnTo>
                    <a:pt x="0" y="0"/>
                  </a:lnTo>
                  <a:lnTo>
                    <a:pt x="2" y="0"/>
                  </a:lnTo>
                  <a:lnTo>
                    <a:pt x="4" y="0"/>
                  </a:lnTo>
                  <a:lnTo>
                    <a:pt x="6" y="0"/>
                  </a:lnTo>
                  <a:lnTo>
                    <a:pt x="8" y="0"/>
                  </a:lnTo>
                  <a:lnTo>
                    <a:pt x="10" y="0"/>
                  </a:lnTo>
                  <a:lnTo>
                    <a:pt x="12" y="0"/>
                  </a:lnTo>
                  <a:lnTo>
                    <a:pt x="14" y="0"/>
                  </a:lnTo>
                  <a:lnTo>
                    <a:pt x="16" y="0"/>
                  </a:lnTo>
                  <a:lnTo>
                    <a:pt x="16" y="2"/>
                  </a:lnTo>
                  <a:lnTo>
                    <a:pt x="16" y="4"/>
                  </a:lnTo>
                  <a:lnTo>
                    <a:pt x="16" y="6"/>
                  </a:lnTo>
                  <a:lnTo>
                    <a:pt x="16" y="8"/>
                  </a:lnTo>
                  <a:lnTo>
                    <a:pt x="14" y="8"/>
                  </a:lnTo>
                  <a:lnTo>
                    <a:pt x="12" y="8"/>
                  </a:lnTo>
                  <a:lnTo>
                    <a:pt x="10" y="8"/>
                  </a:lnTo>
                  <a:lnTo>
                    <a:pt x="8" y="8"/>
                  </a:lnTo>
                  <a:lnTo>
                    <a:pt x="6" y="8"/>
                  </a:lnTo>
                  <a:lnTo>
                    <a:pt x="4" y="8"/>
                  </a:lnTo>
                  <a:lnTo>
                    <a:pt x="2" y="8"/>
                  </a:lnTo>
                  <a:lnTo>
                    <a:pt x="0" y="8"/>
                  </a:lnTo>
                  <a:close/>
                </a:path>
              </a:pathLst>
            </a:custGeom>
            <a:solidFill>
              <a:srgbClr val="A98F00"/>
            </a:solidFill>
            <a:ln w="9525">
              <a:noFill/>
              <a:round/>
              <a:headEnd/>
              <a:tailEnd/>
            </a:ln>
          </p:spPr>
          <p:txBody>
            <a:bodyPr/>
            <a:lstStyle/>
            <a:p>
              <a:endParaRPr lang="en-US"/>
            </a:p>
          </p:txBody>
        </p:sp>
        <p:sp>
          <p:nvSpPr>
            <p:cNvPr id="26676" name="Freeform 460"/>
            <p:cNvSpPr>
              <a:spLocks/>
            </p:cNvSpPr>
            <p:nvPr/>
          </p:nvSpPr>
          <p:spPr bwMode="auto">
            <a:xfrm>
              <a:off x="1041" y="1139"/>
              <a:ext cx="18" cy="7"/>
            </a:xfrm>
            <a:custGeom>
              <a:avLst/>
              <a:gdLst>
                <a:gd name="T0" fmla="*/ 0 w 18"/>
                <a:gd name="T1" fmla="*/ 7 h 7"/>
                <a:gd name="T2" fmla="*/ 0 w 18"/>
                <a:gd name="T3" fmla="*/ 5 h 7"/>
                <a:gd name="T4" fmla="*/ 0 w 18"/>
                <a:gd name="T5" fmla="*/ 3 h 7"/>
                <a:gd name="T6" fmla="*/ 0 w 18"/>
                <a:gd name="T7" fmla="*/ 2 h 7"/>
                <a:gd name="T8" fmla="*/ 0 w 18"/>
                <a:gd name="T9" fmla="*/ 0 h 7"/>
                <a:gd name="T10" fmla="*/ 2 w 18"/>
                <a:gd name="T11" fmla="*/ 0 h 7"/>
                <a:gd name="T12" fmla="*/ 5 w 18"/>
                <a:gd name="T13" fmla="*/ 0 h 7"/>
                <a:gd name="T14" fmla="*/ 7 w 18"/>
                <a:gd name="T15" fmla="*/ 0 h 7"/>
                <a:gd name="T16" fmla="*/ 9 w 18"/>
                <a:gd name="T17" fmla="*/ 0 h 7"/>
                <a:gd name="T18" fmla="*/ 11 w 18"/>
                <a:gd name="T19" fmla="*/ 0 h 7"/>
                <a:gd name="T20" fmla="*/ 14 w 18"/>
                <a:gd name="T21" fmla="*/ 0 h 7"/>
                <a:gd name="T22" fmla="*/ 16 w 18"/>
                <a:gd name="T23" fmla="*/ 0 h 7"/>
                <a:gd name="T24" fmla="*/ 18 w 18"/>
                <a:gd name="T25" fmla="*/ 0 h 7"/>
                <a:gd name="T26" fmla="*/ 18 w 18"/>
                <a:gd name="T27" fmla="*/ 2 h 7"/>
                <a:gd name="T28" fmla="*/ 18 w 18"/>
                <a:gd name="T29" fmla="*/ 3 h 7"/>
                <a:gd name="T30" fmla="*/ 18 w 18"/>
                <a:gd name="T31" fmla="*/ 5 h 7"/>
                <a:gd name="T32" fmla="*/ 18 w 18"/>
                <a:gd name="T33" fmla="*/ 6 h 7"/>
                <a:gd name="T34" fmla="*/ 16 w 18"/>
                <a:gd name="T35" fmla="*/ 6 h 7"/>
                <a:gd name="T36" fmla="*/ 14 w 18"/>
                <a:gd name="T37" fmla="*/ 6 h 7"/>
                <a:gd name="T38" fmla="*/ 11 w 18"/>
                <a:gd name="T39" fmla="*/ 6 h 7"/>
                <a:gd name="T40" fmla="*/ 9 w 18"/>
                <a:gd name="T41" fmla="*/ 6 h 7"/>
                <a:gd name="T42" fmla="*/ 7 w 18"/>
                <a:gd name="T43" fmla="*/ 6 h 7"/>
                <a:gd name="T44" fmla="*/ 5 w 18"/>
                <a:gd name="T45" fmla="*/ 7 h 7"/>
                <a:gd name="T46" fmla="*/ 2 w 18"/>
                <a:gd name="T47" fmla="*/ 7 h 7"/>
                <a:gd name="T48" fmla="*/ 0 w 18"/>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7"/>
                <a:gd name="T77" fmla="*/ 18 w 18"/>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7">
                  <a:moveTo>
                    <a:pt x="0" y="7"/>
                  </a:moveTo>
                  <a:lnTo>
                    <a:pt x="0" y="5"/>
                  </a:lnTo>
                  <a:lnTo>
                    <a:pt x="0" y="3"/>
                  </a:lnTo>
                  <a:lnTo>
                    <a:pt x="0" y="2"/>
                  </a:lnTo>
                  <a:lnTo>
                    <a:pt x="0" y="0"/>
                  </a:lnTo>
                  <a:lnTo>
                    <a:pt x="2" y="0"/>
                  </a:lnTo>
                  <a:lnTo>
                    <a:pt x="5" y="0"/>
                  </a:lnTo>
                  <a:lnTo>
                    <a:pt x="7" y="0"/>
                  </a:lnTo>
                  <a:lnTo>
                    <a:pt x="9" y="0"/>
                  </a:lnTo>
                  <a:lnTo>
                    <a:pt x="11" y="0"/>
                  </a:lnTo>
                  <a:lnTo>
                    <a:pt x="14" y="0"/>
                  </a:lnTo>
                  <a:lnTo>
                    <a:pt x="16" y="0"/>
                  </a:lnTo>
                  <a:lnTo>
                    <a:pt x="18" y="0"/>
                  </a:lnTo>
                  <a:lnTo>
                    <a:pt x="18" y="2"/>
                  </a:lnTo>
                  <a:lnTo>
                    <a:pt x="18" y="3"/>
                  </a:lnTo>
                  <a:lnTo>
                    <a:pt x="18" y="5"/>
                  </a:lnTo>
                  <a:lnTo>
                    <a:pt x="18" y="6"/>
                  </a:lnTo>
                  <a:lnTo>
                    <a:pt x="16" y="6"/>
                  </a:lnTo>
                  <a:lnTo>
                    <a:pt x="14" y="6"/>
                  </a:lnTo>
                  <a:lnTo>
                    <a:pt x="11" y="6"/>
                  </a:lnTo>
                  <a:lnTo>
                    <a:pt x="9" y="6"/>
                  </a:lnTo>
                  <a:lnTo>
                    <a:pt x="7" y="6"/>
                  </a:lnTo>
                  <a:lnTo>
                    <a:pt x="5" y="7"/>
                  </a:lnTo>
                  <a:lnTo>
                    <a:pt x="2" y="7"/>
                  </a:lnTo>
                  <a:lnTo>
                    <a:pt x="0" y="7"/>
                  </a:lnTo>
                  <a:close/>
                </a:path>
              </a:pathLst>
            </a:custGeom>
            <a:solidFill>
              <a:srgbClr val="A98F00"/>
            </a:solidFill>
            <a:ln w="9525">
              <a:noFill/>
              <a:round/>
              <a:headEnd/>
              <a:tailEnd/>
            </a:ln>
          </p:spPr>
          <p:txBody>
            <a:bodyPr/>
            <a:lstStyle/>
            <a:p>
              <a:endParaRPr lang="en-US"/>
            </a:p>
          </p:txBody>
        </p:sp>
        <p:sp>
          <p:nvSpPr>
            <p:cNvPr id="26677" name="Freeform 461"/>
            <p:cNvSpPr>
              <a:spLocks/>
            </p:cNvSpPr>
            <p:nvPr/>
          </p:nvSpPr>
          <p:spPr bwMode="auto">
            <a:xfrm>
              <a:off x="1070" y="1139"/>
              <a:ext cx="19" cy="7"/>
            </a:xfrm>
            <a:custGeom>
              <a:avLst/>
              <a:gdLst>
                <a:gd name="T0" fmla="*/ 0 w 19"/>
                <a:gd name="T1" fmla="*/ 7 h 7"/>
                <a:gd name="T2" fmla="*/ 0 w 19"/>
                <a:gd name="T3" fmla="*/ 5 h 7"/>
                <a:gd name="T4" fmla="*/ 1 w 19"/>
                <a:gd name="T5" fmla="*/ 3 h 7"/>
                <a:gd name="T6" fmla="*/ 1 w 19"/>
                <a:gd name="T7" fmla="*/ 2 h 7"/>
                <a:gd name="T8" fmla="*/ 1 w 19"/>
                <a:gd name="T9" fmla="*/ 0 h 7"/>
                <a:gd name="T10" fmla="*/ 3 w 19"/>
                <a:gd name="T11" fmla="*/ 0 h 7"/>
                <a:gd name="T12" fmla="*/ 5 w 19"/>
                <a:gd name="T13" fmla="*/ 0 h 7"/>
                <a:gd name="T14" fmla="*/ 7 w 19"/>
                <a:gd name="T15" fmla="*/ 0 h 7"/>
                <a:gd name="T16" fmla="*/ 10 w 19"/>
                <a:gd name="T17" fmla="*/ 0 h 7"/>
                <a:gd name="T18" fmla="*/ 12 w 19"/>
                <a:gd name="T19" fmla="*/ 0 h 7"/>
                <a:gd name="T20" fmla="*/ 14 w 19"/>
                <a:gd name="T21" fmla="*/ 0 h 7"/>
                <a:gd name="T22" fmla="*/ 16 w 19"/>
                <a:gd name="T23" fmla="*/ 0 h 7"/>
                <a:gd name="T24" fmla="*/ 19 w 19"/>
                <a:gd name="T25" fmla="*/ 0 h 7"/>
                <a:gd name="T26" fmla="*/ 19 w 19"/>
                <a:gd name="T27" fmla="*/ 2 h 7"/>
                <a:gd name="T28" fmla="*/ 19 w 19"/>
                <a:gd name="T29" fmla="*/ 3 h 7"/>
                <a:gd name="T30" fmla="*/ 19 w 19"/>
                <a:gd name="T31" fmla="*/ 5 h 7"/>
                <a:gd name="T32" fmla="*/ 19 w 19"/>
                <a:gd name="T33" fmla="*/ 7 h 7"/>
                <a:gd name="T34" fmla="*/ 16 w 19"/>
                <a:gd name="T35" fmla="*/ 7 h 7"/>
                <a:gd name="T36" fmla="*/ 14 w 19"/>
                <a:gd name="T37" fmla="*/ 7 h 7"/>
                <a:gd name="T38" fmla="*/ 12 w 19"/>
                <a:gd name="T39" fmla="*/ 7 h 7"/>
                <a:gd name="T40" fmla="*/ 10 w 19"/>
                <a:gd name="T41" fmla="*/ 7 h 7"/>
                <a:gd name="T42" fmla="*/ 7 w 19"/>
                <a:gd name="T43" fmla="*/ 7 h 7"/>
                <a:gd name="T44" fmla="*/ 5 w 19"/>
                <a:gd name="T45" fmla="*/ 7 h 7"/>
                <a:gd name="T46" fmla="*/ 3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0" y="5"/>
                  </a:lnTo>
                  <a:lnTo>
                    <a:pt x="1" y="3"/>
                  </a:lnTo>
                  <a:lnTo>
                    <a:pt x="1" y="2"/>
                  </a:lnTo>
                  <a:lnTo>
                    <a:pt x="1" y="0"/>
                  </a:lnTo>
                  <a:lnTo>
                    <a:pt x="3" y="0"/>
                  </a:lnTo>
                  <a:lnTo>
                    <a:pt x="5" y="0"/>
                  </a:lnTo>
                  <a:lnTo>
                    <a:pt x="7" y="0"/>
                  </a:lnTo>
                  <a:lnTo>
                    <a:pt x="10" y="0"/>
                  </a:lnTo>
                  <a:lnTo>
                    <a:pt x="12" y="0"/>
                  </a:lnTo>
                  <a:lnTo>
                    <a:pt x="14" y="0"/>
                  </a:lnTo>
                  <a:lnTo>
                    <a:pt x="16" y="0"/>
                  </a:lnTo>
                  <a:lnTo>
                    <a:pt x="19" y="0"/>
                  </a:lnTo>
                  <a:lnTo>
                    <a:pt x="19" y="2"/>
                  </a:lnTo>
                  <a:lnTo>
                    <a:pt x="19" y="3"/>
                  </a:lnTo>
                  <a:lnTo>
                    <a:pt x="19" y="5"/>
                  </a:lnTo>
                  <a:lnTo>
                    <a:pt x="19" y="7"/>
                  </a:lnTo>
                  <a:lnTo>
                    <a:pt x="16" y="7"/>
                  </a:lnTo>
                  <a:lnTo>
                    <a:pt x="14" y="7"/>
                  </a:lnTo>
                  <a:lnTo>
                    <a:pt x="12" y="7"/>
                  </a:lnTo>
                  <a:lnTo>
                    <a:pt x="10"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678" name="Freeform 462"/>
            <p:cNvSpPr>
              <a:spLocks/>
            </p:cNvSpPr>
            <p:nvPr/>
          </p:nvSpPr>
          <p:spPr bwMode="auto">
            <a:xfrm>
              <a:off x="1101" y="1139"/>
              <a:ext cx="19" cy="7"/>
            </a:xfrm>
            <a:custGeom>
              <a:avLst/>
              <a:gdLst>
                <a:gd name="T0" fmla="*/ 0 w 19"/>
                <a:gd name="T1" fmla="*/ 7 h 7"/>
                <a:gd name="T2" fmla="*/ 1 w 19"/>
                <a:gd name="T3" fmla="*/ 5 h 7"/>
                <a:gd name="T4" fmla="*/ 1 w 19"/>
                <a:gd name="T5" fmla="*/ 3 h 7"/>
                <a:gd name="T6" fmla="*/ 1 w 19"/>
                <a:gd name="T7" fmla="*/ 2 h 7"/>
                <a:gd name="T8" fmla="*/ 1 w 19"/>
                <a:gd name="T9" fmla="*/ 0 h 7"/>
                <a:gd name="T10" fmla="*/ 3 w 19"/>
                <a:gd name="T11" fmla="*/ 0 h 7"/>
                <a:gd name="T12" fmla="*/ 5 w 19"/>
                <a:gd name="T13" fmla="*/ 0 h 7"/>
                <a:gd name="T14" fmla="*/ 8 w 19"/>
                <a:gd name="T15" fmla="*/ 0 h 7"/>
                <a:gd name="T16" fmla="*/ 10 w 19"/>
                <a:gd name="T17" fmla="*/ 0 h 7"/>
                <a:gd name="T18" fmla="*/ 12 w 19"/>
                <a:gd name="T19" fmla="*/ 0 h 7"/>
                <a:gd name="T20" fmla="*/ 14 w 19"/>
                <a:gd name="T21" fmla="*/ 0 h 7"/>
                <a:gd name="T22" fmla="*/ 16 w 19"/>
                <a:gd name="T23" fmla="*/ 0 h 7"/>
                <a:gd name="T24" fmla="*/ 18 w 19"/>
                <a:gd name="T25" fmla="*/ 0 h 7"/>
                <a:gd name="T26" fmla="*/ 18 w 19"/>
                <a:gd name="T27" fmla="*/ 2 h 7"/>
                <a:gd name="T28" fmla="*/ 19 w 19"/>
                <a:gd name="T29" fmla="*/ 3 h 7"/>
                <a:gd name="T30" fmla="*/ 19 w 19"/>
                <a:gd name="T31" fmla="*/ 5 h 7"/>
                <a:gd name="T32" fmla="*/ 19 w 19"/>
                <a:gd name="T33" fmla="*/ 7 h 7"/>
                <a:gd name="T34" fmla="*/ 17 w 19"/>
                <a:gd name="T35" fmla="*/ 7 h 7"/>
                <a:gd name="T36" fmla="*/ 14 w 19"/>
                <a:gd name="T37" fmla="*/ 7 h 7"/>
                <a:gd name="T38" fmla="*/ 12 w 19"/>
                <a:gd name="T39" fmla="*/ 7 h 7"/>
                <a:gd name="T40" fmla="*/ 10 w 19"/>
                <a:gd name="T41" fmla="*/ 7 h 7"/>
                <a:gd name="T42" fmla="*/ 7 w 19"/>
                <a:gd name="T43" fmla="*/ 7 h 7"/>
                <a:gd name="T44" fmla="*/ 5 w 19"/>
                <a:gd name="T45" fmla="*/ 7 h 7"/>
                <a:gd name="T46" fmla="*/ 3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1" y="5"/>
                  </a:lnTo>
                  <a:lnTo>
                    <a:pt x="1" y="3"/>
                  </a:lnTo>
                  <a:lnTo>
                    <a:pt x="1" y="2"/>
                  </a:lnTo>
                  <a:lnTo>
                    <a:pt x="1" y="0"/>
                  </a:lnTo>
                  <a:lnTo>
                    <a:pt x="3" y="0"/>
                  </a:lnTo>
                  <a:lnTo>
                    <a:pt x="5" y="0"/>
                  </a:lnTo>
                  <a:lnTo>
                    <a:pt x="8" y="0"/>
                  </a:lnTo>
                  <a:lnTo>
                    <a:pt x="10" y="0"/>
                  </a:lnTo>
                  <a:lnTo>
                    <a:pt x="12" y="0"/>
                  </a:lnTo>
                  <a:lnTo>
                    <a:pt x="14" y="0"/>
                  </a:lnTo>
                  <a:lnTo>
                    <a:pt x="16" y="0"/>
                  </a:lnTo>
                  <a:lnTo>
                    <a:pt x="18" y="0"/>
                  </a:lnTo>
                  <a:lnTo>
                    <a:pt x="18" y="2"/>
                  </a:lnTo>
                  <a:lnTo>
                    <a:pt x="19" y="3"/>
                  </a:lnTo>
                  <a:lnTo>
                    <a:pt x="19" y="5"/>
                  </a:lnTo>
                  <a:lnTo>
                    <a:pt x="19" y="7"/>
                  </a:lnTo>
                  <a:lnTo>
                    <a:pt x="17" y="7"/>
                  </a:lnTo>
                  <a:lnTo>
                    <a:pt x="14" y="7"/>
                  </a:lnTo>
                  <a:lnTo>
                    <a:pt x="12" y="7"/>
                  </a:lnTo>
                  <a:lnTo>
                    <a:pt x="10"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679" name="Freeform 463"/>
            <p:cNvSpPr>
              <a:spLocks/>
            </p:cNvSpPr>
            <p:nvPr/>
          </p:nvSpPr>
          <p:spPr bwMode="auto">
            <a:xfrm>
              <a:off x="1134" y="1139"/>
              <a:ext cx="8" cy="7"/>
            </a:xfrm>
            <a:custGeom>
              <a:avLst/>
              <a:gdLst>
                <a:gd name="T0" fmla="*/ 0 w 8"/>
                <a:gd name="T1" fmla="*/ 7 h 7"/>
                <a:gd name="T2" fmla="*/ 0 w 8"/>
                <a:gd name="T3" fmla="*/ 5 h 7"/>
                <a:gd name="T4" fmla="*/ 0 w 8"/>
                <a:gd name="T5" fmla="*/ 3 h 7"/>
                <a:gd name="T6" fmla="*/ 0 w 8"/>
                <a:gd name="T7" fmla="*/ 2 h 7"/>
                <a:gd name="T8" fmla="*/ 0 w 8"/>
                <a:gd name="T9" fmla="*/ 0 h 7"/>
                <a:gd name="T10" fmla="*/ 2 w 8"/>
                <a:gd name="T11" fmla="*/ 0 h 7"/>
                <a:gd name="T12" fmla="*/ 4 w 8"/>
                <a:gd name="T13" fmla="*/ 0 h 7"/>
                <a:gd name="T14" fmla="*/ 6 w 8"/>
                <a:gd name="T15" fmla="*/ 0 h 7"/>
                <a:gd name="T16" fmla="*/ 8 w 8"/>
                <a:gd name="T17" fmla="*/ 0 h 7"/>
                <a:gd name="T18" fmla="*/ 8 w 8"/>
                <a:gd name="T19" fmla="*/ 2 h 7"/>
                <a:gd name="T20" fmla="*/ 8 w 8"/>
                <a:gd name="T21" fmla="*/ 3 h 7"/>
                <a:gd name="T22" fmla="*/ 8 w 8"/>
                <a:gd name="T23" fmla="*/ 5 h 7"/>
                <a:gd name="T24" fmla="*/ 8 w 8"/>
                <a:gd name="T25" fmla="*/ 7 h 7"/>
                <a:gd name="T26" fmla="*/ 6 w 8"/>
                <a:gd name="T27" fmla="*/ 7 h 7"/>
                <a:gd name="T28" fmla="*/ 4 w 8"/>
                <a:gd name="T29" fmla="*/ 7 h 7"/>
                <a:gd name="T30" fmla="*/ 2 w 8"/>
                <a:gd name="T31" fmla="*/ 7 h 7"/>
                <a:gd name="T32" fmla="*/ 0 w 8"/>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7"/>
                <a:gd name="T53" fmla="*/ 8 w 8"/>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7">
                  <a:moveTo>
                    <a:pt x="0" y="7"/>
                  </a:moveTo>
                  <a:lnTo>
                    <a:pt x="0" y="5"/>
                  </a:lnTo>
                  <a:lnTo>
                    <a:pt x="0" y="3"/>
                  </a:lnTo>
                  <a:lnTo>
                    <a:pt x="0" y="2"/>
                  </a:lnTo>
                  <a:lnTo>
                    <a:pt x="0" y="0"/>
                  </a:lnTo>
                  <a:lnTo>
                    <a:pt x="2" y="0"/>
                  </a:lnTo>
                  <a:lnTo>
                    <a:pt x="4" y="0"/>
                  </a:lnTo>
                  <a:lnTo>
                    <a:pt x="6" y="0"/>
                  </a:lnTo>
                  <a:lnTo>
                    <a:pt x="8" y="0"/>
                  </a:lnTo>
                  <a:lnTo>
                    <a:pt x="8" y="2"/>
                  </a:lnTo>
                  <a:lnTo>
                    <a:pt x="8" y="3"/>
                  </a:lnTo>
                  <a:lnTo>
                    <a:pt x="8" y="5"/>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680" name="Freeform 464"/>
            <p:cNvSpPr>
              <a:spLocks/>
            </p:cNvSpPr>
            <p:nvPr/>
          </p:nvSpPr>
          <p:spPr bwMode="auto">
            <a:xfrm>
              <a:off x="795" y="1138"/>
              <a:ext cx="12" cy="7"/>
            </a:xfrm>
            <a:custGeom>
              <a:avLst/>
              <a:gdLst>
                <a:gd name="T0" fmla="*/ 1 w 12"/>
                <a:gd name="T1" fmla="*/ 7 h 7"/>
                <a:gd name="T2" fmla="*/ 1 w 12"/>
                <a:gd name="T3" fmla="*/ 5 h 7"/>
                <a:gd name="T4" fmla="*/ 0 w 12"/>
                <a:gd name="T5" fmla="*/ 4 h 7"/>
                <a:gd name="T6" fmla="*/ 0 w 12"/>
                <a:gd name="T7" fmla="*/ 2 h 7"/>
                <a:gd name="T8" fmla="*/ 0 w 12"/>
                <a:gd name="T9" fmla="*/ 1 h 7"/>
                <a:gd name="T10" fmla="*/ 3 w 12"/>
                <a:gd name="T11" fmla="*/ 0 h 7"/>
                <a:gd name="T12" fmla="*/ 6 w 12"/>
                <a:gd name="T13" fmla="*/ 0 h 7"/>
                <a:gd name="T14" fmla="*/ 9 w 12"/>
                <a:gd name="T15" fmla="*/ 0 h 7"/>
                <a:gd name="T16" fmla="*/ 12 w 12"/>
                <a:gd name="T17" fmla="*/ 0 h 7"/>
                <a:gd name="T18" fmla="*/ 12 w 12"/>
                <a:gd name="T19" fmla="*/ 2 h 7"/>
                <a:gd name="T20" fmla="*/ 12 w 12"/>
                <a:gd name="T21" fmla="*/ 4 h 7"/>
                <a:gd name="T22" fmla="*/ 11 w 12"/>
                <a:gd name="T23" fmla="*/ 5 h 7"/>
                <a:gd name="T24" fmla="*/ 11 w 12"/>
                <a:gd name="T25" fmla="*/ 7 h 7"/>
                <a:gd name="T26" fmla="*/ 9 w 12"/>
                <a:gd name="T27" fmla="*/ 7 h 7"/>
                <a:gd name="T28" fmla="*/ 6 w 12"/>
                <a:gd name="T29" fmla="*/ 7 h 7"/>
                <a:gd name="T30" fmla="*/ 3 w 12"/>
                <a:gd name="T31" fmla="*/ 7 h 7"/>
                <a:gd name="T32" fmla="*/ 1 w 12"/>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7"/>
                <a:gd name="T53" fmla="*/ 12 w 12"/>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7">
                  <a:moveTo>
                    <a:pt x="1" y="7"/>
                  </a:moveTo>
                  <a:lnTo>
                    <a:pt x="1" y="5"/>
                  </a:lnTo>
                  <a:lnTo>
                    <a:pt x="0" y="4"/>
                  </a:lnTo>
                  <a:lnTo>
                    <a:pt x="0" y="2"/>
                  </a:lnTo>
                  <a:lnTo>
                    <a:pt x="0" y="1"/>
                  </a:lnTo>
                  <a:lnTo>
                    <a:pt x="3" y="0"/>
                  </a:lnTo>
                  <a:lnTo>
                    <a:pt x="6" y="0"/>
                  </a:lnTo>
                  <a:lnTo>
                    <a:pt x="9" y="0"/>
                  </a:lnTo>
                  <a:lnTo>
                    <a:pt x="12" y="0"/>
                  </a:lnTo>
                  <a:lnTo>
                    <a:pt x="12" y="2"/>
                  </a:lnTo>
                  <a:lnTo>
                    <a:pt x="12" y="4"/>
                  </a:lnTo>
                  <a:lnTo>
                    <a:pt x="11" y="5"/>
                  </a:lnTo>
                  <a:lnTo>
                    <a:pt x="11" y="7"/>
                  </a:lnTo>
                  <a:lnTo>
                    <a:pt x="9" y="7"/>
                  </a:lnTo>
                  <a:lnTo>
                    <a:pt x="6" y="7"/>
                  </a:lnTo>
                  <a:lnTo>
                    <a:pt x="3" y="7"/>
                  </a:lnTo>
                  <a:lnTo>
                    <a:pt x="1" y="7"/>
                  </a:lnTo>
                  <a:close/>
                </a:path>
              </a:pathLst>
            </a:custGeom>
            <a:solidFill>
              <a:srgbClr val="A98F00"/>
            </a:solidFill>
            <a:ln w="9525">
              <a:noFill/>
              <a:round/>
              <a:headEnd/>
              <a:tailEnd/>
            </a:ln>
          </p:spPr>
          <p:txBody>
            <a:bodyPr/>
            <a:lstStyle/>
            <a:p>
              <a:endParaRPr lang="en-US"/>
            </a:p>
          </p:txBody>
        </p:sp>
        <p:sp>
          <p:nvSpPr>
            <p:cNvPr id="26681" name="Freeform 465"/>
            <p:cNvSpPr>
              <a:spLocks/>
            </p:cNvSpPr>
            <p:nvPr/>
          </p:nvSpPr>
          <p:spPr bwMode="auto">
            <a:xfrm>
              <a:off x="1240" y="1036"/>
              <a:ext cx="115" cy="108"/>
            </a:xfrm>
            <a:custGeom>
              <a:avLst/>
              <a:gdLst>
                <a:gd name="T0" fmla="*/ 108 w 115"/>
                <a:gd name="T1" fmla="*/ 105 h 108"/>
                <a:gd name="T2" fmla="*/ 104 w 115"/>
                <a:gd name="T3" fmla="*/ 103 h 108"/>
                <a:gd name="T4" fmla="*/ 102 w 115"/>
                <a:gd name="T5" fmla="*/ 102 h 108"/>
                <a:gd name="T6" fmla="*/ 102 w 115"/>
                <a:gd name="T7" fmla="*/ 102 h 108"/>
                <a:gd name="T8" fmla="*/ 100 w 115"/>
                <a:gd name="T9" fmla="*/ 100 h 108"/>
                <a:gd name="T10" fmla="*/ 98 w 115"/>
                <a:gd name="T11" fmla="*/ 100 h 108"/>
                <a:gd name="T12" fmla="*/ 96 w 115"/>
                <a:gd name="T13" fmla="*/ 98 h 108"/>
                <a:gd name="T14" fmla="*/ 90 w 115"/>
                <a:gd name="T15" fmla="*/ 95 h 108"/>
                <a:gd name="T16" fmla="*/ 78 w 115"/>
                <a:gd name="T17" fmla="*/ 88 h 108"/>
                <a:gd name="T18" fmla="*/ 66 w 115"/>
                <a:gd name="T19" fmla="*/ 81 h 108"/>
                <a:gd name="T20" fmla="*/ 54 w 115"/>
                <a:gd name="T21" fmla="*/ 75 h 108"/>
                <a:gd name="T22" fmla="*/ 42 w 115"/>
                <a:gd name="T23" fmla="*/ 68 h 108"/>
                <a:gd name="T24" fmla="*/ 30 w 115"/>
                <a:gd name="T25" fmla="*/ 61 h 108"/>
                <a:gd name="T26" fmla="*/ 18 w 115"/>
                <a:gd name="T27" fmla="*/ 54 h 108"/>
                <a:gd name="T28" fmla="*/ 6 w 115"/>
                <a:gd name="T29" fmla="*/ 47 h 108"/>
                <a:gd name="T30" fmla="*/ 0 w 115"/>
                <a:gd name="T31" fmla="*/ 38 h 108"/>
                <a:gd name="T32" fmla="*/ 0 w 115"/>
                <a:gd name="T33" fmla="*/ 27 h 108"/>
                <a:gd name="T34" fmla="*/ 0 w 115"/>
                <a:gd name="T35" fmla="*/ 16 h 108"/>
                <a:gd name="T36" fmla="*/ 0 w 115"/>
                <a:gd name="T37" fmla="*/ 5 h 108"/>
                <a:gd name="T38" fmla="*/ 2 w 115"/>
                <a:gd name="T39" fmla="*/ 0 h 108"/>
                <a:gd name="T40" fmla="*/ 5 w 115"/>
                <a:gd name="T41" fmla="*/ 1 h 108"/>
                <a:gd name="T42" fmla="*/ 11 w 115"/>
                <a:gd name="T43" fmla="*/ 4 h 108"/>
                <a:gd name="T44" fmla="*/ 24 w 115"/>
                <a:gd name="T45" fmla="*/ 9 h 108"/>
                <a:gd name="T46" fmla="*/ 41 w 115"/>
                <a:gd name="T47" fmla="*/ 15 h 108"/>
                <a:gd name="T48" fmla="*/ 50 w 115"/>
                <a:gd name="T49" fmla="*/ 19 h 108"/>
                <a:gd name="T50" fmla="*/ 55 w 115"/>
                <a:gd name="T51" fmla="*/ 21 h 108"/>
                <a:gd name="T52" fmla="*/ 59 w 115"/>
                <a:gd name="T53" fmla="*/ 23 h 108"/>
                <a:gd name="T54" fmla="*/ 61 w 115"/>
                <a:gd name="T55" fmla="*/ 25 h 108"/>
                <a:gd name="T56" fmla="*/ 63 w 115"/>
                <a:gd name="T57" fmla="*/ 26 h 108"/>
                <a:gd name="T58" fmla="*/ 65 w 115"/>
                <a:gd name="T59" fmla="*/ 28 h 108"/>
                <a:gd name="T60" fmla="*/ 67 w 115"/>
                <a:gd name="T61" fmla="*/ 30 h 108"/>
                <a:gd name="T62" fmla="*/ 69 w 115"/>
                <a:gd name="T63" fmla="*/ 32 h 108"/>
                <a:gd name="T64" fmla="*/ 71 w 115"/>
                <a:gd name="T65" fmla="*/ 35 h 108"/>
                <a:gd name="T66" fmla="*/ 73 w 115"/>
                <a:gd name="T67" fmla="*/ 37 h 108"/>
                <a:gd name="T68" fmla="*/ 74 w 115"/>
                <a:gd name="T69" fmla="*/ 39 h 108"/>
                <a:gd name="T70" fmla="*/ 75 w 115"/>
                <a:gd name="T71" fmla="*/ 40 h 108"/>
                <a:gd name="T72" fmla="*/ 77 w 115"/>
                <a:gd name="T73" fmla="*/ 43 h 108"/>
                <a:gd name="T74" fmla="*/ 78 w 115"/>
                <a:gd name="T75" fmla="*/ 44 h 108"/>
                <a:gd name="T76" fmla="*/ 79 w 115"/>
                <a:gd name="T77" fmla="*/ 44 h 108"/>
                <a:gd name="T78" fmla="*/ 79 w 115"/>
                <a:gd name="T79" fmla="*/ 45 h 108"/>
                <a:gd name="T80" fmla="*/ 79 w 115"/>
                <a:gd name="T81" fmla="*/ 46 h 108"/>
                <a:gd name="T82" fmla="*/ 84 w 115"/>
                <a:gd name="T83" fmla="*/ 52 h 108"/>
                <a:gd name="T84" fmla="*/ 89 w 115"/>
                <a:gd name="T85" fmla="*/ 59 h 108"/>
                <a:gd name="T86" fmla="*/ 91 w 115"/>
                <a:gd name="T87" fmla="*/ 63 h 108"/>
                <a:gd name="T88" fmla="*/ 92 w 115"/>
                <a:gd name="T89" fmla="*/ 65 h 108"/>
                <a:gd name="T90" fmla="*/ 93 w 115"/>
                <a:gd name="T91" fmla="*/ 66 h 108"/>
                <a:gd name="T92" fmla="*/ 94 w 115"/>
                <a:gd name="T93" fmla="*/ 66 h 108"/>
                <a:gd name="T94" fmla="*/ 94 w 115"/>
                <a:gd name="T95" fmla="*/ 68 h 108"/>
                <a:gd name="T96" fmla="*/ 94 w 115"/>
                <a:gd name="T97" fmla="*/ 68 h 108"/>
                <a:gd name="T98" fmla="*/ 96 w 115"/>
                <a:gd name="T99" fmla="*/ 70 h 108"/>
                <a:gd name="T100" fmla="*/ 97 w 115"/>
                <a:gd name="T101" fmla="*/ 72 h 108"/>
                <a:gd name="T102" fmla="*/ 98 w 115"/>
                <a:gd name="T103" fmla="*/ 73 h 108"/>
                <a:gd name="T104" fmla="*/ 100 w 115"/>
                <a:gd name="T105" fmla="*/ 78 h 108"/>
                <a:gd name="T106" fmla="*/ 105 w 115"/>
                <a:gd name="T107" fmla="*/ 86 h 108"/>
                <a:gd name="T108" fmla="*/ 109 w 115"/>
                <a:gd name="T109" fmla="*/ 95 h 108"/>
                <a:gd name="T110" fmla="*/ 113 w 115"/>
                <a:gd name="T111" fmla="*/ 104 h 108"/>
                <a:gd name="T112" fmla="*/ 114 w 115"/>
                <a:gd name="T113" fmla="*/ 108 h 1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
                <a:gd name="T172" fmla="*/ 0 h 108"/>
                <a:gd name="T173" fmla="*/ 115 w 115"/>
                <a:gd name="T174" fmla="*/ 108 h 1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 h="108">
                  <a:moveTo>
                    <a:pt x="114" y="108"/>
                  </a:moveTo>
                  <a:lnTo>
                    <a:pt x="108" y="105"/>
                  </a:lnTo>
                  <a:lnTo>
                    <a:pt x="105" y="103"/>
                  </a:lnTo>
                  <a:lnTo>
                    <a:pt x="104" y="103"/>
                  </a:lnTo>
                  <a:lnTo>
                    <a:pt x="103" y="103"/>
                  </a:lnTo>
                  <a:lnTo>
                    <a:pt x="102" y="102"/>
                  </a:lnTo>
                  <a:lnTo>
                    <a:pt x="102" y="101"/>
                  </a:lnTo>
                  <a:lnTo>
                    <a:pt x="100" y="100"/>
                  </a:lnTo>
                  <a:lnTo>
                    <a:pt x="99" y="100"/>
                  </a:lnTo>
                  <a:lnTo>
                    <a:pt x="98" y="100"/>
                  </a:lnTo>
                  <a:lnTo>
                    <a:pt x="96" y="99"/>
                  </a:lnTo>
                  <a:lnTo>
                    <a:pt x="96" y="98"/>
                  </a:lnTo>
                  <a:lnTo>
                    <a:pt x="90" y="95"/>
                  </a:lnTo>
                  <a:lnTo>
                    <a:pt x="84" y="91"/>
                  </a:lnTo>
                  <a:lnTo>
                    <a:pt x="78" y="88"/>
                  </a:lnTo>
                  <a:lnTo>
                    <a:pt x="72" y="85"/>
                  </a:lnTo>
                  <a:lnTo>
                    <a:pt x="66" y="81"/>
                  </a:lnTo>
                  <a:lnTo>
                    <a:pt x="60" y="78"/>
                  </a:lnTo>
                  <a:lnTo>
                    <a:pt x="54" y="75"/>
                  </a:lnTo>
                  <a:lnTo>
                    <a:pt x="48" y="71"/>
                  </a:lnTo>
                  <a:lnTo>
                    <a:pt x="42" y="68"/>
                  </a:lnTo>
                  <a:lnTo>
                    <a:pt x="36" y="65"/>
                  </a:lnTo>
                  <a:lnTo>
                    <a:pt x="30" y="61"/>
                  </a:lnTo>
                  <a:lnTo>
                    <a:pt x="24" y="58"/>
                  </a:lnTo>
                  <a:lnTo>
                    <a:pt x="18" y="54"/>
                  </a:lnTo>
                  <a:lnTo>
                    <a:pt x="12" y="51"/>
                  </a:lnTo>
                  <a:lnTo>
                    <a:pt x="6" y="47"/>
                  </a:lnTo>
                  <a:lnTo>
                    <a:pt x="0" y="44"/>
                  </a:lnTo>
                  <a:lnTo>
                    <a:pt x="0" y="38"/>
                  </a:lnTo>
                  <a:lnTo>
                    <a:pt x="0" y="33"/>
                  </a:lnTo>
                  <a:lnTo>
                    <a:pt x="0" y="27"/>
                  </a:lnTo>
                  <a:lnTo>
                    <a:pt x="0" y="22"/>
                  </a:lnTo>
                  <a:lnTo>
                    <a:pt x="0" y="16"/>
                  </a:lnTo>
                  <a:lnTo>
                    <a:pt x="0" y="11"/>
                  </a:lnTo>
                  <a:lnTo>
                    <a:pt x="0" y="5"/>
                  </a:lnTo>
                  <a:lnTo>
                    <a:pt x="0" y="0"/>
                  </a:lnTo>
                  <a:lnTo>
                    <a:pt x="2" y="0"/>
                  </a:lnTo>
                  <a:lnTo>
                    <a:pt x="3" y="1"/>
                  </a:lnTo>
                  <a:lnTo>
                    <a:pt x="5" y="1"/>
                  </a:lnTo>
                  <a:lnTo>
                    <a:pt x="7" y="2"/>
                  </a:lnTo>
                  <a:lnTo>
                    <a:pt x="11" y="4"/>
                  </a:lnTo>
                  <a:lnTo>
                    <a:pt x="17" y="6"/>
                  </a:lnTo>
                  <a:lnTo>
                    <a:pt x="24" y="9"/>
                  </a:lnTo>
                  <a:lnTo>
                    <a:pt x="34" y="13"/>
                  </a:lnTo>
                  <a:lnTo>
                    <a:pt x="41" y="15"/>
                  </a:lnTo>
                  <a:lnTo>
                    <a:pt x="47" y="17"/>
                  </a:lnTo>
                  <a:lnTo>
                    <a:pt x="50" y="19"/>
                  </a:lnTo>
                  <a:lnTo>
                    <a:pt x="52" y="20"/>
                  </a:lnTo>
                  <a:lnTo>
                    <a:pt x="55" y="21"/>
                  </a:lnTo>
                  <a:lnTo>
                    <a:pt x="58" y="22"/>
                  </a:lnTo>
                  <a:lnTo>
                    <a:pt x="59" y="23"/>
                  </a:lnTo>
                  <a:lnTo>
                    <a:pt x="60" y="24"/>
                  </a:lnTo>
                  <a:lnTo>
                    <a:pt x="61" y="25"/>
                  </a:lnTo>
                  <a:lnTo>
                    <a:pt x="62" y="25"/>
                  </a:lnTo>
                  <a:lnTo>
                    <a:pt x="63" y="26"/>
                  </a:lnTo>
                  <a:lnTo>
                    <a:pt x="64" y="27"/>
                  </a:lnTo>
                  <a:lnTo>
                    <a:pt x="65" y="28"/>
                  </a:lnTo>
                  <a:lnTo>
                    <a:pt x="66" y="29"/>
                  </a:lnTo>
                  <a:lnTo>
                    <a:pt x="67" y="30"/>
                  </a:lnTo>
                  <a:lnTo>
                    <a:pt x="68" y="31"/>
                  </a:lnTo>
                  <a:lnTo>
                    <a:pt x="69" y="32"/>
                  </a:lnTo>
                  <a:lnTo>
                    <a:pt x="70" y="33"/>
                  </a:lnTo>
                  <a:lnTo>
                    <a:pt x="71" y="35"/>
                  </a:lnTo>
                  <a:lnTo>
                    <a:pt x="72" y="36"/>
                  </a:lnTo>
                  <a:lnTo>
                    <a:pt x="73" y="37"/>
                  </a:lnTo>
                  <a:lnTo>
                    <a:pt x="73" y="39"/>
                  </a:lnTo>
                  <a:lnTo>
                    <a:pt x="74" y="39"/>
                  </a:lnTo>
                  <a:lnTo>
                    <a:pt x="75" y="39"/>
                  </a:lnTo>
                  <a:lnTo>
                    <a:pt x="75" y="40"/>
                  </a:lnTo>
                  <a:lnTo>
                    <a:pt x="76" y="41"/>
                  </a:lnTo>
                  <a:lnTo>
                    <a:pt x="77" y="43"/>
                  </a:lnTo>
                  <a:lnTo>
                    <a:pt x="77" y="44"/>
                  </a:lnTo>
                  <a:lnTo>
                    <a:pt x="78" y="44"/>
                  </a:lnTo>
                  <a:lnTo>
                    <a:pt x="79" y="44"/>
                  </a:lnTo>
                  <a:lnTo>
                    <a:pt x="79" y="45"/>
                  </a:lnTo>
                  <a:lnTo>
                    <a:pt x="79" y="46"/>
                  </a:lnTo>
                  <a:lnTo>
                    <a:pt x="80" y="46"/>
                  </a:lnTo>
                  <a:lnTo>
                    <a:pt x="84" y="52"/>
                  </a:lnTo>
                  <a:lnTo>
                    <a:pt x="87" y="56"/>
                  </a:lnTo>
                  <a:lnTo>
                    <a:pt x="89" y="59"/>
                  </a:lnTo>
                  <a:lnTo>
                    <a:pt x="90" y="62"/>
                  </a:lnTo>
                  <a:lnTo>
                    <a:pt x="91" y="63"/>
                  </a:lnTo>
                  <a:lnTo>
                    <a:pt x="92" y="64"/>
                  </a:lnTo>
                  <a:lnTo>
                    <a:pt x="92" y="65"/>
                  </a:lnTo>
                  <a:lnTo>
                    <a:pt x="92" y="66"/>
                  </a:lnTo>
                  <a:lnTo>
                    <a:pt x="93" y="66"/>
                  </a:lnTo>
                  <a:lnTo>
                    <a:pt x="94" y="66"/>
                  </a:lnTo>
                  <a:lnTo>
                    <a:pt x="94" y="67"/>
                  </a:lnTo>
                  <a:lnTo>
                    <a:pt x="94" y="68"/>
                  </a:lnTo>
                  <a:lnTo>
                    <a:pt x="95" y="68"/>
                  </a:lnTo>
                  <a:lnTo>
                    <a:pt x="96" y="70"/>
                  </a:lnTo>
                  <a:lnTo>
                    <a:pt x="96" y="71"/>
                  </a:lnTo>
                  <a:lnTo>
                    <a:pt x="97" y="72"/>
                  </a:lnTo>
                  <a:lnTo>
                    <a:pt x="97" y="73"/>
                  </a:lnTo>
                  <a:lnTo>
                    <a:pt x="98" y="73"/>
                  </a:lnTo>
                  <a:lnTo>
                    <a:pt x="100" y="78"/>
                  </a:lnTo>
                  <a:lnTo>
                    <a:pt x="103" y="82"/>
                  </a:lnTo>
                  <a:lnTo>
                    <a:pt x="105" y="86"/>
                  </a:lnTo>
                  <a:lnTo>
                    <a:pt x="107" y="91"/>
                  </a:lnTo>
                  <a:lnTo>
                    <a:pt x="109" y="95"/>
                  </a:lnTo>
                  <a:lnTo>
                    <a:pt x="111" y="100"/>
                  </a:lnTo>
                  <a:lnTo>
                    <a:pt x="113" y="104"/>
                  </a:lnTo>
                  <a:lnTo>
                    <a:pt x="115" y="108"/>
                  </a:lnTo>
                  <a:lnTo>
                    <a:pt x="114" y="108"/>
                  </a:lnTo>
                  <a:close/>
                </a:path>
              </a:pathLst>
            </a:custGeom>
            <a:solidFill>
              <a:srgbClr val="007CC3"/>
            </a:solidFill>
            <a:ln w="9525">
              <a:noFill/>
              <a:round/>
              <a:headEnd/>
              <a:tailEnd/>
            </a:ln>
          </p:spPr>
          <p:txBody>
            <a:bodyPr/>
            <a:lstStyle/>
            <a:p>
              <a:endParaRPr lang="en-US"/>
            </a:p>
          </p:txBody>
        </p:sp>
        <p:sp>
          <p:nvSpPr>
            <p:cNvPr id="26682" name="Freeform 466"/>
            <p:cNvSpPr>
              <a:spLocks/>
            </p:cNvSpPr>
            <p:nvPr/>
          </p:nvSpPr>
          <p:spPr bwMode="auto">
            <a:xfrm>
              <a:off x="1358" y="1066"/>
              <a:ext cx="76" cy="77"/>
            </a:xfrm>
            <a:custGeom>
              <a:avLst/>
              <a:gdLst>
                <a:gd name="T0" fmla="*/ 16 w 76"/>
                <a:gd name="T1" fmla="*/ 61 h 77"/>
                <a:gd name="T2" fmla="*/ 6 w 76"/>
                <a:gd name="T3" fmla="*/ 40 h 77"/>
                <a:gd name="T4" fmla="*/ 1 w 76"/>
                <a:gd name="T5" fmla="*/ 31 h 77"/>
                <a:gd name="T6" fmla="*/ 0 w 76"/>
                <a:gd name="T7" fmla="*/ 27 h 77"/>
                <a:gd name="T8" fmla="*/ 0 w 76"/>
                <a:gd name="T9" fmla="*/ 27 h 77"/>
                <a:gd name="T10" fmla="*/ 1 w 76"/>
                <a:gd name="T11" fmla="*/ 27 h 77"/>
                <a:gd name="T12" fmla="*/ 2 w 76"/>
                <a:gd name="T13" fmla="*/ 27 h 77"/>
                <a:gd name="T14" fmla="*/ 4 w 76"/>
                <a:gd name="T15" fmla="*/ 28 h 77"/>
                <a:gd name="T16" fmla="*/ 8 w 76"/>
                <a:gd name="T17" fmla="*/ 28 h 77"/>
                <a:gd name="T18" fmla="*/ 17 w 76"/>
                <a:gd name="T19" fmla="*/ 25 h 77"/>
                <a:gd name="T20" fmla="*/ 30 w 76"/>
                <a:gd name="T21" fmla="*/ 20 h 77"/>
                <a:gd name="T22" fmla="*/ 43 w 76"/>
                <a:gd name="T23" fmla="*/ 14 h 77"/>
                <a:gd name="T24" fmla="*/ 56 w 76"/>
                <a:gd name="T25" fmla="*/ 8 h 77"/>
                <a:gd name="T26" fmla="*/ 63 w 76"/>
                <a:gd name="T27" fmla="*/ 5 h 77"/>
                <a:gd name="T28" fmla="*/ 64 w 76"/>
                <a:gd name="T29" fmla="*/ 4 h 77"/>
                <a:gd name="T30" fmla="*/ 65 w 76"/>
                <a:gd name="T31" fmla="*/ 2 h 77"/>
                <a:gd name="T32" fmla="*/ 66 w 76"/>
                <a:gd name="T33" fmla="*/ 0 h 77"/>
                <a:gd name="T34" fmla="*/ 67 w 76"/>
                <a:gd name="T35" fmla="*/ 0 h 77"/>
                <a:gd name="T36" fmla="*/ 68 w 76"/>
                <a:gd name="T37" fmla="*/ 1 h 77"/>
                <a:gd name="T38" fmla="*/ 69 w 76"/>
                <a:gd name="T39" fmla="*/ 4 h 77"/>
                <a:gd name="T40" fmla="*/ 71 w 76"/>
                <a:gd name="T41" fmla="*/ 8 h 77"/>
                <a:gd name="T42" fmla="*/ 74 w 76"/>
                <a:gd name="T43" fmla="*/ 14 h 77"/>
                <a:gd name="T44" fmla="*/ 74 w 76"/>
                <a:gd name="T45" fmla="*/ 19 h 77"/>
                <a:gd name="T46" fmla="*/ 70 w 76"/>
                <a:gd name="T47" fmla="*/ 19 h 77"/>
                <a:gd name="T48" fmla="*/ 67 w 76"/>
                <a:gd name="T49" fmla="*/ 19 h 77"/>
                <a:gd name="T50" fmla="*/ 50 w 76"/>
                <a:gd name="T51" fmla="*/ 25 h 77"/>
                <a:gd name="T52" fmla="*/ 31 w 76"/>
                <a:gd name="T53" fmla="*/ 33 h 77"/>
                <a:gd name="T54" fmla="*/ 22 w 76"/>
                <a:gd name="T55" fmla="*/ 37 h 77"/>
                <a:gd name="T56" fmla="*/ 19 w 76"/>
                <a:gd name="T57" fmla="*/ 38 h 77"/>
                <a:gd name="T58" fmla="*/ 18 w 76"/>
                <a:gd name="T59" fmla="*/ 39 h 77"/>
                <a:gd name="T60" fmla="*/ 18 w 76"/>
                <a:gd name="T61" fmla="*/ 41 h 77"/>
                <a:gd name="T62" fmla="*/ 19 w 76"/>
                <a:gd name="T63" fmla="*/ 43 h 77"/>
                <a:gd name="T64" fmla="*/ 20 w 76"/>
                <a:gd name="T65" fmla="*/ 47 h 77"/>
                <a:gd name="T66" fmla="*/ 22 w 76"/>
                <a:gd name="T67" fmla="*/ 51 h 77"/>
                <a:gd name="T68" fmla="*/ 25 w 76"/>
                <a:gd name="T69" fmla="*/ 57 h 77"/>
                <a:gd name="T70" fmla="*/ 29 w 76"/>
                <a:gd name="T71" fmla="*/ 64 h 77"/>
                <a:gd name="T72" fmla="*/ 33 w 76"/>
                <a:gd name="T73" fmla="*/ 67 h 77"/>
                <a:gd name="T74" fmla="*/ 36 w 76"/>
                <a:gd name="T75" fmla="*/ 68 h 77"/>
                <a:gd name="T76" fmla="*/ 37 w 76"/>
                <a:gd name="T77" fmla="*/ 70 h 77"/>
                <a:gd name="T78" fmla="*/ 35 w 76"/>
                <a:gd name="T79" fmla="*/ 71 h 77"/>
                <a:gd name="T80" fmla="*/ 34 w 76"/>
                <a:gd name="T81" fmla="*/ 72 h 77"/>
                <a:gd name="T82" fmla="*/ 32 w 76"/>
                <a:gd name="T83" fmla="*/ 73 h 77"/>
                <a:gd name="T84" fmla="*/ 29 w 76"/>
                <a:gd name="T85" fmla="*/ 74 h 77"/>
                <a:gd name="T86" fmla="*/ 25 w 76"/>
                <a:gd name="T87" fmla="*/ 7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77"/>
                <a:gd name="T134" fmla="*/ 76 w 76"/>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77">
                  <a:moveTo>
                    <a:pt x="23" y="77"/>
                  </a:moveTo>
                  <a:lnTo>
                    <a:pt x="16" y="61"/>
                  </a:lnTo>
                  <a:lnTo>
                    <a:pt x="10" y="49"/>
                  </a:lnTo>
                  <a:lnTo>
                    <a:pt x="6" y="40"/>
                  </a:lnTo>
                  <a:lnTo>
                    <a:pt x="3" y="34"/>
                  </a:lnTo>
                  <a:lnTo>
                    <a:pt x="1" y="31"/>
                  </a:lnTo>
                  <a:lnTo>
                    <a:pt x="0" y="28"/>
                  </a:lnTo>
                  <a:lnTo>
                    <a:pt x="0" y="27"/>
                  </a:lnTo>
                  <a:lnTo>
                    <a:pt x="1" y="27"/>
                  </a:lnTo>
                  <a:lnTo>
                    <a:pt x="2" y="27"/>
                  </a:lnTo>
                  <a:lnTo>
                    <a:pt x="2" y="28"/>
                  </a:lnTo>
                  <a:lnTo>
                    <a:pt x="4" y="28"/>
                  </a:lnTo>
                  <a:lnTo>
                    <a:pt x="6" y="28"/>
                  </a:lnTo>
                  <a:lnTo>
                    <a:pt x="8" y="28"/>
                  </a:lnTo>
                  <a:lnTo>
                    <a:pt x="10" y="28"/>
                  </a:lnTo>
                  <a:lnTo>
                    <a:pt x="17" y="25"/>
                  </a:lnTo>
                  <a:lnTo>
                    <a:pt x="23" y="23"/>
                  </a:lnTo>
                  <a:lnTo>
                    <a:pt x="30" y="20"/>
                  </a:lnTo>
                  <a:lnTo>
                    <a:pt x="37" y="17"/>
                  </a:lnTo>
                  <a:lnTo>
                    <a:pt x="43" y="14"/>
                  </a:lnTo>
                  <a:lnTo>
                    <a:pt x="50" y="11"/>
                  </a:lnTo>
                  <a:lnTo>
                    <a:pt x="56" y="8"/>
                  </a:lnTo>
                  <a:lnTo>
                    <a:pt x="63" y="5"/>
                  </a:lnTo>
                  <a:lnTo>
                    <a:pt x="64" y="4"/>
                  </a:lnTo>
                  <a:lnTo>
                    <a:pt x="64" y="3"/>
                  </a:lnTo>
                  <a:lnTo>
                    <a:pt x="65" y="2"/>
                  </a:lnTo>
                  <a:lnTo>
                    <a:pt x="65" y="0"/>
                  </a:lnTo>
                  <a:lnTo>
                    <a:pt x="66" y="0"/>
                  </a:lnTo>
                  <a:lnTo>
                    <a:pt x="67" y="0"/>
                  </a:lnTo>
                  <a:lnTo>
                    <a:pt x="68" y="1"/>
                  </a:lnTo>
                  <a:lnTo>
                    <a:pt x="68" y="2"/>
                  </a:lnTo>
                  <a:lnTo>
                    <a:pt x="69" y="4"/>
                  </a:lnTo>
                  <a:lnTo>
                    <a:pt x="70" y="6"/>
                  </a:lnTo>
                  <a:lnTo>
                    <a:pt x="71" y="8"/>
                  </a:lnTo>
                  <a:lnTo>
                    <a:pt x="72" y="11"/>
                  </a:lnTo>
                  <a:lnTo>
                    <a:pt x="74" y="14"/>
                  </a:lnTo>
                  <a:lnTo>
                    <a:pt x="76" y="19"/>
                  </a:lnTo>
                  <a:lnTo>
                    <a:pt x="74" y="19"/>
                  </a:lnTo>
                  <a:lnTo>
                    <a:pt x="72" y="19"/>
                  </a:lnTo>
                  <a:lnTo>
                    <a:pt x="70" y="19"/>
                  </a:lnTo>
                  <a:lnTo>
                    <a:pt x="69" y="19"/>
                  </a:lnTo>
                  <a:lnTo>
                    <a:pt x="67" y="19"/>
                  </a:lnTo>
                  <a:lnTo>
                    <a:pt x="65" y="19"/>
                  </a:lnTo>
                  <a:lnTo>
                    <a:pt x="50" y="25"/>
                  </a:lnTo>
                  <a:lnTo>
                    <a:pt x="39" y="30"/>
                  </a:lnTo>
                  <a:lnTo>
                    <a:pt x="31" y="33"/>
                  </a:lnTo>
                  <a:lnTo>
                    <a:pt x="25" y="36"/>
                  </a:lnTo>
                  <a:lnTo>
                    <a:pt x="22" y="37"/>
                  </a:lnTo>
                  <a:lnTo>
                    <a:pt x="20" y="38"/>
                  </a:lnTo>
                  <a:lnTo>
                    <a:pt x="19" y="38"/>
                  </a:lnTo>
                  <a:lnTo>
                    <a:pt x="18" y="38"/>
                  </a:lnTo>
                  <a:lnTo>
                    <a:pt x="18" y="39"/>
                  </a:lnTo>
                  <a:lnTo>
                    <a:pt x="18" y="40"/>
                  </a:lnTo>
                  <a:lnTo>
                    <a:pt x="18" y="41"/>
                  </a:lnTo>
                  <a:lnTo>
                    <a:pt x="18" y="42"/>
                  </a:lnTo>
                  <a:lnTo>
                    <a:pt x="19" y="43"/>
                  </a:lnTo>
                  <a:lnTo>
                    <a:pt x="19" y="45"/>
                  </a:lnTo>
                  <a:lnTo>
                    <a:pt x="20" y="47"/>
                  </a:lnTo>
                  <a:lnTo>
                    <a:pt x="21" y="49"/>
                  </a:lnTo>
                  <a:lnTo>
                    <a:pt x="22" y="51"/>
                  </a:lnTo>
                  <a:lnTo>
                    <a:pt x="23" y="53"/>
                  </a:lnTo>
                  <a:lnTo>
                    <a:pt x="25" y="57"/>
                  </a:lnTo>
                  <a:lnTo>
                    <a:pt x="27" y="60"/>
                  </a:lnTo>
                  <a:lnTo>
                    <a:pt x="29" y="64"/>
                  </a:lnTo>
                  <a:lnTo>
                    <a:pt x="31" y="67"/>
                  </a:lnTo>
                  <a:lnTo>
                    <a:pt x="33" y="67"/>
                  </a:lnTo>
                  <a:lnTo>
                    <a:pt x="34" y="68"/>
                  </a:lnTo>
                  <a:lnTo>
                    <a:pt x="36" y="68"/>
                  </a:lnTo>
                  <a:lnTo>
                    <a:pt x="37" y="69"/>
                  </a:lnTo>
                  <a:lnTo>
                    <a:pt x="37" y="70"/>
                  </a:lnTo>
                  <a:lnTo>
                    <a:pt x="36" y="70"/>
                  </a:lnTo>
                  <a:lnTo>
                    <a:pt x="35" y="71"/>
                  </a:lnTo>
                  <a:lnTo>
                    <a:pt x="35" y="72"/>
                  </a:lnTo>
                  <a:lnTo>
                    <a:pt x="34" y="72"/>
                  </a:lnTo>
                  <a:lnTo>
                    <a:pt x="33" y="73"/>
                  </a:lnTo>
                  <a:lnTo>
                    <a:pt x="32" y="73"/>
                  </a:lnTo>
                  <a:lnTo>
                    <a:pt x="31" y="74"/>
                  </a:lnTo>
                  <a:lnTo>
                    <a:pt x="29" y="74"/>
                  </a:lnTo>
                  <a:lnTo>
                    <a:pt x="27" y="75"/>
                  </a:lnTo>
                  <a:lnTo>
                    <a:pt x="25" y="76"/>
                  </a:lnTo>
                  <a:lnTo>
                    <a:pt x="23" y="77"/>
                  </a:lnTo>
                  <a:close/>
                </a:path>
              </a:pathLst>
            </a:custGeom>
            <a:solidFill>
              <a:srgbClr val="F8C400"/>
            </a:solidFill>
            <a:ln w="9525">
              <a:noFill/>
              <a:round/>
              <a:headEnd/>
              <a:tailEnd/>
            </a:ln>
          </p:spPr>
          <p:txBody>
            <a:bodyPr/>
            <a:lstStyle/>
            <a:p>
              <a:endParaRPr lang="en-US"/>
            </a:p>
          </p:txBody>
        </p:sp>
        <p:sp>
          <p:nvSpPr>
            <p:cNvPr id="26683" name="Freeform 467"/>
            <p:cNvSpPr>
              <a:spLocks/>
            </p:cNvSpPr>
            <p:nvPr/>
          </p:nvSpPr>
          <p:spPr bwMode="auto">
            <a:xfrm>
              <a:off x="604" y="1030"/>
              <a:ext cx="99" cy="111"/>
            </a:xfrm>
            <a:custGeom>
              <a:avLst/>
              <a:gdLst>
                <a:gd name="T0" fmla="*/ 5 w 99"/>
                <a:gd name="T1" fmla="*/ 103 h 111"/>
                <a:gd name="T2" fmla="*/ 12 w 99"/>
                <a:gd name="T3" fmla="*/ 90 h 111"/>
                <a:gd name="T4" fmla="*/ 20 w 99"/>
                <a:gd name="T5" fmla="*/ 78 h 111"/>
                <a:gd name="T6" fmla="*/ 34 w 99"/>
                <a:gd name="T7" fmla="*/ 51 h 111"/>
                <a:gd name="T8" fmla="*/ 44 w 99"/>
                <a:gd name="T9" fmla="*/ 32 h 111"/>
                <a:gd name="T10" fmla="*/ 47 w 99"/>
                <a:gd name="T11" fmla="*/ 27 h 111"/>
                <a:gd name="T12" fmla="*/ 48 w 99"/>
                <a:gd name="T13" fmla="*/ 26 h 111"/>
                <a:gd name="T14" fmla="*/ 50 w 99"/>
                <a:gd name="T15" fmla="*/ 22 h 111"/>
                <a:gd name="T16" fmla="*/ 52 w 99"/>
                <a:gd name="T17" fmla="*/ 21 h 111"/>
                <a:gd name="T18" fmla="*/ 52 w 99"/>
                <a:gd name="T19" fmla="*/ 19 h 111"/>
                <a:gd name="T20" fmla="*/ 64 w 99"/>
                <a:gd name="T21" fmla="*/ 14 h 111"/>
                <a:gd name="T22" fmla="*/ 81 w 99"/>
                <a:gd name="T23" fmla="*/ 7 h 111"/>
                <a:gd name="T24" fmla="*/ 99 w 99"/>
                <a:gd name="T25" fmla="*/ 0 h 111"/>
                <a:gd name="T26" fmla="*/ 99 w 99"/>
                <a:gd name="T27" fmla="*/ 5 h 111"/>
                <a:gd name="T28" fmla="*/ 99 w 99"/>
                <a:gd name="T29" fmla="*/ 10 h 111"/>
                <a:gd name="T30" fmla="*/ 99 w 99"/>
                <a:gd name="T31" fmla="*/ 17 h 111"/>
                <a:gd name="T32" fmla="*/ 99 w 99"/>
                <a:gd name="T33" fmla="*/ 29 h 111"/>
                <a:gd name="T34" fmla="*/ 98 w 99"/>
                <a:gd name="T35" fmla="*/ 46 h 111"/>
                <a:gd name="T36" fmla="*/ 97 w 99"/>
                <a:gd name="T37" fmla="*/ 53 h 111"/>
                <a:gd name="T38" fmla="*/ 96 w 99"/>
                <a:gd name="T39" fmla="*/ 55 h 111"/>
                <a:gd name="T40" fmla="*/ 94 w 99"/>
                <a:gd name="T41" fmla="*/ 55 h 111"/>
                <a:gd name="T42" fmla="*/ 90 w 99"/>
                <a:gd name="T43" fmla="*/ 58 h 111"/>
                <a:gd name="T44" fmla="*/ 87 w 99"/>
                <a:gd name="T45" fmla="*/ 59 h 111"/>
                <a:gd name="T46" fmla="*/ 86 w 99"/>
                <a:gd name="T47" fmla="*/ 60 h 111"/>
                <a:gd name="T48" fmla="*/ 83 w 99"/>
                <a:gd name="T49" fmla="*/ 62 h 111"/>
                <a:gd name="T50" fmla="*/ 78 w 99"/>
                <a:gd name="T51" fmla="*/ 65 h 111"/>
                <a:gd name="T52" fmla="*/ 71 w 99"/>
                <a:gd name="T53" fmla="*/ 69 h 111"/>
                <a:gd name="T54" fmla="*/ 66 w 99"/>
                <a:gd name="T55" fmla="*/ 72 h 111"/>
                <a:gd name="T56" fmla="*/ 62 w 99"/>
                <a:gd name="T57" fmla="*/ 75 h 111"/>
                <a:gd name="T58" fmla="*/ 57 w 99"/>
                <a:gd name="T59" fmla="*/ 78 h 111"/>
                <a:gd name="T60" fmla="*/ 44 w 99"/>
                <a:gd name="T61" fmla="*/ 85 h 111"/>
                <a:gd name="T62" fmla="*/ 43 w 99"/>
                <a:gd name="T63" fmla="*/ 87 h 111"/>
                <a:gd name="T64" fmla="*/ 37 w 99"/>
                <a:gd name="T65" fmla="*/ 90 h 111"/>
                <a:gd name="T66" fmla="*/ 30 w 99"/>
                <a:gd name="T67" fmla="*/ 94 h 111"/>
                <a:gd name="T68" fmla="*/ 29 w 99"/>
                <a:gd name="T69" fmla="*/ 95 h 111"/>
                <a:gd name="T70" fmla="*/ 27 w 99"/>
                <a:gd name="T71" fmla="*/ 96 h 111"/>
                <a:gd name="T72" fmla="*/ 22 w 99"/>
                <a:gd name="T73" fmla="*/ 99 h 111"/>
                <a:gd name="T74" fmla="*/ 16 w 99"/>
                <a:gd name="T75" fmla="*/ 103 h 111"/>
                <a:gd name="T76" fmla="*/ 14 w 99"/>
                <a:gd name="T77" fmla="*/ 104 h 111"/>
                <a:gd name="T78" fmla="*/ 11 w 99"/>
                <a:gd name="T79" fmla="*/ 105 h 111"/>
                <a:gd name="T80" fmla="*/ 8 w 99"/>
                <a:gd name="T81" fmla="*/ 107 h 111"/>
                <a:gd name="T82" fmla="*/ 3 w 99"/>
                <a:gd name="T83" fmla="*/ 110 h 111"/>
                <a:gd name="T84" fmla="*/ 0 w 99"/>
                <a:gd name="T85" fmla="*/ 111 h 1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
                <a:gd name="T130" fmla="*/ 0 h 111"/>
                <a:gd name="T131" fmla="*/ 99 w 99"/>
                <a:gd name="T132" fmla="*/ 111 h 1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 h="111">
                  <a:moveTo>
                    <a:pt x="0" y="111"/>
                  </a:moveTo>
                  <a:lnTo>
                    <a:pt x="3" y="107"/>
                  </a:lnTo>
                  <a:lnTo>
                    <a:pt x="5" y="103"/>
                  </a:lnTo>
                  <a:lnTo>
                    <a:pt x="7" y="99"/>
                  </a:lnTo>
                  <a:lnTo>
                    <a:pt x="10" y="95"/>
                  </a:lnTo>
                  <a:lnTo>
                    <a:pt x="12" y="90"/>
                  </a:lnTo>
                  <a:lnTo>
                    <a:pt x="15" y="86"/>
                  </a:lnTo>
                  <a:lnTo>
                    <a:pt x="17" y="82"/>
                  </a:lnTo>
                  <a:lnTo>
                    <a:pt x="20" y="78"/>
                  </a:lnTo>
                  <a:lnTo>
                    <a:pt x="24" y="69"/>
                  </a:lnTo>
                  <a:lnTo>
                    <a:pt x="29" y="60"/>
                  </a:lnTo>
                  <a:lnTo>
                    <a:pt x="34" y="51"/>
                  </a:lnTo>
                  <a:lnTo>
                    <a:pt x="38" y="44"/>
                  </a:lnTo>
                  <a:lnTo>
                    <a:pt x="41" y="37"/>
                  </a:lnTo>
                  <a:lnTo>
                    <a:pt x="44" y="32"/>
                  </a:lnTo>
                  <a:lnTo>
                    <a:pt x="45" y="29"/>
                  </a:lnTo>
                  <a:lnTo>
                    <a:pt x="46" y="28"/>
                  </a:lnTo>
                  <a:lnTo>
                    <a:pt x="47" y="27"/>
                  </a:lnTo>
                  <a:lnTo>
                    <a:pt x="47" y="26"/>
                  </a:lnTo>
                  <a:lnTo>
                    <a:pt x="48" y="26"/>
                  </a:lnTo>
                  <a:lnTo>
                    <a:pt x="49" y="25"/>
                  </a:lnTo>
                  <a:lnTo>
                    <a:pt x="49" y="23"/>
                  </a:lnTo>
                  <a:lnTo>
                    <a:pt x="50" y="22"/>
                  </a:lnTo>
                  <a:lnTo>
                    <a:pt x="50" y="21"/>
                  </a:lnTo>
                  <a:lnTo>
                    <a:pt x="51" y="21"/>
                  </a:lnTo>
                  <a:lnTo>
                    <a:pt x="52" y="21"/>
                  </a:lnTo>
                  <a:lnTo>
                    <a:pt x="52" y="20"/>
                  </a:lnTo>
                  <a:lnTo>
                    <a:pt x="52" y="19"/>
                  </a:lnTo>
                  <a:lnTo>
                    <a:pt x="52" y="18"/>
                  </a:lnTo>
                  <a:lnTo>
                    <a:pt x="58" y="16"/>
                  </a:lnTo>
                  <a:lnTo>
                    <a:pt x="64" y="14"/>
                  </a:lnTo>
                  <a:lnTo>
                    <a:pt x="70" y="11"/>
                  </a:lnTo>
                  <a:lnTo>
                    <a:pt x="75" y="9"/>
                  </a:lnTo>
                  <a:lnTo>
                    <a:pt x="81" y="7"/>
                  </a:lnTo>
                  <a:lnTo>
                    <a:pt x="87" y="4"/>
                  </a:lnTo>
                  <a:lnTo>
                    <a:pt x="93" y="2"/>
                  </a:lnTo>
                  <a:lnTo>
                    <a:pt x="99" y="0"/>
                  </a:lnTo>
                  <a:lnTo>
                    <a:pt x="99" y="2"/>
                  </a:lnTo>
                  <a:lnTo>
                    <a:pt x="99" y="4"/>
                  </a:lnTo>
                  <a:lnTo>
                    <a:pt x="99" y="5"/>
                  </a:lnTo>
                  <a:lnTo>
                    <a:pt x="99" y="7"/>
                  </a:lnTo>
                  <a:lnTo>
                    <a:pt x="99" y="9"/>
                  </a:lnTo>
                  <a:lnTo>
                    <a:pt x="99" y="10"/>
                  </a:lnTo>
                  <a:lnTo>
                    <a:pt x="99" y="12"/>
                  </a:lnTo>
                  <a:lnTo>
                    <a:pt x="99" y="15"/>
                  </a:lnTo>
                  <a:lnTo>
                    <a:pt x="99" y="17"/>
                  </a:lnTo>
                  <a:lnTo>
                    <a:pt x="99" y="21"/>
                  </a:lnTo>
                  <a:lnTo>
                    <a:pt x="99" y="24"/>
                  </a:lnTo>
                  <a:lnTo>
                    <a:pt x="99" y="29"/>
                  </a:lnTo>
                  <a:lnTo>
                    <a:pt x="98" y="33"/>
                  </a:lnTo>
                  <a:lnTo>
                    <a:pt x="98" y="39"/>
                  </a:lnTo>
                  <a:lnTo>
                    <a:pt x="98" y="46"/>
                  </a:lnTo>
                  <a:lnTo>
                    <a:pt x="98" y="53"/>
                  </a:lnTo>
                  <a:lnTo>
                    <a:pt x="97" y="53"/>
                  </a:lnTo>
                  <a:lnTo>
                    <a:pt x="97" y="54"/>
                  </a:lnTo>
                  <a:lnTo>
                    <a:pt x="97" y="55"/>
                  </a:lnTo>
                  <a:lnTo>
                    <a:pt x="96" y="55"/>
                  </a:lnTo>
                  <a:lnTo>
                    <a:pt x="95" y="55"/>
                  </a:lnTo>
                  <a:lnTo>
                    <a:pt x="94" y="55"/>
                  </a:lnTo>
                  <a:lnTo>
                    <a:pt x="92" y="56"/>
                  </a:lnTo>
                  <a:lnTo>
                    <a:pt x="91" y="57"/>
                  </a:lnTo>
                  <a:lnTo>
                    <a:pt x="90" y="58"/>
                  </a:lnTo>
                  <a:lnTo>
                    <a:pt x="89" y="58"/>
                  </a:lnTo>
                  <a:lnTo>
                    <a:pt x="88" y="59"/>
                  </a:lnTo>
                  <a:lnTo>
                    <a:pt x="87" y="59"/>
                  </a:lnTo>
                  <a:lnTo>
                    <a:pt x="86" y="60"/>
                  </a:lnTo>
                  <a:lnTo>
                    <a:pt x="86" y="61"/>
                  </a:lnTo>
                  <a:lnTo>
                    <a:pt x="85" y="61"/>
                  </a:lnTo>
                  <a:lnTo>
                    <a:pt x="83" y="62"/>
                  </a:lnTo>
                  <a:lnTo>
                    <a:pt x="82" y="63"/>
                  </a:lnTo>
                  <a:lnTo>
                    <a:pt x="81" y="63"/>
                  </a:lnTo>
                  <a:lnTo>
                    <a:pt x="78" y="65"/>
                  </a:lnTo>
                  <a:lnTo>
                    <a:pt x="76" y="66"/>
                  </a:lnTo>
                  <a:lnTo>
                    <a:pt x="73" y="68"/>
                  </a:lnTo>
                  <a:lnTo>
                    <a:pt x="71" y="69"/>
                  </a:lnTo>
                  <a:lnTo>
                    <a:pt x="68" y="71"/>
                  </a:lnTo>
                  <a:lnTo>
                    <a:pt x="66" y="72"/>
                  </a:lnTo>
                  <a:lnTo>
                    <a:pt x="66" y="73"/>
                  </a:lnTo>
                  <a:lnTo>
                    <a:pt x="64" y="74"/>
                  </a:lnTo>
                  <a:lnTo>
                    <a:pt x="62" y="75"/>
                  </a:lnTo>
                  <a:lnTo>
                    <a:pt x="61" y="75"/>
                  </a:lnTo>
                  <a:lnTo>
                    <a:pt x="59" y="76"/>
                  </a:lnTo>
                  <a:lnTo>
                    <a:pt x="57" y="78"/>
                  </a:lnTo>
                  <a:lnTo>
                    <a:pt x="54" y="79"/>
                  </a:lnTo>
                  <a:lnTo>
                    <a:pt x="50" y="82"/>
                  </a:lnTo>
                  <a:lnTo>
                    <a:pt x="44" y="85"/>
                  </a:lnTo>
                  <a:lnTo>
                    <a:pt x="44" y="86"/>
                  </a:lnTo>
                  <a:lnTo>
                    <a:pt x="43" y="87"/>
                  </a:lnTo>
                  <a:lnTo>
                    <a:pt x="41" y="88"/>
                  </a:lnTo>
                  <a:lnTo>
                    <a:pt x="39" y="89"/>
                  </a:lnTo>
                  <a:lnTo>
                    <a:pt x="37" y="90"/>
                  </a:lnTo>
                  <a:lnTo>
                    <a:pt x="34" y="91"/>
                  </a:lnTo>
                  <a:lnTo>
                    <a:pt x="32" y="93"/>
                  </a:lnTo>
                  <a:lnTo>
                    <a:pt x="30" y="94"/>
                  </a:lnTo>
                  <a:lnTo>
                    <a:pt x="29" y="94"/>
                  </a:lnTo>
                  <a:lnTo>
                    <a:pt x="29" y="95"/>
                  </a:lnTo>
                  <a:lnTo>
                    <a:pt x="28" y="96"/>
                  </a:lnTo>
                  <a:lnTo>
                    <a:pt x="27" y="96"/>
                  </a:lnTo>
                  <a:lnTo>
                    <a:pt x="26" y="97"/>
                  </a:lnTo>
                  <a:lnTo>
                    <a:pt x="24" y="98"/>
                  </a:lnTo>
                  <a:lnTo>
                    <a:pt x="22" y="99"/>
                  </a:lnTo>
                  <a:lnTo>
                    <a:pt x="20" y="100"/>
                  </a:lnTo>
                  <a:lnTo>
                    <a:pt x="16" y="102"/>
                  </a:lnTo>
                  <a:lnTo>
                    <a:pt x="16" y="103"/>
                  </a:lnTo>
                  <a:lnTo>
                    <a:pt x="15" y="103"/>
                  </a:lnTo>
                  <a:lnTo>
                    <a:pt x="14" y="104"/>
                  </a:lnTo>
                  <a:lnTo>
                    <a:pt x="13" y="104"/>
                  </a:lnTo>
                  <a:lnTo>
                    <a:pt x="12" y="104"/>
                  </a:lnTo>
                  <a:lnTo>
                    <a:pt x="11" y="105"/>
                  </a:lnTo>
                  <a:lnTo>
                    <a:pt x="10" y="105"/>
                  </a:lnTo>
                  <a:lnTo>
                    <a:pt x="9" y="106"/>
                  </a:lnTo>
                  <a:lnTo>
                    <a:pt x="8" y="107"/>
                  </a:lnTo>
                  <a:lnTo>
                    <a:pt x="6" y="108"/>
                  </a:lnTo>
                  <a:lnTo>
                    <a:pt x="4" y="109"/>
                  </a:lnTo>
                  <a:lnTo>
                    <a:pt x="3" y="110"/>
                  </a:lnTo>
                  <a:lnTo>
                    <a:pt x="2" y="110"/>
                  </a:lnTo>
                  <a:lnTo>
                    <a:pt x="1" y="111"/>
                  </a:lnTo>
                  <a:lnTo>
                    <a:pt x="0" y="111"/>
                  </a:lnTo>
                  <a:close/>
                </a:path>
              </a:pathLst>
            </a:custGeom>
            <a:solidFill>
              <a:srgbClr val="007CC3"/>
            </a:solidFill>
            <a:ln w="9525">
              <a:noFill/>
              <a:round/>
              <a:headEnd/>
              <a:tailEnd/>
            </a:ln>
          </p:spPr>
          <p:txBody>
            <a:bodyPr/>
            <a:lstStyle/>
            <a:p>
              <a:endParaRPr lang="en-US"/>
            </a:p>
          </p:txBody>
        </p:sp>
        <p:sp>
          <p:nvSpPr>
            <p:cNvPr id="26684" name="Freeform 468"/>
            <p:cNvSpPr>
              <a:spLocks/>
            </p:cNvSpPr>
            <p:nvPr/>
          </p:nvSpPr>
          <p:spPr bwMode="auto">
            <a:xfrm>
              <a:off x="411" y="1121"/>
              <a:ext cx="21" cy="20"/>
            </a:xfrm>
            <a:custGeom>
              <a:avLst/>
              <a:gdLst>
                <a:gd name="T0" fmla="*/ 7 w 21"/>
                <a:gd name="T1" fmla="*/ 19 h 20"/>
                <a:gd name="T2" fmla="*/ 4 w 21"/>
                <a:gd name="T3" fmla="*/ 17 h 20"/>
                <a:gd name="T4" fmla="*/ 2 w 21"/>
                <a:gd name="T5" fmla="*/ 16 h 20"/>
                <a:gd name="T6" fmla="*/ 1 w 21"/>
                <a:gd name="T7" fmla="*/ 14 h 20"/>
                <a:gd name="T8" fmla="*/ 0 w 21"/>
                <a:gd name="T9" fmla="*/ 12 h 20"/>
                <a:gd name="T10" fmla="*/ 0 w 21"/>
                <a:gd name="T11" fmla="*/ 10 h 20"/>
                <a:gd name="T12" fmla="*/ 0 w 21"/>
                <a:gd name="T13" fmla="*/ 8 h 20"/>
                <a:gd name="T14" fmla="*/ 1 w 21"/>
                <a:gd name="T15" fmla="*/ 5 h 20"/>
                <a:gd name="T16" fmla="*/ 2 w 21"/>
                <a:gd name="T17" fmla="*/ 3 h 20"/>
                <a:gd name="T18" fmla="*/ 3 w 21"/>
                <a:gd name="T19" fmla="*/ 3 h 20"/>
                <a:gd name="T20" fmla="*/ 4 w 21"/>
                <a:gd name="T21" fmla="*/ 2 h 20"/>
                <a:gd name="T22" fmla="*/ 5 w 21"/>
                <a:gd name="T23" fmla="*/ 1 h 20"/>
                <a:gd name="T24" fmla="*/ 8 w 21"/>
                <a:gd name="T25" fmla="*/ 0 h 20"/>
                <a:gd name="T26" fmla="*/ 10 w 21"/>
                <a:gd name="T27" fmla="*/ 0 h 20"/>
                <a:gd name="T28" fmla="*/ 12 w 21"/>
                <a:gd name="T29" fmla="*/ 0 h 20"/>
                <a:gd name="T30" fmla="*/ 13 w 21"/>
                <a:gd name="T31" fmla="*/ 0 h 20"/>
                <a:gd name="T32" fmla="*/ 15 w 21"/>
                <a:gd name="T33" fmla="*/ 0 h 20"/>
                <a:gd name="T34" fmla="*/ 16 w 21"/>
                <a:gd name="T35" fmla="*/ 1 h 20"/>
                <a:gd name="T36" fmla="*/ 18 w 21"/>
                <a:gd name="T37" fmla="*/ 1 h 20"/>
                <a:gd name="T38" fmla="*/ 19 w 21"/>
                <a:gd name="T39" fmla="*/ 2 h 20"/>
                <a:gd name="T40" fmla="*/ 20 w 21"/>
                <a:gd name="T41" fmla="*/ 3 h 20"/>
                <a:gd name="T42" fmla="*/ 20 w 21"/>
                <a:gd name="T43" fmla="*/ 5 h 20"/>
                <a:gd name="T44" fmla="*/ 21 w 21"/>
                <a:gd name="T45" fmla="*/ 6 h 20"/>
                <a:gd name="T46" fmla="*/ 21 w 21"/>
                <a:gd name="T47" fmla="*/ 8 h 20"/>
                <a:gd name="T48" fmla="*/ 21 w 21"/>
                <a:gd name="T49" fmla="*/ 10 h 20"/>
                <a:gd name="T50" fmla="*/ 20 w 21"/>
                <a:gd name="T51" fmla="*/ 12 h 20"/>
                <a:gd name="T52" fmla="*/ 20 w 21"/>
                <a:gd name="T53" fmla="*/ 14 h 20"/>
                <a:gd name="T54" fmla="*/ 18 w 21"/>
                <a:gd name="T55" fmla="*/ 15 h 20"/>
                <a:gd name="T56" fmla="*/ 17 w 21"/>
                <a:gd name="T57" fmla="*/ 16 h 20"/>
                <a:gd name="T58" fmla="*/ 17 w 21"/>
                <a:gd name="T59" fmla="*/ 17 h 20"/>
                <a:gd name="T60" fmla="*/ 16 w 21"/>
                <a:gd name="T61" fmla="*/ 17 h 20"/>
                <a:gd name="T62" fmla="*/ 14 w 21"/>
                <a:gd name="T63" fmla="*/ 18 h 20"/>
                <a:gd name="T64" fmla="*/ 12 w 21"/>
                <a:gd name="T65" fmla="*/ 19 h 20"/>
                <a:gd name="T66" fmla="*/ 9 w 21"/>
                <a:gd name="T67" fmla="*/ 2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20"/>
                <a:gd name="T104" fmla="*/ 21 w 21"/>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20">
                  <a:moveTo>
                    <a:pt x="8" y="20"/>
                  </a:moveTo>
                  <a:lnTo>
                    <a:pt x="7" y="19"/>
                  </a:lnTo>
                  <a:lnTo>
                    <a:pt x="6" y="18"/>
                  </a:lnTo>
                  <a:lnTo>
                    <a:pt x="4" y="17"/>
                  </a:lnTo>
                  <a:lnTo>
                    <a:pt x="3" y="17"/>
                  </a:lnTo>
                  <a:lnTo>
                    <a:pt x="2" y="16"/>
                  </a:lnTo>
                  <a:lnTo>
                    <a:pt x="2" y="15"/>
                  </a:lnTo>
                  <a:lnTo>
                    <a:pt x="1" y="14"/>
                  </a:lnTo>
                  <a:lnTo>
                    <a:pt x="1" y="13"/>
                  </a:lnTo>
                  <a:lnTo>
                    <a:pt x="0" y="12"/>
                  </a:lnTo>
                  <a:lnTo>
                    <a:pt x="0" y="11"/>
                  </a:lnTo>
                  <a:lnTo>
                    <a:pt x="0" y="10"/>
                  </a:lnTo>
                  <a:lnTo>
                    <a:pt x="0" y="9"/>
                  </a:lnTo>
                  <a:lnTo>
                    <a:pt x="0" y="8"/>
                  </a:lnTo>
                  <a:lnTo>
                    <a:pt x="0" y="6"/>
                  </a:lnTo>
                  <a:lnTo>
                    <a:pt x="1" y="5"/>
                  </a:lnTo>
                  <a:lnTo>
                    <a:pt x="2" y="3"/>
                  </a:lnTo>
                  <a:lnTo>
                    <a:pt x="3" y="3"/>
                  </a:lnTo>
                  <a:lnTo>
                    <a:pt x="4" y="2"/>
                  </a:lnTo>
                  <a:lnTo>
                    <a:pt x="4" y="1"/>
                  </a:lnTo>
                  <a:lnTo>
                    <a:pt x="5" y="1"/>
                  </a:lnTo>
                  <a:lnTo>
                    <a:pt x="6" y="0"/>
                  </a:lnTo>
                  <a:lnTo>
                    <a:pt x="8" y="0"/>
                  </a:lnTo>
                  <a:lnTo>
                    <a:pt x="9" y="0"/>
                  </a:lnTo>
                  <a:lnTo>
                    <a:pt x="10" y="0"/>
                  </a:lnTo>
                  <a:lnTo>
                    <a:pt x="11" y="0"/>
                  </a:lnTo>
                  <a:lnTo>
                    <a:pt x="12" y="0"/>
                  </a:lnTo>
                  <a:lnTo>
                    <a:pt x="13" y="0"/>
                  </a:lnTo>
                  <a:lnTo>
                    <a:pt x="14" y="0"/>
                  </a:lnTo>
                  <a:lnTo>
                    <a:pt x="15" y="0"/>
                  </a:lnTo>
                  <a:lnTo>
                    <a:pt x="16" y="0"/>
                  </a:lnTo>
                  <a:lnTo>
                    <a:pt x="16" y="1"/>
                  </a:lnTo>
                  <a:lnTo>
                    <a:pt x="17" y="1"/>
                  </a:lnTo>
                  <a:lnTo>
                    <a:pt x="18" y="1"/>
                  </a:lnTo>
                  <a:lnTo>
                    <a:pt x="18" y="2"/>
                  </a:lnTo>
                  <a:lnTo>
                    <a:pt x="19" y="2"/>
                  </a:lnTo>
                  <a:lnTo>
                    <a:pt x="19" y="3"/>
                  </a:lnTo>
                  <a:lnTo>
                    <a:pt x="20" y="3"/>
                  </a:lnTo>
                  <a:lnTo>
                    <a:pt x="20" y="4"/>
                  </a:lnTo>
                  <a:lnTo>
                    <a:pt x="20" y="5"/>
                  </a:lnTo>
                  <a:lnTo>
                    <a:pt x="21" y="6"/>
                  </a:lnTo>
                  <a:lnTo>
                    <a:pt x="21" y="7"/>
                  </a:lnTo>
                  <a:lnTo>
                    <a:pt x="21" y="8"/>
                  </a:lnTo>
                  <a:lnTo>
                    <a:pt x="21" y="9"/>
                  </a:lnTo>
                  <a:lnTo>
                    <a:pt x="21" y="10"/>
                  </a:lnTo>
                  <a:lnTo>
                    <a:pt x="21" y="11"/>
                  </a:lnTo>
                  <a:lnTo>
                    <a:pt x="20" y="12"/>
                  </a:lnTo>
                  <a:lnTo>
                    <a:pt x="20" y="13"/>
                  </a:lnTo>
                  <a:lnTo>
                    <a:pt x="20" y="14"/>
                  </a:lnTo>
                  <a:lnTo>
                    <a:pt x="20" y="15"/>
                  </a:lnTo>
                  <a:lnTo>
                    <a:pt x="18" y="15"/>
                  </a:lnTo>
                  <a:lnTo>
                    <a:pt x="17" y="16"/>
                  </a:lnTo>
                  <a:lnTo>
                    <a:pt x="17" y="17"/>
                  </a:lnTo>
                  <a:lnTo>
                    <a:pt x="16" y="17"/>
                  </a:lnTo>
                  <a:lnTo>
                    <a:pt x="15" y="18"/>
                  </a:lnTo>
                  <a:lnTo>
                    <a:pt x="14" y="18"/>
                  </a:lnTo>
                  <a:lnTo>
                    <a:pt x="13" y="18"/>
                  </a:lnTo>
                  <a:lnTo>
                    <a:pt x="12" y="19"/>
                  </a:lnTo>
                  <a:lnTo>
                    <a:pt x="11" y="19"/>
                  </a:lnTo>
                  <a:lnTo>
                    <a:pt x="9" y="20"/>
                  </a:lnTo>
                  <a:lnTo>
                    <a:pt x="8" y="20"/>
                  </a:lnTo>
                  <a:close/>
                </a:path>
              </a:pathLst>
            </a:custGeom>
            <a:solidFill>
              <a:srgbClr val="F8C400"/>
            </a:solidFill>
            <a:ln w="9525">
              <a:noFill/>
              <a:round/>
              <a:headEnd/>
              <a:tailEnd/>
            </a:ln>
          </p:spPr>
          <p:txBody>
            <a:bodyPr/>
            <a:lstStyle/>
            <a:p>
              <a:endParaRPr lang="en-US"/>
            </a:p>
          </p:txBody>
        </p:sp>
        <p:sp>
          <p:nvSpPr>
            <p:cNvPr id="26685" name="Freeform 469"/>
            <p:cNvSpPr>
              <a:spLocks/>
            </p:cNvSpPr>
            <p:nvPr/>
          </p:nvSpPr>
          <p:spPr bwMode="auto">
            <a:xfrm>
              <a:off x="976" y="1131"/>
              <a:ext cx="12" cy="10"/>
            </a:xfrm>
            <a:custGeom>
              <a:avLst/>
              <a:gdLst>
                <a:gd name="T0" fmla="*/ 2 w 12"/>
                <a:gd name="T1" fmla="*/ 10 h 10"/>
                <a:gd name="T2" fmla="*/ 1 w 12"/>
                <a:gd name="T3" fmla="*/ 8 h 10"/>
                <a:gd name="T4" fmla="*/ 1 w 12"/>
                <a:gd name="T5" fmla="*/ 7 h 10"/>
                <a:gd name="T6" fmla="*/ 0 w 12"/>
                <a:gd name="T7" fmla="*/ 6 h 10"/>
                <a:gd name="T8" fmla="*/ 0 w 12"/>
                <a:gd name="T9" fmla="*/ 4 h 10"/>
                <a:gd name="T10" fmla="*/ 0 w 12"/>
                <a:gd name="T11" fmla="*/ 4 h 10"/>
                <a:gd name="T12" fmla="*/ 0 w 12"/>
                <a:gd name="T13" fmla="*/ 3 h 10"/>
                <a:gd name="T14" fmla="*/ 1 w 12"/>
                <a:gd name="T15" fmla="*/ 3 h 10"/>
                <a:gd name="T16" fmla="*/ 1 w 12"/>
                <a:gd name="T17" fmla="*/ 3 h 10"/>
                <a:gd name="T18" fmla="*/ 3 w 12"/>
                <a:gd name="T19" fmla="*/ 2 h 10"/>
                <a:gd name="T20" fmla="*/ 4 w 12"/>
                <a:gd name="T21" fmla="*/ 2 h 10"/>
                <a:gd name="T22" fmla="*/ 7 w 12"/>
                <a:gd name="T23" fmla="*/ 1 h 10"/>
                <a:gd name="T24" fmla="*/ 9 w 12"/>
                <a:gd name="T25" fmla="*/ 0 h 10"/>
                <a:gd name="T26" fmla="*/ 10 w 12"/>
                <a:gd name="T27" fmla="*/ 2 h 10"/>
                <a:gd name="T28" fmla="*/ 11 w 12"/>
                <a:gd name="T29" fmla="*/ 4 h 10"/>
                <a:gd name="T30" fmla="*/ 12 w 12"/>
                <a:gd name="T31" fmla="*/ 5 h 10"/>
                <a:gd name="T32" fmla="*/ 12 w 12"/>
                <a:gd name="T33" fmla="*/ 7 h 10"/>
                <a:gd name="T34" fmla="*/ 9 w 12"/>
                <a:gd name="T35" fmla="*/ 7 h 10"/>
                <a:gd name="T36" fmla="*/ 7 w 12"/>
                <a:gd name="T37" fmla="*/ 8 h 10"/>
                <a:gd name="T38" fmla="*/ 4 w 12"/>
                <a:gd name="T39" fmla="*/ 9 h 10"/>
                <a:gd name="T40" fmla="*/ 2 w 12"/>
                <a:gd name="T41" fmla="*/ 1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0"/>
                <a:gd name="T65" fmla="*/ 12 w 12"/>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0">
                  <a:moveTo>
                    <a:pt x="2" y="10"/>
                  </a:moveTo>
                  <a:lnTo>
                    <a:pt x="1" y="8"/>
                  </a:lnTo>
                  <a:lnTo>
                    <a:pt x="1" y="7"/>
                  </a:lnTo>
                  <a:lnTo>
                    <a:pt x="0" y="6"/>
                  </a:lnTo>
                  <a:lnTo>
                    <a:pt x="0" y="4"/>
                  </a:lnTo>
                  <a:lnTo>
                    <a:pt x="0" y="3"/>
                  </a:lnTo>
                  <a:lnTo>
                    <a:pt x="1" y="3"/>
                  </a:lnTo>
                  <a:lnTo>
                    <a:pt x="3" y="2"/>
                  </a:lnTo>
                  <a:lnTo>
                    <a:pt x="4" y="2"/>
                  </a:lnTo>
                  <a:lnTo>
                    <a:pt x="7" y="1"/>
                  </a:lnTo>
                  <a:lnTo>
                    <a:pt x="9" y="0"/>
                  </a:lnTo>
                  <a:lnTo>
                    <a:pt x="10" y="2"/>
                  </a:lnTo>
                  <a:lnTo>
                    <a:pt x="11" y="4"/>
                  </a:lnTo>
                  <a:lnTo>
                    <a:pt x="12" y="5"/>
                  </a:lnTo>
                  <a:lnTo>
                    <a:pt x="12" y="7"/>
                  </a:lnTo>
                  <a:lnTo>
                    <a:pt x="9" y="7"/>
                  </a:lnTo>
                  <a:lnTo>
                    <a:pt x="7" y="8"/>
                  </a:lnTo>
                  <a:lnTo>
                    <a:pt x="4" y="9"/>
                  </a:lnTo>
                  <a:lnTo>
                    <a:pt x="2" y="10"/>
                  </a:lnTo>
                  <a:close/>
                </a:path>
              </a:pathLst>
            </a:custGeom>
            <a:solidFill>
              <a:srgbClr val="A98F00"/>
            </a:solidFill>
            <a:ln w="9525">
              <a:noFill/>
              <a:round/>
              <a:headEnd/>
              <a:tailEnd/>
            </a:ln>
          </p:spPr>
          <p:txBody>
            <a:bodyPr/>
            <a:lstStyle/>
            <a:p>
              <a:endParaRPr lang="en-US"/>
            </a:p>
          </p:txBody>
        </p:sp>
        <p:sp>
          <p:nvSpPr>
            <p:cNvPr id="26686" name="Freeform 470"/>
            <p:cNvSpPr>
              <a:spLocks/>
            </p:cNvSpPr>
            <p:nvPr/>
          </p:nvSpPr>
          <p:spPr bwMode="auto">
            <a:xfrm>
              <a:off x="1527" y="1118"/>
              <a:ext cx="22" cy="20"/>
            </a:xfrm>
            <a:custGeom>
              <a:avLst/>
              <a:gdLst>
                <a:gd name="T0" fmla="*/ 7 w 22"/>
                <a:gd name="T1" fmla="*/ 20 h 20"/>
                <a:gd name="T2" fmla="*/ 6 w 22"/>
                <a:gd name="T3" fmla="*/ 20 h 20"/>
                <a:gd name="T4" fmla="*/ 6 w 22"/>
                <a:gd name="T5" fmla="*/ 20 h 20"/>
                <a:gd name="T6" fmla="*/ 5 w 22"/>
                <a:gd name="T7" fmla="*/ 19 h 20"/>
                <a:gd name="T8" fmla="*/ 4 w 22"/>
                <a:gd name="T9" fmla="*/ 19 h 20"/>
                <a:gd name="T10" fmla="*/ 4 w 22"/>
                <a:gd name="T11" fmla="*/ 18 h 20"/>
                <a:gd name="T12" fmla="*/ 4 w 22"/>
                <a:gd name="T13" fmla="*/ 18 h 20"/>
                <a:gd name="T14" fmla="*/ 3 w 22"/>
                <a:gd name="T15" fmla="*/ 17 h 20"/>
                <a:gd name="T16" fmla="*/ 2 w 22"/>
                <a:gd name="T17" fmla="*/ 17 h 20"/>
                <a:gd name="T18" fmla="*/ 1 w 22"/>
                <a:gd name="T19" fmla="*/ 16 h 20"/>
                <a:gd name="T20" fmla="*/ 1 w 22"/>
                <a:gd name="T21" fmla="*/ 14 h 20"/>
                <a:gd name="T22" fmla="*/ 0 w 22"/>
                <a:gd name="T23" fmla="*/ 13 h 20"/>
                <a:gd name="T24" fmla="*/ 0 w 22"/>
                <a:gd name="T25" fmla="*/ 11 h 20"/>
                <a:gd name="T26" fmla="*/ 0 w 22"/>
                <a:gd name="T27" fmla="*/ 10 h 20"/>
                <a:gd name="T28" fmla="*/ 1 w 22"/>
                <a:gd name="T29" fmla="*/ 9 h 20"/>
                <a:gd name="T30" fmla="*/ 1 w 22"/>
                <a:gd name="T31" fmla="*/ 7 h 20"/>
                <a:gd name="T32" fmla="*/ 1 w 22"/>
                <a:gd name="T33" fmla="*/ 6 h 20"/>
                <a:gd name="T34" fmla="*/ 2 w 22"/>
                <a:gd name="T35" fmla="*/ 5 h 20"/>
                <a:gd name="T36" fmla="*/ 3 w 22"/>
                <a:gd name="T37" fmla="*/ 4 h 20"/>
                <a:gd name="T38" fmla="*/ 3 w 22"/>
                <a:gd name="T39" fmla="*/ 4 h 20"/>
                <a:gd name="T40" fmla="*/ 4 w 22"/>
                <a:gd name="T41" fmla="*/ 3 h 20"/>
                <a:gd name="T42" fmla="*/ 5 w 22"/>
                <a:gd name="T43" fmla="*/ 2 h 20"/>
                <a:gd name="T44" fmla="*/ 6 w 22"/>
                <a:gd name="T45" fmla="*/ 1 h 20"/>
                <a:gd name="T46" fmla="*/ 7 w 22"/>
                <a:gd name="T47" fmla="*/ 1 h 20"/>
                <a:gd name="T48" fmla="*/ 9 w 22"/>
                <a:gd name="T49" fmla="*/ 1 h 20"/>
                <a:gd name="T50" fmla="*/ 10 w 22"/>
                <a:gd name="T51" fmla="*/ 0 h 20"/>
                <a:gd name="T52" fmla="*/ 11 w 22"/>
                <a:gd name="T53" fmla="*/ 0 h 20"/>
                <a:gd name="T54" fmla="*/ 12 w 22"/>
                <a:gd name="T55" fmla="*/ 0 h 20"/>
                <a:gd name="T56" fmla="*/ 13 w 22"/>
                <a:gd name="T57" fmla="*/ 0 h 20"/>
                <a:gd name="T58" fmla="*/ 14 w 22"/>
                <a:gd name="T59" fmla="*/ 1 h 20"/>
                <a:gd name="T60" fmla="*/ 15 w 22"/>
                <a:gd name="T61" fmla="*/ 1 h 20"/>
                <a:gd name="T62" fmla="*/ 16 w 22"/>
                <a:gd name="T63" fmla="*/ 2 h 20"/>
                <a:gd name="T64" fmla="*/ 17 w 22"/>
                <a:gd name="T65" fmla="*/ 2 h 20"/>
                <a:gd name="T66" fmla="*/ 18 w 22"/>
                <a:gd name="T67" fmla="*/ 3 h 20"/>
                <a:gd name="T68" fmla="*/ 19 w 22"/>
                <a:gd name="T69" fmla="*/ 4 h 20"/>
                <a:gd name="T70" fmla="*/ 20 w 22"/>
                <a:gd name="T71" fmla="*/ 5 h 20"/>
                <a:gd name="T72" fmla="*/ 20 w 22"/>
                <a:gd name="T73" fmla="*/ 6 h 20"/>
                <a:gd name="T74" fmla="*/ 21 w 22"/>
                <a:gd name="T75" fmla="*/ 8 h 20"/>
                <a:gd name="T76" fmla="*/ 21 w 22"/>
                <a:gd name="T77" fmla="*/ 9 h 20"/>
                <a:gd name="T78" fmla="*/ 22 w 22"/>
                <a:gd name="T79" fmla="*/ 11 h 20"/>
                <a:gd name="T80" fmla="*/ 22 w 22"/>
                <a:gd name="T81" fmla="*/ 13 h 20"/>
                <a:gd name="T82" fmla="*/ 21 w 22"/>
                <a:gd name="T83" fmla="*/ 14 h 20"/>
                <a:gd name="T84" fmla="*/ 20 w 22"/>
                <a:gd name="T85" fmla="*/ 15 h 20"/>
                <a:gd name="T86" fmla="*/ 19 w 22"/>
                <a:gd name="T87" fmla="*/ 16 h 20"/>
                <a:gd name="T88" fmla="*/ 18 w 22"/>
                <a:gd name="T89" fmla="*/ 17 h 20"/>
                <a:gd name="T90" fmla="*/ 18 w 22"/>
                <a:gd name="T91" fmla="*/ 17 h 20"/>
                <a:gd name="T92" fmla="*/ 17 w 22"/>
                <a:gd name="T93" fmla="*/ 18 h 20"/>
                <a:gd name="T94" fmla="*/ 16 w 22"/>
                <a:gd name="T95" fmla="*/ 18 h 20"/>
                <a:gd name="T96" fmla="*/ 16 w 22"/>
                <a:gd name="T97" fmla="*/ 19 h 20"/>
                <a:gd name="T98" fmla="*/ 15 w 22"/>
                <a:gd name="T99" fmla="*/ 19 h 20"/>
                <a:gd name="T100" fmla="*/ 14 w 22"/>
                <a:gd name="T101" fmla="*/ 19 h 20"/>
                <a:gd name="T102" fmla="*/ 13 w 22"/>
                <a:gd name="T103" fmla="*/ 19 h 20"/>
                <a:gd name="T104" fmla="*/ 12 w 22"/>
                <a:gd name="T105" fmla="*/ 20 h 20"/>
                <a:gd name="T106" fmla="*/ 10 w 22"/>
                <a:gd name="T107" fmla="*/ 20 h 20"/>
                <a:gd name="T108" fmla="*/ 7 w 22"/>
                <a:gd name="T109" fmla="*/ 20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
                <a:gd name="T166" fmla="*/ 0 h 20"/>
                <a:gd name="T167" fmla="*/ 22 w 22"/>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 h="20">
                  <a:moveTo>
                    <a:pt x="7" y="20"/>
                  </a:moveTo>
                  <a:lnTo>
                    <a:pt x="6" y="20"/>
                  </a:lnTo>
                  <a:lnTo>
                    <a:pt x="5" y="19"/>
                  </a:lnTo>
                  <a:lnTo>
                    <a:pt x="4" y="19"/>
                  </a:lnTo>
                  <a:lnTo>
                    <a:pt x="4" y="18"/>
                  </a:lnTo>
                  <a:lnTo>
                    <a:pt x="3" y="17"/>
                  </a:lnTo>
                  <a:lnTo>
                    <a:pt x="2" y="17"/>
                  </a:lnTo>
                  <a:lnTo>
                    <a:pt x="1" y="16"/>
                  </a:lnTo>
                  <a:lnTo>
                    <a:pt x="1" y="14"/>
                  </a:lnTo>
                  <a:lnTo>
                    <a:pt x="0" y="13"/>
                  </a:lnTo>
                  <a:lnTo>
                    <a:pt x="0" y="11"/>
                  </a:lnTo>
                  <a:lnTo>
                    <a:pt x="0" y="10"/>
                  </a:lnTo>
                  <a:lnTo>
                    <a:pt x="1" y="9"/>
                  </a:lnTo>
                  <a:lnTo>
                    <a:pt x="1" y="7"/>
                  </a:lnTo>
                  <a:lnTo>
                    <a:pt x="1" y="6"/>
                  </a:lnTo>
                  <a:lnTo>
                    <a:pt x="2" y="5"/>
                  </a:lnTo>
                  <a:lnTo>
                    <a:pt x="3" y="4"/>
                  </a:lnTo>
                  <a:lnTo>
                    <a:pt x="4" y="3"/>
                  </a:lnTo>
                  <a:lnTo>
                    <a:pt x="5" y="2"/>
                  </a:lnTo>
                  <a:lnTo>
                    <a:pt x="6" y="1"/>
                  </a:lnTo>
                  <a:lnTo>
                    <a:pt x="7" y="1"/>
                  </a:lnTo>
                  <a:lnTo>
                    <a:pt x="9" y="1"/>
                  </a:lnTo>
                  <a:lnTo>
                    <a:pt x="10" y="0"/>
                  </a:lnTo>
                  <a:lnTo>
                    <a:pt x="11" y="0"/>
                  </a:lnTo>
                  <a:lnTo>
                    <a:pt x="12" y="0"/>
                  </a:lnTo>
                  <a:lnTo>
                    <a:pt x="13" y="0"/>
                  </a:lnTo>
                  <a:lnTo>
                    <a:pt x="14" y="1"/>
                  </a:lnTo>
                  <a:lnTo>
                    <a:pt x="15" y="1"/>
                  </a:lnTo>
                  <a:lnTo>
                    <a:pt x="16" y="2"/>
                  </a:lnTo>
                  <a:lnTo>
                    <a:pt x="17" y="2"/>
                  </a:lnTo>
                  <a:lnTo>
                    <a:pt x="18" y="3"/>
                  </a:lnTo>
                  <a:lnTo>
                    <a:pt x="19" y="4"/>
                  </a:lnTo>
                  <a:lnTo>
                    <a:pt x="20" y="5"/>
                  </a:lnTo>
                  <a:lnTo>
                    <a:pt x="20" y="6"/>
                  </a:lnTo>
                  <a:lnTo>
                    <a:pt x="21" y="8"/>
                  </a:lnTo>
                  <a:lnTo>
                    <a:pt x="21" y="9"/>
                  </a:lnTo>
                  <a:lnTo>
                    <a:pt x="22" y="11"/>
                  </a:lnTo>
                  <a:lnTo>
                    <a:pt x="22" y="13"/>
                  </a:lnTo>
                  <a:lnTo>
                    <a:pt x="21" y="14"/>
                  </a:lnTo>
                  <a:lnTo>
                    <a:pt x="20" y="15"/>
                  </a:lnTo>
                  <a:lnTo>
                    <a:pt x="19" y="16"/>
                  </a:lnTo>
                  <a:lnTo>
                    <a:pt x="18" y="17"/>
                  </a:lnTo>
                  <a:lnTo>
                    <a:pt x="17" y="18"/>
                  </a:lnTo>
                  <a:lnTo>
                    <a:pt x="16" y="18"/>
                  </a:lnTo>
                  <a:lnTo>
                    <a:pt x="16" y="19"/>
                  </a:lnTo>
                  <a:lnTo>
                    <a:pt x="15" y="19"/>
                  </a:lnTo>
                  <a:lnTo>
                    <a:pt x="14" y="19"/>
                  </a:lnTo>
                  <a:lnTo>
                    <a:pt x="13" y="19"/>
                  </a:lnTo>
                  <a:lnTo>
                    <a:pt x="12" y="20"/>
                  </a:lnTo>
                  <a:lnTo>
                    <a:pt x="10" y="20"/>
                  </a:lnTo>
                  <a:lnTo>
                    <a:pt x="7" y="20"/>
                  </a:lnTo>
                  <a:close/>
                </a:path>
              </a:pathLst>
            </a:custGeom>
            <a:solidFill>
              <a:srgbClr val="F8C400"/>
            </a:solidFill>
            <a:ln w="9525">
              <a:noFill/>
              <a:round/>
              <a:headEnd/>
              <a:tailEnd/>
            </a:ln>
          </p:spPr>
          <p:txBody>
            <a:bodyPr/>
            <a:lstStyle/>
            <a:p>
              <a:endParaRPr lang="en-US"/>
            </a:p>
          </p:txBody>
        </p:sp>
        <p:sp>
          <p:nvSpPr>
            <p:cNvPr id="26687" name="Freeform 471"/>
            <p:cNvSpPr>
              <a:spLocks/>
            </p:cNvSpPr>
            <p:nvPr/>
          </p:nvSpPr>
          <p:spPr bwMode="auto">
            <a:xfrm>
              <a:off x="934" y="1122"/>
              <a:ext cx="14" cy="11"/>
            </a:xfrm>
            <a:custGeom>
              <a:avLst/>
              <a:gdLst>
                <a:gd name="T0" fmla="*/ 10 w 14"/>
                <a:gd name="T1" fmla="*/ 11 h 11"/>
                <a:gd name="T2" fmla="*/ 8 w 14"/>
                <a:gd name="T3" fmla="*/ 10 h 11"/>
                <a:gd name="T4" fmla="*/ 5 w 14"/>
                <a:gd name="T5" fmla="*/ 9 h 11"/>
                <a:gd name="T6" fmla="*/ 2 w 14"/>
                <a:gd name="T7" fmla="*/ 8 h 11"/>
                <a:gd name="T8" fmla="*/ 0 w 14"/>
                <a:gd name="T9" fmla="*/ 7 h 11"/>
                <a:gd name="T10" fmla="*/ 0 w 14"/>
                <a:gd name="T11" fmla="*/ 5 h 11"/>
                <a:gd name="T12" fmla="*/ 0 w 14"/>
                <a:gd name="T13" fmla="*/ 4 h 11"/>
                <a:gd name="T14" fmla="*/ 1 w 14"/>
                <a:gd name="T15" fmla="*/ 2 h 11"/>
                <a:gd name="T16" fmla="*/ 1 w 14"/>
                <a:gd name="T17" fmla="*/ 0 h 11"/>
                <a:gd name="T18" fmla="*/ 3 w 14"/>
                <a:gd name="T19" fmla="*/ 1 h 11"/>
                <a:gd name="T20" fmla="*/ 4 w 14"/>
                <a:gd name="T21" fmla="*/ 1 h 11"/>
                <a:gd name="T22" fmla="*/ 6 w 14"/>
                <a:gd name="T23" fmla="*/ 2 h 11"/>
                <a:gd name="T24" fmla="*/ 7 w 14"/>
                <a:gd name="T25" fmla="*/ 2 h 11"/>
                <a:gd name="T26" fmla="*/ 9 w 14"/>
                <a:gd name="T27" fmla="*/ 3 h 11"/>
                <a:gd name="T28" fmla="*/ 10 w 14"/>
                <a:gd name="T29" fmla="*/ 3 h 11"/>
                <a:gd name="T30" fmla="*/ 12 w 14"/>
                <a:gd name="T31" fmla="*/ 4 h 11"/>
                <a:gd name="T32" fmla="*/ 14 w 14"/>
                <a:gd name="T33" fmla="*/ 4 h 11"/>
                <a:gd name="T34" fmla="*/ 13 w 14"/>
                <a:gd name="T35" fmla="*/ 7 h 11"/>
                <a:gd name="T36" fmla="*/ 13 w 14"/>
                <a:gd name="T37" fmla="*/ 9 h 11"/>
                <a:gd name="T38" fmla="*/ 13 w 14"/>
                <a:gd name="T39" fmla="*/ 10 h 11"/>
                <a:gd name="T40" fmla="*/ 12 w 14"/>
                <a:gd name="T41" fmla="*/ 11 h 11"/>
                <a:gd name="T42" fmla="*/ 11 w 14"/>
                <a:gd name="T43" fmla="*/ 11 h 11"/>
                <a:gd name="T44" fmla="*/ 10 w 14"/>
                <a:gd name="T45" fmla="*/ 11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11"/>
                <a:gd name="T71" fmla="*/ 14 w 14"/>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11">
                  <a:moveTo>
                    <a:pt x="10" y="11"/>
                  </a:moveTo>
                  <a:lnTo>
                    <a:pt x="8" y="10"/>
                  </a:lnTo>
                  <a:lnTo>
                    <a:pt x="5" y="9"/>
                  </a:lnTo>
                  <a:lnTo>
                    <a:pt x="2" y="8"/>
                  </a:lnTo>
                  <a:lnTo>
                    <a:pt x="0" y="7"/>
                  </a:lnTo>
                  <a:lnTo>
                    <a:pt x="0" y="5"/>
                  </a:lnTo>
                  <a:lnTo>
                    <a:pt x="0" y="4"/>
                  </a:lnTo>
                  <a:lnTo>
                    <a:pt x="1" y="2"/>
                  </a:lnTo>
                  <a:lnTo>
                    <a:pt x="1" y="0"/>
                  </a:lnTo>
                  <a:lnTo>
                    <a:pt x="3" y="1"/>
                  </a:lnTo>
                  <a:lnTo>
                    <a:pt x="4" y="1"/>
                  </a:lnTo>
                  <a:lnTo>
                    <a:pt x="6" y="2"/>
                  </a:lnTo>
                  <a:lnTo>
                    <a:pt x="7" y="2"/>
                  </a:lnTo>
                  <a:lnTo>
                    <a:pt x="9" y="3"/>
                  </a:lnTo>
                  <a:lnTo>
                    <a:pt x="10" y="3"/>
                  </a:lnTo>
                  <a:lnTo>
                    <a:pt x="12" y="4"/>
                  </a:lnTo>
                  <a:lnTo>
                    <a:pt x="14" y="4"/>
                  </a:lnTo>
                  <a:lnTo>
                    <a:pt x="13" y="7"/>
                  </a:lnTo>
                  <a:lnTo>
                    <a:pt x="13" y="9"/>
                  </a:lnTo>
                  <a:lnTo>
                    <a:pt x="13" y="10"/>
                  </a:lnTo>
                  <a:lnTo>
                    <a:pt x="12" y="11"/>
                  </a:lnTo>
                  <a:lnTo>
                    <a:pt x="11" y="11"/>
                  </a:lnTo>
                  <a:lnTo>
                    <a:pt x="10" y="11"/>
                  </a:lnTo>
                  <a:close/>
                </a:path>
              </a:pathLst>
            </a:custGeom>
            <a:solidFill>
              <a:srgbClr val="A98F00"/>
            </a:solidFill>
            <a:ln w="9525">
              <a:noFill/>
              <a:round/>
              <a:headEnd/>
              <a:tailEnd/>
            </a:ln>
          </p:spPr>
          <p:txBody>
            <a:bodyPr/>
            <a:lstStyle/>
            <a:p>
              <a:endParaRPr lang="en-US"/>
            </a:p>
          </p:txBody>
        </p:sp>
        <p:sp>
          <p:nvSpPr>
            <p:cNvPr id="26688" name="Freeform 472"/>
            <p:cNvSpPr>
              <a:spLocks/>
            </p:cNvSpPr>
            <p:nvPr/>
          </p:nvSpPr>
          <p:spPr bwMode="auto">
            <a:xfrm>
              <a:off x="993" y="1123"/>
              <a:ext cx="15" cy="10"/>
            </a:xfrm>
            <a:custGeom>
              <a:avLst/>
              <a:gdLst>
                <a:gd name="T0" fmla="*/ 2 w 15"/>
                <a:gd name="T1" fmla="*/ 10 h 10"/>
                <a:gd name="T2" fmla="*/ 1 w 15"/>
                <a:gd name="T3" fmla="*/ 8 h 10"/>
                <a:gd name="T4" fmla="*/ 0 w 15"/>
                <a:gd name="T5" fmla="*/ 7 h 10"/>
                <a:gd name="T6" fmla="*/ 0 w 15"/>
                <a:gd name="T7" fmla="*/ 6 h 10"/>
                <a:gd name="T8" fmla="*/ 0 w 15"/>
                <a:gd name="T9" fmla="*/ 5 h 10"/>
                <a:gd name="T10" fmla="*/ 0 w 15"/>
                <a:gd name="T11" fmla="*/ 5 h 10"/>
                <a:gd name="T12" fmla="*/ 0 w 15"/>
                <a:gd name="T13" fmla="*/ 3 h 10"/>
                <a:gd name="T14" fmla="*/ 4 w 15"/>
                <a:gd name="T15" fmla="*/ 2 h 10"/>
                <a:gd name="T16" fmla="*/ 7 w 15"/>
                <a:gd name="T17" fmla="*/ 1 h 10"/>
                <a:gd name="T18" fmla="*/ 10 w 15"/>
                <a:gd name="T19" fmla="*/ 0 h 10"/>
                <a:gd name="T20" fmla="*/ 11 w 15"/>
                <a:gd name="T21" fmla="*/ 0 h 10"/>
                <a:gd name="T22" fmla="*/ 12 w 15"/>
                <a:gd name="T23" fmla="*/ 0 h 10"/>
                <a:gd name="T24" fmla="*/ 13 w 15"/>
                <a:gd name="T25" fmla="*/ 0 h 10"/>
                <a:gd name="T26" fmla="*/ 14 w 15"/>
                <a:gd name="T27" fmla="*/ 0 h 10"/>
                <a:gd name="T28" fmla="*/ 14 w 15"/>
                <a:gd name="T29" fmla="*/ 0 h 10"/>
                <a:gd name="T30" fmla="*/ 15 w 15"/>
                <a:gd name="T31" fmla="*/ 1 h 10"/>
                <a:gd name="T32" fmla="*/ 15 w 15"/>
                <a:gd name="T33" fmla="*/ 3 h 10"/>
                <a:gd name="T34" fmla="*/ 15 w 15"/>
                <a:gd name="T35" fmla="*/ 4 h 10"/>
                <a:gd name="T36" fmla="*/ 15 w 15"/>
                <a:gd name="T37" fmla="*/ 7 h 10"/>
                <a:gd name="T38" fmla="*/ 13 w 15"/>
                <a:gd name="T39" fmla="*/ 7 h 10"/>
                <a:gd name="T40" fmla="*/ 11 w 15"/>
                <a:gd name="T41" fmla="*/ 8 h 10"/>
                <a:gd name="T42" fmla="*/ 9 w 15"/>
                <a:gd name="T43" fmla="*/ 9 h 10"/>
                <a:gd name="T44" fmla="*/ 7 w 15"/>
                <a:gd name="T45" fmla="*/ 9 h 10"/>
                <a:gd name="T46" fmla="*/ 6 w 15"/>
                <a:gd name="T47" fmla="*/ 10 h 10"/>
                <a:gd name="T48" fmla="*/ 5 w 15"/>
                <a:gd name="T49" fmla="*/ 10 h 10"/>
                <a:gd name="T50" fmla="*/ 3 w 15"/>
                <a:gd name="T51" fmla="*/ 10 h 10"/>
                <a:gd name="T52" fmla="*/ 2 w 15"/>
                <a:gd name="T53" fmla="*/ 10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10"/>
                <a:gd name="T83" fmla="*/ 15 w 15"/>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10">
                  <a:moveTo>
                    <a:pt x="2" y="10"/>
                  </a:moveTo>
                  <a:lnTo>
                    <a:pt x="1" y="8"/>
                  </a:lnTo>
                  <a:lnTo>
                    <a:pt x="0" y="7"/>
                  </a:lnTo>
                  <a:lnTo>
                    <a:pt x="0" y="6"/>
                  </a:lnTo>
                  <a:lnTo>
                    <a:pt x="0" y="5"/>
                  </a:lnTo>
                  <a:lnTo>
                    <a:pt x="0" y="3"/>
                  </a:lnTo>
                  <a:lnTo>
                    <a:pt x="4" y="2"/>
                  </a:lnTo>
                  <a:lnTo>
                    <a:pt x="7" y="1"/>
                  </a:lnTo>
                  <a:lnTo>
                    <a:pt x="10" y="0"/>
                  </a:lnTo>
                  <a:lnTo>
                    <a:pt x="11" y="0"/>
                  </a:lnTo>
                  <a:lnTo>
                    <a:pt x="12" y="0"/>
                  </a:lnTo>
                  <a:lnTo>
                    <a:pt x="13" y="0"/>
                  </a:lnTo>
                  <a:lnTo>
                    <a:pt x="14" y="0"/>
                  </a:lnTo>
                  <a:lnTo>
                    <a:pt x="15" y="1"/>
                  </a:lnTo>
                  <a:lnTo>
                    <a:pt x="15" y="3"/>
                  </a:lnTo>
                  <a:lnTo>
                    <a:pt x="15" y="4"/>
                  </a:lnTo>
                  <a:lnTo>
                    <a:pt x="15" y="7"/>
                  </a:lnTo>
                  <a:lnTo>
                    <a:pt x="13" y="7"/>
                  </a:lnTo>
                  <a:lnTo>
                    <a:pt x="11" y="8"/>
                  </a:lnTo>
                  <a:lnTo>
                    <a:pt x="9" y="9"/>
                  </a:lnTo>
                  <a:lnTo>
                    <a:pt x="7" y="9"/>
                  </a:lnTo>
                  <a:lnTo>
                    <a:pt x="6" y="10"/>
                  </a:lnTo>
                  <a:lnTo>
                    <a:pt x="5" y="10"/>
                  </a:lnTo>
                  <a:lnTo>
                    <a:pt x="3" y="10"/>
                  </a:lnTo>
                  <a:lnTo>
                    <a:pt x="2" y="10"/>
                  </a:lnTo>
                  <a:close/>
                </a:path>
              </a:pathLst>
            </a:custGeom>
            <a:solidFill>
              <a:srgbClr val="A98F00"/>
            </a:solidFill>
            <a:ln w="9525">
              <a:noFill/>
              <a:round/>
              <a:headEnd/>
              <a:tailEnd/>
            </a:ln>
          </p:spPr>
          <p:txBody>
            <a:bodyPr/>
            <a:lstStyle/>
            <a:p>
              <a:endParaRPr lang="en-US"/>
            </a:p>
          </p:txBody>
        </p:sp>
        <p:sp>
          <p:nvSpPr>
            <p:cNvPr id="26689" name="Freeform 473"/>
            <p:cNvSpPr>
              <a:spLocks/>
            </p:cNvSpPr>
            <p:nvPr/>
          </p:nvSpPr>
          <p:spPr bwMode="auto">
            <a:xfrm>
              <a:off x="509" y="1086"/>
              <a:ext cx="74" cy="46"/>
            </a:xfrm>
            <a:custGeom>
              <a:avLst/>
              <a:gdLst>
                <a:gd name="T0" fmla="*/ 65 w 74"/>
                <a:gd name="T1" fmla="*/ 45 h 46"/>
                <a:gd name="T2" fmla="*/ 65 w 74"/>
                <a:gd name="T3" fmla="*/ 44 h 46"/>
                <a:gd name="T4" fmla="*/ 64 w 74"/>
                <a:gd name="T5" fmla="*/ 43 h 46"/>
                <a:gd name="T6" fmla="*/ 64 w 74"/>
                <a:gd name="T7" fmla="*/ 42 h 46"/>
                <a:gd name="T8" fmla="*/ 63 w 74"/>
                <a:gd name="T9" fmla="*/ 41 h 46"/>
                <a:gd name="T10" fmla="*/ 63 w 74"/>
                <a:gd name="T11" fmla="*/ 40 h 46"/>
                <a:gd name="T12" fmla="*/ 62 w 74"/>
                <a:gd name="T13" fmla="*/ 39 h 46"/>
                <a:gd name="T14" fmla="*/ 52 w 74"/>
                <a:gd name="T15" fmla="*/ 35 h 46"/>
                <a:gd name="T16" fmla="*/ 39 w 74"/>
                <a:gd name="T17" fmla="*/ 30 h 46"/>
                <a:gd name="T18" fmla="*/ 29 w 74"/>
                <a:gd name="T19" fmla="*/ 26 h 46"/>
                <a:gd name="T20" fmla="*/ 17 w 74"/>
                <a:gd name="T21" fmla="*/ 21 h 46"/>
                <a:gd name="T22" fmla="*/ 7 w 74"/>
                <a:gd name="T23" fmla="*/ 17 h 46"/>
                <a:gd name="T24" fmla="*/ 5 w 74"/>
                <a:gd name="T25" fmla="*/ 18 h 46"/>
                <a:gd name="T26" fmla="*/ 3 w 74"/>
                <a:gd name="T27" fmla="*/ 18 h 46"/>
                <a:gd name="T28" fmla="*/ 1 w 74"/>
                <a:gd name="T29" fmla="*/ 19 h 46"/>
                <a:gd name="T30" fmla="*/ 0 w 74"/>
                <a:gd name="T31" fmla="*/ 18 h 46"/>
                <a:gd name="T32" fmla="*/ 1 w 74"/>
                <a:gd name="T33" fmla="*/ 16 h 46"/>
                <a:gd name="T34" fmla="*/ 1 w 74"/>
                <a:gd name="T35" fmla="*/ 13 h 46"/>
                <a:gd name="T36" fmla="*/ 3 w 74"/>
                <a:gd name="T37" fmla="*/ 10 h 46"/>
                <a:gd name="T38" fmla="*/ 4 w 74"/>
                <a:gd name="T39" fmla="*/ 7 h 46"/>
                <a:gd name="T40" fmla="*/ 5 w 74"/>
                <a:gd name="T41" fmla="*/ 4 h 46"/>
                <a:gd name="T42" fmla="*/ 7 w 74"/>
                <a:gd name="T43" fmla="*/ 2 h 46"/>
                <a:gd name="T44" fmla="*/ 8 w 74"/>
                <a:gd name="T45" fmla="*/ 1 h 46"/>
                <a:gd name="T46" fmla="*/ 9 w 74"/>
                <a:gd name="T47" fmla="*/ 0 h 46"/>
                <a:gd name="T48" fmla="*/ 9 w 74"/>
                <a:gd name="T49" fmla="*/ 1 h 46"/>
                <a:gd name="T50" fmla="*/ 10 w 74"/>
                <a:gd name="T51" fmla="*/ 2 h 46"/>
                <a:gd name="T52" fmla="*/ 10 w 74"/>
                <a:gd name="T53" fmla="*/ 4 h 46"/>
                <a:gd name="T54" fmla="*/ 11 w 74"/>
                <a:gd name="T55" fmla="*/ 6 h 46"/>
                <a:gd name="T56" fmla="*/ 17 w 74"/>
                <a:gd name="T57" fmla="*/ 9 h 46"/>
                <a:gd name="T58" fmla="*/ 26 w 74"/>
                <a:gd name="T59" fmla="*/ 12 h 46"/>
                <a:gd name="T60" fmla="*/ 36 w 74"/>
                <a:gd name="T61" fmla="*/ 17 h 46"/>
                <a:gd name="T62" fmla="*/ 53 w 74"/>
                <a:gd name="T63" fmla="*/ 23 h 46"/>
                <a:gd name="T64" fmla="*/ 68 w 74"/>
                <a:gd name="T65" fmla="*/ 28 h 46"/>
                <a:gd name="T66" fmla="*/ 71 w 74"/>
                <a:gd name="T67" fmla="*/ 28 h 46"/>
                <a:gd name="T68" fmla="*/ 72 w 74"/>
                <a:gd name="T69" fmla="*/ 28 h 46"/>
                <a:gd name="T70" fmla="*/ 73 w 74"/>
                <a:gd name="T71" fmla="*/ 27 h 46"/>
                <a:gd name="T72" fmla="*/ 74 w 74"/>
                <a:gd name="T73" fmla="*/ 28 h 46"/>
                <a:gd name="T74" fmla="*/ 74 w 74"/>
                <a:gd name="T75" fmla="*/ 30 h 46"/>
                <a:gd name="T76" fmla="*/ 73 w 74"/>
                <a:gd name="T77" fmla="*/ 33 h 46"/>
                <a:gd name="T78" fmla="*/ 72 w 74"/>
                <a:gd name="T79" fmla="*/ 35 h 46"/>
                <a:gd name="T80" fmla="*/ 70 w 74"/>
                <a:gd name="T81" fmla="*/ 39 h 46"/>
                <a:gd name="T82" fmla="*/ 68 w 74"/>
                <a:gd name="T83" fmla="*/ 42 h 46"/>
                <a:gd name="T84" fmla="*/ 67 w 74"/>
                <a:gd name="T85" fmla="*/ 45 h 46"/>
                <a:gd name="T86" fmla="*/ 66 w 74"/>
                <a:gd name="T87" fmla="*/ 46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
                <a:gd name="T133" fmla="*/ 0 h 46"/>
                <a:gd name="T134" fmla="*/ 74 w 74"/>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 h="46">
                  <a:moveTo>
                    <a:pt x="66" y="46"/>
                  </a:moveTo>
                  <a:lnTo>
                    <a:pt x="65" y="45"/>
                  </a:lnTo>
                  <a:lnTo>
                    <a:pt x="65" y="44"/>
                  </a:lnTo>
                  <a:lnTo>
                    <a:pt x="64" y="44"/>
                  </a:lnTo>
                  <a:lnTo>
                    <a:pt x="64" y="43"/>
                  </a:lnTo>
                  <a:lnTo>
                    <a:pt x="64" y="42"/>
                  </a:lnTo>
                  <a:lnTo>
                    <a:pt x="64" y="41"/>
                  </a:lnTo>
                  <a:lnTo>
                    <a:pt x="63" y="41"/>
                  </a:lnTo>
                  <a:lnTo>
                    <a:pt x="63" y="40"/>
                  </a:lnTo>
                  <a:lnTo>
                    <a:pt x="62" y="39"/>
                  </a:lnTo>
                  <a:lnTo>
                    <a:pt x="61" y="38"/>
                  </a:lnTo>
                  <a:lnTo>
                    <a:pt x="52" y="35"/>
                  </a:lnTo>
                  <a:lnTo>
                    <a:pt x="45" y="32"/>
                  </a:lnTo>
                  <a:lnTo>
                    <a:pt x="39" y="30"/>
                  </a:lnTo>
                  <a:lnTo>
                    <a:pt x="34" y="28"/>
                  </a:lnTo>
                  <a:lnTo>
                    <a:pt x="29" y="26"/>
                  </a:lnTo>
                  <a:lnTo>
                    <a:pt x="24" y="24"/>
                  </a:lnTo>
                  <a:lnTo>
                    <a:pt x="17" y="21"/>
                  </a:lnTo>
                  <a:lnTo>
                    <a:pt x="9" y="17"/>
                  </a:lnTo>
                  <a:lnTo>
                    <a:pt x="7" y="17"/>
                  </a:lnTo>
                  <a:lnTo>
                    <a:pt x="6" y="17"/>
                  </a:lnTo>
                  <a:lnTo>
                    <a:pt x="5" y="18"/>
                  </a:lnTo>
                  <a:lnTo>
                    <a:pt x="4" y="18"/>
                  </a:lnTo>
                  <a:lnTo>
                    <a:pt x="3" y="18"/>
                  </a:lnTo>
                  <a:lnTo>
                    <a:pt x="2" y="18"/>
                  </a:lnTo>
                  <a:lnTo>
                    <a:pt x="1" y="19"/>
                  </a:lnTo>
                  <a:lnTo>
                    <a:pt x="0" y="19"/>
                  </a:lnTo>
                  <a:lnTo>
                    <a:pt x="0" y="18"/>
                  </a:lnTo>
                  <a:lnTo>
                    <a:pt x="0" y="17"/>
                  </a:lnTo>
                  <a:lnTo>
                    <a:pt x="1" y="16"/>
                  </a:lnTo>
                  <a:lnTo>
                    <a:pt x="1" y="15"/>
                  </a:lnTo>
                  <a:lnTo>
                    <a:pt x="1" y="13"/>
                  </a:lnTo>
                  <a:lnTo>
                    <a:pt x="2" y="12"/>
                  </a:lnTo>
                  <a:lnTo>
                    <a:pt x="3" y="10"/>
                  </a:lnTo>
                  <a:lnTo>
                    <a:pt x="3" y="9"/>
                  </a:lnTo>
                  <a:lnTo>
                    <a:pt x="4" y="7"/>
                  </a:lnTo>
                  <a:lnTo>
                    <a:pt x="5" y="6"/>
                  </a:lnTo>
                  <a:lnTo>
                    <a:pt x="5" y="4"/>
                  </a:lnTo>
                  <a:lnTo>
                    <a:pt x="6" y="3"/>
                  </a:lnTo>
                  <a:lnTo>
                    <a:pt x="7" y="2"/>
                  </a:lnTo>
                  <a:lnTo>
                    <a:pt x="8" y="1"/>
                  </a:lnTo>
                  <a:lnTo>
                    <a:pt x="9" y="0"/>
                  </a:lnTo>
                  <a:lnTo>
                    <a:pt x="9" y="1"/>
                  </a:lnTo>
                  <a:lnTo>
                    <a:pt x="10" y="2"/>
                  </a:lnTo>
                  <a:lnTo>
                    <a:pt x="10" y="3"/>
                  </a:lnTo>
                  <a:lnTo>
                    <a:pt x="10" y="4"/>
                  </a:lnTo>
                  <a:lnTo>
                    <a:pt x="11" y="5"/>
                  </a:lnTo>
                  <a:lnTo>
                    <a:pt x="11" y="6"/>
                  </a:lnTo>
                  <a:lnTo>
                    <a:pt x="12" y="6"/>
                  </a:lnTo>
                  <a:lnTo>
                    <a:pt x="17" y="9"/>
                  </a:lnTo>
                  <a:lnTo>
                    <a:pt x="21" y="11"/>
                  </a:lnTo>
                  <a:lnTo>
                    <a:pt x="26" y="12"/>
                  </a:lnTo>
                  <a:lnTo>
                    <a:pt x="30" y="14"/>
                  </a:lnTo>
                  <a:lnTo>
                    <a:pt x="36" y="17"/>
                  </a:lnTo>
                  <a:lnTo>
                    <a:pt x="43" y="19"/>
                  </a:lnTo>
                  <a:lnTo>
                    <a:pt x="53" y="23"/>
                  </a:lnTo>
                  <a:lnTo>
                    <a:pt x="66" y="28"/>
                  </a:lnTo>
                  <a:lnTo>
                    <a:pt x="68" y="28"/>
                  </a:lnTo>
                  <a:lnTo>
                    <a:pt x="69" y="28"/>
                  </a:lnTo>
                  <a:lnTo>
                    <a:pt x="71" y="28"/>
                  </a:lnTo>
                  <a:lnTo>
                    <a:pt x="72" y="28"/>
                  </a:lnTo>
                  <a:lnTo>
                    <a:pt x="72" y="27"/>
                  </a:lnTo>
                  <a:lnTo>
                    <a:pt x="73" y="27"/>
                  </a:lnTo>
                  <a:lnTo>
                    <a:pt x="74" y="26"/>
                  </a:lnTo>
                  <a:lnTo>
                    <a:pt x="74" y="28"/>
                  </a:lnTo>
                  <a:lnTo>
                    <a:pt x="74" y="29"/>
                  </a:lnTo>
                  <a:lnTo>
                    <a:pt x="74" y="30"/>
                  </a:lnTo>
                  <a:lnTo>
                    <a:pt x="73" y="31"/>
                  </a:lnTo>
                  <a:lnTo>
                    <a:pt x="73" y="33"/>
                  </a:lnTo>
                  <a:lnTo>
                    <a:pt x="72" y="34"/>
                  </a:lnTo>
                  <a:lnTo>
                    <a:pt x="72" y="35"/>
                  </a:lnTo>
                  <a:lnTo>
                    <a:pt x="71" y="36"/>
                  </a:lnTo>
                  <a:lnTo>
                    <a:pt x="70" y="39"/>
                  </a:lnTo>
                  <a:lnTo>
                    <a:pt x="69" y="41"/>
                  </a:lnTo>
                  <a:lnTo>
                    <a:pt x="68" y="42"/>
                  </a:lnTo>
                  <a:lnTo>
                    <a:pt x="68" y="44"/>
                  </a:lnTo>
                  <a:lnTo>
                    <a:pt x="67" y="45"/>
                  </a:lnTo>
                  <a:lnTo>
                    <a:pt x="67" y="46"/>
                  </a:lnTo>
                  <a:lnTo>
                    <a:pt x="66" y="46"/>
                  </a:lnTo>
                  <a:close/>
                </a:path>
              </a:pathLst>
            </a:custGeom>
            <a:solidFill>
              <a:srgbClr val="F8C400"/>
            </a:solidFill>
            <a:ln w="9525">
              <a:noFill/>
              <a:round/>
              <a:headEnd/>
              <a:tailEnd/>
            </a:ln>
          </p:spPr>
          <p:txBody>
            <a:bodyPr/>
            <a:lstStyle/>
            <a:p>
              <a:endParaRPr lang="en-US"/>
            </a:p>
          </p:txBody>
        </p:sp>
        <p:sp>
          <p:nvSpPr>
            <p:cNvPr id="26690" name="Freeform 474"/>
            <p:cNvSpPr>
              <a:spLocks/>
            </p:cNvSpPr>
            <p:nvPr/>
          </p:nvSpPr>
          <p:spPr bwMode="auto">
            <a:xfrm>
              <a:off x="1021" y="1122"/>
              <a:ext cx="26" cy="6"/>
            </a:xfrm>
            <a:custGeom>
              <a:avLst/>
              <a:gdLst>
                <a:gd name="T0" fmla="*/ 0 w 26"/>
                <a:gd name="T1" fmla="*/ 6 h 6"/>
                <a:gd name="T2" fmla="*/ 0 w 26"/>
                <a:gd name="T3" fmla="*/ 5 h 6"/>
                <a:gd name="T4" fmla="*/ 0 w 26"/>
                <a:gd name="T5" fmla="*/ 3 h 6"/>
                <a:gd name="T6" fmla="*/ 0 w 26"/>
                <a:gd name="T7" fmla="*/ 1 h 6"/>
                <a:gd name="T8" fmla="*/ 0 w 26"/>
                <a:gd name="T9" fmla="*/ 0 h 6"/>
                <a:gd name="T10" fmla="*/ 3 w 26"/>
                <a:gd name="T11" fmla="*/ 0 h 6"/>
                <a:gd name="T12" fmla="*/ 6 w 26"/>
                <a:gd name="T13" fmla="*/ 0 h 6"/>
                <a:gd name="T14" fmla="*/ 9 w 26"/>
                <a:gd name="T15" fmla="*/ 0 h 6"/>
                <a:gd name="T16" fmla="*/ 13 w 26"/>
                <a:gd name="T17" fmla="*/ 0 h 6"/>
                <a:gd name="T18" fmla="*/ 16 w 26"/>
                <a:gd name="T19" fmla="*/ 0 h 6"/>
                <a:gd name="T20" fmla="*/ 19 w 26"/>
                <a:gd name="T21" fmla="*/ 0 h 6"/>
                <a:gd name="T22" fmla="*/ 22 w 26"/>
                <a:gd name="T23" fmla="*/ 0 h 6"/>
                <a:gd name="T24" fmla="*/ 26 w 26"/>
                <a:gd name="T25" fmla="*/ 0 h 6"/>
                <a:gd name="T26" fmla="*/ 26 w 26"/>
                <a:gd name="T27" fmla="*/ 1 h 6"/>
                <a:gd name="T28" fmla="*/ 26 w 26"/>
                <a:gd name="T29" fmla="*/ 3 h 6"/>
                <a:gd name="T30" fmla="*/ 26 w 26"/>
                <a:gd name="T31" fmla="*/ 5 h 6"/>
                <a:gd name="T32" fmla="*/ 26 w 26"/>
                <a:gd name="T33" fmla="*/ 6 h 6"/>
                <a:gd name="T34" fmla="*/ 22 w 26"/>
                <a:gd name="T35" fmla="*/ 6 h 6"/>
                <a:gd name="T36" fmla="*/ 19 w 26"/>
                <a:gd name="T37" fmla="*/ 6 h 6"/>
                <a:gd name="T38" fmla="*/ 16 w 26"/>
                <a:gd name="T39" fmla="*/ 6 h 6"/>
                <a:gd name="T40" fmla="*/ 13 w 26"/>
                <a:gd name="T41" fmla="*/ 6 h 6"/>
                <a:gd name="T42" fmla="*/ 10 w 26"/>
                <a:gd name="T43" fmla="*/ 6 h 6"/>
                <a:gd name="T44" fmla="*/ 7 w 26"/>
                <a:gd name="T45" fmla="*/ 6 h 6"/>
                <a:gd name="T46" fmla="*/ 4 w 26"/>
                <a:gd name="T47" fmla="*/ 6 h 6"/>
                <a:gd name="T48" fmla="*/ 0 w 26"/>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6"/>
                <a:gd name="T77" fmla="*/ 26 w 26"/>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6">
                  <a:moveTo>
                    <a:pt x="0" y="6"/>
                  </a:moveTo>
                  <a:lnTo>
                    <a:pt x="0" y="5"/>
                  </a:lnTo>
                  <a:lnTo>
                    <a:pt x="0" y="3"/>
                  </a:lnTo>
                  <a:lnTo>
                    <a:pt x="0" y="1"/>
                  </a:lnTo>
                  <a:lnTo>
                    <a:pt x="0" y="0"/>
                  </a:lnTo>
                  <a:lnTo>
                    <a:pt x="3" y="0"/>
                  </a:lnTo>
                  <a:lnTo>
                    <a:pt x="6" y="0"/>
                  </a:lnTo>
                  <a:lnTo>
                    <a:pt x="9" y="0"/>
                  </a:lnTo>
                  <a:lnTo>
                    <a:pt x="13" y="0"/>
                  </a:lnTo>
                  <a:lnTo>
                    <a:pt x="16" y="0"/>
                  </a:lnTo>
                  <a:lnTo>
                    <a:pt x="19" y="0"/>
                  </a:lnTo>
                  <a:lnTo>
                    <a:pt x="22" y="0"/>
                  </a:lnTo>
                  <a:lnTo>
                    <a:pt x="26" y="0"/>
                  </a:lnTo>
                  <a:lnTo>
                    <a:pt x="26" y="1"/>
                  </a:lnTo>
                  <a:lnTo>
                    <a:pt x="26" y="3"/>
                  </a:lnTo>
                  <a:lnTo>
                    <a:pt x="26" y="5"/>
                  </a:lnTo>
                  <a:lnTo>
                    <a:pt x="26" y="6"/>
                  </a:lnTo>
                  <a:lnTo>
                    <a:pt x="22" y="6"/>
                  </a:lnTo>
                  <a:lnTo>
                    <a:pt x="19" y="6"/>
                  </a:lnTo>
                  <a:lnTo>
                    <a:pt x="16" y="6"/>
                  </a:lnTo>
                  <a:lnTo>
                    <a:pt x="13" y="6"/>
                  </a:lnTo>
                  <a:lnTo>
                    <a:pt x="10" y="6"/>
                  </a:lnTo>
                  <a:lnTo>
                    <a:pt x="7" y="6"/>
                  </a:lnTo>
                  <a:lnTo>
                    <a:pt x="4" y="6"/>
                  </a:lnTo>
                  <a:lnTo>
                    <a:pt x="0" y="6"/>
                  </a:lnTo>
                  <a:close/>
                </a:path>
              </a:pathLst>
            </a:custGeom>
            <a:solidFill>
              <a:srgbClr val="A98F00"/>
            </a:solidFill>
            <a:ln w="9525">
              <a:noFill/>
              <a:round/>
              <a:headEnd/>
              <a:tailEnd/>
            </a:ln>
          </p:spPr>
          <p:txBody>
            <a:bodyPr/>
            <a:lstStyle/>
            <a:p>
              <a:endParaRPr lang="en-US"/>
            </a:p>
          </p:txBody>
        </p:sp>
        <p:sp>
          <p:nvSpPr>
            <p:cNvPr id="26691" name="Freeform 475"/>
            <p:cNvSpPr>
              <a:spLocks/>
            </p:cNvSpPr>
            <p:nvPr/>
          </p:nvSpPr>
          <p:spPr bwMode="auto">
            <a:xfrm>
              <a:off x="1062" y="1122"/>
              <a:ext cx="13" cy="6"/>
            </a:xfrm>
            <a:custGeom>
              <a:avLst/>
              <a:gdLst>
                <a:gd name="T0" fmla="*/ 0 w 13"/>
                <a:gd name="T1" fmla="*/ 6 h 6"/>
                <a:gd name="T2" fmla="*/ 0 w 13"/>
                <a:gd name="T3" fmla="*/ 5 h 6"/>
                <a:gd name="T4" fmla="*/ 0 w 13"/>
                <a:gd name="T5" fmla="*/ 3 h 6"/>
                <a:gd name="T6" fmla="*/ 0 w 13"/>
                <a:gd name="T7" fmla="*/ 1 h 6"/>
                <a:gd name="T8" fmla="*/ 0 w 13"/>
                <a:gd name="T9" fmla="*/ 0 h 6"/>
                <a:gd name="T10" fmla="*/ 1 w 13"/>
                <a:gd name="T11" fmla="*/ 0 h 6"/>
                <a:gd name="T12" fmla="*/ 3 w 13"/>
                <a:gd name="T13" fmla="*/ 0 h 6"/>
                <a:gd name="T14" fmla="*/ 5 w 13"/>
                <a:gd name="T15" fmla="*/ 0 h 6"/>
                <a:gd name="T16" fmla="*/ 6 w 13"/>
                <a:gd name="T17" fmla="*/ 0 h 6"/>
                <a:gd name="T18" fmla="*/ 8 w 13"/>
                <a:gd name="T19" fmla="*/ 0 h 6"/>
                <a:gd name="T20" fmla="*/ 10 w 13"/>
                <a:gd name="T21" fmla="*/ 0 h 6"/>
                <a:gd name="T22" fmla="*/ 11 w 13"/>
                <a:gd name="T23" fmla="*/ 0 h 6"/>
                <a:gd name="T24" fmla="*/ 13 w 13"/>
                <a:gd name="T25" fmla="*/ 0 h 6"/>
                <a:gd name="T26" fmla="*/ 13 w 13"/>
                <a:gd name="T27" fmla="*/ 1 h 6"/>
                <a:gd name="T28" fmla="*/ 13 w 13"/>
                <a:gd name="T29" fmla="*/ 3 h 6"/>
                <a:gd name="T30" fmla="*/ 13 w 13"/>
                <a:gd name="T31" fmla="*/ 5 h 6"/>
                <a:gd name="T32" fmla="*/ 13 w 13"/>
                <a:gd name="T33" fmla="*/ 6 h 6"/>
                <a:gd name="T34" fmla="*/ 11 w 13"/>
                <a:gd name="T35" fmla="*/ 6 h 6"/>
                <a:gd name="T36" fmla="*/ 10 w 13"/>
                <a:gd name="T37" fmla="*/ 6 h 6"/>
                <a:gd name="T38" fmla="*/ 8 w 13"/>
                <a:gd name="T39" fmla="*/ 6 h 6"/>
                <a:gd name="T40" fmla="*/ 6 w 13"/>
                <a:gd name="T41" fmla="*/ 6 h 6"/>
                <a:gd name="T42" fmla="*/ 5 w 13"/>
                <a:gd name="T43" fmla="*/ 6 h 6"/>
                <a:gd name="T44" fmla="*/ 3 w 13"/>
                <a:gd name="T45" fmla="*/ 6 h 6"/>
                <a:gd name="T46" fmla="*/ 1 w 13"/>
                <a:gd name="T47" fmla="*/ 6 h 6"/>
                <a:gd name="T48" fmla="*/ 0 w 13"/>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6"/>
                <a:gd name="T77" fmla="*/ 13 w 13"/>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6">
                  <a:moveTo>
                    <a:pt x="0" y="6"/>
                  </a:moveTo>
                  <a:lnTo>
                    <a:pt x="0" y="5"/>
                  </a:lnTo>
                  <a:lnTo>
                    <a:pt x="0" y="3"/>
                  </a:lnTo>
                  <a:lnTo>
                    <a:pt x="0" y="1"/>
                  </a:lnTo>
                  <a:lnTo>
                    <a:pt x="0" y="0"/>
                  </a:lnTo>
                  <a:lnTo>
                    <a:pt x="1" y="0"/>
                  </a:lnTo>
                  <a:lnTo>
                    <a:pt x="3" y="0"/>
                  </a:lnTo>
                  <a:lnTo>
                    <a:pt x="5" y="0"/>
                  </a:lnTo>
                  <a:lnTo>
                    <a:pt x="6" y="0"/>
                  </a:lnTo>
                  <a:lnTo>
                    <a:pt x="8" y="0"/>
                  </a:lnTo>
                  <a:lnTo>
                    <a:pt x="10" y="0"/>
                  </a:lnTo>
                  <a:lnTo>
                    <a:pt x="11" y="0"/>
                  </a:lnTo>
                  <a:lnTo>
                    <a:pt x="13" y="0"/>
                  </a:lnTo>
                  <a:lnTo>
                    <a:pt x="13" y="1"/>
                  </a:lnTo>
                  <a:lnTo>
                    <a:pt x="13" y="3"/>
                  </a:lnTo>
                  <a:lnTo>
                    <a:pt x="13" y="5"/>
                  </a:lnTo>
                  <a:lnTo>
                    <a:pt x="13" y="6"/>
                  </a:lnTo>
                  <a:lnTo>
                    <a:pt x="11" y="6"/>
                  </a:lnTo>
                  <a:lnTo>
                    <a:pt x="10" y="6"/>
                  </a:lnTo>
                  <a:lnTo>
                    <a:pt x="8" y="6"/>
                  </a:lnTo>
                  <a:lnTo>
                    <a:pt x="6" y="6"/>
                  </a:lnTo>
                  <a:lnTo>
                    <a:pt x="5" y="6"/>
                  </a:lnTo>
                  <a:lnTo>
                    <a:pt x="3" y="6"/>
                  </a:lnTo>
                  <a:lnTo>
                    <a:pt x="1" y="6"/>
                  </a:lnTo>
                  <a:lnTo>
                    <a:pt x="0" y="6"/>
                  </a:lnTo>
                  <a:close/>
                </a:path>
              </a:pathLst>
            </a:custGeom>
            <a:solidFill>
              <a:srgbClr val="A98F00"/>
            </a:solidFill>
            <a:ln w="9525">
              <a:noFill/>
              <a:round/>
              <a:headEnd/>
              <a:tailEnd/>
            </a:ln>
          </p:spPr>
          <p:txBody>
            <a:bodyPr/>
            <a:lstStyle/>
            <a:p>
              <a:endParaRPr lang="en-US"/>
            </a:p>
          </p:txBody>
        </p:sp>
        <p:sp>
          <p:nvSpPr>
            <p:cNvPr id="26692" name="Freeform 476"/>
            <p:cNvSpPr>
              <a:spLocks/>
            </p:cNvSpPr>
            <p:nvPr/>
          </p:nvSpPr>
          <p:spPr bwMode="auto">
            <a:xfrm>
              <a:off x="1090" y="1122"/>
              <a:ext cx="17" cy="6"/>
            </a:xfrm>
            <a:custGeom>
              <a:avLst/>
              <a:gdLst>
                <a:gd name="T0" fmla="*/ 0 w 17"/>
                <a:gd name="T1" fmla="*/ 6 h 6"/>
                <a:gd name="T2" fmla="*/ 0 w 17"/>
                <a:gd name="T3" fmla="*/ 5 h 6"/>
                <a:gd name="T4" fmla="*/ 0 w 17"/>
                <a:gd name="T5" fmla="*/ 3 h 6"/>
                <a:gd name="T6" fmla="*/ 0 w 17"/>
                <a:gd name="T7" fmla="*/ 2 h 6"/>
                <a:gd name="T8" fmla="*/ 0 w 17"/>
                <a:gd name="T9" fmla="*/ 0 h 6"/>
                <a:gd name="T10" fmla="*/ 2 w 17"/>
                <a:gd name="T11" fmla="*/ 0 h 6"/>
                <a:gd name="T12" fmla="*/ 4 w 17"/>
                <a:gd name="T13" fmla="*/ 0 h 6"/>
                <a:gd name="T14" fmla="*/ 6 w 17"/>
                <a:gd name="T15" fmla="*/ 0 h 6"/>
                <a:gd name="T16" fmla="*/ 8 w 17"/>
                <a:gd name="T17" fmla="*/ 0 h 6"/>
                <a:gd name="T18" fmla="*/ 10 w 17"/>
                <a:gd name="T19" fmla="*/ 0 h 6"/>
                <a:gd name="T20" fmla="*/ 13 w 17"/>
                <a:gd name="T21" fmla="*/ 0 h 6"/>
                <a:gd name="T22" fmla="*/ 15 w 17"/>
                <a:gd name="T23" fmla="*/ 0 h 6"/>
                <a:gd name="T24" fmla="*/ 17 w 17"/>
                <a:gd name="T25" fmla="*/ 0 h 6"/>
                <a:gd name="T26" fmla="*/ 17 w 17"/>
                <a:gd name="T27" fmla="*/ 2 h 6"/>
                <a:gd name="T28" fmla="*/ 17 w 17"/>
                <a:gd name="T29" fmla="*/ 3 h 6"/>
                <a:gd name="T30" fmla="*/ 17 w 17"/>
                <a:gd name="T31" fmla="*/ 5 h 6"/>
                <a:gd name="T32" fmla="*/ 17 w 17"/>
                <a:gd name="T33" fmla="*/ 6 h 6"/>
                <a:gd name="T34" fmla="*/ 15 w 17"/>
                <a:gd name="T35" fmla="*/ 6 h 6"/>
                <a:gd name="T36" fmla="*/ 12 w 17"/>
                <a:gd name="T37" fmla="*/ 6 h 6"/>
                <a:gd name="T38" fmla="*/ 10 w 17"/>
                <a:gd name="T39" fmla="*/ 6 h 6"/>
                <a:gd name="T40" fmla="*/ 8 w 17"/>
                <a:gd name="T41" fmla="*/ 6 h 6"/>
                <a:gd name="T42" fmla="*/ 6 w 17"/>
                <a:gd name="T43" fmla="*/ 6 h 6"/>
                <a:gd name="T44" fmla="*/ 4 w 17"/>
                <a:gd name="T45" fmla="*/ 6 h 6"/>
                <a:gd name="T46" fmla="*/ 2 w 17"/>
                <a:gd name="T47" fmla="*/ 6 h 6"/>
                <a:gd name="T48" fmla="*/ 0 w 17"/>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6"/>
                <a:gd name="T77" fmla="*/ 17 w 17"/>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6">
                  <a:moveTo>
                    <a:pt x="0" y="6"/>
                  </a:moveTo>
                  <a:lnTo>
                    <a:pt x="0" y="5"/>
                  </a:lnTo>
                  <a:lnTo>
                    <a:pt x="0" y="3"/>
                  </a:lnTo>
                  <a:lnTo>
                    <a:pt x="0" y="2"/>
                  </a:lnTo>
                  <a:lnTo>
                    <a:pt x="0" y="0"/>
                  </a:lnTo>
                  <a:lnTo>
                    <a:pt x="2" y="0"/>
                  </a:lnTo>
                  <a:lnTo>
                    <a:pt x="4" y="0"/>
                  </a:lnTo>
                  <a:lnTo>
                    <a:pt x="6" y="0"/>
                  </a:lnTo>
                  <a:lnTo>
                    <a:pt x="8" y="0"/>
                  </a:lnTo>
                  <a:lnTo>
                    <a:pt x="10" y="0"/>
                  </a:lnTo>
                  <a:lnTo>
                    <a:pt x="13" y="0"/>
                  </a:lnTo>
                  <a:lnTo>
                    <a:pt x="15" y="0"/>
                  </a:lnTo>
                  <a:lnTo>
                    <a:pt x="17" y="0"/>
                  </a:lnTo>
                  <a:lnTo>
                    <a:pt x="17" y="2"/>
                  </a:lnTo>
                  <a:lnTo>
                    <a:pt x="17" y="3"/>
                  </a:lnTo>
                  <a:lnTo>
                    <a:pt x="17" y="5"/>
                  </a:lnTo>
                  <a:lnTo>
                    <a:pt x="17" y="6"/>
                  </a:lnTo>
                  <a:lnTo>
                    <a:pt x="15" y="6"/>
                  </a:lnTo>
                  <a:lnTo>
                    <a:pt x="12" y="6"/>
                  </a:lnTo>
                  <a:lnTo>
                    <a:pt x="10" y="6"/>
                  </a:lnTo>
                  <a:lnTo>
                    <a:pt x="8" y="6"/>
                  </a:lnTo>
                  <a:lnTo>
                    <a:pt x="6" y="6"/>
                  </a:lnTo>
                  <a:lnTo>
                    <a:pt x="4" y="6"/>
                  </a:lnTo>
                  <a:lnTo>
                    <a:pt x="2" y="6"/>
                  </a:lnTo>
                  <a:lnTo>
                    <a:pt x="0" y="6"/>
                  </a:lnTo>
                  <a:close/>
                </a:path>
              </a:pathLst>
            </a:custGeom>
            <a:solidFill>
              <a:srgbClr val="A98F00"/>
            </a:solidFill>
            <a:ln w="9525">
              <a:noFill/>
              <a:round/>
              <a:headEnd/>
              <a:tailEnd/>
            </a:ln>
          </p:spPr>
          <p:txBody>
            <a:bodyPr/>
            <a:lstStyle/>
            <a:p>
              <a:endParaRPr lang="en-US"/>
            </a:p>
          </p:txBody>
        </p:sp>
        <p:sp>
          <p:nvSpPr>
            <p:cNvPr id="26693" name="Freeform 477"/>
            <p:cNvSpPr>
              <a:spLocks/>
            </p:cNvSpPr>
            <p:nvPr/>
          </p:nvSpPr>
          <p:spPr bwMode="auto">
            <a:xfrm>
              <a:off x="1119" y="1122"/>
              <a:ext cx="27" cy="6"/>
            </a:xfrm>
            <a:custGeom>
              <a:avLst/>
              <a:gdLst>
                <a:gd name="T0" fmla="*/ 0 w 27"/>
                <a:gd name="T1" fmla="*/ 6 h 6"/>
                <a:gd name="T2" fmla="*/ 0 w 27"/>
                <a:gd name="T3" fmla="*/ 5 h 6"/>
                <a:gd name="T4" fmla="*/ 0 w 27"/>
                <a:gd name="T5" fmla="*/ 3 h 6"/>
                <a:gd name="T6" fmla="*/ 0 w 27"/>
                <a:gd name="T7" fmla="*/ 1 h 6"/>
                <a:gd name="T8" fmla="*/ 0 w 27"/>
                <a:gd name="T9" fmla="*/ 0 h 6"/>
                <a:gd name="T10" fmla="*/ 4 w 27"/>
                <a:gd name="T11" fmla="*/ 0 h 6"/>
                <a:gd name="T12" fmla="*/ 7 w 27"/>
                <a:gd name="T13" fmla="*/ 0 h 6"/>
                <a:gd name="T14" fmla="*/ 10 w 27"/>
                <a:gd name="T15" fmla="*/ 0 h 6"/>
                <a:gd name="T16" fmla="*/ 13 w 27"/>
                <a:gd name="T17" fmla="*/ 0 h 6"/>
                <a:gd name="T18" fmla="*/ 17 w 27"/>
                <a:gd name="T19" fmla="*/ 0 h 6"/>
                <a:gd name="T20" fmla="*/ 20 w 27"/>
                <a:gd name="T21" fmla="*/ 0 h 6"/>
                <a:gd name="T22" fmla="*/ 23 w 27"/>
                <a:gd name="T23" fmla="*/ 0 h 6"/>
                <a:gd name="T24" fmla="*/ 27 w 27"/>
                <a:gd name="T25" fmla="*/ 0 h 6"/>
                <a:gd name="T26" fmla="*/ 27 w 27"/>
                <a:gd name="T27" fmla="*/ 1 h 6"/>
                <a:gd name="T28" fmla="*/ 27 w 27"/>
                <a:gd name="T29" fmla="*/ 3 h 6"/>
                <a:gd name="T30" fmla="*/ 27 w 27"/>
                <a:gd name="T31" fmla="*/ 4 h 6"/>
                <a:gd name="T32" fmla="*/ 27 w 27"/>
                <a:gd name="T33" fmla="*/ 6 h 6"/>
                <a:gd name="T34" fmla="*/ 23 w 27"/>
                <a:gd name="T35" fmla="*/ 6 h 6"/>
                <a:gd name="T36" fmla="*/ 20 w 27"/>
                <a:gd name="T37" fmla="*/ 6 h 6"/>
                <a:gd name="T38" fmla="*/ 17 w 27"/>
                <a:gd name="T39" fmla="*/ 6 h 6"/>
                <a:gd name="T40" fmla="*/ 13 w 27"/>
                <a:gd name="T41" fmla="*/ 6 h 6"/>
                <a:gd name="T42" fmla="*/ 10 w 27"/>
                <a:gd name="T43" fmla="*/ 6 h 6"/>
                <a:gd name="T44" fmla="*/ 7 w 27"/>
                <a:gd name="T45" fmla="*/ 6 h 6"/>
                <a:gd name="T46" fmla="*/ 4 w 27"/>
                <a:gd name="T47" fmla="*/ 6 h 6"/>
                <a:gd name="T48" fmla="*/ 0 w 27"/>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6"/>
                <a:gd name="T77" fmla="*/ 27 w 27"/>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6">
                  <a:moveTo>
                    <a:pt x="0" y="6"/>
                  </a:moveTo>
                  <a:lnTo>
                    <a:pt x="0" y="5"/>
                  </a:lnTo>
                  <a:lnTo>
                    <a:pt x="0" y="3"/>
                  </a:lnTo>
                  <a:lnTo>
                    <a:pt x="0" y="1"/>
                  </a:lnTo>
                  <a:lnTo>
                    <a:pt x="0" y="0"/>
                  </a:lnTo>
                  <a:lnTo>
                    <a:pt x="4" y="0"/>
                  </a:lnTo>
                  <a:lnTo>
                    <a:pt x="7" y="0"/>
                  </a:lnTo>
                  <a:lnTo>
                    <a:pt x="10" y="0"/>
                  </a:lnTo>
                  <a:lnTo>
                    <a:pt x="13" y="0"/>
                  </a:lnTo>
                  <a:lnTo>
                    <a:pt x="17" y="0"/>
                  </a:lnTo>
                  <a:lnTo>
                    <a:pt x="20" y="0"/>
                  </a:lnTo>
                  <a:lnTo>
                    <a:pt x="23" y="0"/>
                  </a:lnTo>
                  <a:lnTo>
                    <a:pt x="27" y="0"/>
                  </a:lnTo>
                  <a:lnTo>
                    <a:pt x="27" y="1"/>
                  </a:lnTo>
                  <a:lnTo>
                    <a:pt x="27" y="3"/>
                  </a:lnTo>
                  <a:lnTo>
                    <a:pt x="27" y="4"/>
                  </a:lnTo>
                  <a:lnTo>
                    <a:pt x="27" y="6"/>
                  </a:lnTo>
                  <a:lnTo>
                    <a:pt x="23" y="6"/>
                  </a:lnTo>
                  <a:lnTo>
                    <a:pt x="20" y="6"/>
                  </a:lnTo>
                  <a:lnTo>
                    <a:pt x="17" y="6"/>
                  </a:lnTo>
                  <a:lnTo>
                    <a:pt x="13" y="6"/>
                  </a:lnTo>
                  <a:lnTo>
                    <a:pt x="10" y="6"/>
                  </a:lnTo>
                  <a:lnTo>
                    <a:pt x="7" y="6"/>
                  </a:lnTo>
                  <a:lnTo>
                    <a:pt x="4" y="6"/>
                  </a:lnTo>
                  <a:lnTo>
                    <a:pt x="0" y="6"/>
                  </a:lnTo>
                  <a:close/>
                </a:path>
              </a:pathLst>
            </a:custGeom>
            <a:solidFill>
              <a:srgbClr val="A98F00"/>
            </a:solidFill>
            <a:ln w="9525">
              <a:noFill/>
              <a:round/>
              <a:headEnd/>
              <a:tailEnd/>
            </a:ln>
          </p:spPr>
          <p:txBody>
            <a:bodyPr/>
            <a:lstStyle/>
            <a:p>
              <a:endParaRPr lang="en-US"/>
            </a:p>
          </p:txBody>
        </p:sp>
        <p:sp>
          <p:nvSpPr>
            <p:cNvPr id="26694" name="Freeform 478"/>
            <p:cNvSpPr>
              <a:spLocks/>
            </p:cNvSpPr>
            <p:nvPr/>
          </p:nvSpPr>
          <p:spPr bwMode="auto">
            <a:xfrm>
              <a:off x="796" y="1121"/>
              <a:ext cx="26" cy="7"/>
            </a:xfrm>
            <a:custGeom>
              <a:avLst/>
              <a:gdLst>
                <a:gd name="T0" fmla="*/ 0 w 26"/>
                <a:gd name="T1" fmla="*/ 7 h 7"/>
                <a:gd name="T2" fmla="*/ 0 w 26"/>
                <a:gd name="T3" fmla="*/ 5 h 7"/>
                <a:gd name="T4" fmla="*/ 0 w 26"/>
                <a:gd name="T5" fmla="*/ 3 h 7"/>
                <a:gd name="T6" fmla="*/ 0 w 26"/>
                <a:gd name="T7" fmla="*/ 1 h 7"/>
                <a:gd name="T8" fmla="*/ 0 w 26"/>
                <a:gd name="T9" fmla="*/ 0 h 7"/>
                <a:gd name="T10" fmla="*/ 3 w 26"/>
                <a:gd name="T11" fmla="*/ 0 h 7"/>
                <a:gd name="T12" fmla="*/ 7 w 26"/>
                <a:gd name="T13" fmla="*/ 0 h 7"/>
                <a:gd name="T14" fmla="*/ 10 w 26"/>
                <a:gd name="T15" fmla="*/ 0 h 7"/>
                <a:gd name="T16" fmla="*/ 13 w 26"/>
                <a:gd name="T17" fmla="*/ 0 h 7"/>
                <a:gd name="T18" fmla="*/ 16 w 26"/>
                <a:gd name="T19" fmla="*/ 0 h 7"/>
                <a:gd name="T20" fmla="*/ 19 w 26"/>
                <a:gd name="T21" fmla="*/ 0 h 7"/>
                <a:gd name="T22" fmla="*/ 22 w 26"/>
                <a:gd name="T23" fmla="*/ 0 h 7"/>
                <a:gd name="T24" fmla="*/ 26 w 26"/>
                <a:gd name="T25" fmla="*/ 1 h 7"/>
                <a:gd name="T26" fmla="*/ 26 w 26"/>
                <a:gd name="T27" fmla="*/ 2 h 7"/>
                <a:gd name="T28" fmla="*/ 25 w 26"/>
                <a:gd name="T29" fmla="*/ 4 h 7"/>
                <a:gd name="T30" fmla="*/ 25 w 26"/>
                <a:gd name="T31" fmla="*/ 5 h 7"/>
                <a:gd name="T32" fmla="*/ 25 w 26"/>
                <a:gd name="T33" fmla="*/ 7 h 7"/>
                <a:gd name="T34" fmla="*/ 22 w 26"/>
                <a:gd name="T35" fmla="*/ 7 h 7"/>
                <a:gd name="T36" fmla="*/ 19 w 26"/>
                <a:gd name="T37" fmla="*/ 7 h 7"/>
                <a:gd name="T38" fmla="*/ 16 w 26"/>
                <a:gd name="T39" fmla="*/ 7 h 7"/>
                <a:gd name="T40" fmla="*/ 13 w 26"/>
                <a:gd name="T41" fmla="*/ 7 h 7"/>
                <a:gd name="T42" fmla="*/ 10 w 26"/>
                <a:gd name="T43" fmla="*/ 7 h 7"/>
                <a:gd name="T44" fmla="*/ 7 w 26"/>
                <a:gd name="T45" fmla="*/ 7 h 7"/>
                <a:gd name="T46" fmla="*/ 4 w 26"/>
                <a:gd name="T47" fmla="*/ 7 h 7"/>
                <a:gd name="T48" fmla="*/ 0 w 26"/>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7"/>
                <a:gd name="T77" fmla="*/ 26 w 26"/>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7">
                  <a:moveTo>
                    <a:pt x="0" y="7"/>
                  </a:moveTo>
                  <a:lnTo>
                    <a:pt x="0" y="5"/>
                  </a:lnTo>
                  <a:lnTo>
                    <a:pt x="0" y="3"/>
                  </a:lnTo>
                  <a:lnTo>
                    <a:pt x="0" y="1"/>
                  </a:lnTo>
                  <a:lnTo>
                    <a:pt x="0" y="0"/>
                  </a:lnTo>
                  <a:lnTo>
                    <a:pt x="3" y="0"/>
                  </a:lnTo>
                  <a:lnTo>
                    <a:pt x="7" y="0"/>
                  </a:lnTo>
                  <a:lnTo>
                    <a:pt x="10" y="0"/>
                  </a:lnTo>
                  <a:lnTo>
                    <a:pt x="13" y="0"/>
                  </a:lnTo>
                  <a:lnTo>
                    <a:pt x="16" y="0"/>
                  </a:lnTo>
                  <a:lnTo>
                    <a:pt x="19" y="0"/>
                  </a:lnTo>
                  <a:lnTo>
                    <a:pt x="22" y="0"/>
                  </a:lnTo>
                  <a:lnTo>
                    <a:pt x="26" y="1"/>
                  </a:lnTo>
                  <a:lnTo>
                    <a:pt x="26" y="2"/>
                  </a:lnTo>
                  <a:lnTo>
                    <a:pt x="25" y="4"/>
                  </a:lnTo>
                  <a:lnTo>
                    <a:pt x="25" y="5"/>
                  </a:lnTo>
                  <a:lnTo>
                    <a:pt x="25" y="7"/>
                  </a:lnTo>
                  <a:lnTo>
                    <a:pt x="22" y="7"/>
                  </a:lnTo>
                  <a:lnTo>
                    <a:pt x="19" y="7"/>
                  </a:lnTo>
                  <a:lnTo>
                    <a:pt x="16" y="7"/>
                  </a:lnTo>
                  <a:lnTo>
                    <a:pt x="13" y="7"/>
                  </a:lnTo>
                  <a:lnTo>
                    <a:pt x="10" y="7"/>
                  </a:lnTo>
                  <a:lnTo>
                    <a:pt x="7" y="7"/>
                  </a:lnTo>
                  <a:lnTo>
                    <a:pt x="4" y="7"/>
                  </a:lnTo>
                  <a:lnTo>
                    <a:pt x="0" y="7"/>
                  </a:lnTo>
                  <a:close/>
                </a:path>
              </a:pathLst>
            </a:custGeom>
            <a:solidFill>
              <a:srgbClr val="A98F00"/>
            </a:solidFill>
            <a:ln w="9525">
              <a:noFill/>
              <a:round/>
              <a:headEnd/>
              <a:tailEnd/>
            </a:ln>
          </p:spPr>
          <p:txBody>
            <a:bodyPr/>
            <a:lstStyle/>
            <a:p>
              <a:endParaRPr lang="en-US"/>
            </a:p>
          </p:txBody>
        </p:sp>
        <p:sp>
          <p:nvSpPr>
            <p:cNvPr id="26695" name="Freeform 479"/>
            <p:cNvSpPr>
              <a:spLocks/>
            </p:cNvSpPr>
            <p:nvPr/>
          </p:nvSpPr>
          <p:spPr bwMode="auto">
            <a:xfrm>
              <a:off x="837" y="1121"/>
              <a:ext cx="19" cy="7"/>
            </a:xfrm>
            <a:custGeom>
              <a:avLst/>
              <a:gdLst>
                <a:gd name="T0" fmla="*/ 0 w 19"/>
                <a:gd name="T1" fmla="*/ 7 h 7"/>
                <a:gd name="T2" fmla="*/ 0 w 19"/>
                <a:gd name="T3" fmla="*/ 5 h 7"/>
                <a:gd name="T4" fmla="*/ 0 w 19"/>
                <a:gd name="T5" fmla="*/ 3 h 7"/>
                <a:gd name="T6" fmla="*/ 0 w 19"/>
                <a:gd name="T7" fmla="*/ 2 h 7"/>
                <a:gd name="T8" fmla="*/ 0 w 19"/>
                <a:gd name="T9" fmla="*/ 0 h 7"/>
                <a:gd name="T10" fmla="*/ 2 w 19"/>
                <a:gd name="T11" fmla="*/ 0 h 7"/>
                <a:gd name="T12" fmla="*/ 4 w 19"/>
                <a:gd name="T13" fmla="*/ 0 h 7"/>
                <a:gd name="T14" fmla="*/ 7 w 19"/>
                <a:gd name="T15" fmla="*/ 0 h 7"/>
                <a:gd name="T16" fmla="*/ 9 w 19"/>
                <a:gd name="T17" fmla="*/ 0 h 7"/>
                <a:gd name="T18" fmla="*/ 12 w 19"/>
                <a:gd name="T19" fmla="*/ 0 h 7"/>
                <a:gd name="T20" fmla="*/ 14 w 19"/>
                <a:gd name="T21" fmla="*/ 0 h 7"/>
                <a:gd name="T22" fmla="*/ 16 w 19"/>
                <a:gd name="T23" fmla="*/ 0 h 7"/>
                <a:gd name="T24" fmla="*/ 19 w 19"/>
                <a:gd name="T25" fmla="*/ 1 h 7"/>
                <a:gd name="T26" fmla="*/ 19 w 19"/>
                <a:gd name="T27" fmla="*/ 2 h 7"/>
                <a:gd name="T28" fmla="*/ 19 w 19"/>
                <a:gd name="T29" fmla="*/ 3 h 7"/>
                <a:gd name="T30" fmla="*/ 19 w 19"/>
                <a:gd name="T31" fmla="*/ 5 h 7"/>
                <a:gd name="T32" fmla="*/ 19 w 19"/>
                <a:gd name="T33" fmla="*/ 6 h 7"/>
                <a:gd name="T34" fmla="*/ 16 w 19"/>
                <a:gd name="T35" fmla="*/ 6 h 7"/>
                <a:gd name="T36" fmla="*/ 14 w 19"/>
                <a:gd name="T37" fmla="*/ 6 h 7"/>
                <a:gd name="T38" fmla="*/ 12 w 19"/>
                <a:gd name="T39" fmla="*/ 6 h 7"/>
                <a:gd name="T40" fmla="*/ 9 w 19"/>
                <a:gd name="T41" fmla="*/ 6 h 7"/>
                <a:gd name="T42" fmla="*/ 7 w 19"/>
                <a:gd name="T43" fmla="*/ 7 h 7"/>
                <a:gd name="T44" fmla="*/ 4 w 19"/>
                <a:gd name="T45" fmla="*/ 7 h 7"/>
                <a:gd name="T46" fmla="*/ 2 w 19"/>
                <a:gd name="T47" fmla="*/ 7 h 7"/>
                <a:gd name="T48" fmla="*/ 0 w 19"/>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
                <a:gd name="T77" fmla="*/ 19 w 19"/>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
                  <a:moveTo>
                    <a:pt x="0" y="7"/>
                  </a:moveTo>
                  <a:lnTo>
                    <a:pt x="0" y="5"/>
                  </a:lnTo>
                  <a:lnTo>
                    <a:pt x="0" y="3"/>
                  </a:lnTo>
                  <a:lnTo>
                    <a:pt x="0" y="2"/>
                  </a:lnTo>
                  <a:lnTo>
                    <a:pt x="0" y="0"/>
                  </a:lnTo>
                  <a:lnTo>
                    <a:pt x="2" y="0"/>
                  </a:lnTo>
                  <a:lnTo>
                    <a:pt x="4" y="0"/>
                  </a:lnTo>
                  <a:lnTo>
                    <a:pt x="7" y="0"/>
                  </a:lnTo>
                  <a:lnTo>
                    <a:pt x="9" y="0"/>
                  </a:lnTo>
                  <a:lnTo>
                    <a:pt x="12" y="0"/>
                  </a:lnTo>
                  <a:lnTo>
                    <a:pt x="14" y="0"/>
                  </a:lnTo>
                  <a:lnTo>
                    <a:pt x="16" y="0"/>
                  </a:lnTo>
                  <a:lnTo>
                    <a:pt x="19" y="1"/>
                  </a:lnTo>
                  <a:lnTo>
                    <a:pt x="19" y="2"/>
                  </a:lnTo>
                  <a:lnTo>
                    <a:pt x="19" y="3"/>
                  </a:lnTo>
                  <a:lnTo>
                    <a:pt x="19" y="5"/>
                  </a:lnTo>
                  <a:lnTo>
                    <a:pt x="19" y="6"/>
                  </a:lnTo>
                  <a:lnTo>
                    <a:pt x="16" y="6"/>
                  </a:lnTo>
                  <a:lnTo>
                    <a:pt x="14" y="6"/>
                  </a:lnTo>
                  <a:lnTo>
                    <a:pt x="12" y="6"/>
                  </a:lnTo>
                  <a:lnTo>
                    <a:pt x="9" y="6"/>
                  </a:lnTo>
                  <a:lnTo>
                    <a:pt x="7"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696" name="Freeform 480"/>
            <p:cNvSpPr>
              <a:spLocks/>
            </p:cNvSpPr>
            <p:nvPr/>
          </p:nvSpPr>
          <p:spPr bwMode="auto">
            <a:xfrm>
              <a:off x="869" y="1121"/>
              <a:ext cx="15" cy="7"/>
            </a:xfrm>
            <a:custGeom>
              <a:avLst/>
              <a:gdLst>
                <a:gd name="T0" fmla="*/ 0 w 15"/>
                <a:gd name="T1" fmla="*/ 7 h 7"/>
                <a:gd name="T2" fmla="*/ 0 w 15"/>
                <a:gd name="T3" fmla="*/ 5 h 7"/>
                <a:gd name="T4" fmla="*/ 0 w 15"/>
                <a:gd name="T5" fmla="*/ 4 h 7"/>
                <a:gd name="T6" fmla="*/ 0 w 15"/>
                <a:gd name="T7" fmla="*/ 2 h 7"/>
                <a:gd name="T8" fmla="*/ 0 w 15"/>
                <a:gd name="T9" fmla="*/ 1 h 7"/>
                <a:gd name="T10" fmla="*/ 2 w 15"/>
                <a:gd name="T11" fmla="*/ 0 h 7"/>
                <a:gd name="T12" fmla="*/ 3 w 15"/>
                <a:gd name="T13" fmla="*/ 0 h 7"/>
                <a:gd name="T14" fmla="*/ 5 w 15"/>
                <a:gd name="T15" fmla="*/ 0 h 7"/>
                <a:gd name="T16" fmla="*/ 7 w 15"/>
                <a:gd name="T17" fmla="*/ 0 h 7"/>
                <a:gd name="T18" fmla="*/ 9 w 15"/>
                <a:gd name="T19" fmla="*/ 0 h 7"/>
                <a:gd name="T20" fmla="*/ 11 w 15"/>
                <a:gd name="T21" fmla="*/ 0 h 7"/>
                <a:gd name="T22" fmla="*/ 13 w 15"/>
                <a:gd name="T23" fmla="*/ 0 h 7"/>
                <a:gd name="T24" fmla="*/ 15 w 15"/>
                <a:gd name="T25" fmla="*/ 0 h 7"/>
                <a:gd name="T26" fmla="*/ 15 w 15"/>
                <a:gd name="T27" fmla="*/ 2 h 7"/>
                <a:gd name="T28" fmla="*/ 15 w 15"/>
                <a:gd name="T29" fmla="*/ 3 h 7"/>
                <a:gd name="T30" fmla="*/ 15 w 15"/>
                <a:gd name="T31" fmla="*/ 5 h 7"/>
                <a:gd name="T32" fmla="*/ 15 w 15"/>
                <a:gd name="T33" fmla="*/ 7 h 7"/>
                <a:gd name="T34" fmla="*/ 13 w 15"/>
                <a:gd name="T35" fmla="*/ 7 h 7"/>
                <a:gd name="T36" fmla="*/ 11 w 15"/>
                <a:gd name="T37" fmla="*/ 7 h 7"/>
                <a:gd name="T38" fmla="*/ 9 w 15"/>
                <a:gd name="T39" fmla="*/ 7 h 7"/>
                <a:gd name="T40" fmla="*/ 7 w 15"/>
                <a:gd name="T41" fmla="*/ 7 h 7"/>
                <a:gd name="T42" fmla="*/ 5 w 15"/>
                <a:gd name="T43" fmla="*/ 7 h 7"/>
                <a:gd name="T44" fmla="*/ 4 w 15"/>
                <a:gd name="T45" fmla="*/ 7 h 7"/>
                <a:gd name="T46" fmla="*/ 2 w 15"/>
                <a:gd name="T47" fmla="*/ 7 h 7"/>
                <a:gd name="T48" fmla="*/ 0 w 1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7"/>
                <a:gd name="T77" fmla="*/ 15 w 1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7">
                  <a:moveTo>
                    <a:pt x="0" y="7"/>
                  </a:moveTo>
                  <a:lnTo>
                    <a:pt x="0" y="5"/>
                  </a:lnTo>
                  <a:lnTo>
                    <a:pt x="0" y="4"/>
                  </a:lnTo>
                  <a:lnTo>
                    <a:pt x="0" y="2"/>
                  </a:lnTo>
                  <a:lnTo>
                    <a:pt x="0" y="1"/>
                  </a:lnTo>
                  <a:lnTo>
                    <a:pt x="2" y="0"/>
                  </a:lnTo>
                  <a:lnTo>
                    <a:pt x="3" y="0"/>
                  </a:lnTo>
                  <a:lnTo>
                    <a:pt x="5" y="0"/>
                  </a:lnTo>
                  <a:lnTo>
                    <a:pt x="7" y="0"/>
                  </a:lnTo>
                  <a:lnTo>
                    <a:pt x="9" y="0"/>
                  </a:lnTo>
                  <a:lnTo>
                    <a:pt x="11" y="0"/>
                  </a:lnTo>
                  <a:lnTo>
                    <a:pt x="13" y="0"/>
                  </a:lnTo>
                  <a:lnTo>
                    <a:pt x="15" y="0"/>
                  </a:lnTo>
                  <a:lnTo>
                    <a:pt x="15" y="2"/>
                  </a:lnTo>
                  <a:lnTo>
                    <a:pt x="15" y="3"/>
                  </a:lnTo>
                  <a:lnTo>
                    <a:pt x="15" y="5"/>
                  </a:lnTo>
                  <a:lnTo>
                    <a:pt x="15" y="7"/>
                  </a:lnTo>
                  <a:lnTo>
                    <a:pt x="13" y="7"/>
                  </a:lnTo>
                  <a:lnTo>
                    <a:pt x="11" y="7"/>
                  </a:lnTo>
                  <a:lnTo>
                    <a:pt x="9" y="7"/>
                  </a:lnTo>
                  <a:lnTo>
                    <a:pt x="7" y="7"/>
                  </a:lnTo>
                  <a:lnTo>
                    <a:pt x="5"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697" name="Freeform 481"/>
            <p:cNvSpPr>
              <a:spLocks/>
            </p:cNvSpPr>
            <p:nvPr/>
          </p:nvSpPr>
          <p:spPr bwMode="auto">
            <a:xfrm>
              <a:off x="895" y="1121"/>
              <a:ext cx="26" cy="7"/>
            </a:xfrm>
            <a:custGeom>
              <a:avLst/>
              <a:gdLst>
                <a:gd name="T0" fmla="*/ 0 w 26"/>
                <a:gd name="T1" fmla="*/ 7 h 7"/>
                <a:gd name="T2" fmla="*/ 0 w 26"/>
                <a:gd name="T3" fmla="*/ 5 h 7"/>
                <a:gd name="T4" fmla="*/ 0 w 26"/>
                <a:gd name="T5" fmla="*/ 3 h 7"/>
                <a:gd name="T6" fmla="*/ 0 w 26"/>
                <a:gd name="T7" fmla="*/ 2 h 7"/>
                <a:gd name="T8" fmla="*/ 0 w 26"/>
                <a:gd name="T9" fmla="*/ 0 h 7"/>
                <a:gd name="T10" fmla="*/ 3 w 26"/>
                <a:gd name="T11" fmla="*/ 0 h 7"/>
                <a:gd name="T12" fmla="*/ 6 w 26"/>
                <a:gd name="T13" fmla="*/ 0 h 7"/>
                <a:gd name="T14" fmla="*/ 9 w 26"/>
                <a:gd name="T15" fmla="*/ 0 h 7"/>
                <a:gd name="T16" fmla="*/ 13 w 26"/>
                <a:gd name="T17" fmla="*/ 0 h 7"/>
                <a:gd name="T18" fmla="*/ 16 w 26"/>
                <a:gd name="T19" fmla="*/ 0 h 7"/>
                <a:gd name="T20" fmla="*/ 19 w 26"/>
                <a:gd name="T21" fmla="*/ 0 h 7"/>
                <a:gd name="T22" fmla="*/ 22 w 26"/>
                <a:gd name="T23" fmla="*/ 0 h 7"/>
                <a:gd name="T24" fmla="*/ 26 w 26"/>
                <a:gd name="T25" fmla="*/ 1 h 7"/>
                <a:gd name="T26" fmla="*/ 26 w 26"/>
                <a:gd name="T27" fmla="*/ 2 h 7"/>
                <a:gd name="T28" fmla="*/ 26 w 26"/>
                <a:gd name="T29" fmla="*/ 3 h 7"/>
                <a:gd name="T30" fmla="*/ 26 w 26"/>
                <a:gd name="T31" fmla="*/ 5 h 7"/>
                <a:gd name="T32" fmla="*/ 26 w 26"/>
                <a:gd name="T33" fmla="*/ 6 h 7"/>
                <a:gd name="T34" fmla="*/ 22 w 26"/>
                <a:gd name="T35" fmla="*/ 6 h 7"/>
                <a:gd name="T36" fmla="*/ 19 w 26"/>
                <a:gd name="T37" fmla="*/ 6 h 7"/>
                <a:gd name="T38" fmla="*/ 16 w 26"/>
                <a:gd name="T39" fmla="*/ 6 h 7"/>
                <a:gd name="T40" fmla="*/ 13 w 26"/>
                <a:gd name="T41" fmla="*/ 6 h 7"/>
                <a:gd name="T42" fmla="*/ 9 w 26"/>
                <a:gd name="T43" fmla="*/ 7 h 7"/>
                <a:gd name="T44" fmla="*/ 6 w 26"/>
                <a:gd name="T45" fmla="*/ 7 h 7"/>
                <a:gd name="T46" fmla="*/ 3 w 26"/>
                <a:gd name="T47" fmla="*/ 7 h 7"/>
                <a:gd name="T48" fmla="*/ 0 w 26"/>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7"/>
                <a:gd name="T77" fmla="*/ 26 w 26"/>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7">
                  <a:moveTo>
                    <a:pt x="0" y="7"/>
                  </a:moveTo>
                  <a:lnTo>
                    <a:pt x="0" y="5"/>
                  </a:lnTo>
                  <a:lnTo>
                    <a:pt x="0" y="3"/>
                  </a:lnTo>
                  <a:lnTo>
                    <a:pt x="0" y="2"/>
                  </a:lnTo>
                  <a:lnTo>
                    <a:pt x="0" y="0"/>
                  </a:lnTo>
                  <a:lnTo>
                    <a:pt x="3" y="0"/>
                  </a:lnTo>
                  <a:lnTo>
                    <a:pt x="6" y="0"/>
                  </a:lnTo>
                  <a:lnTo>
                    <a:pt x="9" y="0"/>
                  </a:lnTo>
                  <a:lnTo>
                    <a:pt x="13" y="0"/>
                  </a:lnTo>
                  <a:lnTo>
                    <a:pt x="16" y="0"/>
                  </a:lnTo>
                  <a:lnTo>
                    <a:pt x="19" y="0"/>
                  </a:lnTo>
                  <a:lnTo>
                    <a:pt x="22" y="0"/>
                  </a:lnTo>
                  <a:lnTo>
                    <a:pt x="26" y="1"/>
                  </a:lnTo>
                  <a:lnTo>
                    <a:pt x="26" y="2"/>
                  </a:lnTo>
                  <a:lnTo>
                    <a:pt x="26" y="3"/>
                  </a:lnTo>
                  <a:lnTo>
                    <a:pt x="26" y="5"/>
                  </a:lnTo>
                  <a:lnTo>
                    <a:pt x="26" y="6"/>
                  </a:lnTo>
                  <a:lnTo>
                    <a:pt x="22" y="6"/>
                  </a:lnTo>
                  <a:lnTo>
                    <a:pt x="19" y="6"/>
                  </a:lnTo>
                  <a:lnTo>
                    <a:pt x="16" y="6"/>
                  </a:lnTo>
                  <a:lnTo>
                    <a:pt x="13" y="6"/>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698" name="Freeform 482"/>
            <p:cNvSpPr>
              <a:spLocks/>
            </p:cNvSpPr>
            <p:nvPr/>
          </p:nvSpPr>
          <p:spPr bwMode="auto">
            <a:xfrm>
              <a:off x="976" y="1110"/>
              <a:ext cx="21" cy="14"/>
            </a:xfrm>
            <a:custGeom>
              <a:avLst/>
              <a:gdLst>
                <a:gd name="T0" fmla="*/ 4 w 21"/>
                <a:gd name="T1" fmla="*/ 14 h 14"/>
                <a:gd name="T2" fmla="*/ 3 w 21"/>
                <a:gd name="T3" fmla="*/ 13 h 14"/>
                <a:gd name="T4" fmla="*/ 2 w 21"/>
                <a:gd name="T5" fmla="*/ 11 h 14"/>
                <a:gd name="T6" fmla="*/ 2 w 21"/>
                <a:gd name="T7" fmla="*/ 11 h 14"/>
                <a:gd name="T8" fmla="*/ 1 w 21"/>
                <a:gd name="T9" fmla="*/ 10 h 14"/>
                <a:gd name="T10" fmla="*/ 1 w 21"/>
                <a:gd name="T11" fmla="*/ 9 h 14"/>
                <a:gd name="T12" fmla="*/ 0 w 21"/>
                <a:gd name="T13" fmla="*/ 9 h 14"/>
                <a:gd name="T14" fmla="*/ 1 w 21"/>
                <a:gd name="T15" fmla="*/ 8 h 14"/>
                <a:gd name="T16" fmla="*/ 1 w 21"/>
                <a:gd name="T17" fmla="*/ 7 h 14"/>
                <a:gd name="T18" fmla="*/ 1 w 21"/>
                <a:gd name="T19" fmla="*/ 7 h 14"/>
                <a:gd name="T20" fmla="*/ 1 w 21"/>
                <a:gd name="T21" fmla="*/ 7 h 14"/>
                <a:gd name="T22" fmla="*/ 2 w 21"/>
                <a:gd name="T23" fmla="*/ 7 h 14"/>
                <a:gd name="T24" fmla="*/ 3 w 21"/>
                <a:gd name="T25" fmla="*/ 7 h 14"/>
                <a:gd name="T26" fmla="*/ 3 w 21"/>
                <a:gd name="T27" fmla="*/ 6 h 14"/>
                <a:gd name="T28" fmla="*/ 3 w 21"/>
                <a:gd name="T29" fmla="*/ 5 h 14"/>
                <a:gd name="T30" fmla="*/ 5 w 21"/>
                <a:gd name="T31" fmla="*/ 5 h 14"/>
                <a:gd name="T32" fmla="*/ 7 w 21"/>
                <a:gd name="T33" fmla="*/ 4 h 14"/>
                <a:gd name="T34" fmla="*/ 9 w 21"/>
                <a:gd name="T35" fmla="*/ 3 h 14"/>
                <a:gd name="T36" fmla="*/ 11 w 21"/>
                <a:gd name="T37" fmla="*/ 1 h 14"/>
                <a:gd name="T38" fmla="*/ 12 w 21"/>
                <a:gd name="T39" fmla="*/ 1 h 14"/>
                <a:gd name="T40" fmla="*/ 13 w 21"/>
                <a:gd name="T41" fmla="*/ 1 h 14"/>
                <a:gd name="T42" fmla="*/ 14 w 21"/>
                <a:gd name="T43" fmla="*/ 0 h 14"/>
                <a:gd name="T44" fmla="*/ 15 w 21"/>
                <a:gd name="T45" fmla="*/ 0 h 14"/>
                <a:gd name="T46" fmla="*/ 16 w 21"/>
                <a:gd name="T47" fmla="*/ 0 h 14"/>
                <a:gd name="T48" fmla="*/ 17 w 21"/>
                <a:gd name="T49" fmla="*/ 0 h 14"/>
                <a:gd name="T50" fmla="*/ 18 w 21"/>
                <a:gd name="T51" fmla="*/ 0 h 14"/>
                <a:gd name="T52" fmla="*/ 19 w 21"/>
                <a:gd name="T53" fmla="*/ 0 h 14"/>
                <a:gd name="T54" fmla="*/ 20 w 21"/>
                <a:gd name="T55" fmla="*/ 2 h 14"/>
                <a:gd name="T56" fmla="*/ 21 w 21"/>
                <a:gd name="T57" fmla="*/ 3 h 14"/>
                <a:gd name="T58" fmla="*/ 21 w 21"/>
                <a:gd name="T59" fmla="*/ 4 h 14"/>
                <a:gd name="T60" fmla="*/ 21 w 21"/>
                <a:gd name="T61" fmla="*/ 4 h 14"/>
                <a:gd name="T62" fmla="*/ 21 w 21"/>
                <a:gd name="T63" fmla="*/ 4 h 14"/>
                <a:gd name="T64" fmla="*/ 21 w 21"/>
                <a:gd name="T65" fmla="*/ 5 h 14"/>
                <a:gd name="T66" fmla="*/ 20 w 21"/>
                <a:gd name="T67" fmla="*/ 5 h 14"/>
                <a:gd name="T68" fmla="*/ 20 w 21"/>
                <a:gd name="T69" fmla="*/ 5 h 14"/>
                <a:gd name="T70" fmla="*/ 20 w 21"/>
                <a:gd name="T71" fmla="*/ 6 h 14"/>
                <a:gd name="T72" fmla="*/ 20 w 21"/>
                <a:gd name="T73" fmla="*/ 7 h 14"/>
                <a:gd name="T74" fmla="*/ 19 w 21"/>
                <a:gd name="T75" fmla="*/ 7 h 14"/>
                <a:gd name="T76" fmla="*/ 18 w 21"/>
                <a:gd name="T77" fmla="*/ 7 h 14"/>
                <a:gd name="T78" fmla="*/ 17 w 21"/>
                <a:gd name="T79" fmla="*/ 7 h 14"/>
                <a:gd name="T80" fmla="*/ 15 w 21"/>
                <a:gd name="T81" fmla="*/ 8 h 14"/>
                <a:gd name="T82" fmla="*/ 13 w 21"/>
                <a:gd name="T83" fmla="*/ 9 h 14"/>
                <a:gd name="T84" fmla="*/ 11 w 21"/>
                <a:gd name="T85" fmla="*/ 9 h 14"/>
                <a:gd name="T86" fmla="*/ 9 w 21"/>
                <a:gd name="T87" fmla="*/ 11 h 14"/>
                <a:gd name="T88" fmla="*/ 7 w 21"/>
                <a:gd name="T89" fmla="*/ 12 h 14"/>
                <a:gd name="T90" fmla="*/ 6 w 21"/>
                <a:gd name="T91" fmla="*/ 13 h 14"/>
                <a:gd name="T92" fmla="*/ 4 w 21"/>
                <a:gd name="T93" fmla="*/ 14 h 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
                <a:gd name="T142" fmla="*/ 0 h 14"/>
                <a:gd name="T143" fmla="*/ 21 w 21"/>
                <a:gd name="T144" fmla="*/ 14 h 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 h="14">
                  <a:moveTo>
                    <a:pt x="4" y="14"/>
                  </a:moveTo>
                  <a:lnTo>
                    <a:pt x="3" y="13"/>
                  </a:lnTo>
                  <a:lnTo>
                    <a:pt x="2" y="11"/>
                  </a:lnTo>
                  <a:lnTo>
                    <a:pt x="1" y="10"/>
                  </a:lnTo>
                  <a:lnTo>
                    <a:pt x="1" y="9"/>
                  </a:lnTo>
                  <a:lnTo>
                    <a:pt x="0" y="9"/>
                  </a:lnTo>
                  <a:lnTo>
                    <a:pt x="1" y="8"/>
                  </a:lnTo>
                  <a:lnTo>
                    <a:pt x="1" y="7"/>
                  </a:lnTo>
                  <a:lnTo>
                    <a:pt x="2" y="7"/>
                  </a:lnTo>
                  <a:lnTo>
                    <a:pt x="3" y="7"/>
                  </a:lnTo>
                  <a:lnTo>
                    <a:pt x="3" y="6"/>
                  </a:lnTo>
                  <a:lnTo>
                    <a:pt x="3" y="5"/>
                  </a:lnTo>
                  <a:lnTo>
                    <a:pt x="5" y="5"/>
                  </a:lnTo>
                  <a:lnTo>
                    <a:pt x="7" y="4"/>
                  </a:lnTo>
                  <a:lnTo>
                    <a:pt x="9" y="3"/>
                  </a:lnTo>
                  <a:lnTo>
                    <a:pt x="11" y="1"/>
                  </a:lnTo>
                  <a:lnTo>
                    <a:pt x="12" y="1"/>
                  </a:lnTo>
                  <a:lnTo>
                    <a:pt x="13" y="1"/>
                  </a:lnTo>
                  <a:lnTo>
                    <a:pt x="14" y="0"/>
                  </a:lnTo>
                  <a:lnTo>
                    <a:pt x="15" y="0"/>
                  </a:lnTo>
                  <a:lnTo>
                    <a:pt x="16" y="0"/>
                  </a:lnTo>
                  <a:lnTo>
                    <a:pt x="17" y="0"/>
                  </a:lnTo>
                  <a:lnTo>
                    <a:pt x="18" y="0"/>
                  </a:lnTo>
                  <a:lnTo>
                    <a:pt x="19" y="0"/>
                  </a:lnTo>
                  <a:lnTo>
                    <a:pt x="20" y="2"/>
                  </a:lnTo>
                  <a:lnTo>
                    <a:pt x="21" y="3"/>
                  </a:lnTo>
                  <a:lnTo>
                    <a:pt x="21" y="4"/>
                  </a:lnTo>
                  <a:lnTo>
                    <a:pt x="21" y="5"/>
                  </a:lnTo>
                  <a:lnTo>
                    <a:pt x="20" y="5"/>
                  </a:lnTo>
                  <a:lnTo>
                    <a:pt x="20" y="6"/>
                  </a:lnTo>
                  <a:lnTo>
                    <a:pt x="20" y="7"/>
                  </a:lnTo>
                  <a:lnTo>
                    <a:pt x="19" y="7"/>
                  </a:lnTo>
                  <a:lnTo>
                    <a:pt x="18" y="7"/>
                  </a:lnTo>
                  <a:lnTo>
                    <a:pt x="17" y="7"/>
                  </a:lnTo>
                  <a:lnTo>
                    <a:pt x="15" y="8"/>
                  </a:lnTo>
                  <a:lnTo>
                    <a:pt x="13" y="9"/>
                  </a:lnTo>
                  <a:lnTo>
                    <a:pt x="11" y="9"/>
                  </a:lnTo>
                  <a:lnTo>
                    <a:pt x="9" y="11"/>
                  </a:lnTo>
                  <a:lnTo>
                    <a:pt x="7" y="12"/>
                  </a:lnTo>
                  <a:lnTo>
                    <a:pt x="6" y="13"/>
                  </a:lnTo>
                  <a:lnTo>
                    <a:pt x="4" y="14"/>
                  </a:lnTo>
                  <a:close/>
                </a:path>
              </a:pathLst>
            </a:custGeom>
            <a:solidFill>
              <a:srgbClr val="A98F00"/>
            </a:solidFill>
            <a:ln w="9525">
              <a:noFill/>
              <a:round/>
              <a:headEnd/>
              <a:tailEnd/>
            </a:ln>
          </p:spPr>
          <p:txBody>
            <a:bodyPr/>
            <a:lstStyle/>
            <a:p>
              <a:endParaRPr lang="en-US"/>
            </a:p>
          </p:txBody>
        </p:sp>
        <p:sp>
          <p:nvSpPr>
            <p:cNvPr id="26699" name="Freeform 483"/>
            <p:cNvSpPr>
              <a:spLocks/>
            </p:cNvSpPr>
            <p:nvPr/>
          </p:nvSpPr>
          <p:spPr bwMode="auto">
            <a:xfrm>
              <a:off x="945" y="1110"/>
              <a:ext cx="20" cy="14"/>
            </a:xfrm>
            <a:custGeom>
              <a:avLst/>
              <a:gdLst>
                <a:gd name="T0" fmla="*/ 13 w 20"/>
                <a:gd name="T1" fmla="*/ 14 h 14"/>
                <a:gd name="T2" fmla="*/ 13 w 20"/>
                <a:gd name="T3" fmla="*/ 13 h 14"/>
                <a:gd name="T4" fmla="*/ 12 w 20"/>
                <a:gd name="T5" fmla="*/ 12 h 14"/>
                <a:gd name="T6" fmla="*/ 11 w 20"/>
                <a:gd name="T7" fmla="*/ 12 h 14"/>
                <a:gd name="T8" fmla="*/ 11 w 20"/>
                <a:gd name="T9" fmla="*/ 12 h 14"/>
                <a:gd name="T10" fmla="*/ 11 w 20"/>
                <a:gd name="T11" fmla="*/ 11 h 14"/>
                <a:gd name="T12" fmla="*/ 11 w 20"/>
                <a:gd name="T13" fmla="*/ 10 h 14"/>
                <a:gd name="T14" fmla="*/ 9 w 20"/>
                <a:gd name="T15" fmla="*/ 9 h 14"/>
                <a:gd name="T16" fmla="*/ 7 w 20"/>
                <a:gd name="T17" fmla="*/ 9 h 14"/>
                <a:gd name="T18" fmla="*/ 6 w 20"/>
                <a:gd name="T19" fmla="*/ 9 h 14"/>
                <a:gd name="T20" fmla="*/ 5 w 20"/>
                <a:gd name="T21" fmla="*/ 9 h 14"/>
                <a:gd name="T22" fmla="*/ 5 w 20"/>
                <a:gd name="T23" fmla="*/ 8 h 14"/>
                <a:gd name="T24" fmla="*/ 5 w 20"/>
                <a:gd name="T25" fmla="*/ 7 h 14"/>
                <a:gd name="T26" fmla="*/ 4 w 20"/>
                <a:gd name="T27" fmla="*/ 7 h 14"/>
                <a:gd name="T28" fmla="*/ 2 w 20"/>
                <a:gd name="T29" fmla="*/ 6 h 14"/>
                <a:gd name="T30" fmla="*/ 1 w 20"/>
                <a:gd name="T31" fmla="*/ 6 h 14"/>
                <a:gd name="T32" fmla="*/ 0 w 20"/>
                <a:gd name="T33" fmla="*/ 5 h 14"/>
                <a:gd name="T34" fmla="*/ 0 w 20"/>
                <a:gd name="T35" fmla="*/ 3 h 14"/>
                <a:gd name="T36" fmla="*/ 1 w 20"/>
                <a:gd name="T37" fmla="*/ 1 h 14"/>
                <a:gd name="T38" fmla="*/ 1 w 20"/>
                <a:gd name="T39" fmla="*/ 1 h 14"/>
                <a:gd name="T40" fmla="*/ 1 w 20"/>
                <a:gd name="T41" fmla="*/ 1 h 14"/>
                <a:gd name="T42" fmla="*/ 1 w 20"/>
                <a:gd name="T43" fmla="*/ 0 h 14"/>
                <a:gd name="T44" fmla="*/ 2 w 20"/>
                <a:gd name="T45" fmla="*/ 0 h 14"/>
                <a:gd name="T46" fmla="*/ 3 w 20"/>
                <a:gd name="T47" fmla="*/ 0 h 14"/>
                <a:gd name="T48" fmla="*/ 4 w 20"/>
                <a:gd name="T49" fmla="*/ 0 h 14"/>
                <a:gd name="T50" fmla="*/ 5 w 20"/>
                <a:gd name="T51" fmla="*/ 0 h 14"/>
                <a:gd name="T52" fmla="*/ 7 w 20"/>
                <a:gd name="T53" fmla="*/ 0 h 14"/>
                <a:gd name="T54" fmla="*/ 8 w 20"/>
                <a:gd name="T55" fmla="*/ 1 h 14"/>
                <a:gd name="T56" fmla="*/ 10 w 20"/>
                <a:gd name="T57" fmla="*/ 1 h 14"/>
                <a:gd name="T58" fmla="*/ 11 w 20"/>
                <a:gd name="T59" fmla="*/ 2 h 14"/>
                <a:gd name="T60" fmla="*/ 12 w 20"/>
                <a:gd name="T61" fmla="*/ 2 h 14"/>
                <a:gd name="T62" fmla="*/ 14 w 20"/>
                <a:gd name="T63" fmla="*/ 3 h 14"/>
                <a:gd name="T64" fmla="*/ 15 w 20"/>
                <a:gd name="T65" fmla="*/ 4 h 14"/>
                <a:gd name="T66" fmla="*/ 16 w 20"/>
                <a:gd name="T67" fmla="*/ 4 h 14"/>
                <a:gd name="T68" fmla="*/ 17 w 20"/>
                <a:gd name="T69" fmla="*/ 5 h 14"/>
                <a:gd name="T70" fmla="*/ 18 w 20"/>
                <a:gd name="T71" fmla="*/ 6 h 14"/>
                <a:gd name="T72" fmla="*/ 19 w 20"/>
                <a:gd name="T73" fmla="*/ 7 h 14"/>
                <a:gd name="T74" fmla="*/ 19 w 20"/>
                <a:gd name="T75" fmla="*/ 8 h 14"/>
                <a:gd name="T76" fmla="*/ 19 w 20"/>
                <a:gd name="T77" fmla="*/ 8 h 14"/>
                <a:gd name="T78" fmla="*/ 20 w 20"/>
                <a:gd name="T79" fmla="*/ 9 h 14"/>
                <a:gd name="T80" fmla="*/ 20 w 20"/>
                <a:gd name="T81" fmla="*/ 9 h 14"/>
                <a:gd name="T82" fmla="*/ 19 w 20"/>
                <a:gd name="T83" fmla="*/ 9 h 14"/>
                <a:gd name="T84" fmla="*/ 18 w 20"/>
                <a:gd name="T85" fmla="*/ 9 h 14"/>
                <a:gd name="T86" fmla="*/ 18 w 20"/>
                <a:gd name="T87" fmla="*/ 10 h 14"/>
                <a:gd name="T88" fmla="*/ 17 w 20"/>
                <a:gd name="T89" fmla="*/ 11 h 14"/>
                <a:gd name="T90" fmla="*/ 17 w 20"/>
                <a:gd name="T91" fmla="*/ 11 h 14"/>
                <a:gd name="T92" fmla="*/ 16 w 20"/>
                <a:gd name="T93" fmla="*/ 12 h 14"/>
                <a:gd name="T94" fmla="*/ 15 w 20"/>
                <a:gd name="T95" fmla="*/ 12 h 14"/>
                <a:gd name="T96" fmla="*/ 15 w 20"/>
                <a:gd name="T97" fmla="*/ 13 h 14"/>
                <a:gd name="T98" fmla="*/ 14 w 20"/>
                <a:gd name="T99" fmla="*/ 13 h 14"/>
                <a:gd name="T100" fmla="*/ 13 w 20"/>
                <a:gd name="T101" fmla="*/ 14 h 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
                <a:gd name="T154" fmla="*/ 0 h 14"/>
                <a:gd name="T155" fmla="*/ 20 w 20"/>
                <a:gd name="T156" fmla="*/ 14 h 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 h="14">
                  <a:moveTo>
                    <a:pt x="13" y="14"/>
                  </a:moveTo>
                  <a:lnTo>
                    <a:pt x="13" y="13"/>
                  </a:lnTo>
                  <a:lnTo>
                    <a:pt x="12" y="12"/>
                  </a:lnTo>
                  <a:lnTo>
                    <a:pt x="11" y="12"/>
                  </a:lnTo>
                  <a:lnTo>
                    <a:pt x="11" y="11"/>
                  </a:lnTo>
                  <a:lnTo>
                    <a:pt x="11" y="10"/>
                  </a:lnTo>
                  <a:lnTo>
                    <a:pt x="9" y="9"/>
                  </a:lnTo>
                  <a:lnTo>
                    <a:pt x="7" y="9"/>
                  </a:lnTo>
                  <a:lnTo>
                    <a:pt x="6" y="9"/>
                  </a:lnTo>
                  <a:lnTo>
                    <a:pt x="5" y="9"/>
                  </a:lnTo>
                  <a:lnTo>
                    <a:pt x="5" y="8"/>
                  </a:lnTo>
                  <a:lnTo>
                    <a:pt x="5" y="7"/>
                  </a:lnTo>
                  <a:lnTo>
                    <a:pt x="4" y="7"/>
                  </a:lnTo>
                  <a:lnTo>
                    <a:pt x="2" y="6"/>
                  </a:lnTo>
                  <a:lnTo>
                    <a:pt x="1" y="6"/>
                  </a:lnTo>
                  <a:lnTo>
                    <a:pt x="0" y="5"/>
                  </a:lnTo>
                  <a:lnTo>
                    <a:pt x="0" y="3"/>
                  </a:lnTo>
                  <a:lnTo>
                    <a:pt x="1" y="1"/>
                  </a:lnTo>
                  <a:lnTo>
                    <a:pt x="1" y="0"/>
                  </a:lnTo>
                  <a:lnTo>
                    <a:pt x="2" y="0"/>
                  </a:lnTo>
                  <a:lnTo>
                    <a:pt x="3" y="0"/>
                  </a:lnTo>
                  <a:lnTo>
                    <a:pt x="4" y="0"/>
                  </a:lnTo>
                  <a:lnTo>
                    <a:pt x="5" y="0"/>
                  </a:lnTo>
                  <a:lnTo>
                    <a:pt x="7" y="0"/>
                  </a:lnTo>
                  <a:lnTo>
                    <a:pt x="8" y="1"/>
                  </a:lnTo>
                  <a:lnTo>
                    <a:pt x="10" y="1"/>
                  </a:lnTo>
                  <a:lnTo>
                    <a:pt x="11" y="2"/>
                  </a:lnTo>
                  <a:lnTo>
                    <a:pt x="12" y="2"/>
                  </a:lnTo>
                  <a:lnTo>
                    <a:pt x="14" y="3"/>
                  </a:lnTo>
                  <a:lnTo>
                    <a:pt x="15" y="4"/>
                  </a:lnTo>
                  <a:lnTo>
                    <a:pt x="16" y="4"/>
                  </a:lnTo>
                  <a:lnTo>
                    <a:pt x="17" y="5"/>
                  </a:lnTo>
                  <a:lnTo>
                    <a:pt x="18" y="6"/>
                  </a:lnTo>
                  <a:lnTo>
                    <a:pt x="19" y="7"/>
                  </a:lnTo>
                  <a:lnTo>
                    <a:pt x="19" y="8"/>
                  </a:lnTo>
                  <a:lnTo>
                    <a:pt x="20" y="9"/>
                  </a:lnTo>
                  <a:lnTo>
                    <a:pt x="19" y="9"/>
                  </a:lnTo>
                  <a:lnTo>
                    <a:pt x="18" y="9"/>
                  </a:lnTo>
                  <a:lnTo>
                    <a:pt x="18" y="10"/>
                  </a:lnTo>
                  <a:lnTo>
                    <a:pt x="17" y="11"/>
                  </a:lnTo>
                  <a:lnTo>
                    <a:pt x="16" y="12"/>
                  </a:lnTo>
                  <a:lnTo>
                    <a:pt x="15" y="12"/>
                  </a:lnTo>
                  <a:lnTo>
                    <a:pt x="15" y="13"/>
                  </a:lnTo>
                  <a:lnTo>
                    <a:pt x="14" y="13"/>
                  </a:lnTo>
                  <a:lnTo>
                    <a:pt x="13" y="14"/>
                  </a:lnTo>
                  <a:close/>
                </a:path>
              </a:pathLst>
            </a:custGeom>
            <a:solidFill>
              <a:srgbClr val="A98F00"/>
            </a:solidFill>
            <a:ln w="9525">
              <a:noFill/>
              <a:round/>
              <a:headEnd/>
              <a:tailEnd/>
            </a:ln>
          </p:spPr>
          <p:txBody>
            <a:bodyPr/>
            <a:lstStyle/>
            <a:p>
              <a:endParaRPr lang="en-US"/>
            </a:p>
          </p:txBody>
        </p:sp>
        <p:sp>
          <p:nvSpPr>
            <p:cNvPr id="26700" name="Freeform 484"/>
            <p:cNvSpPr>
              <a:spLocks/>
            </p:cNvSpPr>
            <p:nvPr/>
          </p:nvSpPr>
          <p:spPr bwMode="auto">
            <a:xfrm>
              <a:off x="1004" y="1104"/>
              <a:ext cx="18" cy="9"/>
            </a:xfrm>
            <a:custGeom>
              <a:avLst/>
              <a:gdLst>
                <a:gd name="T0" fmla="*/ 3 w 18"/>
                <a:gd name="T1" fmla="*/ 9 h 9"/>
                <a:gd name="T2" fmla="*/ 1 w 18"/>
                <a:gd name="T3" fmla="*/ 7 h 9"/>
                <a:gd name="T4" fmla="*/ 1 w 18"/>
                <a:gd name="T5" fmla="*/ 5 h 9"/>
                <a:gd name="T6" fmla="*/ 0 w 18"/>
                <a:gd name="T7" fmla="*/ 4 h 9"/>
                <a:gd name="T8" fmla="*/ 0 w 18"/>
                <a:gd name="T9" fmla="*/ 3 h 9"/>
                <a:gd name="T10" fmla="*/ 1 w 18"/>
                <a:gd name="T11" fmla="*/ 2 h 9"/>
                <a:gd name="T12" fmla="*/ 2 w 18"/>
                <a:gd name="T13" fmla="*/ 2 h 9"/>
                <a:gd name="T14" fmla="*/ 3 w 18"/>
                <a:gd name="T15" fmla="*/ 2 h 9"/>
                <a:gd name="T16" fmla="*/ 4 w 18"/>
                <a:gd name="T17" fmla="*/ 1 h 9"/>
                <a:gd name="T18" fmla="*/ 6 w 18"/>
                <a:gd name="T19" fmla="*/ 1 h 9"/>
                <a:gd name="T20" fmla="*/ 8 w 18"/>
                <a:gd name="T21" fmla="*/ 1 h 9"/>
                <a:gd name="T22" fmla="*/ 11 w 18"/>
                <a:gd name="T23" fmla="*/ 0 h 9"/>
                <a:gd name="T24" fmla="*/ 13 w 18"/>
                <a:gd name="T25" fmla="*/ 0 h 9"/>
                <a:gd name="T26" fmla="*/ 15 w 18"/>
                <a:gd name="T27" fmla="*/ 0 h 9"/>
                <a:gd name="T28" fmla="*/ 18 w 18"/>
                <a:gd name="T29" fmla="*/ 0 h 9"/>
                <a:gd name="T30" fmla="*/ 18 w 18"/>
                <a:gd name="T31" fmla="*/ 2 h 9"/>
                <a:gd name="T32" fmla="*/ 18 w 18"/>
                <a:gd name="T33" fmla="*/ 3 h 9"/>
                <a:gd name="T34" fmla="*/ 18 w 18"/>
                <a:gd name="T35" fmla="*/ 5 h 9"/>
                <a:gd name="T36" fmla="*/ 18 w 18"/>
                <a:gd name="T37" fmla="*/ 6 h 9"/>
                <a:gd name="T38" fmla="*/ 17 w 18"/>
                <a:gd name="T39" fmla="*/ 6 h 9"/>
                <a:gd name="T40" fmla="*/ 16 w 18"/>
                <a:gd name="T41" fmla="*/ 7 h 9"/>
                <a:gd name="T42" fmla="*/ 13 w 18"/>
                <a:gd name="T43" fmla="*/ 7 h 9"/>
                <a:gd name="T44" fmla="*/ 11 w 18"/>
                <a:gd name="T45" fmla="*/ 7 h 9"/>
                <a:gd name="T46" fmla="*/ 9 w 18"/>
                <a:gd name="T47" fmla="*/ 8 h 9"/>
                <a:gd name="T48" fmla="*/ 6 w 18"/>
                <a:gd name="T49" fmla="*/ 8 h 9"/>
                <a:gd name="T50" fmla="*/ 4 w 18"/>
                <a:gd name="T51" fmla="*/ 9 h 9"/>
                <a:gd name="T52" fmla="*/ 3 w 18"/>
                <a:gd name="T53" fmla="*/ 9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9"/>
                <a:gd name="T83" fmla="*/ 18 w 18"/>
                <a:gd name="T84" fmla="*/ 9 h 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9">
                  <a:moveTo>
                    <a:pt x="3" y="9"/>
                  </a:moveTo>
                  <a:lnTo>
                    <a:pt x="1" y="7"/>
                  </a:lnTo>
                  <a:lnTo>
                    <a:pt x="1" y="5"/>
                  </a:lnTo>
                  <a:lnTo>
                    <a:pt x="0" y="4"/>
                  </a:lnTo>
                  <a:lnTo>
                    <a:pt x="0" y="3"/>
                  </a:lnTo>
                  <a:lnTo>
                    <a:pt x="1" y="2"/>
                  </a:lnTo>
                  <a:lnTo>
                    <a:pt x="2" y="2"/>
                  </a:lnTo>
                  <a:lnTo>
                    <a:pt x="3" y="2"/>
                  </a:lnTo>
                  <a:lnTo>
                    <a:pt x="4" y="1"/>
                  </a:lnTo>
                  <a:lnTo>
                    <a:pt x="6" y="1"/>
                  </a:lnTo>
                  <a:lnTo>
                    <a:pt x="8" y="1"/>
                  </a:lnTo>
                  <a:lnTo>
                    <a:pt x="11" y="0"/>
                  </a:lnTo>
                  <a:lnTo>
                    <a:pt x="13" y="0"/>
                  </a:lnTo>
                  <a:lnTo>
                    <a:pt x="15" y="0"/>
                  </a:lnTo>
                  <a:lnTo>
                    <a:pt x="18" y="0"/>
                  </a:lnTo>
                  <a:lnTo>
                    <a:pt x="18" y="2"/>
                  </a:lnTo>
                  <a:lnTo>
                    <a:pt x="18" y="3"/>
                  </a:lnTo>
                  <a:lnTo>
                    <a:pt x="18" y="5"/>
                  </a:lnTo>
                  <a:lnTo>
                    <a:pt x="18" y="6"/>
                  </a:lnTo>
                  <a:lnTo>
                    <a:pt x="17" y="6"/>
                  </a:lnTo>
                  <a:lnTo>
                    <a:pt x="16" y="7"/>
                  </a:lnTo>
                  <a:lnTo>
                    <a:pt x="13" y="7"/>
                  </a:lnTo>
                  <a:lnTo>
                    <a:pt x="11" y="7"/>
                  </a:lnTo>
                  <a:lnTo>
                    <a:pt x="9" y="8"/>
                  </a:lnTo>
                  <a:lnTo>
                    <a:pt x="6" y="8"/>
                  </a:lnTo>
                  <a:lnTo>
                    <a:pt x="4" y="9"/>
                  </a:lnTo>
                  <a:lnTo>
                    <a:pt x="3" y="9"/>
                  </a:lnTo>
                  <a:close/>
                </a:path>
              </a:pathLst>
            </a:custGeom>
            <a:solidFill>
              <a:srgbClr val="A98F00"/>
            </a:solidFill>
            <a:ln w="9525">
              <a:noFill/>
              <a:round/>
              <a:headEnd/>
              <a:tailEnd/>
            </a:ln>
          </p:spPr>
          <p:txBody>
            <a:bodyPr/>
            <a:lstStyle/>
            <a:p>
              <a:endParaRPr lang="en-US"/>
            </a:p>
          </p:txBody>
        </p:sp>
        <p:sp>
          <p:nvSpPr>
            <p:cNvPr id="26701" name="Freeform 485"/>
            <p:cNvSpPr>
              <a:spLocks/>
            </p:cNvSpPr>
            <p:nvPr/>
          </p:nvSpPr>
          <p:spPr bwMode="auto">
            <a:xfrm>
              <a:off x="790" y="1051"/>
              <a:ext cx="54" cy="61"/>
            </a:xfrm>
            <a:custGeom>
              <a:avLst/>
              <a:gdLst>
                <a:gd name="T0" fmla="*/ 13 w 54"/>
                <a:gd name="T1" fmla="*/ 61 h 61"/>
                <a:gd name="T2" fmla="*/ 11 w 54"/>
                <a:gd name="T3" fmla="*/ 61 h 61"/>
                <a:gd name="T4" fmla="*/ 10 w 54"/>
                <a:gd name="T5" fmla="*/ 61 h 61"/>
                <a:gd name="T6" fmla="*/ 8 w 54"/>
                <a:gd name="T7" fmla="*/ 61 h 61"/>
                <a:gd name="T8" fmla="*/ 6 w 54"/>
                <a:gd name="T9" fmla="*/ 61 h 61"/>
                <a:gd name="T10" fmla="*/ 4 w 54"/>
                <a:gd name="T11" fmla="*/ 61 h 61"/>
                <a:gd name="T12" fmla="*/ 3 w 54"/>
                <a:gd name="T13" fmla="*/ 60 h 61"/>
                <a:gd name="T14" fmla="*/ 1 w 54"/>
                <a:gd name="T15" fmla="*/ 60 h 61"/>
                <a:gd name="T16" fmla="*/ 0 w 54"/>
                <a:gd name="T17" fmla="*/ 60 h 61"/>
                <a:gd name="T18" fmla="*/ 0 w 54"/>
                <a:gd name="T19" fmla="*/ 56 h 61"/>
                <a:gd name="T20" fmla="*/ 0 w 54"/>
                <a:gd name="T21" fmla="*/ 53 h 61"/>
                <a:gd name="T22" fmla="*/ 0 w 54"/>
                <a:gd name="T23" fmla="*/ 49 h 61"/>
                <a:gd name="T24" fmla="*/ 0 w 54"/>
                <a:gd name="T25" fmla="*/ 45 h 61"/>
                <a:gd name="T26" fmla="*/ 0 w 54"/>
                <a:gd name="T27" fmla="*/ 41 h 61"/>
                <a:gd name="T28" fmla="*/ 0 w 54"/>
                <a:gd name="T29" fmla="*/ 37 h 61"/>
                <a:gd name="T30" fmla="*/ 0 w 54"/>
                <a:gd name="T31" fmla="*/ 34 h 61"/>
                <a:gd name="T32" fmla="*/ 0 w 54"/>
                <a:gd name="T33" fmla="*/ 30 h 61"/>
                <a:gd name="T34" fmla="*/ 0 w 54"/>
                <a:gd name="T35" fmla="*/ 26 h 61"/>
                <a:gd name="T36" fmla="*/ 0 w 54"/>
                <a:gd name="T37" fmla="*/ 22 h 61"/>
                <a:gd name="T38" fmla="*/ 0 w 54"/>
                <a:gd name="T39" fmla="*/ 18 h 61"/>
                <a:gd name="T40" fmla="*/ 0 w 54"/>
                <a:gd name="T41" fmla="*/ 15 h 61"/>
                <a:gd name="T42" fmla="*/ 0 w 54"/>
                <a:gd name="T43" fmla="*/ 11 h 61"/>
                <a:gd name="T44" fmla="*/ 0 w 54"/>
                <a:gd name="T45" fmla="*/ 7 h 61"/>
                <a:gd name="T46" fmla="*/ 0 w 54"/>
                <a:gd name="T47" fmla="*/ 3 h 61"/>
                <a:gd name="T48" fmla="*/ 0 w 54"/>
                <a:gd name="T49" fmla="*/ 0 h 61"/>
                <a:gd name="T50" fmla="*/ 7 w 54"/>
                <a:gd name="T51" fmla="*/ 0 h 61"/>
                <a:gd name="T52" fmla="*/ 14 w 54"/>
                <a:gd name="T53" fmla="*/ 0 h 61"/>
                <a:gd name="T54" fmla="*/ 20 w 54"/>
                <a:gd name="T55" fmla="*/ 0 h 61"/>
                <a:gd name="T56" fmla="*/ 27 w 54"/>
                <a:gd name="T57" fmla="*/ 0 h 61"/>
                <a:gd name="T58" fmla="*/ 34 w 54"/>
                <a:gd name="T59" fmla="*/ 0 h 61"/>
                <a:gd name="T60" fmla="*/ 41 w 54"/>
                <a:gd name="T61" fmla="*/ 0 h 61"/>
                <a:gd name="T62" fmla="*/ 47 w 54"/>
                <a:gd name="T63" fmla="*/ 0 h 61"/>
                <a:gd name="T64" fmla="*/ 54 w 54"/>
                <a:gd name="T65" fmla="*/ 0 h 61"/>
                <a:gd name="T66" fmla="*/ 54 w 54"/>
                <a:gd name="T67" fmla="*/ 8 h 61"/>
                <a:gd name="T68" fmla="*/ 54 w 54"/>
                <a:gd name="T69" fmla="*/ 15 h 61"/>
                <a:gd name="T70" fmla="*/ 54 w 54"/>
                <a:gd name="T71" fmla="*/ 21 h 61"/>
                <a:gd name="T72" fmla="*/ 54 w 54"/>
                <a:gd name="T73" fmla="*/ 27 h 61"/>
                <a:gd name="T74" fmla="*/ 54 w 54"/>
                <a:gd name="T75" fmla="*/ 32 h 61"/>
                <a:gd name="T76" fmla="*/ 54 w 54"/>
                <a:gd name="T77" fmla="*/ 36 h 61"/>
                <a:gd name="T78" fmla="*/ 54 w 54"/>
                <a:gd name="T79" fmla="*/ 39 h 61"/>
                <a:gd name="T80" fmla="*/ 53 w 54"/>
                <a:gd name="T81" fmla="*/ 42 h 61"/>
                <a:gd name="T82" fmla="*/ 53 w 54"/>
                <a:gd name="T83" fmla="*/ 45 h 61"/>
                <a:gd name="T84" fmla="*/ 53 w 54"/>
                <a:gd name="T85" fmla="*/ 47 h 61"/>
                <a:gd name="T86" fmla="*/ 53 w 54"/>
                <a:gd name="T87" fmla="*/ 50 h 61"/>
                <a:gd name="T88" fmla="*/ 53 w 54"/>
                <a:gd name="T89" fmla="*/ 52 h 61"/>
                <a:gd name="T90" fmla="*/ 53 w 54"/>
                <a:gd name="T91" fmla="*/ 54 h 61"/>
                <a:gd name="T92" fmla="*/ 53 w 54"/>
                <a:gd name="T93" fmla="*/ 56 h 61"/>
                <a:gd name="T94" fmla="*/ 53 w 54"/>
                <a:gd name="T95" fmla="*/ 58 h 61"/>
                <a:gd name="T96" fmla="*/ 53 w 54"/>
                <a:gd name="T97" fmla="*/ 61 h 61"/>
                <a:gd name="T98" fmla="*/ 48 w 54"/>
                <a:gd name="T99" fmla="*/ 61 h 61"/>
                <a:gd name="T100" fmla="*/ 43 w 54"/>
                <a:gd name="T101" fmla="*/ 61 h 61"/>
                <a:gd name="T102" fmla="*/ 38 w 54"/>
                <a:gd name="T103" fmla="*/ 61 h 61"/>
                <a:gd name="T104" fmla="*/ 33 w 54"/>
                <a:gd name="T105" fmla="*/ 61 h 61"/>
                <a:gd name="T106" fmla="*/ 28 w 54"/>
                <a:gd name="T107" fmla="*/ 61 h 61"/>
                <a:gd name="T108" fmla="*/ 23 w 54"/>
                <a:gd name="T109" fmla="*/ 61 h 61"/>
                <a:gd name="T110" fmla="*/ 18 w 54"/>
                <a:gd name="T111" fmla="*/ 61 h 61"/>
                <a:gd name="T112" fmla="*/ 13 w 54"/>
                <a:gd name="T113" fmla="*/ 61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
                <a:gd name="T172" fmla="*/ 0 h 61"/>
                <a:gd name="T173" fmla="*/ 54 w 54"/>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 h="61">
                  <a:moveTo>
                    <a:pt x="13" y="61"/>
                  </a:moveTo>
                  <a:lnTo>
                    <a:pt x="11" y="61"/>
                  </a:lnTo>
                  <a:lnTo>
                    <a:pt x="10" y="61"/>
                  </a:lnTo>
                  <a:lnTo>
                    <a:pt x="8" y="61"/>
                  </a:lnTo>
                  <a:lnTo>
                    <a:pt x="6" y="61"/>
                  </a:lnTo>
                  <a:lnTo>
                    <a:pt x="4" y="61"/>
                  </a:lnTo>
                  <a:lnTo>
                    <a:pt x="3" y="60"/>
                  </a:lnTo>
                  <a:lnTo>
                    <a:pt x="1" y="60"/>
                  </a:lnTo>
                  <a:lnTo>
                    <a:pt x="0" y="60"/>
                  </a:lnTo>
                  <a:lnTo>
                    <a:pt x="0" y="56"/>
                  </a:lnTo>
                  <a:lnTo>
                    <a:pt x="0" y="53"/>
                  </a:lnTo>
                  <a:lnTo>
                    <a:pt x="0" y="49"/>
                  </a:lnTo>
                  <a:lnTo>
                    <a:pt x="0" y="45"/>
                  </a:lnTo>
                  <a:lnTo>
                    <a:pt x="0" y="41"/>
                  </a:lnTo>
                  <a:lnTo>
                    <a:pt x="0" y="37"/>
                  </a:lnTo>
                  <a:lnTo>
                    <a:pt x="0" y="34"/>
                  </a:lnTo>
                  <a:lnTo>
                    <a:pt x="0" y="30"/>
                  </a:lnTo>
                  <a:lnTo>
                    <a:pt x="0" y="26"/>
                  </a:lnTo>
                  <a:lnTo>
                    <a:pt x="0" y="22"/>
                  </a:lnTo>
                  <a:lnTo>
                    <a:pt x="0" y="18"/>
                  </a:lnTo>
                  <a:lnTo>
                    <a:pt x="0" y="15"/>
                  </a:lnTo>
                  <a:lnTo>
                    <a:pt x="0" y="11"/>
                  </a:lnTo>
                  <a:lnTo>
                    <a:pt x="0" y="7"/>
                  </a:lnTo>
                  <a:lnTo>
                    <a:pt x="0" y="3"/>
                  </a:lnTo>
                  <a:lnTo>
                    <a:pt x="0" y="0"/>
                  </a:lnTo>
                  <a:lnTo>
                    <a:pt x="7" y="0"/>
                  </a:lnTo>
                  <a:lnTo>
                    <a:pt x="14" y="0"/>
                  </a:lnTo>
                  <a:lnTo>
                    <a:pt x="20" y="0"/>
                  </a:lnTo>
                  <a:lnTo>
                    <a:pt x="27" y="0"/>
                  </a:lnTo>
                  <a:lnTo>
                    <a:pt x="34" y="0"/>
                  </a:lnTo>
                  <a:lnTo>
                    <a:pt x="41" y="0"/>
                  </a:lnTo>
                  <a:lnTo>
                    <a:pt x="47" y="0"/>
                  </a:lnTo>
                  <a:lnTo>
                    <a:pt x="54" y="0"/>
                  </a:lnTo>
                  <a:lnTo>
                    <a:pt x="54" y="8"/>
                  </a:lnTo>
                  <a:lnTo>
                    <a:pt x="54" y="15"/>
                  </a:lnTo>
                  <a:lnTo>
                    <a:pt x="54" y="21"/>
                  </a:lnTo>
                  <a:lnTo>
                    <a:pt x="54" y="27"/>
                  </a:lnTo>
                  <a:lnTo>
                    <a:pt x="54" y="32"/>
                  </a:lnTo>
                  <a:lnTo>
                    <a:pt x="54" y="36"/>
                  </a:lnTo>
                  <a:lnTo>
                    <a:pt x="54" y="39"/>
                  </a:lnTo>
                  <a:lnTo>
                    <a:pt x="53" y="42"/>
                  </a:lnTo>
                  <a:lnTo>
                    <a:pt x="53" y="45"/>
                  </a:lnTo>
                  <a:lnTo>
                    <a:pt x="53" y="47"/>
                  </a:lnTo>
                  <a:lnTo>
                    <a:pt x="53" y="50"/>
                  </a:lnTo>
                  <a:lnTo>
                    <a:pt x="53" y="52"/>
                  </a:lnTo>
                  <a:lnTo>
                    <a:pt x="53" y="54"/>
                  </a:lnTo>
                  <a:lnTo>
                    <a:pt x="53" y="56"/>
                  </a:lnTo>
                  <a:lnTo>
                    <a:pt x="53" y="58"/>
                  </a:lnTo>
                  <a:lnTo>
                    <a:pt x="53" y="61"/>
                  </a:lnTo>
                  <a:lnTo>
                    <a:pt x="48" y="61"/>
                  </a:lnTo>
                  <a:lnTo>
                    <a:pt x="43" y="61"/>
                  </a:lnTo>
                  <a:lnTo>
                    <a:pt x="38" y="61"/>
                  </a:lnTo>
                  <a:lnTo>
                    <a:pt x="33" y="61"/>
                  </a:lnTo>
                  <a:lnTo>
                    <a:pt x="28" y="61"/>
                  </a:lnTo>
                  <a:lnTo>
                    <a:pt x="23" y="61"/>
                  </a:lnTo>
                  <a:lnTo>
                    <a:pt x="18" y="61"/>
                  </a:lnTo>
                  <a:lnTo>
                    <a:pt x="13" y="61"/>
                  </a:lnTo>
                  <a:close/>
                </a:path>
              </a:pathLst>
            </a:custGeom>
            <a:solidFill>
              <a:srgbClr val="A98F00"/>
            </a:solidFill>
            <a:ln w="9525">
              <a:noFill/>
              <a:round/>
              <a:headEnd/>
              <a:tailEnd/>
            </a:ln>
          </p:spPr>
          <p:txBody>
            <a:bodyPr/>
            <a:lstStyle/>
            <a:p>
              <a:endParaRPr lang="en-US"/>
            </a:p>
          </p:txBody>
        </p:sp>
        <p:sp>
          <p:nvSpPr>
            <p:cNvPr id="26702" name="Freeform 486"/>
            <p:cNvSpPr>
              <a:spLocks/>
            </p:cNvSpPr>
            <p:nvPr/>
          </p:nvSpPr>
          <p:spPr bwMode="auto">
            <a:xfrm>
              <a:off x="919" y="1103"/>
              <a:ext cx="18" cy="9"/>
            </a:xfrm>
            <a:custGeom>
              <a:avLst/>
              <a:gdLst>
                <a:gd name="T0" fmla="*/ 14 w 18"/>
                <a:gd name="T1" fmla="*/ 9 h 9"/>
                <a:gd name="T2" fmla="*/ 13 w 18"/>
                <a:gd name="T3" fmla="*/ 9 h 9"/>
                <a:gd name="T4" fmla="*/ 12 w 18"/>
                <a:gd name="T5" fmla="*/ 9 h 9"/>
                <a:gd name="T6" fmla="*/ 11 w 18"/>
                <a:gd name="T7" fmla="*/ 9 h 9"/>
                <a:gd name="T8" fmla="*/ 9 w 18"/>
                <a:gd name="T9" fmla="*/ 8 h 9"/>
                <a:gd name="T10" fmla="*/ 8 w 18"/>
                <a:gd name="T11" fmla="*/ 8 h 9"/>
                <a:gd name="T12" fmla="*/ 6 w 18"/>
                <a:gd name="T13" fmla="*/ 8 h 9"/>
                <a:gd name="T14" fmla="*/ 3 w 18"/>
                <a:gd name="T15" fmla="*/ 7 h 9"/>
                <a:gd name="T16" fmla="*/ 0 w 18"/>
                <a:gd name="T17" fmla="*/ 7 h 9"/>
                <a:gd name="T18" fmla="*/ 0 w 18"/>
                <a:gd name="T19" fmla="*/ 4 h 9"/>
                <a:gd name="T20" fmla="*/ 1 w 18"/>
                <a:gd name="T21" fmla="*/ 3 h 9"/>
                <a:gd name="T22" fmla="*/ 1 w 18"/>
                <a:gd name="T23" fmla="*/ 2 h 9"/>
                <a:gd name="T24" fmla="*/ 1 w 18"/>
                <a:gd name="T25" fmla="*/ 0 h 9"/>
                <a:gd name="T26" fmla="*/ 4 w 18"/>
                <a:gd name="T27" fmla="*/ 1 h 9"/>
                <a:gd name="T28" fmla="*/ 6 w 18"/>
                <a:gd name="T29" fmla="*/ 1 h 9"/>
                <a:gd name="T30" fmla="*/ 8 w 18"/>
                <a:gd name="T31" fmla="*/ 1 h 9"/>
                <a:gd name="T32" fmla="*/ 10 w 18"/>
                <a:gd name="T33" fmla="*/ 1 h 9"/>
                <a:gd name="T34" fmla="*/ 11 w 18"/>
                <a:gd name="T35" fmla="*/ 1 h 9"/>
                <a:gd name="T36" fmla="*/ 12 w 18"/>
                <a:gd name="T37" fmla="*/ 2 h 9"/>
                <a:gd name="T38" fmla="*/ 13 w 18"/>
                <a:gd name="T39" fmla="*/ 2 h 9"/>
                <a:gd name="T40" fmla="*/ 14 w 18"/>
                <a:gd name="T41" fmla="*/ 2 h 9"/>
                <a:gd name="T42" fmla="*/ 15 w 18"/>
                <a:gd name="T43" fmla="*/ 2 h 9"/>
                <a:gd name="T44" fmla="*/ 16 w 18"/>
                <a:gd name="T45" fmla="*/ 3 h 9"/>
                <a:gd name="T46" fmla="*/ 17 w 18"/>
                <a:gd name="T47" fmla="*/ 3 h 9"/>
                <a:gd name="T48" fmla="*/ 18 w 18"/>
                <a:gd name="T49" fmla="*/ 4 h 9"/>
                <a:gd name="T50" fmla="*/ 18 w 18"/>
                <a:gd name="T51" fmla="*/ 5 h 9"/>
                <a:gd name="T52" fmla="*/ 17 w 18"/>
                <a:gd name="T53" fmla="*/ 6 h 9"/>
                <a:gd name="T54" fmla="*/ 17 w 18"/>
                <a:gd name="T55" fmla="*/ 7 h 9"/>
                <a:gd name="T56" fmla="*/ 17 w 18"/>
                <a:gd name="T57" fmla="*/ 9 h 9"/>
                <a:gd name="T58" fmla="*/ 16 w 18"/>
                <a:gd name="T59" fmla="*/ 9 h 9"/>
                <a:gd name="T60" fmla="*/ 15 w 18"/>
                <a:gd name="T61" fmla="*/ 9 h 9"/>
                <a:gd name="T62" fmla="*/ 15 w 18"/>
                <a:gd name="T63" fmla="*/ 9 h 9"/>
                <a:gd name="T64" fmla="*/ 14 w 18"/>
                <a:gd name="T65" fmla="*/ 9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9"/>
                <a:gd name="T101" fmla="*/ 18 w 18"/>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9">
                  <a:moveTo>
                    <a:pt x="14" y="9"/>
                  </a:moveTo>
                  <a:lnTo>
                    <a:pt x="13" y="9"/>
                  </a:lnTo>
                  <a:lnTo>
                    <a:pt x="12" y="9"/>
                  </a:lnTo>
                  <a:lnTo>
                    <a:pt x="11" y="9"/>
                  </a:lnTo>
                  <a:lnTo>
                    <a:pt x="9" y="8"/>
                  </a:lnTo>
                  <a:lnTo>
                    <a:pt x="8" y="8"/>
                  </a:lnTo>
                  <a:lnTo>
                    <a:pt x="6" y="8"/>
                  </a:lnTo>
                  <a:lnTo>
                    <a:pt x="3" y="7"/>
                  </a:lnTo>
                  <a:lnTo>
                    <a:pt x="0" y="7"/>
                  </a:lnTo>
                  <a:lnTo>
                    <a:pt x="0" y="4"/>
                  </a:lnTo>
                  <a:lnTo>
                    <a:pt x="1" y="3"/>
                  </a:lnTo>
                  <a:lnTo>
                    <a:pt x="1" y="2"/>
                  </a:lnTo>
                  <a:lnTo>
                    <a:pt x="1" y="0"/>
                  </a:lnTo>
                  <a:lnTo>
                    <a:pt x="4" y="1"/>
                  </a:lnTo>
                  <a:lnTo>
                    <a:pt x="6" y="1"/>
                  </a:lnTo>
                  <a:lnTo>
                    <a:pt x="8" y="1"/>
                  </a:lnTo>
                  <a:lnTo>
                    <a:pt x="10" y="1"/>
                  </a:lnTo>
                  <a:lnTo>
                    <a:pt x="11" y="1"/>
                  </a:lnTo>
                  <a:lnTo>
                    <a:pt x="12" y="2"/>
                  </a:lnTo>
                  <a:lnTo>
                    <a:pt x="13" y="2"/>
                  </a:lnTo>
                  <a:lnTo>
                    <a:pt x="14" y="2"/>
                  </a:lnTo>
                  <a:lnTo>
                    <a:pt x="15" y="2"/>
                  </a:lnTo>
                  <a:lnTo>
                    <a:pt x="16" y="3"/>
                  </a:lnTo>
                  <a:lnTo>
                    <a:pt x="17" y="3"/>
                  </a:lnTo>
                  <a:lnTo>
                    <a:pt x="18" y="4"/>
                  </a:lnTo>
                  <a:lnTo>
                    <a:pt x="18" y="5"/>
                  </a:lnTo>
                  <a:lnTo>
                    <a:pt x="17" y="6"/>
                  </a:lnTo>
                  <a:lnTo>
                    <a:pt x="17" y="7"/>
                  </a:lnTo>
                  <a:lnTo>
                    <a:pt x="17" y="9"/>
                  </a:lnTo>
                  <a:lnTo>
                    <a:pt x="16" y="9"/>
                  </a:lnTo>
                  <a:lnTo>
                    <a:pt x="15" y="9"/>
                  </a:lnTo>
                  <a:lnTo>
                    <a:pt x="14" y="9"/>
                  </a:lnTo>
                  <a:close/>
                </a:path>
              </a:pathLst>
            </a:custGeom>
            <a:solidFill>
              <a:srgbClr val="A98F00"/>
            </a:solidFill>
            <a:ln w="9525">
              <a:noFill/>
              <a:round/>
              <a:headEnd/>
              <a:tailEnd/>
            </a:ln>
          </p:spPr>
          <p:txBody>
            <a:bodyPr/>
            <a:lstStyle/>
            <a:p>
              <a:endParaRPr lang="en-US"/>
            </a:p>
          </p:txBody>
        </p:sp>
        <p:sp>
          <p:nvSpPr>
            <p:cNvPr id="26703" name="Freeform 487"/>
            <p:cNvSpPr>
              <a:spLocks/>
            </p:cNvSpPr>
            <p:nvPr/>
          </p:nvSpPr>
          <p:spPr bwMode="auto">
            <a:xfrm>
              <a:off x="420" y="1092"/>
              <a:ext cx="22" cy="20"/>
            </a:xfrm>
            <a:custGeom>
              <a:avLst/>
              <a:gdLst>
                <a:gd name="T0" fmla="*/ 6 w 22"/>
                <a:gd name="T1" fmla="*/ 19 h 20"/>
                <a:gd name="T2" fmla="*/ 4 w 22"/>
                <a:gd name="T3" fmla="*/ 18 h 20"/>
                <a:gd name="T4" fmla="*/ 2 w 22"/>
                <a:gd name="T5" fmla="*/ 15 h 20"/>
                <a:gd name="T6" fmla="*/ 1 w 22"/>
                <a:gd name="T7" fmla="*/ 12 h 20"/>
                <a:gd name="T8" fmla="*/ 1 w 22"/>
                <a:gd name="T9" fmla="*/ 10 h 20"/>
                <a:gd name="T10" fmla="*/ 0 w 22"/>
                <a:gd name="T11" fmla="*/ 8 h 20"/>
                <a:gd name="T12" fmla="*/ 1 w 22"/>
                <a:gd name="T13" fmla="*/ 6 h 20"/>
                <a:gd name="T14" fmla="*/ 1 w 22"/>
                <a:gd name="T15" fmla="*/ 5 h 20"/>
                <a:gd name="T16" fmla="*/ 2 w 22"/>
                <a:gd name="T17" fmla="*/ 4 h 20"/>
                <a:gd name="T18" fmla="*/ 2 w 22"/>
                <a:gd name="T19" fmla="*/ 3 h 20"/>
                <a:gd name="T20" fmla="*/ 3 w 22"/>
                <a:gd name="T21" fmla="*/ 3 h 20"/>
                <a:gd name="T22" fmla="*/ 5 w 22"/>
                <a:gd name="T23" fmla="*/ 2 h 20"/>
                <a:gd name="T24" fmla="*/ 5 w 22"/>
                <a:gd name="T25" fmla="*/ 1 h 20"/>
                <a:gd name="T26" fmla="*/ 8 w 22"/>
                <a:gd name="T27" fmla="*/ 0 h 20"/>
                <a:gd name="T28" fmla="*/ 11 w 22"/>
                <a:gd name="T29" fmla="*/ 0 h 20"/>
                <a:gd name="T30" fmla="*/ 13 w 22"/>
                <a:gd name="T31" fmla="*/ 0 h 20"/>
                <a:gd name="T32" fmla="*/ 15 w 22"/>
                <a:gd name="T33" fmla="*/ 0 h 20"/>
                <a:gd name="T34" fmla="*/ 16 w 22"/>
                <a:gd name="T35" fmla="*/ 1 h 20"/>
                <a:gd name="T36" fmla="*/ 18 w 22"/>
                <a:gd name="T37" fmla="*/ 2 h 20"/>
                <a:gd name="T38" fmla="*/ 20 w 22"/>
                <a:gd name="T39" fmla="*/ 3 h 20"/>
                <a:gd name="T40" fmla="*/ 22 w 22"/>
                <a:gd name="T41" fmla="*/ 6 h 20"/>
                <a:gd name="T42" fmla="*/ 22 w 22"/>
                <a:gd name="T43" fmla="*/ 9 h 20"/>
                <a:gd name="T44" fmla="*/ 21 w 22"/>
                <a:gd name="T45" fmla="*/ 11 h 20"/>
                <a:gd name="T46" fmla="*/ 21 w 22"/>
                <a:gd name="T47" fmla="*/ 13 h 20"/>
                <a:gd name="T48" fmla="*/ 20 w 22"/>
                <a:gd name="T49" fmla="*/ 14 h 20"/>
                <a:gd name="T50" fmla="*/ 19 w 22"/>
                <a:gd name="T51" fmla="*/ 15 h 20"/>
                <a:gd name="T52" fmla="*/ 18 w 22"/>
                <a:gd name="T53" fmla="*/ 16 h 20"/>
                <a:gd name="T54" fmla="*/ 17 w 22"/>
                <a:gd name="T55" fmla="*/ 17 h 20"/>
                <a:gd name="T56" fmla="*/ 16 w 22"/>
                <a:gd name="T57" fmla="*/ 17 h 20"/>
                <a:gd name="T58" fmla="*/ 15 w 22"/>
                <a:gd name="T59" fmla="*/ 18 h 20"/>
                <a:gd name="T60" fmla="*/ 13 w 22"/>
                <a:gd name="T61" fmla="*/ 19 h 20"/>
                <a:gd name="T62" fmla="*/ 9 w 22"/>
                <a:gd name="T63" fmla="*/ 2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0"/>
                <a:gd name="T98" fmla="*/ 22 w 22"/>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0">
                  <a:moveTo>
                    <a:pt x="7" y="20"/>
                  </a:moveTo>
                  <a:lnTo>
                    <a:pt x="6" y="19"/>
                  </a:lnTo>
                  <a:lnTo>
                    <a:pt x="5" y="18"/>
                  </a:lnTo>
                  <a:lnTo>
                    <a:pt x="4" y="18"/>
                  </a:lnTo>
                  <a:lnTo>
                    <a:pt x="3" y="17"/>
                  </a:lnTo>
                  <a:lnTo>
                    <a:pt x="2" y="15"/>
                  </a:lnTo>
                  <a:lnTo>
                    <a:pt x="1" y="13"/>
                  </a:lnTo>
                  <a:lnTo>
                    <a:pt x="1" y="12"/>
                  </a:lnTo>
                  <a:lnTo>
                    <a:pt x="1" y="11"/>
                  </a:lnTo>
                  <a:lnTo>
                    <a:pt x="1" y="10"/>
                  </a:lnTo>
                  <a:lnTo>
                    <a:pt x="0" y="9"/>
                  </a:lnTo>
                  <a:lnTo>
                    <a:pt x="0" y="8"/>
                  </a:lnTo>
                  <a:lnTo>
                    <a:pt x="1" y="7"/>
                  </a:lnTo>
                  <a:lnTo>
                    <a:pt x="1" y="6"/>
                  </a:lnTo>
                  <a:lnTo>
                    <a:pt x="1" y="5"/>
                  </a:lnTo>
                  <a:lnTo>
                    <a:pt x="2" y="4"/>
                  </a:lnTo>
                  <a:lnTo>
                    <a:pt x="2" y="3"/>
                  </a:lnTo>
                  <a:lnTo>
                    <a:pt x="3" y="3"/>
                  </a:lnTo>
                  <a:lnTo>
                    <a:pt x="4" y="2"/>
                  </a:lnTo>
                  <a:lnTo>
                    <a:pt x="5" y="2"/>
                  </a:lnTo>
                  <a:lnTo>
                    <a:pt x="5" y="1"/>
                  </a:lnTo>
                  <a:lnTo>
                    <a:pt x="8" y="0"/>
                  </a:lnTo>
                  <a:lnTo>
                    <a:pt x="10" y="0"/>
                  </a:lnTo>
                  <a:lnTo>
                    <a:pt x="11" y="0"/>
                  </a:lnTo>
                  <a:lnTo>
                    <a:pt x="12" y="0"/>
                  </a:lnTo>
                  <a:lnTo>
                    <a:pt x="13" y="0"/>
                  </a:lnTo>
                  <a:lnTo>
                    <a:pt x="14" y="0"/>
                  </a:lnTo>
                  <a:lnTo>
                    <a:pt x="15" y="0"/>
                  </a:lnTo>
                  <a:lnTo>
                    <a:pt x="15" y="1"/>
                  </a:lnTo>
                  <a:lnTo>
                    <a:pt x="16" y="1"/>
                  </a:lnTo>
                  <a:lnTo>
                    <a:pt x="17" y="1"/>
                  </a:lnTo>
                  <a:lnTo>
                    <a:pt x="18" y="2"/>
                  </a:lnTo>
                  <a:lnTo>
                    <a:pt x="19" y="2"/>
                  </a:lnTo>
                  <a:lnTo>
                    <a:pt x="20" y="3"/>
                  </a:lnTo>
                  <a:lnTo>
                    <a:pt x="21" y="4"/>
                  </a:lnTo>
                  <a:lnTo>
                    <a:pt x="22" y="6"/>
                  </a:lnTo>
                  <a:lnTo>
                    <a:pt x="22" y="7"/>
                  </a:lnTo>
                  <a:lnTo>
                    <a:pt x="22" y="9"/>
                  </a:lnTo>
                  <a:lnTo>
                    <a:pt x="21" y="11"/>
                  </a:lnTo>
                  <a:lnTo>
                    <a:pt x="21" y="12"/>
                  </a:lnTo>
                  <a:lnTo>
                    <a:pt x="21" y="13"/>
                  </a:lnTo>
                  <a:lnTo>
                    <a:pt x="20" y="13"/>
                  </a:lnTo>
                  <a:lnTo>
                    <a:pt x="20" y="14"/>
                  </a:lnTo>
                  <a:lnTo>
                    <a:pt x="19" y="15"/>
                  </a:lnTo>
                  <a:lnTo>
                    <a:pt x="18" y="16"/>
                  </a:lnTo>
                  <a:lnTo>
                    <a:pt x="17" y="17"/>
                  </a:lnTo>
                  <a:lnTo>
                    <a:pt x="16" y="17"/>
                  </a:lnTo>
                  <a:lnTo>
                    <a:pt x="16" y="18"/>
                  </a:lnTo>
                  <a:lnTo>
                    <a:pt x="15" y="18"/>
                  </a:lnTo>
                  <a:lnTo>
                    <a:pt x="14" y="18"/>
                  </a:lnTo>
                  <a:lnTo>
                    <a:pt x="13" y="19"/>
                  </a:lnTo>
                  <a:lnTo>
                    <a:pt x="11" y="19"/>
                  </a:lnTo>
                  <a:lnTo>
                    <a:pt x="9" y="20"/>
                  </a:lnTo>
                  <a:lnTo>
                    <a:pt x="7" y="20"/>
                  </a:lnTo>
                  <a:close/>
                </a:path>
              </a:pathLst>
            </a:custGeom>
            <a:solidFill>
              <a:srgbClr val="F8C400"/>
            </a:solidFill>
            <a:ln w="9525">
              <a:noFill/>
              <a:round/>
              <a:headEnd/>
              <a:tailEnd/>
            </a:ln>
          </p:spPr>
          <p:txBody>
            <a:bodyPr/>
            <a:lstStyle/>
            <a:p>
              <a:endParaRPr lang="en-US"/>
            </a:p>
          </p:txBody>
        </p:sp>
        <p:sp>
          <p:nvSpPr>
            <p:cNvPr id="26704" name="Freeform 488"/>
            <p:cNvSpPr>
              <a:spLocks/>
            </p:cNvSpPr>
            <p:nvPr/>
          </p:nvSpPr>
          <p:spPr bwMode="auto">
            <a:xfrm>
              <a:off x="1123" y="1104"/>
              <a:ext cx="14" cy="7"/>
            </a:xfrm>
            <a:custGeom>
              <a:avLst/>
              <a:gdLst>
                <a:gd name="T0" fmla="*/ 1 w 14"/>
                <a:gd name="T1" fmla="*/ 7 h 7"/>
                <a:gd name="T2" fmla="*/ 1 w 14"/>
                <a:gd name="T3" fmla="*/ 7 h 7"/>
                <a:gd name="T4" fmla="*/ 0 w 14"/>
                <a:gd name="T5" fmla="*/ 7 h 7"/>
                <a:gd name="T6" fmla="*/ 0 w 14"/>
                <a:gd name="T7" fmla="*/ 5 h 7"/>
                <a:gd name="T8" fmla="*/ 0 w 14"/>
                <a:gd name="T9" fmla="*/ 3 h 7"/>
                <a:gd name="T10" fmla="*/ 0 w 14"/>
                <a:gd name="T11" fmla="*/ 1 h 7"/>
                <a:gd name="T12" fmla="*/ 0 w 14"/>
                <a:gd name="T13" fmla="*/ 0 h 7"/>
                <a:gd name="T14" fmla="*/ 2 w 14"/>
                <a:gd name="T15" fmla="*/ 0 h 7"/>
                <a:gd name="T16" fmla="*/ 4 w 14"/>
                <a:gd name="T17" fmla="*/ 0 h 7"/>
                <a:gd name="T18" fmla="*/ 5 w 14"/>
                <a:gd name="T19" fmla="*/ 0 h 7"/>
                <a:gd name="T20" fmla="*/ 7 w 14"/>
                <a:gd name="T21" fmla="*/ 0 h 7"/>
                <a:gd name="T22" fmla="*/ 9 w 14"/>
                <a:gd name="T23" fmla="*/ 0 h 7"/>
                <a:gd name="T24" fmla="*/ 11 w 14"/>
                <a:gd name="T25" fmla="*/ 0 h 7"/>
                <a:gd name="T26" fmla="*/ 12 w 14"/>
                <a:gd name="T27" fmla="*/ 0 h 7"/>
                <a:gd name="T28" fmla="*/ 14 w 14"/>
                <a:gd name="T29" fmla="*/ 0 h 7"/>
                <a:gd name="T30" fmla="*/ 14 w 14"/>
                <a:gd name="T31" fmla="*/ 2 h 7"/>
                <a:gd name="T32" fmla="*/ 14 w 14"/>
                <a:gd name="T33" fmla="*/ 3 h 7"/>
                <a:gd name="T34" fmla="*/ 14 w 14"/>
                <a:gd name="T35" fmla="*/ 5 h 7"/>
                <a:gd name="T36" fmla="*/ 14 w 14"/>
                <a:gd name="T37" fmla="*/ 7 h 7"/>
                <a:gd name="T38" fmla="*/ 12 w 14"/>
                <a:gd name="T39" fmla="*/ 7 h 7"/>
                <a:gd name="T40" fmla="*/ 11 w 14"/>
                <a:gd name="T41" fmla="*/ 7 h 7"/>
                <a:gd name="T42" fmla="*/ 9 w 14"/>
                <a:gd name="T43" fmla="*/ 7 h 7"/>
                <a:gd name="T44" fmla="*/ 8 w 14"/>
                <a:gd name="T45" fmla="*/ 7 h 7"/>
                <a:gd name="T46" fmla="*/ 6 w 14"/>
                <a:gd name="T47" fmla="*/ 7 h 7"/>
                <a:gd name="T48" fmla="*/ 5 w 14"/>
                <a:gd name="T49" fmla="*/ 7 h 7"/>
                <a:gd name="T50" fmla="*/ 3 w 14"/>
                <a:gd name="T51" fmla="*/ 7 h 7"/>
                <a:gd name="T52" fmla="*/ 1 w 14"/>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7"/>
                <a:gd name="T83" fmla="*/ 14 w 14"/>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7">
                  <a:moveTo>
                    <a:pt x="1" y="7"/>
                  </a:moveTo>
                  <a:lnTo>
                    <a:pt x="1" y="7"/>
                  </a:lnTo>
                  <a:lnTo>
                    <a:pt x="0" y="7"/>
                  </a:lnTo>
                  <a:lnTo>
                    <a:pt x="0" y="5"/>
                  </a:lnTo>
                  <a:lnTo>
                    <a:pt x="0" y="3"/>
                  </a:lnTo>
                  <a:lnTo>
                    <a:pt x="0" y="1"/>
                  </a:lnTo>
                  <a:lnTo>
                    <a:pt x="0" y="0"/>
                  </a:lnTo>
                  <a:lnTo>
                    <a:pt x="2" y="0"/>
                  </a:lnTo>
                  <a:lnTo>
                    <a:pt x="4" y="0"/>
                  </a:lnTo>
                  <a:lnTo>
                    <a:pt x="5" y="0"/>
                  </a:lnTo>
                  <a:lnTo>
                    <a:pt x="7" y="0"/>
                  </a:lnTo>
                  <a:lnTo>
                    <a:pt x="9" y="0"/>
                  </a:lnTo>
                  <a:lnTo>
                    <a:pt x="11" y="0"/>
                  </a:lnTo>
                  <a:lnTo>
                    <a:pt x="12" y="0"/>
                  </a:lnTo>
                  <a:lnTo>
                    <a:pt x="14" y="0"/>
                  </a:lnTo>
                  <a:lnTo>
                    <a:pt x="14" y="2"/>
                  </a:lnTo>
                  <a:lnTo>
                    <a:pt x="14" y="3"/>
                  </a:lnTo>
                  <a:lnTo>
                    <a:pt x="14" y="5"/>
                  </a:lnTo>
                  <a:lnTo>
                    <a:pt x="14" y="7"/>
                  </a:lnTo>
                  <a:lnTo>
                    <a:pt x="12" y="7"/>
                  </a:lnTo>
                  <a:lnTo>
                    <a:pt x="11" y="7"/>
                  </a:lnTo>
                  <a:lnTo>
                    <a:pt x="9" y="7"/>
                  </a:lnTo>
                  <a:lnTo>
                    <a:pt x="8" y="7"/>
                  </a:lnTo>
                  <a:lnTo>
                    <a:pt x="6" y="7"/>
                  </a:lnTo>
                  <a:lnTo>
                    <a:pt x="5" y="7"/>
                  </a:lnTo>
                  <a:lnTo>
                    <a:pt x="3" y="7"/>
                  </a:lnTo>
                  <a:lnTo>
                    <a:pt x="1" y="7"/>
                  </a:lnTo>
                  <a:close/>
                </a:path>
              </a:pathLst>
            </a:custGeom>
            <a:solidFill>
              <a:srgbClr val="A98F00"/>
            </a:solidFill>
            <a:ln w="9525">
              <a:noFill/>
              <a:round/>
              <a:headEnd/>
              <a:tailEnd/>
            </a:ln>
          </p:spPr>
          <p:txBody>
            <a:bodyPr/>
            <a:lstStyle/>
            <a:p>
              <a:endParaRPr lang="en-US"/>
            </a:p>
          </p:txBody>
        </p:sp>
        <p:sp>
          <p:nvSpPr>
            <p:cNvPr id="26705" name="Freeform 489"/>
            <p:cNvSpPr>
              <a:spLocks/>
            </p:cNvSpPr>
            <p:nvPr/>
          </p:nvSpPr>
          <p:spPr bwMode="auto">
            <a:xfrm>
              <a:off x="1033" y="1104"/>
              <a:ext cx="15" cy="7"/>
            </a:xfrm>
            <a:custGeom>
              <a:avLst/>
              <a:gdLst>
                <a:gd name="T0" fmla="*/ 0 w 15"/>
                <a:gd name="T1" fmla="*/ 7 h 7"/>
                <a:gd name="T2" fmla="*/ 0 w 15"/>
                <a:gd name="T3" fmla="*/ 5 h 7"/>
                <a:gd name="T4" fmla="*/ 0 w 15"/>
                <a:gd name="T5" fmla="*/ 3 h 7"/>
                <a:gd name="T6" fmla="*/ 0 w 15"/>
                <a:gd name="T7" fmla="*/ 2 h 7"/>
                <a:gd name="T8" fmla="*/ 0 w 15"/>
                <a:gd name="T9" fmla="*/ 0 h 7"/>
                <a:gd name="T10" fmla="*/ 2 w 15"/>
                <a:gd name="T11" fmla="*/ 0 h 7"/>
                <a:gd name="T12" fmla="*/ 4 w 15"/>
                <a:gd name="T13" fmla="*/ 0 h 7"/>
                <a:gd name="T14" fmla="*/ 5 w 15"/>
                <a:gd name="T15" fmla="*/ 0 h 7"/>
                <a:gd name="T16" fmla="*/ 7 w 15"/>
                <a:gd name="T17" fmla="*/ 0 h 7"/>
                <a:gd name="T18" fmla="*/ 9 w 15"/>
                <a:gd name="T19" fmla="*/ 0 h 7"/>
                <a:gd name="T20" fmla="*/ 11 w 15"/>
                <a:gd name="T21" fmla="*/ 0 h 7"/>
                <a:gd name="T22" fmla="*/ 13 w 15"/>
                <a:gd name="T23" fmla="*/ 0 h 7"/>
                <a:gd name="T24" fmla="*/ 15 w 15"/>
                <a:gd name="T25" fmla="*/ 0 h 7"/>
                <a:gd name="T26" fmla="*/ 15 w 15"/>
                <a:gd name="T27" fmla="*/ 1 h 7"/>
                <a:gd name="T28" fmla="*/ 15 w 15"/>
                <a:gd name="T29" fmla="*/ 3 h 7"/>
                <a:gd name="T30" fmla="*/ 15 w 15"/>
                <a:gd name="T31" fmla="*/ 5 h 7"/>
                <a:gd name="T32" fmla="*/ 15 w 15"/>
                <a:gd name="T33" fmla="*/ 7 h 7"/>
                <a:gd name="T34" fmla="*/ 13 w 15"/>
                <a:gd name="T35" fmla="*/ 7 h 7"/>
                <a:gd name="T36" fmla="*/ 11 w 15"/>
                <a:gd name="T37" fmla="*/ 7 h 7"/>
                <a:gd name="T38" fmla="*/ 9 w 15"/>
                <a:gd name="T39" fmla="*/ 7 h 7"/>
                <a:gd name="T40" fmla="*/ 7 w 15"/>
                <a:gd name="T41" fmla="*/ 7 h 7"/>
                <a:gd name="T42" fmla="*/ 6 w 15"/>
                <a:gd name="T43" fmla="*/ 7 h 7"/>
                <a:gd name="T44" fmla="*/ 4 w 15"/>
                <a:gd name="T45" fmla="*/ 7 h 7"/>
                <a:gd name="T46" fmla="*/ 2 w 15"/>
                <a:gd name="T47" fmla="*/ 7 h 7"/>
                <a:gd name="T48" fmla="*/ 0 w 1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7"/>
                <a:gd name="T77" fmla="*/ 15 w 1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7">
                  <a:moveTo>
                    <a:pt x="0" y="7"/>
                  </a:moveTo>
                  <a:lnTo>
                    <a:pt x="0" y="5"/>
                  </a:lnTo>
                  <a:lnTo>
                    <a:pt x="0" y="3"/>
                  </a:lnTo>
                  <a:lnTo>
                    <a:pt x="0" y="2"/>
                  </a:lnTo>
                  <a:lnTo>
                    <a:pt x="0" y="0"/>
                  </a:lnTo>
                  <a:lnTo>
                    <a:pt x="2" y="0"/>
                  </a:lnTo>
                  <a:lnTo>
                    <a:pt x="4" y="0"/>
                  </a:lnTo>
                  <a:lnTo>
                    <a:pt x="5" y="0"/>
                  </a:lnTo>
                  <a:lnTo>
                    <a:pt x="7" y="0"/>
                  </a:lnTo>
                  <a:lnTo>
                    <a:pt x="9" y="0"/>
                  </a:lnTo>
                  <a:lnTo>
                    <a:pt x="11" y="0"/>
                  </a:lnTo>
                  <a:lnTo>
                    <a:pt x="13" y="0"/>
                  </a:lnTo>
                  <a:lnTo>
                    <a:pt x="15" y="0"/>
                  </a:lnTo>
                  <a:lnTo>
                    <a:pt x="15" y="1"/>
                  </a:lnTo>
                  <a:lnTo>
                    <a:pt x="15" y="3"/>
                  </a:lnTo>
                  <a:lnTo>
                    <a:pt x="15" y="5"/>
                  </a:lnTo>
                  <a:lnTo>
                    <a:pt x="15" y="7"/>
                  </a:lnTo>
                  <a:lnTo>
                    <a:pt x="13" y="7"/>
                  </a:lnTo>
                  <a:lnTo>
                    <a:pt x="11" y="7"/>
                  </a:lnTo>
                  <a:lnTo>
                    <a:pt x="9" y="7"/>
                  </a:lnTo>
                  <a:lnTo>
                    <a:pt x="7"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706" name="Freeform 490"/>
            <p:cNvSpPr>
              <a:spLocks/>
            </p:cNvSpPr>
            <p:nvPr/>
          </p:nvSpPr>
          <p:spPr bwMode="auto">
            <a:xfrm>
              <a:off x="1062" y="1104"/>
              <a:ext cx="24" cy="7"/>
            </a:xfrm>
            <a:custGeom>
              <a:avLst/>
              <a:gdLst>
                <a:gd name="T0" fmla="*/ 0 w 24"/>
                <a:gd name="T1" fmla="*/ 7 h 7"/>
                <a:gd name="T2" fmla="*/ 0 w 24"/>
                <a:gd name="T3" fmla="*/ 5 h 7"/>
                <a:gd name="T4" fmla="*/ 0 w 24"/>
                <a:gd name="T5" fmla="*/ 3 h 7"/>
                <a:gd name="T6" fmla="*/ 0 w 24"/>
                <a:gd name="T7" fmla="*/ 1 h 7"/>
                <a:gd name="T8" fmla="*/ 0 w 24"/>
                <a:gd name="T9" fmla="*/ 0 h 7"/>
                <a:gd name="T10" fmla="*/ 3 w 24"/>
                <a:gd name="T11" fmla="*/ 0 h 7"/>
                <a:gd name="T12" fmla="*/ 6 w 24"/>
                <a:gd name="T13" fmla="*/ 0 h 7"/>
                <a:gd name="T14" fmla="*/ 9 w 24"/>
                <a:gd name="T15" fmla="*/ 0 h 7"/>
                <a:gd name="T16" fmla="*/ 12 w 24"/>
                <a:gd name="T17" fmla="*/ 0 h 7"/>
                <a:gd name="T18" fmla="*/ 15 w 24"/>
                <a:gd name="T19" fmla="*/ 0 h 7"/>
                <a:gd name="T20" fmla="*/ 18 w 24"/>
                <a:gd name="T21" fmla="*/ 0 h 7"/>
                <a:gd name="T22" fmla="*/ 21 w 24"/>
                <a:gd name="T23" fmla="*/ 0 h 7"/>
                <a:gd name="T24" fmla="*/ 24 w 24"/>
                <a:gd name="T25" fmla="*/ 0 h 7"/>
                <a:gd name="T26" fmla="*/ 24 w 24"/>
                <a:gd name="T27" fmla="*/ 2 h 7"/>
                <a:gd name="T28" fmla="*/ 24 w 24"/>
                <a:gd name="T29" fmla="*/ 3 h 7"/>
                <a:gd name="T30" fmla="*/ 24 w 24"/>
                <a:gd name="T31" fmla="*/ 5 h 7"/>
                <a:gd name="T32" fmla="*/ 24 w 24"/>
                <a:gd name="T33" fmla="*/ 7 h 7"/>
                <a:gd name="T34" fmla="*/ 21 w 24"/>
                <a:gd name="T35" fmla="*/ 7 h 7"/>
                <a:gd name="T36" fmla="*/ 18 w 24"/>
                <a:gd name="T37" fmla="*/ 7 h 7"/>
                <a:gd name="T38" fmla="*/ 15 w 24"/>
                <a:gd name="T39" fmla="*/ 7 h 7"/>
                <a:gd name="T40" fmla="*/ 12 w 24"/>
                <a:gd name="T41" fmla="*/ 7 h 7"/>
                <a:gd name="T42" fmla="*/ 9 w 24"/>
                <a:gd name="T43" fmla="*/ 7 h 7"/>
                <a:gd name="T44" fmla="*/ 6 w 24"/>
                <a:gd name="T45" fmla="*/ 7 h 7"/>
                <a:gd name="T46" fmla="*/ 3 w 24"/>
                <a:gd name="T47" fmla="*/ 7 h 7"/>
                <a:gd name="T48" fmla="*/ 0 w 2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7"/>
                <a:gd name="T77" fmla="*/ 24 w 2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7">
                  <a:moveTo>
                    <a:pt x="0" y="7"/>
                  </a:moveTo>
                  <a:lnTo>
                    <a:pt x="0" y="5"/>
                  </a:lnTo>
                  <a:lnTo>
                    <a:pt x="0" y="3"/>
                  </a:lnTo>
                  <a:lnTo>
                    <a:pt x="0" y="1"/>
                  </a:lnTo>
                  <a:lnTo>
                    <a:pt x="0" y="0"/>
                  </a:lnTo>
                  <a:lnTo>
                    <a:pt x="3" y="0"/>
                  </a:lnTo>
                  <a:lnTo>
                    <a:pt x="6" y="0"/>
                  </a:lnTo>
                  <a:lnTo>
                    <a:pt x="9" y="0"/>
                  </a:lnTo>
                  <a:lnTo>
                    <a:pt x="12" y="0"/>
                  </a:lnTo>
                  <a:lnTo>
                    <a:pt x="15" y="0"/>
                  </a:lnTo>
                  <a:lnTo>
                    <a:pt x="18" y="0"/>
                  </a:lnTo>
                  <a:lnTo>
                    <a:pt x="21" y="0"/>
                  </a:lnTo>
                  <a:lnTo>
                    <a:pt x="24" y="0"/>
                  </a:lnTo>
                  <a:lnTo>
                    <a:pt x="24" y="2"/>
                  </a:lnTo>
                  <a:lnTo>
                    <a:pt x="24" y="3"/>
                  </a:lnTo>
                  <a:lnTo>
                    <a:pt x="24" y="5"/>
                  </a:lnTo>
                  <a:lnTo>
                    <a:pt x="24" y="7"/>
                  </a:lnTo>
                  <a:lnTo>
                    <a:pt x="21" y="7"/>
                  </a:lnTo>
                  <a:lnTo>
                    <a:pt x="18" y="7"/>
                  </a:lnTo>
                  <a:lnTo>
                    <a:pt x="15" y="7"/>
                  </a:lnTo>
                  <a:lnTo>
                    <a:pt x="12" y="7"/>
                  </a:lnTo>
                  <a:lnTo>
                    <a:pt x="9"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707" name="Freeform 491"/>
            <p:cNvSpPr>
              <a:spLocks/>
            </p:cNvSpPr>
            <p:nvPr/>
          </p:nvSpPr>
          <p:spPr bwMode="auto">
            <a:xfrm>
              <a:off x="1098" y="1104"/>
              <a:ext cx="14" cy="7"/>
            </a:xfrm>
            <a:custGeom>
              <a:avLst/>
              <a:gdLst>
                <a:gd name="T0" fmla="*/ 0 w 14"/>
                <a:gd name="T1" fmla="*/ 7 h 7"/>
                <a:gd name="T2" fmla="*/ 0 w 14"/>
                <a:gd name="T3" fmla="*/ 5 h 7"/>
                <a:gd name="T4" fmla="*/ 0 w 14"/>
                <a:gd name="T5" fmla="*/ 3 h 7"/>
                <a:gd name="T6" fmla="*/ 0 w 14"/>
                <a:gd name="T7" fmla="*/ 2 h 7"/>
                <a:gd name="T8" fmla="*/ 0 w 14"/>
                <a:gd name="T9" fmla="*/ 0 h 7"/>
                <a:gd name="T10" fmla="*/ 2 w 14"/>
                <a:gd name="T11" fmla="*/ 0 h 7"/>
                <a:gd name="T12" fmla="*/ 4 w 14"/>
                <a:gd name="T13" fmla="*/ 0 h 7"/>
                <a:gd name="T14" fmla="*/ 5 w 14"/>
                <a:gd name="T15" fmla="*/ 0 h 7"/>
                <a:gd name="T16" fmla="*/ 7 w 14"/>
                <a:gd name="T17" fmla="*/ 0 h 7"/>
                <a:gd name="T18" fmla="*/ 8 w 14"/>
                <a:gd name="T19" fmla="*/ 0 h 7"/>
                <a:gd name="T20" fmla="*/ 10 w 14"/>
                <a:gd name="T21" fmla="*/ 0 h 7"/>
                <a:gd name="T22" fmla="*/ 12 w 14"/>
                <a:gd name="T23" fmla="*/ 0 h 7"/>
                <a:gd name="T24" fmla="*/ 13 w 14"/>
                <a:gd name="T25" fmla="*/ 0 h 7"/>
                <a:gd name="T26" fmla="*/ 14 w 14"/>
                <a:gd name="T27" fmla="*/ 2 h 7"/>
                <a:gd name="T28" fmla="*/ 14 w 14"/>
                <a:gd name="T29" fmla="*/ 3 h 7"/>
                <a:gd name="T30" fmla="*/ 14 w 14"/>
                <a:gd name="T31" fmla="*/ 5 h 7"/>
                <a:gd name="T32" fmla="*/ 14 w 14"/>
                <a:gd name="T33" fmla="*/ 7 h 7"/>
                <a:gd name="T34" fmla="*/ 12 w 14"/>
                <a:gd name="T35" fmla="*/ 7 h 7"/>
                <a:gd name="T36" fmla="*/ 10 w 14"/>
                <a:gd name="T37" fmla="*/ 7 h 7"/>
                <a:gd name="T38" fmla="*/ 9 w 14"/>
                <a:gd name="T39" fmla="*/ 7 h 7"/>
                <a:gd name="T40" fmla="*/ 7 w 14"/>
                <a:gd name="T41" fmla="*/ 7 h 7"/>
                <a:gd name="T42" fmla="*/ 5 w 14"/>
                <a:gd name="T43" fmla="*/ 7 h 7"/>
                <a:gd name="T44" fmla="*/ 4 w 14"/>
                <a:gd name="T45" fmla="*/ 7 h 7"/>
                <a:gd name="T46" fmla="*/ 2 w 14"/>
                <a:gd name="T47" fmla="*/ 7 h 7"/>
                <a:gd name="T48" fmla="*/ 0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0" y="7"/>
                  </a:moveTo>
                  <a:lnTo>
                    <a:pt x="0" y="5"/>
                  </a:lnTo>
                  <a:lnTo>
                    <a:pt x="0" y="3"/>
                  </a:lnTo>
                  <a:lnTo>
                    <a:pt x="0" y="2"/>
                  </a:lnTo>
                  <a:lnTo>
                    <a:pt x="0" y="0"/>
                  </a:lnTo>
                  <a:lnTo>
                    <a:pt x="2" y="0"/>
                  </a:lnTo>
                  <a:lnTo>
                    <a:pt x="4" y="0"/>
                  </a:lnTo>
                  <a:lnTo>
                    <a:pt x="5" y="0"/>
                  </a:lnTo>
                  <a:lnTo>
                    <a:pt x="7" y="0"/>
                  </a:lnTo>
                  <a:lnTo>
                    <a:pt x="8" y="0"/>
                  </a:lnTo>
                  <a:lnTo>
                    <a:pt x="10" y="0"/>
                  </a:lnTo>
                  <a:lnTo>
                    <a:pt x="12" y="0"/>
                  </a:lnTo>
                  <a:lnTo>
                    <a:pt x="13" y="0"/>
                  </a:lnTo>
                  <a:lnTo>
                    <a:pt x="14" y="2"/>
                  </a:lnTo>
                  <a:lnTo>
                    <a:pt x="14" y="3"/>
                  </a:lnTo>
                  <a:lnTo>
                    <a:pt x="14" y="5"/>
                  </a:lnTo>
                  <a:lnTo>
                    <a:pt x="14" y="7"/>
                  </a:lnTo>
                  <a:lnTo>
                    <a:pt x="12" y="7"/>
                  </a:lnTo>
                  <a:lnTo>
                    <a:pt x="10" y="7"/>
                  </a:lnTo>
                  <a:lnTo>
                    <a:pt x="9" y="7"/>
                  </a:lnTo>
                  <a:lnTo>
                    <a:pt x="7" y="7"/>
                  </a:lnTo>
                  <a:lnTo>
                    <a:pt x="5"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708" name="Freeform 492"/>
            <p:cNvSpPr>
              <a:spLocks/>
            </p:cNvSpPr>
            <p:nvPr/>
          </p:nvSpPr>
          <p:spPr bwMode="auto">
            <a:xfrm>
              <a:off x="1515" y="1090"/>
              <a:ext cx="22" cy="21"/>
            </a:xfrm>
            <a:custGeom>
              <a:avLst/>
              <a:gdLst>
                <a:gd name="T0" fmla="*/ 7 w 22"/>
                <a:gd name="T1" fmla="*/ 20 h 21"/>
                <a:gd name="T2" fmla="*/ 5 w 22"/>
                <a:gd name="T3" fmla="*/ 19 h 21"/>
                <a:gd name="T4" fmla="*/ 3 w 22"/>
                <a:gd name="T5" fmla="*/ 18 h 21"/>
                <a:gd name="T6" fmla="*/ 2 w 22"/>
                <a:gd name="T7" fmla="*/ 17 h 21"/>
                <a:gd name="T8" fmla="*/ 1 w 22"/>
                <a:gd name="T9" fmla="*/ 15 h 21"/>
                <a:gd name="T10" fmla="*/ 1 w 22"/>
                <a:gd name="T11" fmla="*/ 14 h 21"/>
                <a:gd name="T12" fmla="*/ 0 w 22"/>
                <a:gd name="T13" fmla="*/ 13 h 21"/>
                <a:gd name="T14" fmla="*/ 0 w 22"/>
                <a:gd name="T15" fmla="*/ 11 h 21"/>
                <a:gd name="T16" fmla="*/ 0 w 22"/>
                <a:gd name="T17" fmla="*/ 10 h 21"/>
                <a:gd name="T18" fmla="*/ 1 w 22"/>
                <a:gd name="T19" fmla="*/ 8 h 21"/>
                <a:gd name="T20" fmla="*/ 1 w 22"/>
                <a:gd name="T21" fmla="*/ 7 h 21"/>
                <a:gd name="T22" fmla="*/ 2 w 22"/>
                <a:gd name="T23" fmla="*/ 6 h 21"/>
                <a:gd name="T24" fmla="*/ 3 w 22"/>
                <a:gd name="T25" fmla="*/ 4 h 21"/>
                <a:gd name="T26" fmla="*/ 4 w 22"/>
                <a:gd name="T27" fmla="*/ 3 h 21"/>
                <a:gd name="T28" fmla="*/ 6 w 22"/>
                <a:gd name="T29" fmla="*/ 2 h 21"/>
                <a:gd name="T30" fmla="*/ 7 w 22"/>
                <a:gd name="T31" fmla="*/ 1 h 21"/>
                <a:gd name="T32" fmla="*/ 10 w 22"/>
                <a:gd name="T33" fmla="*/ 1 h 21"/>
                <a:gd name="T34" fmla="*/ 14 w 22"/>
                <a:gd name="T35" fmla="*/ 1 h 21"/>
                <a:gd name="T36" fmla="*/ 16 w 22"/>
                <a:gd name="T37" fmla="*/ 2 h 21"/>
                <a:gd name="T38" fmla="*/ 18 w 22"/>
                <a:gd name="T39" fmla="*/ 2 h 21"/>
                <a:gd name="T40" fmla="*/ 19 w 22"/>
                <a:gd name="T41" fmla="*/ 3 h 21"/>
                <a:gd name="T42" fmla="*/ 20 w 22"/>
                <a:gd name="T43" fmla="*/ 4 h 21"/>
                <a:gd name="T44" fmla="*/ 21 w 22"/>
                <a:gd name="T45" fmla="*/ 5 h 21"/>
                <a:gd name="T46" fmla="*/ 21 w 22"/>
                <a:gd name="T47" fmla="*/ 6 h 21"/>
                <a:gd name="T48" fmla="*/ 22 w 22"/>
                <a:gd name="T49" fmla="*/ 7 h 21"/>
                <a:gd name="T50" fmla="*/ 22 w 22"/>
                <a:gd name="T51" fmla="*/ 9 h 21"/>
                <a:gd name="T52" fmla="*/ 22 w 22"/>
                <a:gd name="T53" fmla="*/ 10 h 21"/>
                <a:gd name="T54" fmla="*/ 22 w 22"/>
                <a:gd name="T55" fmla="*/ 12 h 21"/>
                <a:gd name="T56" fmla="*/ 21 w 22"/>
                <a:gd name="T57" fmla="*/ 13 h 21"/>
                <a:gd name="T58" fmla="*/ 21 w 22"/>
                <a:gd name="T59" fmla="*/ 15 h 21"/>
                <a:gd name="T60" fmla="*/ 20 w 22"/>
                <a:gd name="T61" fmla="*/ 17 h 21"/>
                <a:gd name="T62" fmla="*/ 19 w 22"/>
                <a:gd name="T63" fmla="*/ 17 h 21"/>
                <a:gd name="T64" fmla="*/ 17 w 22"/>
                <a:gd name="T65" fmla="*/ 19 h 21"/>
                <a:gd name="T66" fmla="*/ 15 w 22"/>
                <a:gd name="T67" fmla="*/ 20 h 21"/>
                <a:gd name="T68" fmla="*/ 13 w 22"/>
                <a:gd name="T69" fmla="*/ 20 h 21"/>
                <a:gd name="T70" fmla="*/ 9 w 22"/>
                <a:gd name="T71" fmla="*/ 20 h 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21"/>
                <a:gd name="T110" fmla="*/ 22 w 22"/>
                <a:gd name="T111" fmla="*/ 21 h 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21">
                  <a:moveTo>
                    <a:pt x="8" y="21"/>
                  </a:moveTo>
                  <a:lnTo>
                    <a:pt x="7" y="20"/>
                  </a:lnTo>
                  <a:lnTo>
                    <a:pt x="6" y="20"/>
                  </a:lnTo>
                  <a:lnTo>
                    <a:pt x="5" y="19"/>
                  </a:lnTo>
                  <a:lnTo>
                    <a:pt x="4" y="18"/>
                  </a:lnTo>
                  <a:lnTo>
                    <a:pt x="3" y="18"/>
                  </a:lnTo>
                  <a:lnTo>
                    <a:pt x="3" y="17"/>
                  </a:lnTo>
                  <a:lnTo>
                    <a:pt x="2" y="17"/>
                  </a:lnTo>
                  <a:lnTo>
                    <a:pt x="2" y="16"/>
                  </a:lnTo>
                  <a:lnTo>
                    <a:pt x="1" y="15"/>
                  </a:lnTo>
                  <a:lnTo>
                    <a:pt x="1" y="14"/>
                  </a:lnTo>
                  <a:lnTo>
                    <a:pt x="0" y="13"/>
                  </a:lnTo>
                  <a:lnTo>
                    <a:pt x="0" y="12"/>
                  </a:lnTo>
                  <a:lnTo>
                    <a:pt x="0" y="11"/>
                  </a:lnTo>
                  <a:lnTo>
                    <a:pt x="0" y="10"/>
                  </a:lnTo>
                  <a:lnTo>
                    <a:pt x="0" y="9"/>
                  </a:lnTo>
                  <a:lnTo>
                    <a:pt x="1" y="8"/>
                  </a:lnTo>
                  <a:lnTo>
                    <a:pt x="1" y="7"/>
                  </a:lnTo>
                  <a:lnTo>
                    <a:pt x="2" y="6"/>
                  </a:lnTo>
                  <a:lnTo>
                    <a:pt x="3" y="5"/>
                  </a:lnTo>
                  <a:lnTo>
                    <a:pt x="3" y="4"/>
                  </a:lnTo>
                  <a:lnTo>
                    <a:pt x="4" y="4"/>
                  </a:lnTo>
                  <a:lnTo>
                    <a:pt x="4" y="3"/>
                  </a:lnTo>
                  <a:lnTo>
                    <a:pt x="5" y="3"/>
                  </a:lnTo>
                  <a:lnTo>
                    <a:pt x="6" y="2"/>
                  </a:lnTo>
                  <a:lnTo>
                    <a:pt x="7" y="1"/>
                  </a:lnTo>
                  <a:lnTo>
                    <a:pt x="8" y="0"/>
                  </a:lnTo>
                  <a:lnTo>
                    <a:pt x="10" y="1"/>
                  </a:lnTo>
                  <a:lnTo>
                    <a:pt x="12" y="1"/>
                  </a:lnTo>
                  <a:lnTo>
                    <a:pt x="14" y="1"/>
                  </a:lnTo>
                  <a:lnTo>
                    <a:pt x="16" y="1"/>
                  </a:lnTo>
                  <a:lnTo>
                    <a:pt x="16" y="2"/>
                  </a:lnTo>
                  <a:lnTo>
                    <a:pt x="17" y="2"/>
                  </a:lnTo>
                  <a:lnTo>
                    <a:pt x="18" y="2"/>
                  </a:lnTo>
                  <a:lnTo>
                    <a:pt x="18" y="3"/>
                  </a:lnTo>
                  <a:lnTo>
                    <a:pt x="19" y="3"/>
                  </a:lnTo>
                  <a:lnTo>
                    <a:pt x="20" y="4"/>
                  </a:lnTo>
                  <a:lnTo>
                    <a:pt x="21" y="5"/>
                  </a:lnTo>
                  <a:lnTo>
                    <a:pt x="21" y="6"/>
                  </a:lnTo>
                  <a:lnTo>
                    <a:pt x="22" y="7"/>
                  </a:lnTo>
                  <a:lnTo>
                    <a:pt x="22" y="8"/>
                  </a:lnTo>
                  <a:lnTo>
                    <a:pt x="22" y="9"/>
                  </a:lnTo>
                  <a:lnTo>
                    <a:pt x="22" y="10"/>
                  </a:lnTo>
                  <a:lnTo>
                    <a:pt x="22" y="11"/>
                  </a:lnTo>
                  <a:lnTo>
                    <a:pt x="22" y="12"/>
                  </a:lnTo>
                  <a:lnTo>
                    <a:pt x="22" y="13"/>
                  </a:lnTo>
                  <a:lnTo>
                    <a:pt x="21" y="13"/>
                  </a:lnTo>
                  <a:lnTo>
                    <a:pt x="21" y="14"/>
                  </a:lnTo>
                  <a:lnTo>
                    <a:pt x="21" y="15"/>
                  </a:lnTo>
                  <a:lnTo>
                    <a:pt x="20" y="16"/>
                  </a:lnTo>
                  <a:lnTo>
                    <a:pt x="20" y="17"/>
                  </a:lnTo>
                  <a:lnTo>
                    <a:pt x="19" y="17"/>
                  </a:lnTo>
                  <a:lnTo>
                    <a:pt x="18" y="18"/>
                  </a:lnTo>
                  <a:lnTo>
                    <a:pt x="17" y="19"/>
                  </a:lnTo>
                  <a:lnTo>
                    <a:pt x="16" y="19"/>
                  </a:lnTo>
                  <a:lnTo>
                    <a:pt x="15" y="20"/>
                  </a:lnTo>
                  <a:lnTo>
                    <a:pt x="14" y="20"/>
                  </a:lnTo>
                  <a:lnTo>
                    <a:pt x="13" y="20"/>
                  </a:lnTo>
                  <a:lnTo>
                    <a:pt x="11" y="20"/>
                  </a:lnTo>
                  <a:lnTo>
                    <a:pt x="9" y="20"/>
                  </a:lnTo>
                  <a:lnTo>
                    <a:pt x="8" y="21"/>
                  </a:lnTo>
                  <a:close/>
                </a:path>
              </a:pathLst>
            </a:custGeom>
            <a:solidFill>
              <a:srgbClr val="F8C400"/>
            </a:solidFill>
            <a:ln w="9525">
              <a:noFill/>
              <a:round/>
              <a:headEnd/>
              <a:tailEnd/>
            </a:ln>
          </p:spPr>
          <p:txBody>
            <a:bodyPr/>
            <a:lstStyle/>
            <a:p>
              <a:endParaRPr lang="en-US"/>
            </a:p>
          </p:txBody>
        </p:sp>
        <p:sp>
          <p:nvSpPr>
            <p:cNvPr id="26709" name="Freeform 493"/>
            <p:cNvSpPr>
              <a:spLocks/>
            </p:cNvSpPr>
            <p:nvPr/>
          </p:nvSpPr>
          <p:spPr bwMode="auto">
            <a:xfrm>
              <a:off x="852" y="1104"/>
              <a:ext cx="32" cy="6"/>
            </a:xfrm>
            <a:custGeom>
              <a:avLst/>
              <a:gdLst>
                <a:gd name="T0" fmla="*/ 0 w 32"/>
                <a:gd name="T1" fmla="*/ 6 h 6"/>
                <a:gd name="T2" fmla="*/ 0 w 32"/>
                <a:gd name="T3" fmla="*/ 4 h 6"/>
                <a:gd name="T4" fmla="*/ 0 w 32"/>
                <a:gd name="T5" fmla="*/ 3 h 6"/>
                <a:gd name="T6" fmla="*/ 0 w 32"/>
                <a:gd name="T7" fmla="*/ 1 h 6"/>
                <a:gd name="T8" fmla="*/ 0 w 32"/>
                <a:gd name="T9" fmla="*/ 0 h 6"/>
                <a:gd name="T10" fmla="*/ 4 w 32"/>
                <a:gd name="T11" fmla="*/ 0 h 6"/>
                <a:gd name="T12" fmla="*/ 8 w 32"/>
                <a:gd name="T13" fmla="*/ 0 h 6"/>
                <a:gd name="T14" fmla="*/ 12 w 32"/>
                <a:gd name="T15" fmla="*/ 0 h 6"/>
                <a:gd name="T16" fmla="*/ 16 w 32"/>
                <a:gd name="T17" fmla="*/ 0 h 6"/>
                <a:gd name="T18" fmla="*/ 20 w 32"/>
                <a:gd name="T19" fmla="*/ 0 h 6"/>
                <a:gd name="T20" fmla="*/ 24 w 32"/>
                <a:gd name="T21" fmla="*/ 0 h 6"/>
                <a:gd name="T22" fmla="*/ 28 w 32"/>
                <a:gd name="T23" fmla="*/ 0 h 6"/>
                <a:gd name="T24" fmla="*/ 32 w 32"/>
                <a:gd name="T25" fmla="*/ 0 h 6"/>
                <a:gd name="T26" fmla="*/ 32 w 32"/>
                <a:gd name="T27" fmla="*/ 1 h 6"/>
                <a:gd name="T28" fmla="*/ 32 w 32"/>
                <a:gd name="T29" fmla="*/ 3 h 6"/>
                <a:gd name="T30" fmla="*/ 32 w 32"/>
                <a:gd name="T31" fmla="*/ 4 h 6"/>
                <a:gd name="T32" fmla="*/ 32 w 32"/>
                <a:gd name="T33" fmla="*/ 6 h 6"/>
                <a:gd name="T34" fmla="*/ 28 w 32"/>
                <a:gd name="T35" fmla="*/ 6 h 6"/>
                <a:gd name="T36" fmla="*/ 24 w 32"/>
                <a:gd name="T37" fmla="*/ 6 h 6"/>
                <a:gd name="T38" fmla="*/ 20 w 32"/>
                <a:gd name="T39" fmla="*/ 6 h 6"/>
                <a:gd name="T40" fmla="*/ 16 w 32"/>
                <a:gd name="T41" fmla="*/ 6 h 6"/>
                <a:gd name="T42" fmla="*/ 12 w 32"/>
                <a:gd name="T43" fmla="*/ 6 h 6"/>
                <a:gd name="T44" fmla="*/ 8 w 32"/>
                <a:gd name="T45" fmla="*/ 6 h 6"/>
                <a:gd name="T46" fmla="*/ 4 w 32"/>
                <a:gd name="T47" fmla="*/ 6 h 6"/>
                <a:gd name="T48" fmla="*/ 0 w 32"/>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6"/>
                <a:gd name="T77" fmla="*/ 32 w 32"/>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6">
                  <a:moveTo>
                    <a:pt x="0" y="6"/>
                  </a:moveTo>
                  <a:lnTo>
                    <a:pt x="0" y="4"/>
                  </a:lnTo>
                  <a:lnTo>
                    <a:pt x="0" y="3"/>
                  </a:lnTo>
                  <a:lnTo>
                    <a:pt x="0" y="1"/>
                  </a:lnTo>
                  <a:lnTo>
                    <a:pt x="0" y="0"/>
                  </a:lnTo>
                  <a:lnTo>
                    <a:pt x="4" y="0"/>
                  </a:lnTo>
                  <a:lnTo>
                    <a:pt x="8" y="0"/>
                  </a:lnTo>
                  <a:lnTo>
                    <a:pt x="12" y="0"/>
                  </a:lnTo>
                  <a:lnTo>
                    <a:pt x="16" y="0"/>
                  </a:lnTo>
                  <a:lnTo>
                    <a:pt x="20" y="0"/>
                  </a:lnTo>
                  <a:lnTo>
                    <a:pt x="24" y="0"/>
                  </a:lnTo>
                  <a:lnTo>
                    <a:pt x="28" y="0"/>
                  </a:lnTo>
                  <a:lnTo>
                    <a:pt x="32" y="0"/>
                  </a:lnTo>
                  <a:lnTo>
                    <a:pt x="32" y="1"/>
                  </a:lnTo>
                  <a:lnTo>
                    <a:pt x="32" y="3"/>
                  </a:lnTo>
                  <a:lnTo>
                    <a:pt x="32" y="4"/>
                  </a:lnTo>
                  <a:lnTo>
                    <a:pt x="32" y="6"/>
                  </a:lnTo>
                  <a:lnTo>
                    <a:pt x="28" y="6"/>
                  </a:lnTo>
                  <a:lnTo>
                    <a:pt x="24" y="6"/>
                  </a:lnTo>
                  <a:lnTo>
                    <a:pt x="20" y="6"/>
                  </a:lnTo>
                  <a:lnTo>
                    <a:pt x="16" y="6"/>
                  </a:lnTo>
                  <a:lnTo>
                    <a:pt x="12" y="6"/>
                  </a:lnTo>
                  <a:lnTo>
                    <a:pt x="8" y="6"/>
                  </a:lnTo>
                  <a:lnTo>
                    <a:pt x="4" y="6"/>
                  </a:lnTo>
                  <a:lnTo>
                    <a:pt x="0" y="6"/>
                  </a:lnTo>
                  <a:close/>
                </a:path>
              </a:pathLst>
            </a:custGeom>
            <a:solidFill>
              <a:srgbClr val="A98F00"/>
            </a:solidFill>
            <a:ln w="9525">
              <a:noFill/>
              <a:round/>
              <a:headEnd/>
              <a:tailEnd/>
            </a:ln>
          </p:spPr>
          <p:txBody>
            <a:bodyPr/>
            <a:lstStyle/>
            <a:p>
              <a:endParaRPr lang="en-US"/>
            </a:p>
          </p:txBody>
        </p:sp>
        <p:sp>
          <p:nvSpPr>
            <p:cNvPr id="26710" name="Freeform 494"/>
            <p:cNvSpPr>
              <a:spLocks/>
            </p:cNvSpPr>
            <p:nvPr/>
          </p:nvSpPr>
          <p:spPr bwMode="auto">
            <a:xfrm>
              <a:off x="897" y="1103"/>
              <a:ext cx="11" cy="7"/>
            </a:xfrm>
            <a:custGeom>
              <a:avLst/>
              <a:gdLst>
                <a:gd name="T0" fmla="*/ 0 w 11"/>
                <a:gd name="T1" fmla="*/ 7 h 7"/>
                <a:gd name="T2" fmla="*/ 0 w 11"/>
                <a:gd name="T3" fmla="*/ 5 h 7"/>
                <a:gd name="T4" fmla="*/ 0 w 11"/>
                <a:gd name="T5" fmla="*/ 4 h 7"/>
                <a:gd name="T6" fmla="*/ 0 w 11"/>
                <a:gd name="T7" fmla="*/ 2 h 7"/>
                <a:gd name="T8" fmla="*/ 0 w 11"/>
                <a:gd name="T9" fmla="*/ 1 h 7"/>
                <a:gd name="T10" fmla="*/ 3 w 11"/>
                <a:gd name="T11" fmla="*/ 0 h 7"/>
                <a:gd name="T12" fmla="*/ 6 w 11"/>
                <a:gd name="T13" fmla="*/ 0 h 7"/>
                <a:gd name="T14" fmla="*/ 8 w 11"/>
                <a:gd name="T15" fmla="*/ 0 h 7"/>
                <a:gd name="T16" fmla="*/ 11 w 11"/>
                <a:gd name="T17" fmla="*/ 0 h 7"/>
                <a:gd name="T18" fmla="*/ 11 w 11"/>
                <a:gd name="T19" fmla="*/ 2 h 7"/>
                <a:gd name="T20" fmla="*/ 11 w 11"/>
                <a:gd name="T21" fmla="*/ 4 h 7"/>
                <a:gd name="T22" fmla="*/ 11 w 11"/>
                <a:gd name="T23" fmla="*/ 5 h 7"/>
                <a:gd name="T24" fmla="*/ 11 w 11"/>
                <a:gd name="T25" fmla="*/ 7 h 7"/>
                <a:gd name="T26" fmla="*/ 8 w 11"/>
                <a:gd name="T27" fmla="*/ 7 h 7"/>
                <a:gd name="T28" fmla="*/ 5 w 11"/>
                <a:gd name="T29" fmla="*/ 7 h 7"/>
                <a:gd name="T30" fmla="*/ 3 w 11"/>
                <a:gd name="T31" fmla="*/ 7 h 7"/>
                <a:gd name="T32" fmla="*/ 0 w 11"/>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7"/>
                <a:gd name="T53" fmla="*/ 11 w 11"/>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7">
                  <a:moveTo>
                    <a:pt x="0" y="7"/>
                  </a:moveTo>
                  <a:lnTo>
                    <a:pt x="0" y="5"/>
                  </a:lnTo>
                  <a:lnTo>
                    <a:pt x="0" y="4"/>
                  </a:lnTo>
                  <a:lnTo>
                    <a:pt x="0" y="2"/>
                  </a:lnTo>
                  <a:lnTo>
                    <a:pt x="0" y="1"/>
                  </a:lnTo>
                  <a:lnTo>
                    <a:pt x="3" y="0"/>
                  </a:lnTo>
                  <a:lnTo>
                    <a:pt x="6" y="0"/>
                  </a:lnTo>
                  <a:lnTo>
                    <a:pt x="8" y="0"/>
                  </a:lnTo>
                  <a:lnTo>
                    <a:pt x="11" y="0"/>
                  </a:lnTo>
                  <a:lnTo>
                    <a:pt x="11" y="2"/>
                  </a:lnTo>
                  <a:lnTo>
                    <a:pt x="11" y="4"/>
                  </a:lnTo>
                  <a:lnTo>
                    <a:pt x="11" y="5"/>
                  </a:lnTo>
                  <a:lnTo>
                    <a:pt x="11" y="7"/>
                  </a:lnTo>
                  <a:lnTo>
                    <a:pt x="8"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711" name="Freeform 495"/>
            <p:cNvSpPr>
              <a:spLocks/>
            </p:cNvSpPr>
            <p:nvPr/>
          </p:nvSpPr>
          <p:spPr bwMode="auto">
            <a:xfrm>
              <a:off x="976" y="1088"/>
              <a:ext cx="25" cy="18"/>
            </a:xfrm>
            <a:custGeom>
              <a:avLst/>
              <a:gdLst>
                <a:gd name="T0" fmla="*/ 3 w 25"/>
                <a:gd name="T1" fmla="*/ 18 h 18"/>
                <a:gd name="T2" fmla="*/ 2 w 25"/>
                <a:gd name="T3" fmla="*/ 16 h 18"/>
                <a:gd name="T4" fmla="*/ 1 w 25"/>
                <a:gd name="T5" fmla="*/ 15 h 18"/>
                <a:gd name="T6" fmla="*/ 1 w 25"/>
                <a:gd name="T7" fmla="*/ 14 h 18"/>
                <a:gd name="T8" fmla="*/ 1 w 25"/>
                <a:gd name="T9" fmla="*/ 13 h 18"/>
                <a:gd name="T10" fmla="*/ 1 w 25"/>
                <a:gd name="T11" fmla="*/ 12 h 18"/>
                <a:gd name="T12" fmla="*/ 0 w 25"/>
                <a:gd name="T13" fmla="*/ 11 h 18"/>
                <a:gd name="T14" fmla="*/ 1 w 25"/>
                <a:gd name="T15" fmla="*/ 10 h 18"/>
                <a:gd name="T16" fmla="*/ 2 w 25"/>
                <a:gd name="T17" fmla="*/ 10 h 18"/>
                <a:gd name="T18" fmla="*/ 2 w 25"/>
                <a:gd name="T19" fmla="*/ 10 h 18"/>
                <a:gd name="T20" fmla="*/ 3 w 25"/>
                <a:gd name="T21" fmla="*/ 10 h 18"/>
                <a:gd name="T22" fmla="*/ 3 w 25"/>
                <a:gd name="T23" fmla="*/ 9 h 18"/>
                <a:gd name="T24" fmla="*/ 3 w 25"/>
                <a:gd name="T25" fmla="*/ 8 h 18"/>
                <a:gd name="T26" fmla="*/ 9 w 25"/>
                <a:gd name="T27" fmla="*/ 6 h 18"/>
                <a:gd name="T28" fmla="*/ 13 w 25"/>
                <a:gd name="T29" fmla="*/ 4 h 18"/>
                <a:gd name="T30" fmla="*/ 16 w 25"/>
                <a:gd name="T31" fmla="*/ 3 h 18"/>
                <a:gd name="T32" fmla="*/ 18 w 25"/>
                <a:gd name="T33" fmla="*/ 2 h 18"/>
                <a:gd name="T34" fmla="*/ 20 w 25"/>
                <a:gd name="T35" fmla="*/ 1 h 18"/>
                <a:gd name="T36" fmla="*/ 21 w 25"/>
                <a:gd name="T37" fmla="*/ 1 h 18"/>
                <a:gd name="T38" fmla="*/ 23 w 25"/>
                <a:gd name="T39" fmla="*/ 0 h 18"/>
                <a:gd name="T40" fmla="*/ 24 w 25"/>
                <a:gd name="T41" fmla="*/ 0 h 18"/>
                <a:gd name="T42" fmla="*/ 24 w 25"/>
                <a:gd name="T43" fmla="*/ 2 h 18"/>
                <a:gd name="T44" fmla="*/ 24 w 25"/>
                <a:gd name="T45" fmla="*/ 4 h 18"/>
                <a:gd name="T46" fmla="*/ 25 w 25"/>
                <a:gd name="T47" fmla="*/ 5 h 18"/>
                <a:gd name="T48" fmla="*/ 25 w 25"/>
                <a:gd name="T49" fmla="*/ 7 h 18"/>
                <a:gd name="T50" fmla="*/ 23 w 25"/>
                <a:gd name="T51" fmla="*/ 8 h 18"/>
                <a:gd name="T52" fmla="*/ 21 w 25"/>
                <a:gd name="T53" fmla="*/ 9 h 18"/>
                <a:gd name="T54" fmla="*/ 18 w 25"/>
                <a:gd name="T55" fmla="*/ 9 h 18"/>
                <a:gd name="T56" fmla="*/ 15 w 25"/>
                <a:gd name="T57" fmla="*/ 10 h 18"/>
                <a:gd name="T58" fmla="*/ 14 w 25"/>
                <a:gd name="T59" fmla="*/ 11 h 18"/>
                <a:gd name="T60" fmla="*/ 13 w 25"/>
                <a:gd name="T61" fmla="*/ 11 h 18"/>
                <a:gd name="T62" fmla="*/ 12 w 25"/>
                <a:gd name="T63" fmla="*/ 12 h 18"/>
                <a:gd name="T64" fmla="*/ 11 w 25"/>
                <a:gd name="T65" fmla="*/ 13 h 18"/>
                <a:gd name="T66" fmla="*/ 10 w 25"/>
                <a:gd name="T67" fmla="*/ 13 h 18"/>
                <a:gd name="T68" fmla="*/ 9 w 25"/>
                <a:gd name="T69" fmla="*/ 14 h 18"/>
                <a:gd name="T70" fmla="*/ 9 w 25"/>
                <a:gd name="T71" fmla="*/ 15 h 18"/>
                <a:gd name="T72" fmla="*/ 8 w 25"/>
                <a:gd name="T73" fmla="*/ 16 h 18"/>
                <a:gd name="T74" fmla="*/ 7 w 25"/>
                <a:gd name="T75" fmla="*/ 16 h 18"/>
                <a:gd name="T76" fmla="*/ 6 w 25"/>
                <a:gd name="T77" fmla="*/ 16 h 18"/>
                <a:gd name="T78" fmla="*/ 6 w 25"/>
                <a:gd name="T79" fmla="*/ 17 h 18"/>
                <a:gd name="T80" fmla="*/ 6 w 25"/>
                <a:gd name="T81" fmla="*/ 18 h 18"/>
                <a:gd name="T82" fmla="*/ 5 w 25"/>
                <a:gd name="T83" fmla="*/ 18 h 18"/>
                <a:gd name="T84" fmla="*/ 4 w 25"/>
                <a:gd name="T85" fmla="*/ 18 h 18"/>
                <a:gd name="T86" fmla="*/ 4 w 25"/>
                <a:gd name="T87" fmla="*/ 18 h 18"/>
                <a:gd name="T88" fmla="*/ 3 w 25"/>
                <a:gd name="T89" fmla="*/ 18 h 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
                <a:gd name="T136" fmla="*/ 0 h 18"/>
                <a:gd name="T137" fmla="*/ 25 w 25"/>
                <a:gd name="T138" fmla="*/ 18 h 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 h="18">
                  <a:moveTo>
                    <a:pt x="3" y="18"/>
                  </a:moveTo>
                  <a:lnTo>
                    <a:pt x="2" y="16"/>
                  </a:lnTo>
                  <a:lnTo>
                    <a:pt x="1" y="15"/>
                  </a:lnTo>
                  <a:lnTo>
                    <a:pt x="1" y="14"/>
                  </a:lnTo>
                  <a:lnTo>
                    <a:pt x="1" y="13"/>
                  </a:lnTo>
                  <a:lnTo>
                    <a:pt x="1" y="12"/>
                  </a:lnTo>
                  <a:lnTo>
                    <a:pt x="0" y="11"/>
                  </a:lnTo>
                  <a:lnTo>
                    <a:pt x="1" y="10"/>
                  </a:lnTo>
                  <a:lnTo>
                    <a:pt x="2" y="10"/>
                  </a:lnTo>
                  <a:lnTo>
                    <a:pt x="3" y="10"/>
                  </a:lnTo>
                  <a:lnTo>
                    <a:pt x="3" y="9"/>
                  </a:lnTo>
                  <a:lnTo>
                    <a:pt x="3" y="8"/>
                  </a:lnTo>
                  <a:lnTo>
                    <a:pt x="9" y="6"/>
                  </a:lnTo>
                  <a:lnTo>
                    <a:pt x="13" y="4"/>
                  </a:lnTo>
                  <a:lnTo>
                    <a:pt x="16" y="3"/>
                  </a:lnTo>
                  <a:lnTo>
                    <a:pt x="18" y="2"/>
                  </a:lnTo>
                  <a:lnTo>
                    <a:pt x="20" y="1"/>
                  </a:lnTo>
                  <a:lnTo>
                    <a:pt x="21" y="1"/>
                  </a:lnTo>
                  <a:lnTo>
                    <a:pt x="23" y="0"/>
                  </a:lnTo>
                  <a:lnTo>
                    <a:pt x="24" y="0"/>
                  </a:lnTo>
                  <a:lnTo>
                    <a:pt x="24" y="2"/>
                  </a:lnTo>
                  <a:lnTo>
                    <a:pt x="24" y="4"/>
                  </a:lnTo>
                  <a:lnTo>
                    <a:pt x="25" y="5"/>
                  </a:lnTo>
                  <a:lnTo>
                    <a:pt x="25" y="7"/>
                  </a:lnTo>
                  <a:lnTo>
                    <a:pt x="23" y="8"/>
                  </a:lnTo>
                  <a:lnTo>
                    <a:pt x="21" y="9"/>
                  </a:lnTo>
                  <a:lnTo>
                    <a:pt x="18" y="9"/>
                  </a:lnTo>
                  <a:lnTo>
                    <a:pt x="15" y="10"/>
                  </a:lnTo>
                  <a:lnTo>
                    <a:pt x="14" y="11"/>
                  </a:lnTo>
                  <a:lnTo>
                    <a:pt x="13" y="11"/>
                  </a:lnTo>
                  <a:lnTo>
                    <a:pt x="12" y="12"/>
                  </a:lnTo>
                  <a:lnTo>
                    <a:pt x="11" y="13"/>
                  </a:lnTo>
                  <a:lnTo>
                    <a:pt x="10" y="13"/>
                  </a:lnTo>
                  <a:lnTo>
                    <a:pt x="9" y="14"/>
                  </a:lnTo>
                  <a:lnTo>
                    <a:pt x="9" y="15"/>
                  </a:lnTo>
                  <a:lnTo>
                    <a:pt x="8" y="16"/>
                  </a:lnTo>
                  <a:lnTo>
                    <a:pt x="7" y="16"/>
                  </a:lnTo>
                  <a:lnTo>
                    <a:pt x="6" y="16"/>
                  </a:lnTo>
                  <a:lnTo>
                    <a:pt x="6" y="17"/>
                  </a:lnTo>
                  <a:lnTo>
                    <a:pt x="6" y="18"/>
                  </a:lnTo>
                  <a:lnTo>
                    <a:pt x="5" y="18"/>
                  </a:lnTo>
                  <a:lnTo>
                    <a:pt x="4" y="18"/>
                  </a:lnTo>
                  <a:lnTo>
                    <a:pt x="3" y="18"/>
                  </a:lnTo>
                  <a:close/>
                </a:path>
              </a:pathLst>
            </a:custGeom>
            <a:solidFill>
              <a:srgbClr val="A98F00"/>
            </a:solidFill>
            <a:ln w="9525">
              <a:noFill/>
              <a:round/>
              <a:headEnd/>
              <a:tailEnd/>
            </a:ln>
          </p:spPr>
          <p:txBody>
            <a:bodyPr/>
            <a:lstStyle/>
            <a:p>
              <a:endParaRPr lang="en-US"/>
            </a:p>
          </p:txBody>
        </p:sp>
        <p:sp>
          <p:nvSpPr>
            <p:cNvPr id="26712" name="Freeform 496"/>
            <p:cNvSpPr>
              <a:spLocks/>
            </p:cNvSpPr>
            <p:nvPr/>
          </p:nvSpPr>
          <p:spPr bwMode="auto">
            <a:xfrm>
              <a:off x="797" y="1057"/>
              <a:ext cx="40" cy="48"/>
            </a:xfrm>
            <a:custGeom>
              <a:avLst/>
              <a:gdLst>
                <a:gd name="T0" fmla="*/ 0 w 40"/>
                <a:gd name="T1" fmla="*/ 48 h 48"/>
                <a:gd name="T2" fmla="*/ 0 w 40"/>
                <a:gd name="T3" fmla="*/ 42 h 48"/>
                <a:gd name="T4" fmla="*/ 0 w 40"/>
                <a:gd name="T5" fmla="*/ 36 h 48"/>
                <a:gd name="T6" fmla="*/ 0 w 40"/>
                <a:gd name="T7" fmla="*/ 30 h 48"/>
                <a:gd name="T8" fmla="*/ 0 w 40"/>
                <a:gd name="T9" fmla="*/ 24 h 48"/>
                <a:gd name="T10" fmla="*/ 0 w 40"/>
                <a:gd name="T11" fmla="*/ 18 h 48"/>
                <a:gd name="T12" fmla="*/ 0 w 40"/>
                <a:gd name="T13" fmla="*/ 12 h 48"/>
                <a:gd name="T14" fmla="*/ 0 w 40"/>
                <a:gd name="T15" fmla="*/ 6 h 48"/>
                <a:gd name="T16" fmla="*/ 0 w 40"/>
                <a:gd name="T17" fmla="*/ 0 h 48"/>
                <a:gd name="T18" fmla="*/ 5 w 40"/>
                <a:gd name="T19" fmla="*/ 0 h 48"/>
                <a:gd name="T20" fmla="*/ 10 w 40"/>
                <a:gd name="T21" fmla="*/ 0 h 48"/>
                <a:gd name="T22" fmla="*/ 15 w 40"/>
                <a:gd name="T23" fmla="*/ 0 h 48"/>
                <a:gd name="T24" fmla="*/ 20 w 40"/>
                <a:gd name="T25" fmla="*/ 0 h 48"/>
                <a:gd name="T26" fmla="*/ 25 w 40"/>
                <a:gd name="T27" fmla="*/ 0 h 48"/>
                <a:gd name="T28" fmla="*/ 30 w 40"/>
                <a:gd name="T29" fmla="*/ 0 h 48"/>
                <a:gd name="T30" fmla="*/ 35 w 40"/>
                <a:gd name="T31" fmla="*/ 1 h 48"/>
                <a:gd name="T32" fmla="*/ 40 w 40"/>
                <a:gd name="T33" fmla="*/ 1 h 48"/>
                <a:gd name="T34" fmla="*/ 40 w 40"/>
                <a:gd name="T35" fmla="*/ 6 h 48"/>
                <a:gd name="T36" fmla="*/ 40 w 40"/>
                <a:gd name="T37" fmla="*/ 12 h 48"/>
                <a:gd name="T38" fmla="*/ 39 w 40"/>
                <a:gd name="T39" fmla="*/ 18 h 48"/>
                <a:gd name="T40" fmla="*/ 39 w 40"/>
                <a:gd name="T41" fmla="*/ 24 h 48"/>
                <a:gd name="T42" fmla="*/ 39 w 40"/>
                <a:gd name="T43" fmla="*/ 30 h 48"/>
                <a:gd name="T44" fmla="*/ 39 w 40"/>
                <a:gd name="T45" fmla="*/ 36 h 48"/>
                <a:gd name="T46" fmla="*/ 39 w 40"/>
                <a:gd name="T47" fmla="*/ 42 h 48"/>
                <a:gd name="T48" fmla="*/ 39 w 40"/>
                <a:gd name="T49" fmla="*/ 48 h 48"/>
                <a:gd name="T50" fmla="*/ 34 w 40"/>
                <a:gd name="T51" fmla="*/ 48 h 48"/>
                <a:gd name="T52" fmla="*/ 29 w 40"/>
                <a:gd name="T53" fmla="*/ 48 h 48"/>
                <a:gd name="T54" fmla="*/ 24 w 40"/>
                <a:gd name="T55" fmla="*/ 48 h 48"/>
                <a:gd name="T56" fmla="*/ 20 w 40"/>
                <a:gd name="T57" fmla="*/ 48 h 48"/>
                <a:gd name="T58" fmla="*/ 15 w 40"/>
                <a:gd name="T59" fmla="*/ 48 h 48"/>
                <a:gd name="T60" fmla="*/ 10 w 40"/>
                <a:gd name="T61" fmla="*/ 48 h 48"/>
                <a:gd name="T62" fmla="*/ 5 w 40"/>
                <a:gd name="T63" fmla="*/ 48 h 48"/>
                <a:gd name="T64" fmla="*/ 0 w 40"/>
                <a:gd name="T65" fmla="*/ 48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8"/>
                <a:gd name="T101" fmla="*/ 40 w 40"/>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8">
                  <a:moveTo>
                    <a:pt x="0" y="48"/>
                  </a:moveTo>
                  <a:lnTo>
                    <a:pt x="0" y="42"/>
                  </a:lnTo>
                  <a:lnTo>
                    <a:pt x="0" y="36"/>
                  </a:lnTo>
                  <a:lnTo>
                    <a:pt x="0" y="30"/>
                  </a:lnTo>
                  <a:lnTo>
                    <a:pt x="0" y="24"/>
                  </a:lnTo>
                  <a:lnTo>
                    <a:pt x="0" y="18"/>
                  </a:lnTo>
                  <a:lnTo>
                    <a:pt x="0" y="12"/>
                  </a:lnTo>
                  <a:lnTo>
                    <a:pt x="0" y="6"/>
                  </a:lnTo>
                  <a:lnTo>
                    <a:pt x="0" y="0"/>
                  </a:lnTo>
                  <a:lnTo>
                    <a:pt x="5" y="0"/>
                  </a:lnTo>
                  <a:lnTo>
                    <a:pt x="10" y="0"/>
                  </a:lnTo>
                  <a:lnTo>
                    <a:pt x="15" y="0"/>
                  </a:lnTo>
                  <a:lnTo>
                    <a:pt x="20" y="0"/>
                  </a:lnTo>
                  <a:lnTo>
                    <a:pt x="25" y="0"/>
                  </a:lnTo>
                  <a:lnTo>
                    <a:pt x="30" y="0"/>
                  </a:lnTo>
                  <a:lnTo>
                    <a:pt x="35" y="1"/>
                  </a:lnTo>
                  <a:lnTo>
                    <a:pt x="40" y="1"/>
                  </a:lnTo>
                  <a:lnTo>
                    <a:pt x="40" y="6"/>
                  </a:lnTo>
                  <a:lnTo>
                    <a:pt x="40" y="12"/>
                  </a:lnTo>
                  <a:lnTo>
                    <a:pt x="39" y="18"/>
                  </a:lnTo>
                  <a:lnTo>
                    <a:pt x="39" y="24"/>
                  </a:lnTo>
                  <a:lnTo>
                    <a:pt x="39" y="30"/>
                  </a:lnTo>
                  <a:lnTo>
                    <a:pt x="39" y="36"/>
                  </a:lnTo>
                  <a:lnTo>
                    <a:pt x="39" y="42"/>
                  </a:lnTo>
                  <a:lnTo>
                    <a:pt x="39" y="48"/>
                  </a:lnTo>
                  <a:lnTo>
                    <a:pt x="34" y="48"/>
                  </a:lnTo>
                  <a:lnTo>
                    <a:pt x="29" y="48"/>
                  </a:lnTo>
                  <a:lnTo>
                    <a:pt x="24" y="48"/>
                  </a:lnTo>
                  <a:lnTo>
                    <a:pt x="20" y="48"/>
                  </a:lnTo>
                  <a:lnTo>
                    <a:pt x="15" y="48"/>
                  </a:lnTo>
                  <a:lnTo>
                    <a:pt x="10" y="48"/>
                  </a:lnTo>
                  <a:lnTo>
                    <a:pt x="5" y="48"/>
                  </a:lnTo>
                  <a:lnTo>
                    <a:pt x="0" y="48"/>
                  </a:lnTo>
                  <a:close/>
                </a:path>
              </a:pathLst>
            </a:custGeom>
            <a:solidFill>
              <a:srgbClr val="F8C400"/>
            </a:solidFill>
            <a:ln w="9525">
              <a:noFill/>
              <a:round/>
              <a:headEnd/>
              <a:tailEnd/>
            </a:ln>
          </p:spPr>
          <p:txBody>
            <a:bodyPr/>
            <a:lstStyle/>
            <a:p>
              <a:endParaRPr lang="en-US"/>
            </a:p>
          </p:txBody>
        </p:sp>
        <p:sp>
          <p:nvSpPr>
            <p:cNvPr id="26713" name="Freeform 497"/>
            <p:cNvSpPr>
              <a:spLocks/>
            </p:cNvSpPr>
            <p:nvPr/>
          </p:nvSpPr>
          <p:spPr bwMode="auto">
            <a:xfrm>
              <a:off x="800" y="1061"/>
              <a:ext cx="31" cy="41"/>
            </a:xfrm>
            <a:custGeom>
              <a:avLst/>
              <a:gdLst>
                <a:gd name="T0" fmla="*/ 2 w 31"/>
                <a:gd name="T1" fmla="*/ 41 h 41"/>
                <a:gd name="T2" fmla="*/ 1 w 31"/>
                <a:gd name="T3" fmla="*/ 41 h 41"/>
                <a:gd name="T4" fmla="*/ 0 w 31"/>
                <a:gd name="T5" fmla="*/ 40 h 41"/>
                <a:gd name="T6" fmla="*/ 1 w 31"/>
                <a:gd name="T7" fmla="*/ 38 h 41"/>
                <a:gd name="T8" fmla="*/ 2 w 31"/>
                <a:gd name="T9" fmla="*/ 35 h 41"/>
                <a:gd name="T10" fmla="*/ 3 w 31"/>
                <a:gd name="T11" fmla="*/ 33 h 41"/>
                <a:gd name="T12" fmla="*/ 4 w 31"/>
                <a:gd name="T13" fmla="*/ 29 h 41"/>
                <a:gd name="T14" fmla="*/ 5 w 31"/>
                <a:gd name="T15" fmla="*/ 25 h 41"/>
                <a:gd name="T16" fmla="*/ 7 w 31"/>
                <a:gd name="T17" fmla="*/ 19 h 41"/>
                <a:gd name="T18" fmla="*/ 10 w 31"/>
                <a:gd name="T19" fmla="*/ 11 h 41"/>
                <a:gd name="T20" fmla="*/ 14 w 31"/>
                <a:gd name="T21" fmla="*/ 0 h 41"/>
                <a:gd name="T22" fmla="*/ 17 w 31"/>
                <a:gd name="T23" fmla="*/ 0 h 41"/>
                <a:gd name="T24" fmla="*/ 19 w 31"/>
                <a:gd name="T25" fmla="*/ 0 h 41"/>
                <a:gd name="T26" fmla="*/ 19 w 31"/>
                <a:gd name="T27" fmla="*/ 0 h 41"/>
                <a:gd name="T28" fmla="*/ 20 w 31"/>
                <a:gd name="T29" fmla="*/ 0 h 41"/>
                <a:gd name="T30" fmla="*/ 20 w 31"/>
                <a:gd name="T31" fmla="*/ 0 h 41"/>
                <a:gd name="T32" fmla="*/ 21 w 31"/>
                <a:gd name="T33" fmla="*/ 0 h 41"/>
                <a:gd name="T34" fmla="*/ 21 w 31"/>
                <a:gd name="T35" fmla="*/ 3 h 41"/>
                <a:gd name="T36" fmla="*/ 21 w 31"/>
                <a:gd name="T37" fmla="*/ 5 h 41"/>
                <a:gd name="T38" fmla="*/ 21 w 31"/>
                <a:gd name="T39" fmla="*/ 8 h 41"/>
                <a:gd name="T40" fmla="*/ 22 w 31"/>
                <a:gd name="T41" fmla="*/ 10 h 41"/>
                <a:gd name="T42" fmla="*/ 22 w 31"/>
                <a:gd name="T43" fmla="*/ 13 h 41"/>
                <a:gd name="T44" fmla="*/ 23 w 31"/>
                <a:gd name="T45" fmla="*/ 15 h 41"/>
                <a:gd name="T46" fmla="*/ 24 w 31"/>
                <a:gd name="T47" fmla="*/ 18 h 41"/>
                <a:gd name="T48" fmla="*/ 25 w 31"/>
                <a:gd name="T49" fmla="*/ 20 h 41"/>
                <a:gd name="T50" fmla="*/ 26 w 31"/>
                <a:gd name="T51" fmla="*/ 26 h 41"/>
                <a:gd name="T52" fmla="*/ 28 w 31"/>
                <a:gd name="T53" fmla="*/ 31 h 41"/>
                <a:gd name="T54" fmla="*/ 30 w 31"/>
                <a:gd name="T55" fmla="*/ 36 h 41"/>
                <a:gd name="T56" fmla="*/ 31 w 31"/>
                <a:gd name="T57" fmla="*/ 40 h 41"/>
                <a:gd name="T58" fmla="*/ 30 w 31"/>
                <a:gd name="T59" fmla="*/ 40 h 41"/>
                <a:gd name="T60" fmla="*/ 28 w 31"/>
                <a:gd name="T61" fmla="*/ 40 h 41"/>
                <a:gd name="T62" fmla="*/ 27 w 31"/>
                <a:gd name="T63" fmla="*/ 40 h 41"/>
                <a:gd name="T64" fmla="*/ 25 w 31"/>
                <a:gd name="T65" fmla="*/ 40 h 41"/>
                <a:gd name="T66" fmla="*/ 24 w 31"/>
                <a:gd name="T67" fmla="*/ 38 h 41"/>
                <a:gd name="T68" fmla="*/ 23 w 31"/>
                <a:gd name="T69" fmla="*/ 36 h 41"/>
                <a:gd name="T70" fmla="*/ 22 w 31"/>
                <a:gd name="T71" fmla="*/ 33 h 41"/>
                <a:gd name="T72" fmla="*/ 22 w 31"/>
                <a:gd name="T73" fmla="*/ 31 h 41"/>
                <a:gd name="T74" fmla="*/ 19 w 31"/>
                <a:gd name="T75" fmla="*/ 31 h 41"/>
                <a:gd name="T76" fmla="*/ 16 w 31"/>
                <a:gd name="T77" fmla="*/ 31 h 41"/>
                <a:gd name="T78" fmla="*/ 14 w 31"/>
                <a:gd name="T79" fmla="*/ 31 h 41"/>
                <a:gd name="T80" fmla="*/ 11 w 31"/>
                <a:gd name="T81" fmla="*/ 31 h 41"/>
                <a:gd name="T82" fmla="*/ 11 w 31"/>
                <a:gd name="T83" fmla="*/ 33 h 41"/>
                <a:gd name="T84" fmla="*/ 10 w 31"/>
                <a:gd name="T85" fmla="*/ 36 h 41"/>
                <a:gd name="T86" fmla="*/ 9 w 31"/>
                <a:gd name="T87" fmla="*/ 38 h 41"/>
                <a:gd name="T88" fmla="*/ 8 w 31"/>
                <a:gd name="T89" fmla="*/ 41 h 41"/>
                <a:gd name="T90" fmla="*/ 7 w 31"/>
                <a:gd name="T91" fmla="*/ 41 h 41"/>
                <a:gd name="T92" fmla="*/ 5 w 31"/>
                <a:gd name="T93" fmla="*/ 41 h 41"/>
                <a:gd name="T94" fmla="*/ 4 w 31"/>
                <a:gd name="T95" fmla="*/ 41 h 41"/>
                <a:gd name="T96" fmla="*/ 2 w 31"/>
                <a:gd name="T97" fmla="*/ 41 h 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41"/>
                <a:gd name="T149" fmla="*/ 31 w 31"/>
                <a:gd name="T150" fmla="*/ 41 h 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41">
                  <a:moveTo>
                    <a:pt x="2" y="41"/>
                  </a:moveTo>
                  <a:lnTo>
                    <a:pt x="1" y="41"/>
                  </a:lnTo>
                  <a:lnTo>
                    <a:pt x="0" y="40"/>
                  </a:lnTo>
                  <a:lnTo>
                    <a:pt x="1" y="38"/>
                  </a:lnTo>
                  <a:lnTo>
                    <a:pt x="2" y="35"/>
                  </a:lnTo>
                  <a:lnTo>
                    <a:pt x="3" y="33"/>
                  </a:lnTo>
                  <a:lnTo>
                    <a:pt x="4" y="29"/>
                  </a:lnTo>
                  <a:lnTo>
                    <a:pt x="5" y="25"/>
                  </a:lnTo>
                  <a:lnTo>
                    <a:pt x="7" y="19"/>
                  </a:lnTo>
                  <a:lnTo>
                    <a:pt x="10" y="11"/>
                  </a:lnTo>
                  <a:lnTo>
                    <a:pt x="14" y="0"/>
                  </a:lnTo>
                  <a:lnTo>
                    <a:pt x="17" y="0"/>
                  </a:lnTo>
                  <a:lnTo>
                    <a:pt x="19" y="0"/>
                  </a:lnTo>
                  <a:lnTo>
                    <a:pt x="20" y="0"/>
                  </a:lnTo>
                  <a:lnTo>
                    <a:pt x="21" y="0"/>
                  </a:lnTo>
                  <a:lnTo>
                    <a:pt x="21" y="3"/>
                  </a:lnTo>
                  <a:lnTo>
                    <a:pt x="21" y="5"/>
                  </a:lnTo>
                  <a:lnTo>
                    <a:pt x="21" y="8"/>
                  </a:lnTo>
                  <a:lnTo>
                    <a:pt x="22" y="10"/>
                  </a:lnTo>
                  <a:lnTo>
                    <a:pt x="22" y="13"/>
                  </a:lnTo>
                  <a:lnTo>
                    <a:pt x="23" y="15"/>
                  </a:lnTo>
                  <a:lnTo>
                    <a:pt x="24" y="18"/>
                  </a:lnTo>
                  <a:lnTo>
                    <a:pt x="25" y="20"/>
                  </a:lnTo>
                  <a:lnTo>
                    <a:pt x="26" y="26"/>
                  </a:lnTo>
                  <a:lnTo>
                    <a:pt x="28" y="31"/>
                  </a:lnTo>
                  <a:lnTo>
                    <a:pt x="30" y="36"/>
                  </a:lnTo>
                  <a:lnTo>
                    <a:pt x="31" y="40"/>
                  </a:lnTo>
                  <a:lnTo>
                    <a:pt x="30" y="40"/>
                  </a:lnTo>
                  <a:lnTo>
                    <a:pt x="28" y="40"/>
                  </a:lnTo>
                  <a:lnTo>
                    <a:pt x="27" y="40"/>
                  </a:lnTo>
                  <a:lnTo>
                    <a:pt x="25" y="40"/>
                  </a:lnTo>
                  <a:lnTo>
                    <a:pt x="24" y="38"/>
                  </a:lnTo>
                  <a:lnTo>
                    <a:pt x="23" y="36"/>
                  </a:lnTo>
                  <a:lnTo>
                    <a:pt x="22" y="33"/>
                  </a:lnTo>
                  <a:lnTo>
                    <a:pt x="22" y="31"/>
                  </a:lnTo>
                  <a:lnTo>
                    <a:pt x="19" y="31"/>
                  </a:lnTo>
                  <a:lnTo>
                    <a:pt x="16" y="31"/>
                  </a:lnTo>
                  <a:lnTo>
                    <a:pt x="14" y="31"/>
                  </a:lnTo>
                  <a:lnTo>
                    <a:pt x="11" y="31"/>
                  </a:lnTo>
                  <a:lnTo>
                    <a:pt x="11" y="33"/>
                  </a:lnTo>
                  <a:lnTo>
                    <a:pt x="10" y="36"/>
                  </a:lnTo>
                  <a:lnTo>
                    <a:pt x="9" y="38"/>
                  </a:lnTo>
                  <a:lnTo>
                    <a:pt x="8" y="41"/>
                  </a:lnTo>
                  <a:lnTo>
                    <a:pt x="7" y="41"/>
                  </a:lnTo>
                  <a:lnTo>
                    <a:pt x="5" y="41"/>
                  </a:lnTo>
                  <a:lnTo>
                    <a:pt x="4" y="41"/>
                  </a:lnTo>
                  <a:lnTo>
                    <a:pt x="2" y="41"/>
                  </a:lnTo>
                  <a:close/>
                </a:path>
              </a:pathLst>
            </a:custGeom>
            <a:solidFill>
              <a:srgbClr val="A98F00"/>
            </a:solidFill>
            <a:ln w="9525">
              <a:noFill/>
              <a:round/>
              <a:headEnd/>
              <a:tailEnd/>
            </a:ln>
          </p:spPr>
          <p:txBody>
            <a:bodyPr/>
            <a:lstStyle/>
            <a:p>
              <a:endParaRPr lang="en-US"/>
            </a:p>
          </p:txBody>
        </p:sp>
        <p:sp>
          <p:nvSpPr>
            <p:cNvPr id="26714" name="Freeform 498"/>
            <p:cNvSpPr>
              <a:spLocks/>
            </p:cNvSpPr>
            <p:nvPr/>
          </p:nvSpPr>
          <p:spPr bwMode="auto">
            <a:xfrm>
              <a:off x="940" y="1088"/>
              <a:ext cx="19" cy="13"/>
            </a:xfrm>
            <a:custGeom>
              <a:avLst/>
              <a:gdLst>
                <a:gd name="T0" fmla="*/ 13 w 19"/>
                <a:gd name="T1" fmla="*/ 13 h 13"/>
                <a:gd name="T2" fmla="*/ 13 w 19"/>
                <a:gd name="T3" fmla="*/ 13 h 13"/>
                <a:gd name="T4" fmla="*/ 13 w 19"/>
                <a:gd name="T5" fmla="*/ 12 h 13"/>
                <a:gd name="T6" fmla="*/ 12 w 19"/>
                <a:gd name="T7" fmla="*/ 12 h 13"/>
                <a:gd name="T8" fmla="*/ 11 w 19"/>
                <a:gd name="T9" fmla="*/ 11 h 13"/>
                <a:gd name="T10" fmla="*/ 9 w 19"/>
                <a:gd name="T11" fmla="*/ 10 h 13"/>
                <a:gd name="T12" fmla="*/ 8 w 19"/>
                <a:gd name="T13" fmla="*/ 10 h 13"/>
                <a:gd name="T14" fmla="*/ 6 w 19"/>
                <a:gd name="T15" fmla="*/ 9 h 13"/>
                <a:gd name="T16" fmla="*/ 5 w 19"/>
                <a:gd name="T17" fmla="*/ 8 h 13"/>
                <a:gd name="T18" fmla="*/ 3 w 19"/>
                <a:gd name="T19" fmla="*/ 7 h 13"/>
                <a:gd name="T20" fmla="*/ 0 w 19"/>
                <a:gd name="T21" fmla="*/ 7 h 13"/>
                <a:gd name="T22" fmla="*/ 0 w 19"/>
                <a:gd name="T23" fmla="*/ 5 h 13"/>
                <a:gd name="T24" fmla="*/ 1 w 19"/>
                <a:gd name="T25" fmla="*/ 3 h 13"/>
                <a:gd name="T26" fmla="*/ 1 w 19"/>
                <a:gd name="T27" fmla="*/ 2 h 13"/>
                <a:gd name="T28" fmla="*/ 1 w 19"/>
                <a:gd name="T29" fmla="*/ 0 h 13"/>
                <a:gd name="T30" fmla="*/ 2 w 19"/>
                <a:gd name="T31" fmla="*/ 0 h 13"/>
                <a:gd name="T32" fmla="*/ 4 w 19"/>
                <a:gd name="T33" fmla="*/ 1 h 13"/>
                <a:gd name="T34" fmla="*/ 5 w 19"/>
                <a:gd name="T35" fmla="*/ 1 h 13"/>
                <a:gd name="T36" fmla="*/ 7 w 19"/>
                <a:gd name="T37" fmla="*/ 2 h 13"/>
                <a:gd name="T38" fmla="*/ 9 w 19"/>
                <a:gd name="T39" fmla="*/ 2 h 13"/>
                <a:gd name="T40" fmla="*/ 11 w 19"/>
                <a:gd name="T41" fmla="*/ 3 h 13"/>
                <a:gd name="T42" fmla="*/ 12 w 19"/>
                <a:gd name="T43" fmla="*/ 4 h 13"/>
                <a:gd name="T44" fmla="*/ 14 w 19"/>
                <a:gd name="T45" fmla="*/ 5 h 13"/>
                <a:gd name="T46" fmla="*/ 16 w 19"/>
                <a:gd name="T47" fmla="*/ 6 h 13"/>
                <a:gd name="T48" fmla="*/ 17 w 19"/>
                <a:gd name="T49" fmla="*/ 6 h 13"/>
                <a:gd name="T50" fmla="*/ 18 w 19"/>
                <a:gd name="T51" fmla="*/ 7 h 13"/>
                <a:gd name="T52" fmla="*/ 18 w 19"/>
                <a:gd name="T53" fmla="*/ 7 h 13"/>
                <a:gd name="T54" fmla="*/ 18 w 19"/>
                <a:gd name="T55" fmla="*/ 8 h 13"/>
                <a:gd name="T56" fmla="*/ 19 w 19"/>
                <a:gd name="T57" fmla="*/ 8 h 13"/>
                <a:gd name="T58" fmla="*/ 19 w 19"/>
                <a:gd name="T59" fmla="*/ 9 h 13"/>
                <a:gd name="T60" fmla="*/ 19 w 19"/>
                <a:gd name="T61" fmla="*/ 9 h 13"/>
                <a:gd name="T62" fmla="*/ 19 w 19"/>
                <a:gd name="T63" fmla="*/ 10 h 13"/>
                <a:gd name="T64" fmla="*/ 18 w 19"/>
                <a:gd name="T65" fmla="*/ 10 h 13"/>
                <a:gd name="T66" fmla="*/ 18 w 19"/>
                <a:gd name="T67" fmla="*/ 10 h 13"/>
                <a:gd name="T68" fmla="*/ 17 w 19"/>
                <a:gd name="T69" fmla="*/ 11 h 13"/>
                <a:gd name="T70" fmla="*/ 16 w 19"/>
                <a:gd name="T71" fmla="*/ 11 h 13"/>
                <a:gd name="T72" fmla="*/ 16 w 19"/>
                <a:gd name="T73" fmla="*/ 12 h 13"/>
                <a:gd name="T74" fmla="*/ 16 w 19"/>
                <a:gd name="T75" fmla="*/ 12 h 13"/>
                <a:gd name="T76" fmla="*/ 16 w 19"/>
                <a:gd name="T77" fmla="*/ 13 h 13"/>
                <a:gd name="T78" fmla="*/ 15 w 19"/>
                <a:gd name="T79" fmla="*/ 13 h 13"/>
                <a:gd name="T80" fmla="*/ 14 w 19"/>
                <a:gd name="T81" fmla="*/ 13 h 13"/>
                <a:gd name="T82" fmla="*/ 14 w 19"/>
                <a:gd name="T83" fmla="*/ 13 h 13"/>
                <a:gd name="T84" fmla="*/ 13 w 19"/>
                <a:gd name="T85" fmla="*/ 13 h 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13"/>
                <a:gd name="T131" fmla="*/ 19 w 19"/>
                <a:gd name="T132" fmla="*/ 13 h 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13">
                  <a:moveTo>
                    <a:pt x="13" y="13"/>
                  </a:moveTo>
                  <a:lnTo>
                    <a:pt x="13" y="13"/>
                  </a:lnTo>
                  <a:lnTo>
                    <a:pt x="13" y="12"/>
                  </a:lnTo>
                  <a:lnTo>
                    <a:pt x="12" y="12"/>
                  </a:lnTo>
                  <a:lnTo>
                    <a:pt x="11" y="11"/>
                  </a:lnTo>
                  <a:lnTo>
                    <a:pt x="9" y="10"/>
                  </a:lnTo>
                  <a:lnTo>
                    <a:pt x="8" y="10"/>
                  </a:lnTo>
                  <a:lnTo>
                    <a:pt x="6" y="9"/>
                  </a:lnTo>
                  <a:lnTo>
                    <a:pt x="5" y="8"/>
                  </a:lnTo>
                  <a:lnTo>
                    <a:pt x="3" y="7"/>
                  </a:lnTo>
                  <a:lnTo>
                    <a:pt x="0" y="7"/>
                  </a:lnTo>
                  <a:lnTo>
                    <a:pt x="0" y="5"/>
                  </a:lnTo>
                  <a:lnTo>
                    <a:pt x="1" y="3"/>
                  </a:lnTo>
                  <a:lnTo>
                    <a:pt x="1" y="2"/>
                  </a:lnTo>
                  <a:lnTo>
                    <a:pt x="1" y="0"/>
                  </a:lnTo>
                  <a:lnTo>
                    <a:pt x="2" y="0"/>
                  </a:lnTo>
                  <a:lnTo>
                    <a:pt x="4" y="1"/>
                  </a:lnTo>
                  <a:lnTo>
                    <a:pt x="5" y="1"/>
                  </a:lnTo>
                  <a:lnTo>
                    <a:pt x="7" y="2"/>
                  </a:lnTo>
                  <a:lnTo>
                    <a:pt x="9" y="2"/>
                  </a:lnTo>
                  <a:lnTo>
                    <a:pt x="11" y="3"/>
                  </a:lnTo>
                  <a:lnTo>
                    <a:pt x="12" y="4"/>
                  </a:lnTo>
                  <a:lnTo>
                    <a:pt x="14" y="5"/>
                  </a:lnTo>
                  <a:lnTo>
                    <a:pt x="16" y="6"/>
                  </a:lnTo>
                  <a:lnTo>
                    <a:pt x="17" y="6"/>
                  </a:lnTo>
                  <a:lnTo>
                    <a:pt x="18" y="7"/>
                  </a:lnTo>
                  <a:lnTo>
                    <a:pt x="18" y="8"/>
                  </a:lnTo>
                  <a:lnTo>
                    <a:pt x="19" y="8"/>
                  </a:lnTo>
                  <a:lnTo>
                    <a:pt x="19" y="9"/>
                  </a:lnTo>
                  <a:lnTo>
                    <a:pt x="19" y="10"/>
                  </a:lnTo>
                  <a:lnTo>
                    <a:pt x="18" y="10"/>
                  </a:lnTo>
                  <a:lnTo>
                    <a:pt x="17" y="11"/>
                  </a:lnTo>
                  <a:lnTo>
                    <a:pt x="16" y="11"/>
                  </a:lnTo>
                  <a:lnTo>
                    <a:pt x="16" y="12"/>
                  </a:lnTo>
                  <a:lnTo>
                    <a:pt x="16" y="13"/>
                  </a:lnTo>
                  <a:lnTo>
                    <a:pt x="15" y="13"/>
                  </a:lnTo>
                  <a:lnTo>
                    <a:pt x="14" y="13"/>
                  </a:lnTo>
                  <a:lnTo>
                    <a:pt x="13" y="13"/>
                  </a:lnTo>
                  <a:close/>
                </a:path>
              </a:pathLst>
            </a:custGeom>
            <a:solidFill>
              <a:srgbClr val="A98F00"/>
            </a:solidFill>
            <a:ln w="9525">
              <a:noFill/>
              <a:round/>
              <a:headEnd/>
              <a:tailEnd/>
            </a:ln>
          </p:spPr>
          <p:txBody>
            <a:bodyPr/>
            <a:lstStyle/>
            <a:p>
              <a:endParaRPr lang="en-US"/>
            </a:p>
          </p:txBody>
        </p:sp>
        <p:sp>
          <p:nvSpPr>
            <p:cNvPr id="26715" name="Freeform 499"/>
            <p:cNvSpPr>
              <a:spLocks/>
            </p:cNvSpPr>
            <p:nvPr/>
          </p:nvSpPr>
          <p:spPr bwMode="auto">
            <a:xfrm>
              <a:off x="1076" y="1086"/>
              <a:ext cx="13" cy="7"/>
            </a:xfrm>
            <a:custGeom>
              <a:avLst/>
              <a:gdLst>
                <a:gd name="T0" fmla="*/ 6 w 13"/>
                <a:gd name="T1" fmla="*/ 7 h 7"/>
                <a:gd name="T2" fmla="*/ 5 w 13"/>
                <a:gd name="T3" fmla="*/ 7 h 7"/>
                <a:gd name="T4" fmla="*/ 3 w 13"/>
                <a:gd name="T5" fmla="*/ 7 h 7"/>
                <a:gd name="T6" fmla="*/ 1 w 13"/>
                <a:gd name="T7" fmla="*/ 7 h 7"/>
                <a:gd name="T8" fmla="*/ 0 w 13"/>
                <a:gd name="T9" fmla="*/ 7 h 7"/>
                <a:gd name="T10" fmla="*/ 0 w 13"/>
                <a:gd name="T11" fmla="*/ 5 h 7"/>
                <a:gd name="T12" fmla="*/ 0 w 13"/>
                <a:gd name="T13" fmla="*/ 3 h 7"/>
                <a:gd name="T14" fmla="*/ 0 w 13"/>
                <a:gd name="T15" fmla="*/ 2 h 7"/>
                <a:gd name="T16" fmla="*/ 0 w 13"/>
                <a:gd name="T17" fmla="*/ 0 h 7"/>
                <a:gd name="T18" fmla="*/ 2 w 13"/>
                <a:gd name="T19" fmla="*/ 0 h 7"/>
                <a:gd name="T20" fmla="*/ 3 w 13"/>
                <a:gd name="T21" fmla="*/ 0 h 7"/>
                <a:gd name="T22" fmla="*/ 5 w 13"/>
                <a:gd name="T23" fmla="*/ 0 h 7"/>
                <a:gd name="T24" fmla="*/ 6 w 13"/>
                <a:gd name="T25" fmla="*/ 0 h 7"/>
                <a:gd name="T26" fmla="*/ 8 w 13"/>
                <a:gd name="T27" fmla="*/ 0 h 7"/>
                <a:gd name="T28" fmla="*/ 10 w 13"/>
                <a:gd name="T29" fmla="*/ 0 h 7"/>
                <a:gd name="T30" fmla="*/ 11 w 13"/>
                <a:gd name="T31" fmla="*/ 0 h 7"/>
                <a:gd name="T32" fmla="*/ 13 w 13"/>
                <a:gd name="T33" fmla="*/ 0 h 7"/>
                <a:gd name="T34" fmla="*/ 13 w 13"/>
                <a:gd name="T35" fmla="*/ 2 h 7"/>
                <a:gd name="T36" fmla="*/ 13 w 13"/>
                <a:gd name="T37" fmla="*/ 3 h 7"/>
                <a:gd name="T38" fmla="*/ 13 w 13"/>
                <a:gd name="T39" fmla="*/ 5 h 7"/>
                <a:gd name="T40" fmla="*/ 13 w 13"/>
                <a:gd name="T41" fmla="*/ 7 h 7"/>
                <a:gd name="T42" fmla="*/ 11 w 13"/>
                <a:gd name="T43" fmla="*/ 7 h 7"/>
                <a:gd name="T44" fmla="*/ 10 w 13"/>
                <a:gd name="T45" fmla="*/ 7 h 7"/>
                <a:gd name="T46" fmla="*/ 8 w 13"/>
                <a:gd name="T47" fmla="*/ 7 h 7"/>
                <a:gd name="T48" fmla="*/ 6 w 13"/>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7"/>
                <a:gd name="T77" fmla="*/ 13 w 13"/>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7">
                  <a:moveTo>
                    <a:pt x="6" y="7"/>
                  </a:moveTo>
                  <a:lnTo>
                    <a:pt x="5" y="7"/>
                  </a:lnTo>
                  <a:lnTo>
                    <a:pt x="3" y="7"/>
                  </a:lnTo>
                  <a:lnTo>
                    <a:pt x="1" y="7"/>
                  </a:lnTo>
                  <a:lnTo>
                    <a:pt x="0" y="7"/>
                  </a:lnTo>
                  <a:lnTo>
                    <a:pt x="0" y="5"/>
                  </a:lnTo>
                  <a:lnTo>
                    <a:pt x="0" y="3"/>
                  </a:lnTo>
                  <a:lnTo>
                    <a:pt x="0" y="2"/>
                  </a:lnTo>
                  <a:lnTo>
                    <a:pt x="0" y="0"/>
                  </a:lnTo>
                  <a:lnTo>
                    <a:pt x="2" y="0"/>
                  </a:lnTo>
                  <a:lnTo>
                    <a:pt x="3" y="0"/>
                  </a:lnTo>
                  <a:lnTo>
                    <a:pt x="5" y="0"/>
                  </a:lnTo>
                  <a:lnTo>
                    <a:pt x="6" y="0"/>
                  </a:lnTo>
                  <a:lnTo>
                    <a:pt x="8" y="0"/>
                  </a:lnTo>
                  <a:lnTo>
                    <a:pt x="10" y="0"/>
                  </a:lnTo>
                  <a:lnTo>
                    <a:pt x="11" y="0"/>
                  </a:lnTo>
                  <a:lnTo>
                    <a:pt x="13" y="0"/>
                  </a:lnTo>
                  <a:lnTo>
                    <a:pt x="13" y="2"/>
                  </a:lnTo>
                  <a:lnTo>
                    <a:pt x="13" y="3"/>
                  </a:lnTo>
                  <a:lnTo>
                    <a:pt x="13" y="5"/>
                  </a:lnTo>
                  <a:lnTo>
                    <a:pt x="13" y="7"/>
                  </a:lnTo>
                  <a:lnTo>
                    <a:pt x="11" y="7"/>
                  </a:lnTo>
                  <a:lnTo>
                    <a:pt x="10" y="7"/>
                  </a:lnTo>
                  <a:lnTo>
                    <a:pt x="8" y="7"/>
                  </a:lnTo>
                  <a:lnTo>
                    <a:pt x="6" y="7"/>
                  </a:lnTo>
                  <a:close/>
                </a:path>
              </a:pathLst>
            </a:custGeom>
            <a:solidFill>
              <a:srgbClr val="A98F00"/>
            </a:solidFill>
            <a:ln w="9525">
              <a:noFill/>
              <a:round/>
              <a:headEnd/>
              <a:tailEnd/>
            </a:ln>
          </p:spPr>
          <p:txBody>
            <a:bodyPr/>
            <a:lstStyle/>
            <a:p>
              <a:endParaRPr lang="en-US"/>
            </a:p>
          </p:txBody>
        </p:sp>
        <p:sp>
          <p:nvSpPr>
            <p:cNvPr id="26716" name="Freeform 500"/>
            <p:cNvSpPr>
              <a:spLocks/>
            </p:cNvSpPr>
            <p:nvPr/>
          </p:nvSpPr>
          <p:spPr bwMode="auto">
            <a:xfrm>
              <a:off x="1102" y="1087"/>
              <a:ext cx="16" cy="6"/>
            </a:xfrm>
            <a:custGeom>
              <a:avLst/>
              <a:gdLst>
                <a:gd name="T0" fmla="*/ 0 w 16"/>
                <a:gd name="T1" fmla="*/ 6 h 6"/>
                <a:gd name="T2" fmla="*/ 0 w 16"/>
                <a:gd name="T3" fmla="*/ 5 h 6"/>
                <a:gd name="T4" fmla="*/ 0 w 16"/>
                <a:gd name="T5" fmla="*/ 3 h 6"/>
                <a:gd name="T6" fmla="*/ 0 w 16"/>
                <a:gd name="T7" fmla="*/ 1 h 6"/>
                <a:gd name="T8" fmla="*/ 0 w 16"/>
                <a:gd name="T9" fmla="*/ 0 h 6"/>
                <a:gd name="T10" fmla="*/ 2 w 16"/>
                <a:gd name="T11" fmla="*/ 0 h 6"/>
                <a:gd name="T12" fmla="*/ 4 w 16"/>
                <a:gd name="T13" fmla="*/ 0 h 6"/>
                <a:gd name="T14" fmla="*/ 6 w 16"/>
                <a:gd name="T15" fmla="*/ 0 h 6"/>
                <a:gd name="T16" fmla="*/ 8 w 16"/>
                <a:gd name="T17" fmla="*/ 0 h 6"/>
                <a:gd name="T18" fmla="*/ 10 w 16"/>
                <a:gd name="T19" fmla="*/ 0 h 6"/>
                <a:gd name="T20" fmla="*/ 12 w 16"/>
                <a:gd name="T21" fmla="*/ 0 h 6"/>
                <a:gd name="T22" fmla="*/ 14 w 16"/>
                <a:gd name="T23" fmla="*/ 0 h 6"/>
                <a:gd name="T24" fmla="*/ 16 w 16"/>
                <a:gd name="T25" fmla="*/ 0 h 6"/>
                <a:gd name="T26" fmla="*/ 16 w 16"/>
                <a:gd name="T27" fmla="*/ 1 h 6"/>
                <a:gd name="T28" fmla="*/ 16 w 16"/>
                <a:gd name="T29" fmla="*/ 3 h 6"/>
                <a:gd name="T30" fmla="*/ 16 w 16"/>
                <a:gd name="T31" fmla="*/ 4 h 6"/>
                <a:gd name="T32" fmla="*/ 15 w 16"/>
                <a:gd name="T33" fmla="*/ 6 h 6"/>
                <a:gd name="T34" fmla="*/ 13 w 16"/>
                <a:gd name="T35" fmla="*/ 6 h 6"/>
                <a:gd name="T36" fmla="*/ 11 w 16"/>
                <a:gd name="T37" fmla="*/ 6 h 6"/>
                <a:gd name="T38" fmla="*/ 10 w 16"/>
                <a:gd name="T39" fmla="*/ 6 h 6"/>
                <a:gd name="T40" fmla="*/ 8 w 16"/>
                <a:gd name="T41" fmla="*/ 6 h 6"/>
                <a:gd name="T42" fmla="*/ 6 w 16"/>
                <a:gd name="T43" fmla="*/ 6 h 6"/>
                <a:gd name="T44" fmla="*/ 4 w 16"/>
                <a:gd name="T45" fmla="*/ 6 h 6"/>
                <a:gd name="T46" fmla="*/ 2 w 16"/>
                <a:gd name="T47" fmla="*/ 6 h 6"/>
                <a:gd name="T48" fmla="*/ 0 w 16"/>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6"/>
                <a:gd name="T77" fmla="*/ 16 w 16"/>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6">
                  <a:moveTo>
                    <a:pt x="0" y="6"/>
                  </a:moveTo>
                  <a:lnTo>
                    <a:pt x="0" y="5"/>
                  </a:lnTo>
                  <a:lnTo>
                    <a:pt x="0" y="3"/>
                  </a:lnTo>
                  <a:lnTo>
                    <a:pt x="0" y="1"/>
                  </a:lnTo>
                  <a:lnTo>
                    <a:pt x="0" y="0"/>
                  </a:lnTo>
                  <a:lnTo>
                    <a:pt x="2" y="0"/>
                  </a:lnTo>
                  <a:lnTo>
                    <a:pt x="4" y="0"/>
                  </a:lnTo>
                  <a:lnTo>
                    <a:pt x="6" y="0"/>
                  </a:lnTo>
                  <a:lnTo>
                    <a:pt x="8" y="0"/>
                  </a:lnTo>
                  <a:lnTo>
                    <a:pt x="10" y="0"/>
                  </a:lnTo>
                  <a:lnTo>
                    <a:pt x="12" y="0"/>
                  </a:lnTo>
                  <a:lnTo>
                    <a:pt x="14" y="0"/>
                  </a:lnTo>
                  <a:lnTo>
                    <a:pt x="16" y="0"/>
                  </a:lnTo>
                  <a:lnTo>
                    <a:pt x="16" y="1"/>
                  </a:lnTo>
                  <a:lnTo>
                    <a:pt x="16" y="3"/>
                  </a:lnTo>
                  <a:lnTo>
                    <a:pt x="16" y="4"/>
                  </a:lnTo>
                  <a:lnTo>
                    <a:pt x="15" y="6"/>
                  </a:lnTo>
                  <a:lnTo>
                    <a:pt x="13" y="6"/>
                  </a:lnTo>
                  <a:lnTo>
                    <a:pt x="11" y="6"/>
                  </a:lnTo>
                  <a:lnTo>
                    <a:pt x="10" y="6"/>
                  </a:lnTo>
                  <a:lnTo>
                    <a:pt x="8" y="6"/>
                  </a:lnTo>
                  <a:lnTo>
                    <a:pt x="6" y="6"/>
                  </a:lnTo>
                  <a:lnTo>
                    <a:pt x="4" y="6"/>
                  </a:lnTo>
                  <a:lnTo>
                    <a:pt x="2" y="6"/>
                  </a:lnTo>
                  <a:lnTo>
                    <a:pt x="0" y="6"/>
                  </a:lnTo>
                  <a:close/>
                </a:path>
              </a:pathLst>
            </a:custGeom>
            <a:solidFill>
              <a:srgbClr val="A98F00"/>
            </a:solidFill>
            <a:ln w="9525">
              <a:noFill/>
              <a:round/>
              <a:headEnd/>
              <a:tailEnd/>
            </a:ln>
          </p:spPr>
          <p:txBody>
            <a:bodyPr/>
            <a:lstStyle/>
            <a:p>
              <a:endParaRPr lang="en-US"/>
            </a:p>
          </p:txBody>
        </p:sp>
        <p:sp>
          <p:nvSpPr>
            <p:cNvPr id="26717" name="Freeform 501"/>
            <p:cNvSpPr>
              <a:spLocks/>
            </p:cNvSpPr>
            <p:nvPr/>
          </p:nvSpPr>
          <p:spPr bwMode="auto">
            <a:xfrm>
              <a:off x="1129" y="1087"/>
              <a:ext cx="16" cy="6"/>
            </a:xfrm>
            <a:custGeom>
              <a:avLst/>
              <a:gdLst>
                <a:gd name="T0" fmla="*/ 0 w 16"/>
                <a:gd name="T1" fmla="*/ 6 h 6"/>
                <a:gd name="T2" fmla="*/ 0 w 16"/>
                <a:gd name="T3" fmla="*/ 5 h 6"/>
                <a:gd name="T4" fmla="*/ 0 w 16"/>
                <a:gd name="T5" fmla="*/ 3 h 6"/>
                <a:gd name="T6" fmla="*/ 0 w 16"/>
                <a:gd name="T7" fmla="*/ 1 h 6"/>
                <a:gd name="T8" fmla="*/ 0 w 16"/>
                <a:gd name="T9" fmla="*/ 0 h 6"/>
                <a:gd name="T10" fmla="*/ 2 w 16"/>
                <a:gd name="T11" fmla="*/ 0 h 6"/>
                <a:gd name="T12" fmla="*/ 4 w 16"/>
                <a:gd name="T13" fmla="*/ 0 h 6"/>
                <a:gd name="T14" fmla="*/ 6 w 16"/>
                <a:gd name="T15" fmla="*/ 0 h 6"/>
                <a:gd name="T16" fmla="*/ 8 w 16"/>
                <a:gd name="T17" fmla="*/ 0 h 6"/>
                <a:gd name="T18" fmla="*/ 10 w 16"/>
                <a:gd name="T19" fmla="*/ 0 h 6"/>
                <a:gd name="T20" fmla="*/ 12 w 16"/>
                <a:gd name="T21" fmla="*/ 0 h 6"/>
                <a:gd name="T22" fmla="*/ 14 w 16"/>
                <a:gd name="T23" fmla="*/ 0 h 6"/>
                <a:gd name="T24" fmla="*/ 16 w 16"/>
                <a:gd name="T25" fmla="*/ 0 h 6"/>
                <a:gd name="T26" fmla="*/ 16 w 16"/>
                <a:gd name="T27" fmla="*/ 1 h 6"/>
                <a:gd name="T28" fmla="*/ 16 w 16"/>
                <a:gd name="T29" fmla="*/ 3 h 6"/>
                <a:gd name="T30" fmla="*/ 16 w 16"/>
                <a:gd name="T31" fmla="*/ 4 h 6"/>
                <a:gd name="T32" fmla="*/ 15 w 16"/>
                <a:gd name="T33" fmla="*/ 6 h 6"/>
                <a:gd name="T34" fmla="*/ 14 w 16"/>
                <a:gd name="T35" fmla="*/ 6 h 6"/>
                <a:gd name="T36" fmla="*/ 12 w 16"/>
                <a:gd name="T37" fmla="*/ 6 h 6"/>
                <a:gd name="T38" fmla="*/ 10 w 16"/>
                <a:gd name="T39" fmla="*/ 6 h 6"/>
                <a:gd name="T40" fmla="*/ 8 w 16"/>
                <a:gd name="T41" fmla="*/ 6 h 6"/>
                <a:gd name="T42" fmla="*/ 6 w 16"/>
                <a:gd name="T43" fmla="*/ 6 h 6"/>
                <a:gd name="T44" fmla="*/ 4 w 16"/>
                <a:gd name="T45" fmla="*/ 6 h 6"/>
                <a:gd name="T46" fmla="*/ 2 w 16"/>
                <a:gd name="T47" fmla="*/ 6 h 6"/>
                <a:gd name="T48" fmla="*/ 0 w 16"/>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6"/>
                <a:gd name="T77" fmla="*/ 16 w 16"/>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6">
                  <a:moveTo>
                    <a:pt x="0" y="6"/>
                  </a:moveTo>
                  <a:lnTo>
                    <a:pt x="0" y="5"/>
                  </a:lnTo>
                  <a:lnTo>
                    <a:pt x="0" y="3"/>
                  </a:lnTo>
                  <a:lnTo>
                    <a:pt x="0" y="1"/>
                  </a:lnTo>
                  <a:lnTo>
                    <a:pt x="0" y="0"/>
                  </a:lnTo>
                  <a:lnTo>
                    <a:pt x="2" y="0"/>
                  </a:lnTo>
                  <a:lnTo>
                    <a:pt x="4" y="0"/>
                  </a:lnTo>
                  <a:lnTo>
                    <a:pt x="6" y="0"/>
                  </a:lnTo>
                  <a:lnTo>
                    <a:pt x="8" y="0"/>
                  </a:lnTo>
                  <a:lnTo>
                    <a:pt x="10" y="0"/>
                  </a:lnTo>
                  <a:lnTo>
                    <a:pt x="12" y="0"/>
                  </a:lnTo>
                  <a:lnTo>
                    <a:pt x="14" y="0"/>
                  </a:lnTo>
                  <a:lnTo>
                    <a:pt x="16" y="0"/>
                  </a:lnTo>
                  <a:lnTo>
                    <a:pt x="16" y="1"/>
                  </a:lnTo>
                  <a:lnTo>
                    <a:pt x="16" y="3"/>
                  </a:lnTo>
                  <a:lnTo>
                    <a:pt x="16" y="4"/>
                  </a:lnTo>
                  <a:lnTo>
                    <a:pt x="15" y="6"/>
                  </a:lnTo>
                  <a:lnTo>
                    <a:pt x="14" y="6"/>
                  </a:lnTo>
                  <a:lnTo>
                    <a:pt x="12" y="6"/>
                  </a:lnTo>
                  <a:lnTo>
                    <a:pt x="10" y="6"/>
                  </a:lnTo>
                  <a:lnTo>
                    <a:pt x="8" y="6"/>
                  </a:lnTo>
                  <a:lnTo>
                    <a:pt x="6" y="6"/>
                  </a:lnTo>
                  <a:lnTo>
                    <a:pt x="4" y="6"/>
                  </a:lnTo>
                  <a:lnTo>
                    <a:pt x="2" y="6"/>
                  </a:lnTo>
                  <a:lnTo>
                    <a:pt x="0" y="6"/>
                  </a:lnTo>
                  <a:close/>
                </a:path>
              </a:pathLst>
            </a:custGeom>
            <a:solidFill>
              <a:srgbClr val="A98F00"/>
            </a:solidFill>
            <a:ln w="9525">
              <a:noFill/>
              <a:round/>
              <a:headEnd/>
              <a:tailEnd/>
            </a:ln>
          </p:spPr>
          <p:txBody>
            <a:bodyPr/>
            <a:lstStyle/>
            <a:p>
              <a:endParaRPr lang="en-US"/>
            </a:p>
          </p:txBody>
        </p:sp>
        <p:sp>
          <p:nvSpPr>
            <p:cNvPr id="26718" name="Freeform 502"/>
            <p:cNvSpPr>
              <a:spLocks/>
            </p:cNvSpPr>
            <p:nvPr/>
          </p:nvSpPr>
          <p:spPr bwMode="auto">
            <a:xfrm>
              <a:off x="911" y="1086"/>
              <a:ext cx="17" cy="7"/>
            </a:xfrm>
            <a:custGeom>
              <a:avLst/>
              <a:gdLst>
                <a:gd name="T0" fmla="*/ 2 w 17"/>
                <a:gd name="T1" fmla="*/ 7 h 7"/>
                <a:gd name="T2" fmla="*/ 1 w 17"/>
                <a:gd name="T3" fmla="*/ 6 h 7"/>
                <a:gd name="T4" fmla="*/ 0 w 17"/>
                <a:gd name="T5" fmla="*/ 6 h 7"/>
                <a:gd name="T6" fmla="*/ 0 w 17"/>
                <a:gd name="T7" fmla="*/ 4 h 7"/>
                <a:gd name="T8" fmla="*/ 0 w 17"/>
                <a:gd name="T9" fmla="*/ 3 h 7"/>
                <a:gd name="T10" fmla="*/ 0 w 17"/>
                <a:gd name="T11" fmla="*/ 1 h 7"/>
                <a:gd name="T12" fmla="*/ 0 w 17"/>
                <a:gd name="T13" fmla="*/ 0 h 7"/>
                <a:gd name="T14" fmla="*/ 2 w 17"/>
                <a:gd name="T15" fmla="*/ 0 h 7"/>
                <a:gd name="T16" fmla="*/ 4 w 17"/>
                <a:gd name="T17" fmla="*/ 0 h 7"/>
                <a:gd name="T18" fmla="*/ 7 w 17"/>
                <a:gd name="T19" fmla="*/ 0 h 7"/>
                <a:gd name="T20" fmla="*/ 9 w 17"/>
                <a:gd name="T21" fmla="*/ 0 h 7"/>
                <a:gd name="T22" fmla="*/ 11 w 17"/>
                <a:gd name="T23" fmla="*/ 0 h 7"/>
                <a:gd name="T24" fmla="*/ 13 w 17"/>
                <a:gd name="T25" fmla="*/ 0 h 7"/>
                <a:gd name="T26" fmla="*/ 15 w 17"/>
                <a:gd name="T27" fmla="*/ 0 h 7"/>
                <a:gd name="T28" fmla="*/ 17 w 17"/>
                <a:gd name="T29" fmla="*/ 0 h 7"/>
                <a:gd name="T30" fmla="*/ 17 w 17"/>
                <a:gd name="T31" fmla="*/ 1 h 7"/>
                <a:gd name="T32" fmla="*/ 17 w 17"/>
                <a:gd name="T33" fmla="*/ 3 h 7"/>
                <a:gd name="T34" fmla="*/ 17 w 17"/>
                <a:gd name="T35" fmla="*/ 4 h 7"/>
                <a:gd name="T36" fmla="*/ 17 w 17"/>
                <a:gd name="T37" fmla="*/ 6 h 7"/>
                <a:gd name="T38" fmla="*/ 15 w 17"/>
                <a:gd name="T39" fmla="*/ 6 h 7"/>
                <a:gd name="T40" fmla="*/ 13 w 17"/>
                <a:gd name="T41" fmla="*/ 6 h 7"/>
                <a:gd name="T42" fmla="*/ 11 w 17"/>
                <a:gd name="T43" fmla="*/ 6 h 7"/>
                <a:gd name="T44" fmla="*/ 9 w 17"/>
                <a:gd name="T45" fmla="*/ 6 h 7"/>
                <a:gd name="T46" fmla="*/ 8 w 17"/>
                <a:gd name="T47" fmla="*/ 6 h 7"/>
                <a:gd name="T48" fmla="*/ 6 w 17"/>
                <a:gd name="T49" fmla="*/ 7 h 7"/>
                <a:gd name="T50" fmla="*/ 4 w 17"/>
                <a:gd name="T51" fmla="*/ 7 h 7"/>
                <a:gd name="T52" fmla="*/ 2 w 17"/>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7"/>
                <a:gd name="T83" fmla="*/ 17 w 17"/>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7">
                  <a:moveTo>
                    <a:pt x="2" y="7"/>
                  </a:moveTo>
                  <a:lnTo>
                    <a:pt x="1" y="6"/>
                  </a:lnTo>
                  <a:lnTo>
                    <a:pt x="0" y="6"/>
                  </a:lnTo>
                  <a:lnTo>
                    <a:pt x="0" y="4"/>
                  </a:lnTo>
                  <a:lnTo>
                    <a:pt x="0" y="3"/>
                  </a:lnTo>
                  <a:lnTo>
                    <a:pt x="0" y="1"/>
                  </a:lnTo>
                  <a:lnTo>
                    <a:pt x="0" y="0"/>
                  </a:lnTo>
                  <a:lnTo>
                    <a:pt x="2" y="0"/>
                  </a:lnTo>
                  <a:lnTo>
                    <a:pt x="4" y="0"/>
                  </a:lnTo>
                  <a:lnTo>
                    <a:pt x="7" y="0"/>
                  </a:lnTo>
                  <a:lnTo>
                    <a:pt x="9" y="0"/>
                  </a:lnTo>
                  <a:lnTo>
                    <a:pt x="11" y="0"/>
                  </a:lnTo>
                  <a:lnTo>
                    <a:pt x="13" y="0"/>
                  </a:lnTo>
                  <a:lnTo>
                    <a:pt x="15" y="0"/>
                  </a:lnTo>
                  <a:lnTo>
                    <a:pt x="17" y="0"/>
                  </a:lnTo>
                  <a:lnTo>
                    <a:pt x="17" y="1"/>
                  </a:lnTo>
                  <a:lnTo>
                    <a:pt x="17" y="3"/>
                  </a:lnTo>
                  <a:lnTo>
                    <a:pt x="17" y="4"/>
                  </a:lnTo>
                  <a:lnTo>
                    <a:pt x="17" y="6"/>
                  </a:lnTo>
                  <a:lnTo>
                    <a:pt x="15" y="6"/>
                  </a:lnTo>
                  <a:lnTo>
                    <a:pt x="13" y="6"/>
                  </a:lnTo>
                  <a:lnTo>
                    <a:pt x="11" y="6"/>
                  </a:lnTo>
                  <a:lnTo>
                    <a:pt x="9" y="6"/>
                  </a:lnTo>
                  <a:lnTo>
                    <a:pt x="8" y="6"/>
                  </a:lnTo>
                  <a:lnTo>
                    <a:pt x="6" y="7"/>
                  </a:lnTo>
                  <a:lnTo>
                    <a:pt x="4" y="7"/>
                  </a:lnTo>
                  <a:lnTo>
                    <a:pt x="2" y="7"/>
                  </a:lnTo>
                  <a:close/>
                </a:path>
              </a:pathLst>
            </a:custGeom>
            <a:solidFill>
              <a:srgbClr val="A98F00"/>
            </a:solidFill>
            <a:ln w="9525">
              <a:noFill/>
              <a:round/>
              <a:headEnd/>
              <a:tailEnd/>
            </a:ln>
          </p:spPr>
          <p:txBody>
            <a:bodyPr/>
            <a:lstStyle/>
            <a:p>
              <a:endParaRPr lang="en-US"/>
            </a:p>
          </p:txBody>
        </p:sp>
        <p:sp>
          <p:nvSpPr>
            <p:cNvPr id="26719" name="Freeform 503"/>
            <p:cNvSpPr>
              <a:spLocks/>
            </p:cNvSpPr>
            <p:nvPr/>
          </p:nvSpPr>
          <p:spPr bwMode="auto">
            <a:xfrm>
              <a:off x="1013" y="1086"/>
              <a:ext cx="20" cy="7"/>
            </a:xfrm>
            <a:custGeom>
              <a:avLst/>
              <a:gdLst>
                <a:gd name="T0" fmla="*/ 0 w 20"/>
                <a:gd name="T1" fmla="*/ 7 h 7"/>
                <a:gd name="T2" fmla="*/ 0 w 20"/>
                <a:gd name="T3" fmla="*/ 5 h 7"/>
                <a:gd name="T4" fmla="*/ 0 w 20"/>
                <a:gd name="T5" fmla="*/ 3 h 7"/>
                <a:gd name="T6" fmla="*/ 0 w 20"/>
                <a:gd name="T7" fmla="*/ 2 h 7"/>
                <a:gd name="T8" fmla="*/ 0 w 20"/>
                <a:gd name="T9" fmla="*/ 0 h 7"/>
                <a:gd name="T10" fmla="*/ 2 w 20"/>
                <a:gd name="T11" fmla="*/ 0 h 7"/>
                <a:gd name="T12" fmla="*/ 5 w 20"/>
                <a:gd name="T13" fmla="*/ 0 h 7"/>
                <a:gd name="T14" fmla="*/ 8 w 20"/>
                <a:gd name="T15" fmla="*/ 0 h 7"/>
                <a:gd name="T16" fmla="*/ 10 w 20"/>
                <a:gd name="T17" fmla="*/ 0 h 7"/>
                <a:gd name="T18" fmla="*/ 13 w 20"/>
                <a:gd name="T19" fmla="*/ 0 h 7"/>
                <a:gd name="T20" fmla="*/ 15 w 20"/>
                <a:gd name="T21" fmla="*/ 0 h 7"/>
                <a:gd name="T22" fmla="*/ 18 w 20"/>
                <a:gd name="T23" fmla="*/ 0 h 7"/>
                <a:gd name="T24" fmla="*/ 20 w 20"/>
                <a:gd name="T25" fmla="*/ 0 h 7"/>
                <a:gd name="T26" fmla="*/ 20 w 20"/>
                <a:gd name="T27" fmla="*/ 2 h 7"/>
                <a:gd name="T28" fmla="*/ 20 w 20"/>
                <a:gd name="T29" fmla="*/ 3 h 7"/>
                <a:gd name="T30" fmla="*/ 20 w 20"/>
                <a:gd name="T31" fmla="*/ 5 h 7"/>
                <a:gd name="T32" fmla="*/ 20 w 20"/>
                <a:gd name="T33" fmla="*/ 7 h 7"/>
                <a:gd name="T34" fmla="*/ 18 w 20"/>
                <a:gd name="T35" fmla="*/ 7 h 7"/>
                <a:gd name="T36" fmla="*/ 15 w 20"/>
                <a:gd name="T37" fmla="*/ 7 h 7"/>
                <a:gd name="T38" fmla="*/ 13 w 20"/>
                <a:gd name="T39" fmla="*/ 7 h 7"/>
                <a:gd name="T40" fmla="*/ 10 w 20"/>
                <a:gd name="T41" fmla="*/ 7 h 7"/>
                <a:gd name="T42" fmla="*/ 8 w 20"/>
                <a:gd name="T43" fmla="*/ 7 h 7"/>
                <a:gd name="T44" fmla="*/ 5 w 20"/>
                <a:gd name="T45" fmla="*/ 7 h 7"/>
                <a:gd name="T46" fmla="*/ 3 w 20"/>
                <a:gd name="T47" fmla="*/ 7 h 7"/>
                <a:gd name="T48" fmla="*/ 0 w 20"/>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7"/>
                <a:gd name="T77" fmla="*/ 20 w 20"/>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7">
                  <a:moveTo>
                    <a:pt x="0" y="7"/>
                  </a:moveTo>
                  <a:lnTo>
                    <a:pt x="0" y="5"/>
                  </a:lnTo>
                  <a:lnTo>
                    <a:pt x="0" y="3"/>
                  </a:lnTo>
                  <a:lnTo>
                    <a:pt x="0" y="2"/>
                  </a:lnTo>
                  <a:lnTo>
                    <a:pt x="0" y="0"/>
                  </a:lnTo>
                  <a:lnTo>
                    <a:pt x="2" y="0"/>
                  </a:lnTo>
                  <a:lnTo>
                    <a:pt x="5" y="0"/>
                  </a:lnTo>
                  <a:lnTo>
                    <a:pt x="8" y="0"/>
                  </a:lnTo>
                  <a:lnTo>
                    <a:pt x="10" y="0"/>
                  </a:lnTo>
                  <a:lnTo>
                    <a:pt x="13" y="0"/>
                  </a:lnTo>
                  <a:lnTo>
                    <a:pt x="15" y="0"/>
                  </a:lnTo>
                  <a:lnTo>
                    <a:pt x="18" y="0"/>
                  </a:lnTo>
                  <a:lnTo>
                    <a:pt x="20" y="0"/>
                  </a:lnTo>
                  <a:lnTo>
                    <a:pt x="20" y="2"/>
                  </a:lnTo>
                  <a:lnTo>
                    <a:pt x="20" y="3"/>
                  </a:lnTo>
                  <a:lnTo>
                    <a:pt x="20" y="5"/>
                  </a:lnTo>
                  <a:lnTo>
                    <a:pt x="20" y="7"/>
                  </a:lnTo>
                  <a:lnTo>
                    <a:pt x="18" y="7"/>
                  </a:lnTo>
                  <a:lnTo>
                    <a:pt x="15" y="7"/>
                  </a:lnTo>
                  <a:lnTo>
                    <a:pt x="13" y="7"/>
                  </a:lnTo>
                  <a:lnTo>
                    <a:pt x="10" y="7"/>
                  </a:lnTo>
                  <a:lnTo>
                    <a:pt x="8"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720" name="Freeform 504"/>
            <p:cNvSpPr>
              <a:spLocks/>
            </p:cNvSpPr>
            <p:nvPr/>
          </p:nvSpPr>
          <p:spPr bwMode="auto">
            <a:xfrm>
              <a:off x="1045" y="1086"/>
              <a:ext cx="18" cy="7"/>
            </a:xfrm>
            <a:custGeom>
              <a:avLst/>
              <a:gdLst>
                <a:gd name="T0" fmla="*/ 0 w 18"/>
                <a:gd name="T1" fmla="*/ 7 h 7"/>
                <a:gd name="T2" fmla="*/ 0 w 18"/>
                <a:gd name="T3" fmla="*/ 5 h 7"/>
                <a:gd name="T4" fmla="*/ 0 w 18"/>
                <a:gd name="T5" fmla="*/ 3 h 7"/>
                <a:gd name="T6" fmla="*/ 0 w 18"/>
                <a:gd name="T7" fmla="*/ 2 h 7"/>
                <a:gd name="T8" fmla="*/ 0 w 18"/>
                <a:gd name="T9" fmla="*/ 0 h 7"/>
                <a:gd name="T10" fmla="*/ 2 w 18"/>
                <a:gd name="T11" fmla="*/ 0 h 7"/>
                <a:gd name="T12" fmla="*/ 5 w 18"/>
                <a:gd name="T13" fmla="*/ 0 h 7"/>
                <a:gd name="T14" fmla="*/ 7 w 18"/>
                <a:gd name="T15" fmla="*/ 0 h 7"/>
                <a:gd name="T16" fmla="*/ 9 w 18"/>
                <a:gd name="T17" fmla="*/ 0 h 7"/>
                <a:gd name="T18" fmla="*/ 11 w 18"/>
                <a:gd name="T19" fmla="*/ 0 h 7"/>
                <a:gd name="T20" fmla="*/ 13 w 18"/>
                <a:gd name="T21" fmla="*/ 0 h 7"/>
                <a:gd name="T22" fmla="*/ 15 w 18"/>
                <a:gd name="T23" fmla="*/ 0 h 7"/>
                <a:gd name="T24" fmla="*/ 17 w 18"/>
                <a:gd name="T25" fmla="*/ 0 h 7"/>
                <a:gd name="T26" fmla="*/ 18 w 18"/>
                <a:gd name="T27" fmla="*/ 2 h 7"/>
                <a:gd name="T28" fmla="*/ 18 w 18"/>
                <a:gd name="T29" fmla="*/ 3 h 7"/>
                <a:gd name="T30" fmla="*/ 18 w 18"/>
                <a:gd name="T31" fmla="*/ 5 h 7"/>
                <a:gd name="T32" fmla="*/ 18 w 18"/>
                <a:gd name="T33" fmla="*/ 7 h 7"/>
                <a:gd name="T34" fmla="*/ 16 w 18"/>
                <a:gd name="T35" fmla="*/ 7 h 7"/>
                <a:gd name="T36" fmla="*/ 14 w 18"/>
                <a:gd name="T37" fmla="*/ 7 h 7"/>
                <a:gd name="T38" fmla="*/ 11 w 18"/>
                <a:gd name="T39" fmla="*/ 7 h 7"/>
                <a:gd name="T40" fmla="*/ 9 w 18"/>
                <a:gd name="T41" fmla="*/ 7 h 7"/>
                <a:gd name="T42" fmla="*/ 7 w 18"/>
                <a:gd name="T43" fmla="*/ 7 h 7"/>
                <a:gd name="T44" fmla="*/ 5 w 18"/>
                <a:gd name="T45" fmla="*/ 7 h 7"/>
                <a:gd name="T46" fmla="*/ 2 w 18"/>
                <a:gd name="T47" fmla="*/ 7 h 7"/>
                <a:gd name="T48" fmla="*/ 0 w 18"/>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7"/>
                <a:gd name="T77" fmla="*/ 18 w 18"/>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7">
                  <a:moveTo>
                    <a:pt x="0" y="7"/>
                  </a:moveTo>
                  <a:lnTo>
                    <a:pt x="0" y="5"/>
                  </a:lnTo>
                  <a:lnTo>
                    <a:pt x="0" y="3"/>
                  </a:lnTo>
                  <a:lnTo>
                    <a:pt x="0" y="2"/>
                  </a:lnTo>
                  <a:lnTo>
                    <a:pt x="0" y="0"/>
                  </a:lnTo>
                  <a:lnTo>
                    <a:pt x="2" y="0"/>
                  </a:lnTo>
                  <a:lnTo>
                    <a:pt x="5" y="0"/>
                  </a:lnTo>
                  <a:lnTo>
                    <a:pt x="7" y="0"/>
                  </a:lnTo>
                  <a:lnTo>
                    <a:pt x="9" y="0"/>
                  </a:lnTo>
                  <a:lnTo>
                    <a:pt x="11" y="0"/>
                  </a:lnTo>
                  <a:lnTo>
                    <a:pt x="13" y="0"/>
                  </a:lnTo>
                  <a:lnTo>
                    <a:pt x="15" y="0"/>
                  </a:lnTo>
                  <a:lnTo>
                    <a:pt x="17" y="0"/>
                  </a:lnTo>
                  <a:lnTo>
                    <a:pt x="18" y="2"/>
                  </a:lnTo>
                  <a:lnTo>
                    <a:pt x="18" y="3"/>
                  </a:lnTo>
                  <a:lnTo>
                    <a:pt x="18" y="5"/>
                  </a:lnTo>
                  <a:lnTo>
                    <a:pt x="18" y="7"/>
                  </a:lnTo>
                  <a:lnTo>
                    <a:pt x="16" y="7"/>
                  </a:lnTo>
                  <a:lnTo>
                    <a:pt x="14" y="7"/>
                  </a:lnTo>
                  <a:lnTo>
                    <a:pt x="11" y="7"/>
                  </a:lnTo>
                  <a:lnTo>
                    <a:pt x="9" y="7"/>
                  </a:lnTo>
                  <a:lnTo>
                    <a:pt x="7" y="7"/>
                  </a:lnTo>
                  <a:lnTo>
                    <a:pt x="5" y="7"/>
                  </a:lnTo>
                  <a:lnTo>
                    <a:pt x="2" y="7"/>
                  </a:lnTo>
                  <a:lnTo>
                    <a:pt x="0" y="7"/>
                  </a:lnTo>
                  <a:close/>
                </a:path>
              </a:pathLst>
            </a:custGeom>
            <a:solidFill>
              <a:srgbClr val="A98F00"/>
            </a:solidFill>
            <a:ln w="9525">
              <a:noFill/>
              <a:round/>
              <a:headEnd/>
              <a:tailEnd/>
            </a:ln>
          </p:spPr>
          <p:txBody>
            <a:bodyPr/>
            <a:lstStyle/>
            <a:p>
              <a:endParaRPr lang="en-US"/>
            </a:p>
          </p:txBody>
        </p:sp>
        <p:sp>
          <p:nvSpPr>
            <p:cNvPr id="26721" name="Freeform 505"/>
            <p:cNvSpPr>
              <a:spLocks/>
            </p:cNvSpPr>
            <p:nvPr/>
          </p:nvSpPr>
          <p:spPr bwMode="auto">
            <a:xfrm>
              <a:off x="852" y="1085"/>
              <a:ext cx="17" cy="7"/>
            </a:xfrm>
            <a:custGeom>
              <a:avLst/>
              <a:gdLst>
                <a:gd name="T0" fmla="*/ 0 w 17"/>
                <a:gd name="T1" fmla="*/ 7 h 7"/>
                <a:gd name="T2" fmla="*/ 0 w 17"/>
                <a:gd name="T3" fmla="*/ 5 h 7"/>
                <a:gd name="T4" fmla="*/ 0 w 17"/>
                <a:gd name="T5" fmla="*/ 4 h 7"/>
                <a:gd name="T6" fmla="*/ 0 w 17"/>
                <a:gd name="T7" fmla="*/ 2 h 7"/>
                <a:gd name="T8" fmla="*/ 0 w 17"/>
                <a:gd name="T9" fmla="*/ 0 h 7"/>
                <a:gd name="T10" fmla="*/ 3 w 17"/>
                <a:gd name="T11" fmla="*/ 0 h 7"/>
                <a:gd name="T12" fmla="*/ 5 w 17"/>
                <a:gd name="T13" fmla="*/ 0 h 7"/>
                <a:gd name="T14" fmla="*/ 7 w 17"/>
                <a:gd name="T15" fmla="*/ 0 h 7"/>
                <a:gd name="T16" fmla="*/ 9 w 17"/>
                <a:gd name="T17" fmla="*/ 0 h 7"/>
                <a:gd name="T18" fmla="*/ 11 w 17"/>
                <a:gd name="T19" fmla="*/ 0 h 7"/>
                <a:gd name="T20" fmla="*/ 13 w 17"/>
                <a:gd name="T21" fmla="*/ 1 h 7"/>
                <a:gd name="T22" fmla="*/ 15 w 17"/>
                <a:gd name="T23" fmla="*/ 1 h 7"/>
                <a:gd name="T24" fmla="*/ 17 w 17"/>
                <a:gd name="T25" fmla="*/ 1 h 7"/>
                <a:gd name="T26" fmla="*/ 17 w 17"/>
                <a:gd name="T27" fmla="*/ 2 h 7"/>
                <a:gd name="T28" fmla="*/ 17 w 17"/>
                <a:gd name="T29" fmla="*/ 4 h 7"/>
                <a:gd name="T30" fmla="*/ 17 w 17"/>
                <a:gd name="T31" fmla="*/ 5 h 7"/>
                <a:gd name="T32" fmla="*/ 17 w 17"/>
                <a:gd name="T33" fmla="*/ 7 h 7"/>
                <a:gd name="T34" fmla="*/ 15 w 17"/>
                <a:gd name="T35" fmla="*/ 7 h 7"/>
                <a:gd name="T36" fmla="*/ 13 w 17"/>
                <a:gd name="T37" fmla="*/ 7 h 7"/>
                <a:gd name="T38" fmla="*/ 11 w 17"/>
                <a:gd name="T39" fmla="*/ 7 h 7"/>
                <a:gd name="T40" fmla="*/ 9 w 17"/>
                <a:gd name="T41" fmla="*/ 7 h 7"/>
                <a:gd name="T42" fmla="*/ 7 w 17"/>
                <a:gd name="T43" fmla="*/ 7 h 7"/>
                <a:gd name="T44" fmla="*/ 5 w 17"/>
                <a:gd name="T45" fmla="*/ 7 h 7"/>
                <a:gd name="T46" fmla="*/ 3 w 17"/>
                <a:gd name="T47" fmla="*/ 7 h 7"/>
                <a:gd name="T48" fmla="*/ 0 w 17"/>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7"/>
                <a:gd name="T77" fmla="*/ 17 w 17"/>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7">
                  <a:moveTo>
                    <a:pt x="0" y="7"/>
                  </a:moveTo>
                  <a:lnTo>
                    <a:pt x="0" y="5"/>
                  </a:lnTo>
                  <a:lnTo>
                    <a:pt x="0" y="4"/>
                  </a:lnTo>
                  <a:lnTo>
                    <a:pt x="0" y="2"/>
                  </a:lnTo>
                  <a:lnTo>
                    <a:pt x="0" y="0"/>
                  </a:lnTo>
                  <a:lnTo>
                    <a:pt x="3" y="0"/>
                  </a:lnTo>
                  <a:lnTo>
                    <a:pt x="5" y="0"/>
                  </a:lnTo>
                  <a:lnTo>
                    <a:pt x="7" y="0"/>
                  </a:lnTo>
                  <a:lnTo>
                    <a:pt x="9" y="0"/>
                  </a:lnTo>
                  <a:lnTo>
                    <a:pt x="11" y="0"/>
                  </a:lnTo>
                  <a:lnTo>
                    <a:pt x="13" y="1"/>
                  </a:lnTo>
                  <a:lnTo>
                    <a:pt x="15" y="1"/>
                  </a:lnTo>
                  <a:lnTo>
                    <a:pt x="17" y="1"/>
                  </a:lnTo>
                  <a:lnTo>
                    <a:pt x="17" y="2"/>
                  </a:lnTo>
                  <a:lnTo>
                    <a:pt x="17" y="4"/>
                  </a:lnTo>
                  <a:lnTo>
                    <a:pt x="17" y="5"/>
                  </a:lnTo>
                  <a:lnTo>
                    <a:pt x="17" y="7"/>
                  </a:lnTo>
                  <a:lnTo>
                    <a:pt x="15" y="7"/>
                  </a:lnTo>
                  <a:lnTo>
                    <a:pt x="13" y="7"/>
                  </a:lnTo>
                  <a:lnTo>
                    <a:pt x="11" y="7"/>
                  </a:lnTo>
                  <a:lnTo>
                    <a:pt x="9"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722" name="Freeform 506"/>
            <p:cNvSpPr>
              <a:spLocks/>
            </p:cNvSpPr>
            <p:nvPr/>
          </p:nvSpPr>
          <p:spPr bwMode="auto">
            <a:xfrm>
              <a:off x="882" y="1085"/>
              <a:ext cx="15" cy="7"/>
            </a:xfrm>
            <a:custGeom>
              <a:avLst/>
              <a:gdLst>
                <a:gd name="T0" fmla="*/ 0 w 15"/>
                <a:gd name="T1" fmla="*/ 7 h 7"/>
                <a:gd name="T2" fmla="*/ 0 w 15"/>
                <a:gd name="T3" fmla="*/ 5 h 7"/>
                <a:gd name="T4" fmla="*/ 0 w 15"/>
                <a:gd name="T5" fmla="*/ 4 h 7"/>
                <a:gd name="T6" fmla="*/ 0 w 15"/>
                <a:gd name="T7" fmla="*/ 2 h 7"/>
                <a:gd name="T8" fmla="*/ 0 w 15"/>
                <a:gd name="T9" fmla="*/ 0 h 7"/>
                <a:gd name="T10" fmla="*/ 2 w 15"/>
                <a:gd name="T11" fmla="*/ 0 h 7"/>
                <a:gd name="T12" fmla="*/ 4 w 15"/>
                <a:gd name="T13" fmla="*/ 0 h 7"/>
                <a:gd name="T14" fmla="*/ 6 w 15"/>
                <a:gd name="T15" fmla="*/ 0 h 7"/>
                <a:gd name="T16" fmla="*/ 7 w 15"/>
                <a:gd name="T17" fmla="*/ 0 h 7"/>
                <a:gd name="T18" fmla="*/ 9 w 15"/>
                <a:gd name="T19" fmla="*/ 0 h 7"/>
                <a:gd name="T20" fmla="*/ 11 w 15"/>
                <a:gd name="T21" fmla="*/ 1 h 7"/>
                <a:gd name="T22" fmla="*/ 13 w 15"/>
                <a:gd name="T23" fmla="*/ 1 h 7"/>
                <a:gd name="T24" fmla="*/ 15 w 15"/>
                <a:gd name="T25" fmla="*/ 1 h 7"/>
                <a:gd name="T26" fmla="*/ 15 w 15"/>
                <a:gd name="T27" fmla="*/ 2 h 7"/>
                <a:gd name="T28" fmla="*/ 15 w 15"/>
                <a:gd name="T29" fmla="*/ 4 h 7"/>
                <a:gd name="T30" fmla="*/ 15 w 15"/>
                <a:gd name="T31" fmla="*/ 5 h 7"/>
                <a:gd name="T32" fmla="*/ 15 w 15"/>
                <a:gd name="T33" fmla="*/ 7 h 7"/>
                <a:gd name="T34" fmla="*/ 14 w 15"/>
                <a:gd name="T35" fmla="*/ 7 h 7"/>
                <a:gd name="T36" fmla="*/ 12 w 15"/>
                <a:gd name="T37" fmla="*/ 7 h 7"/>
                <a:gd name="T38" fmla="*/ 10 w 15"/>
                <a:gd name="T39" fmla="*/ 7 h 7"/>
                <a:gd name="T40" fmla="*/ 8 w 15"/>
                <a:gd name="T41" fmla="*/ 7 h 7"/>
                <a:gd name="T42" fmla="*/ 6 w 15"/>
                <a:gd name="T43" fmla="*/ 7 h 7"/>
                <a:gd name="T44" fmla="*/ 4 w 15"/>
                <a:gd name="T45" fmla="*/ 7 h 7"/>
                <a:gd name="T46" fmla="*/ 2 w 15"/>
                <a:gd name="T47" fmla="*/ 7 h 7"/>
                <a:gd name="T48" fmla="*/ 0 w 15"/>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7"/>
                <a:gd name="T77" fmla="*/ 15 w 15"/>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7">
                  <a:moveTo>
                    <a:pt x="0" y="7"/>
                  </a:moveTo>
                  <a:lnTo>
                    <a:pt x="0" y="5"/>
                  </a:lnTo>
                  <a:lnTo>
                    <a:pt x="0" y="4"/>
                  </a:lnTo>
                  <a:lnTo>
                    <a:pt x="0" y="2"/>
                  </a:lnTo>
                  <a:lnTo>
                    <a:pt x="0" y="0"/>
                  </a:lnTo>
                  <a:lnTo>
                    <a:pt x="2" y="0"/>
                  </a:lnTo>
                  <a:lnTo>
                    <a:pt x="4" y="0"/>
                  </a:lnTo>
                  <a:lnTo>
                    <a:pt x="6" y="0"/>
                  </a:lnTo>
                  <a:lnTo>
                    <a:pt x="7" y="0"/>
                  </a:lnTo>
                  <a:lnTo>
                    <a:pt x="9" y="0"/>
                  </a:lnTo>
                  <a:lnTo>
                    <a:pt x="11" y="1"/>
                  </a:lnTo>
                  <a:lnTo>
                    <a:pt x="13" y="1"/>
                  </a:lnTo>
                  <a:lnTo>
                    <a:pt x="15" y="1"/>
                  </a:lnTo>
                  <a:lnTo>
                    <a:pt x="15" y="2"/>
                  </a:lnTo>
                  <a:lnTo>
                    <a:pt x="15" y="4"/>
                  </a:lnTo>
                  <a:lnTo>
                    <a:pt x="15" y="5"/>
                  </a:lnTo>
                  <a:lnTo>
                    <a:pt x="15" y="7"/>
                  </a:lnTo>
                  <a:lnTo>
                    <a:pt x="14" y="7"/>
                  </a:lnTo>
                  <a:lnTo>
                    <a:pt x="12" y="7"/>
                  </a:lnTo>
                  <a:lnTo>
                    <a:pt x="10" y="7"/>
                  </a:lnTo>
                  <a:lnTo>
                    <a:pt x="8" y="7"/>
                  </a:lnTo>
                  <a:lnTo>
                    <a:pt x="6" y="7"/>
                  </a:lnTo>
                  <a:lnTo>
                    <a:pt x="4" y="7"/>
                  </a:lnTo>
                  <a:lnTo>
                    <a:pt x="2" y="7"/>
                  </a:lnTo>
                  <a:lnTo>
                    <a:pt x="0" y="7"/>
                  </a:lnTo>
                  <a:close/>
                </a:path>
              </a:pathLst>
            </a:custGeom>
            <a:solidFill>
              <a:srgbClr val="A98F00"/>
            </a:solidFill>
            <a:ln w="9525">
              <a:noFill/>
              <a:round/>
              <a:headEnd/>
              <a:tailEnd/>
            </a:ln>
          </p:spPr>
          <p:txBody>
            <a:bodyPr/>
            <a:lstStyle/>
            <a:p>
              <a:endParaRPr lang="en-US"/>
            </a:p>
          </p:txBody>
        </p:sp>
        <p:sp>
          <p:nvSpPr>
            <p:cNvPr id="26723" name="Freeform 507"/>
            <p:cNvSpPr>
              <a:spLocks/>
            </p:cNvSpPr>
            <p:nvPr/>
          </p:nvSpPr>
          <p:spPr bwMode="auto">
            <a:xfrm>
              <a:off x="435" y="1065"/>
              <a:ext cx="21" cy="20"/>
            </a:xfrm>
            <a:custGeom>
              <a:avLst/>
              <a:gdLst>
                <a:gd name="T0" fmla="*/ 7 w 21"/>
                <a:gd name="T1" fmla="*/ 19 h 20"/>
                <a:gd name="T2" fmla="*/ 4 w 21"/>
                <a:gd name="T3" fmla="*/ 17 h 20"/>
                <a:gd name="T4" fmla="*/ 2 w 21"/>
                <a:gd name="T5" fmla="*/ 16 h 20"/>
                <a:gd name="T6" fmla="*/ 1 w 21"/>
                <a:gd name="T7" fmla="*/ 14 h 20"/>
                <a:gd name="T8" fmla="*/ 1 w 21"/>
                <a:gd name="T9" fmla="*/ 13 h 20"/>
                <a:gd name="T10" fmla="*/ 0 w 21"/>
                <a:gd name="T11" fmla="*/ 12 h 20"/>
                <a:gd name="T12" fmla="*/ 0 w 21"/>
                <a:gd name="T13" fmla="*/ 10 h 20"/>
                <a:gd name="T14" fmla="*/ 1 w 21"/>
                <a:gd name="T15" fmla="*/ 7 h 20"/>
                <a:gd name="T16" fmla="*/ 2 w 21"/>
                <a:gd name="T17" fmla="*/ 4 h 20"/>
                <a:gd name="T18" fmla="*/ 3 w 21"/>
                <a:gd name="T19" fmla="*/ 2 h 20"/>
                <a:gd name="T20" fmla="*/ 4 w 21"/>
                <a:gd name="T21" fmla="*/ 2 h 20"/>
                <a:gd name="T22" fmla="*/ 4 w 21"/>
                <a:gd name="T23" fmla="*/ 1 h 20"/>
                <a:gd name="T24" fmla="*/ 5 w 21"/>
                <a:gd name="T25" fmla="*/ 1 h 20"/>
                <a:gd name="T26" fmla="*/ 7 w 21"/>
                <a:gd name="T27" fmla="*/ 0 h 20"/>
                <a:gd name="T28" fmla="*/ 10 w 21"/>
                <a:gd name="T29" fmla="*/ 0 h 20"/>
                <a:gd name="T30" fmla="*/ 12 w 21"/>
                <a:gd name="T31" fmla="*/ 0 h 20"/>
                <a:gd name="T32" fmla="*/ 13 w 21"/>
                <a:gd name="T33" fmla="*/ 0 h 20"/>
                <a:gd name="T34" fmla="*/ 15 w 21"/>
                <a:gd name="T35" fmla="*/ 0 h 20"/>
                <a:gd name="T36" fmla="*/ 16 w 21"/>
                <a:gd name="T37" fmla="*/ 1 h 20"/>
                <a:gd name="T38" fmla="*/ 18 w 21"/>
                <a:gd name="T39" fmla="*/ 1 h 20"/>
                <a:gd name="T40" fmla="*/ 19 w 21"/>
                <a:gd name="T41" fmla="*/ 2 h 20"/>
                <a:gd name="T42" fmla="*/ 19 w 21"/>
                <a:gd name="T43" fmla="*/ 3 h 20"/>
                <a:gd name="T44" fmla="*/ 20 w 21"/>
                <a:gd name="T45" fmla="*/ 4 h 20"/>
                <a:gd name="T46" fmla="*/ 20 w 21"/>
                <a:gd name="T47" fmla="*/ 6 h 20"/>
                <a:gd name="T48" fmla="*/ 21 w 21"/>
                <a:gd name="T49" fmla="*/ 7 h 20"/>
                <a:gd name="T50" fmla="*/ 21 w 21"/>
                <a:gd name="T51" fmla="*/ 9 h 20"/>
                <a:gd name="T52" fmla="*/ 20 w 21"/>
                <a:gd name="T53" fmla="*/ 11 h 20"/>
                <a:gd name="T54" fmla="*/ 20 w 21"/>
                <a:gd name="T55" fmla="*/ 13 h 20"/>
                <a:gd name="T56" fmla="*/ 19 w 21"/>
                <a:gd name="T57" fmla="*/ 15 h 20"/>
                <a:gd name="T58" fmla="*/ 18 w 21"/>
                <a:gd name="T59" fmla="*/ 15 h 20"/>
                <a:gd name="T60" fmla="*/ 18 w 21"/>
                <a:gd name="T61" fmla="*/ 16 h 20"/>
                <a:gd name="T62" fmla="*/ 15 w 21"/>
                <a:gd name="T63" fmla="*/ 18 h 20"/>
                <a:gd name="T64" fmla="*/ 11 w 21"/>
                <a:gd name="T65" fmla="*/ 19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0"/>
                <a:gd name="T101" fmla="*/ 21 w 21"/>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0">
                  <a:moveTo>
                    <a:pt x="9" y="20"/>
                  </a:moveTo>
                  <a:lnTo>
                    <a:pt x="7" y="19"/>
                  </a:lnTo>
                  <a:lnTo>
                    <a:pt x="6" y="18"/>
                  </a:lnTo>
                  <a:lnTo>
                    <a:pt x="4" y="17"/>
                  </a:lnTo>
                  <a:lnTo>
                    <a:pt x="3" y="16"/>
                  </a:lnTo>
                  <a:lnTo>
                    <a:pt x="2" y="16"/>
                  </a:lnTo>
                  <a:lnTo>
                    <a:pt x="1" y="15"/>
                  </a:lnTo>
                  <a:lnTo>
                    <a:pt x="1" y="14"/>
                  </a:lnTo>
                  <a:lnTo>
                    <a:pt x="1" y="13"/>
                  </a:lnTo>
                  <a:lnTo>
                    <a:pt x="0" y="12"/>
                  </a:lnTo>
                  <a:lnTo>
                    <a:pt x="0" y="11"/>
                  </a:lnTo>
                  <a:lnTo>
                    <a:pt x="0" y="10"/>
                  </a:lnTo>
                  <a:lnTo>
                    <a:pt x="0" y="8"/>
                  </a:lnTo>
                  <a:lnTo>
                    <a:pt x="1" y="7"/>
                  </a:lnTo>
                  <a:lnTo>
                    <a:pt x="1" y="6"/>
                  </a:lnTo>
                  <a:lnTo>
                    <a:pt x="2" y="4"/>
                  </a:lnTo>
                  <a:lnTo>
                    <a:pt x="2" y="2"/>
                  </a:lnTo>
                  <a:lnTo>
                    <a:pt x="3" y="2"/>
                  </a:lnTo>
                  <a:lnTo>
                    <a:pt x="4" y="2"/>
                  </a:lnTo>
                  <a:lnTo>
                    <a:pt x="4" y="1"/>
                  </a:lnTo>
                  <a:lnTo>
                    <a:pt x="5" y="1"/>
                  </a:lnTo>
                  <a:lnTo>
                    <a:pt x="6" y="0"/>
                  </a:lnTo>
                  <a:lnTo>
                    <a:pt x="7" y="0"/>
                  </a:lnTo>
                  <a:lnTo>
                    <a:pt x="9" y="0"/>
                  </a:lnTo>
                  <a:lnTo>
                    <a:pt x="10" y="0"/>
                  </a:lnTo>
                  <a:lnTo>
                    <a:pt x="11" y="0"/>
                  </a:lnTo>
                  <a:lnTo>
                    <a:pt x="12" y="0"/>
                  </a:lnTo>
                  <a:lnTo>
                    <a:pt x="13" y="0"/>
                  </a:lnTo>
                  <a:lnTo>
                    <a:pt x="14" y="0"/>
                  </a:lnTo>
                  <a:lnTo>
                    <a:pt x="15" y="0"/>
                  </a:lnTo>
                  <a:lnTo>
                    <a:pt x="16" y="0"/>
                  </a:lnTo>
                  <a:lnTo>
                    <a:pt x="16" y="1"/>
                  </a:lnTo>
                  <a:lnTo>
                    <a:pt x="17" y="1"/>
                  </a:lnTo>
                  <a:lnTo>
                    <a:pt x="18" y="1"/>
                  </a:lnTo>
                  <a:lnTo>
                    <a:pt x="18" y="2"/>
                  </a:lnTo>
                  <a:lnTo>
                    <a:pt x="19" y="2"/>
                  </a:lnTo>
                  <a:lnTo>
                    <a:pt x="19" y="3"/>
                  </a:lnTo>
                  <a:lnTo>
                    <a:pt x="20" y="4"/>
                  </a:lnTo>
                  <a:lnTo>
                    <a:pt x="20" y="5"/>
                  </a:lnTo>
                  <a:lnTo>
                    <a:pt x="20" y="6"/>
                  </a:lnTo>
                  <a:lnTo>
                    <a:pt x="21" y="7"/>
                  </a:lnTo>
                  <a:lnTo>
                    <a:pt x="21" y="8"/>
                  </a:lnTo>
                  <a:lnTo>
                    <a:pt x="21" y="9"/>
                  </a:lnTo>
                  <a:lnTo>
                    <a:pt x="20" y="10"/>
                  </a:lnTo>
                  <a:lnTo>
                    <a:pt x="20" y="11"/>
                  </a:lnTo>
                  <a:lnTo>
                    <a:pt x="20" y="12"/>
                  </a:lnTo>
                  <a:lnTo>
                    <a:pt x="20" y="13"/>
                  </a:lnTo>
                  <a:lnTo>
                    <a:pt x="19" y="14"/>
                  </a:lnTo>
                  <a:lnTo>
                    <a:pt x="19" y="15"/>
                  </a:lnTo>
                  <a:lnTo>
                    <a:pt x="18" y="15"/>
                  </a:lnTo>
                  <a:lnTo>
                    <a:pt x="18" y="16"/>
                  </a:lnTo>
                  <a:lnTo>
                    <a:pt x="17" y="17"/>
                  </a:lnTo>
                  <a:lnTo>
                    <a:pt x="15" y="18"/>
                  </a:lnTo>
                  <a:lnTo>
                    <a:pt x="13" y="18"/>
                  </a:lnTo>
                  <a:lnTo>
                    <a:pt x="11" y="19"/>
                  </a:lnTo>
                  <a:lnTo>
                    <a:pt x="9" y="20"/>
                  </a:lnTo>
                  <a:close/>
                </a:path>
              </a:pathLst>
            </a:custGeom>
            <a:solidFill>
              <a:srgbClr val="F8C400"/>
            </a:solidFill>
            <a:ln w="9525">
              <a:noFill/>
              <a:round/>
              <a:headEnd/>
              <a:tailEnd/>
            </a:ln>
          </p:spPr>
          <p:txBody>
            <a:bodyPr/>
            <a:lstStyle/>
            <a:p>
              <a:endParaRPr lang="en-US"/>
            </a:p>
          </p:txBody>
        </p:sp>
        <p:sp>
          <p:nvSpPr>
            <p:cNvPr id="26724" name="Freeform 508"/>
            <p:cNvSpPr>
              <a:spLocks/>
            </p:cNvSpPr>
            <p:nvPr/>
          </p:nvSpPr>
          <p:spPr bwMode="auto">
            <a:xfrm>
              <a:off x="814" y="1076"/>
              <a:ext cx="5" cy="9"/>
            </a:xfrm>
            <a:custGeom>
              <a:avLst/>
              <a:gdLst>
                <a:gd name="T0" fmla="*/ 0 w 5"/>
                <a:gd name="T1" fmla="*/ 9 h 9"/>
                <a:gd name="T2" fmla="*/ 1 w 5"/>
                <a:gd name="T3" fmla="*/ 6 h 9"/>
                <a:gd name="T4" fmla="*/ 1 w 5"/>
                <a:gd name="T5" fmla="*/ 4 h 9"/>
                <a:gd name="T6" fmla="*/ 2 w 5"/>
                <a:gd name="T7" fmla="*/ 3 h 9"/>
                <a:gd name="T8" fmla="*/ 2 w 5"/>
                <a:gd name="T9" fmla="*/ 2 h 9"/>
                <a:gd name="T10" fmla="*/ 2 w 5"/>
                <a:gd name="T11" fmla="*/ 2 h 9"/>
                <a:gd name="T12" fmla="*/ 3 w 5"/>
                <a:gd name="T13" fmla="*/ 1 h 9"/>
                <a:gd name="T14" fmla="*/ 3 w 5"/>
                <a:gd name="T15" fmla="*/ 1 h 9"/>
                <a:gd name="T16" fmla="*/ 3 w 5"/>
                <a:gd name="T17" fmla="*/ 0 h 9"/>
                <a:gd name="T18" fmla="*/ 4 w 5"/>
                <a:gd name="T19" fmla="*/ 2 h 9"/>
                <a:gd name="T20" fmla="*/ 4 w 5"/>
                <a:gd name="T21" fmla="*/ 4 h 9"/>
                <a:gd name="T22" fmla="*/ 5 w 5"/>
                <a:gd name="T23" fmla="*/ 7 h 9"/>
                <a:gd name="T24" fmla="*/ 5 w 5"/>
                <a:gd name="T25" fmla="*/ 9 h 9"/>
                <a:gd name="T26" fmla="*/ 4 w 5"/>
                <a:gd name="T27" fmla="*/ 9 h 9"/>
                <a:gd name="T28" fmla="*/ 3 w 5"/>
                <a:gd name="T29" fmla="*/ 9 h 9"/>
                <a:gd name="T30" fmla="*/ 2 w 5"/>
                <a:gd name="T31" fmla="*/ 9 h 9"/>
                <a:gd name="T32" fmla="*/ 0 w 5"/>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9"/>
                <a:gd name="T53" fmla="*/ 5 w 5"/>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9">
                  <a:moveTo>
                    <a:pt x="0" y="9"/>
                  </a:moveTo>
                  <a:lnTo>
                    <a:pt x="1" y="6"/>
                  </a:lnTo>
                  <a:lnTo>
                    <a:pt x="1" y="4"/>
                  </a:lnTo>
                  <a:lnTo>
                    <a:pt x="2" y="3"/>
                  </a:lnTo>
                  <a:lnTo>
                    <a:pt x="2" y="2"/>
                  </a:lnTo>
                  <a:lnTo>
                    <a:pt x="3" y="1"/>
                  </a:lnTo>
                  <a:lnTo>
                    <a:pt x="3" y="0"/>
                  </a:lnTo>
                  <a:lnTo>
                    <a:pt x="4" y="2"/>
                  </a:lnTo>
                  <a:lnTo>
                    <a:pt x="4" y="4"/>
                  </a:lnTo>
                  <a:lnTo>
                    <a:pt x="5" y="7"/>
                  </a:lnTo>
                  <a:lnTo>
                    <a:pt x="5" y="9"/>
                  </a:lnTo>
                  <a:lnTo>
                    <a:pt x="4" y="9"/>
                  </a:lnTo>
                  <a:lnTo>
                    <a:pt x="3" y="9"/>
                  </a:lnTo>
                  <a:lnTo>
                    <a:pt x="2" y="9"/>
                  </a:lnTo>
                  <a:lnTo>
                    <a:pt x="0" y="9"/>
                  </a:lnTo>
                  <a:close/>
                </a:path>
              </a:pathLst>
            </a:custGeom>
            <a:solidFill>
              <a:srgbClr val="F8C400"/>
            </a:solidFill>
            <a:ln w="9525">
              <a:noFill/>
              <a:round/>
              <a:headEnd/>
              <a:tailEnd/>
            </a:ln>
          </p:spPr>
          <p:txBody>
            <a:bodyPr/>
            <a:lstStyle/>
            <a:p>
              <a:endParaRPr lang="en-US"/>
            </a:p>
          </p:txBody>
        </p:sp>
        <p:sp>
          <p:nvSpPr>
            <p:cNvPr id="26725" name="Freeform 509"/>
            <p:cNvSpPr>
              <a:spLocks/>
            </p:cNvSpPr>
            <p:nvPr/>
          </p:nvSpPr>
          <p:spPr bwMode="auto">
            <a:xfrm>
              <a:off x="1308" y="1003"/>
              <a:ext cx="91" cy="80"/>
            </a:xfrm>
            <a:custGeom>
              <a:avLst/>
              <a:gdLst>
                <a:gd name="T0" fmla="*/ 41 w 91"/>
                <a:gd name="T1" fmla="*/ 75 h 80"/>
                <a:gd name="T2" fmla="*/ 33 w 91"/>
                <a:gd name="T3" fmla="*/ 64 h 80"/>
                <a:gd name="T4" fmla="*/ 32 w 91"/>
                <a:gd name="T5" fmla="*/ 61 h 80"/>
                <a:gd name="T6" fmla="*/ 34 w 91"/>
                <a:gd name="T7" fmla="*/ 61 h 80"/>
                <a:gd name="T8" fmla="*/ 37 w 91"/>
                <a:gd name="T9" fmla="*/ 61 h 80"/>
                <a:gd name="T10" fmla="*/ 39 w 91"/>
                <a:gd name="T11" fmla="*/ 60 h 80"/>
                <a:gd name="T12" fmla="*/ 41 w 91"/>
                <a:gd name="T13" fmla="*/ 57 h 80"/>
                <a:gd name="T14" fmla="*/ 45 w 91"/>
                <a:gd name="T15" fmla="*/ 54 h 80"/>
                <a:gd name="T16" fmla="*/ 46 w 91"/>
                <a:gd name="T17" fmla="*/ 52 h 80"/>
                <a:gd name="T18" fmla="*/ 46 w 91"/>
                <a:gd name="T19" fmla="*/ 48 h 80"/>
                <a:gd name="T20" fmla="*/ 44 w 91"/>
                <a:gd name="T21" fmla="*/ 45 h 80"/>
                <a:gd name="T22" fmla="*/ 42 w 91"/>
                <a:gd name="T23" fmla="*/ 41 h 80"/>
                <a:gd name="T24" fmla="*/ 40 w 91"/>
                <a:gd name="T25" fmla="*/ 39 h 80"/>
                <a:gd name="T26" fmla="*/ 37 w 91"/>
                <a:gd name="T27" fmla="*/ 36 h 80"/>
                <a:gd name="T28" fmla="*/ 34 w 91"/>
                <a:gd name="T29" fmla="*/ 31 h 80"/>
                <a:gd name="T30" fmla="*/ 26 w 91"/>
                <a:gd name="T31" fmla="*/ 29 h 80"/>
                <a:gd name="T32" fmla="*/ 18 w 91"/>
                <a:gd name="T33" fmla="*/ 31 h 80"/>
                <a:gd name="T34" fmla="*/ 15 w 91"/>
                <a:gd name="T35" fmla="*/ 35 h 80"/>
                <a:gd name="T36" fmla="*/ 11 w 91"/>
                <a:gd name="T37" fmla="*/ 35 h 80"/>
                <a:gd name="T38" fmla="*/ 4 w 91"/>
                <a:gd name="T39" fmla="*/ 28 h 80"/>
                <a:gd name="T40" fmla="*/ 1 w 91"/>
                <a:gd name="T41" fmla="*/ 23 h 80"/>
                <a:gd name="T42" fmla="*/ 3 w 91"/>
                <a:gd name="T43" fmla="*/ 20 h 80"/>
                <a:gd name="T44" fmla="*/ 10 w 91"/>
                <a:gd name="T45" fmla="*/ 20 h 80"/>
                <a:gd name="T46" fmla="*/ 23 w 91"/>
                <a:gd name="T47" fmla="*/ 18 h 80"/>
                <a:gd name="T48" fmla="*/ 38 w 91"/>
                <a:gd name="T49" fmla="*/ 14 h 80"/>
                <a:gd name="T50" fmla="*/ 53 w 91"/>
                <a:gd name="T51" fmla="*/ 11 h 80"/>
                <a:gd name="T52" fmla="*/ 68 w 91"/>
                <a:gd name="T53" fmla="*/ 7 h 80"/>
                <a:gd name="T54" fmla="*/ 73 w 91"/>
                <a:gd name="T55" fmla="*/ 2 h 80"/>
                <a:gd name="T56" fmla="*/ 75 w 91"/>
                <a:gd name="T57" fmla="*/ 1 h 80"/>
                <a:gd name="T58" fmla="*/ 77 w 91"/>
                <a:gd name="T59" fmla="*/ 3 h 80"/>
                <a:gd name="T60" fmla="*/ 80 w 91"/>
                <a:gd name="T61" fmla="*/ 8 h 80"/>
                <a:gd name="T62" fmla="*/ 83 w 91"/>
                <a:gd name="T63" fmla="*/ 10 h 80"/>
                <a:gd name="T64" fmla="*/ 85 w 91"/>
                <a:gd name="T65" fmla="*/ 14 h 80"/>
                <a:gd name="T66" fmla="*/ 88 w 91"/>
                <a:gd name="T67" fmla="*/ 17 h 80"/>
                <a:gd name="T68" fmla="*/ 91 w 91"/>
                <a:gd name="T69" fmla="*/ 22 h 80"/>
                <a:gd name="T70" fmla="*/ 85 w 91"/>
                <a:gd name="T71" fmla="*/ 22 h 80"/>
                <a:gd name="T72" fmla="*/ 82 w 91"/>
                <a:gd name="T73" fmla="*/ 22 h 80"/>
                <a:gd name="T74" fmla="*/ 80 w 91"/>
                <a:gd name="T75" fmla="*/ 25 h 80"/>
                <a:gd name="T76" fmla="*/ 78 w 91"/>
                <a:gd name="T77" fmla="*/ 28 h 80"/>
                <a:gd name="T78" fmla="*/ 75 w 91"/>
                <a:gd name="T79" fmla="*/ 33 h 80"/>
                <a:gd name="T80" fmla="*/ 70 w 91"/>
                <a:gd name="T81" fmla="*/ 39 h 80"/>
                <a:gd name="T82" fmla="*/ 67 w 91"/>
                <a:gd name="T83" fmla="*/ 44 h 80"/>
                <a:gd name="T84" fmla="*/ 65 w 91"/>
                <a:gd name="T85" fmla="*/ 46 h 80"/>
                <a:gd name="T86" fmla="*/ 65 w 91"/>
                <a:gd name="T87" fmla="*/ 48 h 80"/>
                <a:gd name="T88" fmla="*/ 59 w 91"/>
                <a:gd name="T89" fmla="*/ 56 h 80"/>
                <a:gd name="T90" fmla="*/ 57 w 91"/>
                <a:gd name="T91" fmla="*/ 60 h 80"/>
                <a:gd name="T92" fmla="*/ 54 w 91"/>
                <a:gd name="T93" fmla="*/ 62 h 80"/>
                <a:gd name="T94" fmla="*/ 50 w 91"/>
                <a:gd name="T95" fmla="*/ 68 h 80"/>
                <a:gd name="T96" fmla="*/ 47 w 91"/>
                <a:gd name="T97" fmla="*/ 75 h 80"/>
                <a:gd name="T98" fmla="*/ 46 w 91"/>
                <a:gd name="T99" fmla="*/ 8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1"/>
                <a:gd name="T151" fmla="*/ 0 h 80"/>
                <a:gd name="T152" fmla="*/ 91 w 91"/>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1" h="80">
                  <a:moveTo>
                    <a:pt x="45" y="80"/>
                  </a:moveTo>
                  <a:lnTo>
                    <a:pt x="44" y="79"/>
                  </a:lnTo>
                  <a:lnTo>
                    <a:pt x="43" y="77"/>
                  </a:lnTo>
                  <a:lnTo>
                    <a:pt x="41" y="75"/>
                  </a:lnTo>
                  <a:lnTo>
                    <a:pt x="38" y="72"/>
                  </a:lnTo>
                  <a:lnTo>
                    <a:pt x="36" y="68"/>
                  </a:lnTo>
                  <a:lnTo>
                    <a:pt x="34" y="65"/>
                  </a:lnTo>
                  <a:lnTo>
                    <a:pt x="33" y="64"/>
                  </a:lnTo>
                  <a:lnTo>
                    <a:pt x="32" y="63"/>
                  </a:lnTo>
                  <a:lnTo>
                    <a:pt x="32" y="62"/>
                  </a:lnTo>
                  <a:lnTo>
                    <a:pt x="32" y="61"/>
                  </a:lnTo>
                  <a:lnTo>
                    <a:pt x="33" y="61"/>
                  </a:lnTo>
                  <a:lnTo>
                    <a:pt x="34" y="61"/>
                  </a:lnTo>
                  <a:lnTo>
                    <a:pt x="35" y="61"/>
                  </a:lnTo>
                  <a:lnTo>
                    <a:pt x="36" y="61"/>
                  </a:lnTo>
                  <a:lnTo>
                    <a:pt x="37" y="61"/>
                  </a:lnTo>
                  <a:lnTo>
                    <a:pt x="38" y="61"/>
                  </a:lnTo>
                  <a:lnTo>
                    <a:pt x="39" y="61"/>
                  </a:lnTo>
                  <a:lnTo>
                    <a:pt x="39" y="60"/>
                  </a:lnTo>
                  <a:lnTo>
                    <a:pt x="40" y="59"/>
                  </a:lnTo>
                  <a:lnTo>
                    <a:pt x="41" y="57"/>
                  </a:lnTo>
                  <a:lnTo>
                    <a:pt x="42" y="55"/>
                  </a:lnTo>
                  <a:lnTo>
                    <a:pt x="43" y="55"/>
                  </a:lnTo>
                  <a:lnTo>
                    <a:pt x="44" y="54"/>
                  </a:lnTo>
                  <a:lnTo>
                    <a:pt x="45" y="54"/>
                  </a:lnTo>
                  <a:lnTo>
                    <a:pt x="45" y="53"/>
                  </a:lnTo>
                  <a:lnTo>
                    <a:pt x="46" y="53"/>
                  </a:lnTo>
                  <a:lnTo>
                    <a:pt x="46" y="52"/>
                  </a:lnTo>
                  <a:lnTo>
                    <a:pt x="46" y="51"/>
                  </a:lnTo>
                  <a:lnTo>
                    <a:pt x="46" y="50"/>
                  </a:lnTo>
                  <a:lnTo>
                    <a:pt x="46" y="49"/>
                  </a:lnTo>
                  <a:lnTo>
                    <a:pt x="46" y="48"/>
                  </a:lnTo>
                  <a:lnTo>
                    <a:pt x="45" y="47"/>
                  </a:lnTo>
                  <a:lnTo>
                    <a:pt x="45" y="46"/>
                  </a:lnTo>
                  <a:lnTo>
                    <a:pt x="44" y="45"/>
                  </a:lnTo>
                  <a:lnTo>
                    <a:pt x="43" y="44"/>
                  </a:lnTo>
                  <a:lnTo>
                    <a:pt x="43" y="43"/>
                  </a:lnTo>
                  <a:lnTo>
                    <a:pt x="42" y="42"/>
                  </a:lnTo>
                  <a:lnTo>
                    <a:pt x="42" y="41"/>
                  </a:lnTo>
                  <a:lnTo>
                    <a:pt x="42" y="40"/>
                  </a:lnTo>
                  <a:lnTo>
                    <a:pt x="41" y="40"/>
                  </a:lnTo>
                  <a:lnTo>
                    <a:pt x="40" y="40"/>
                  </a:lnTo>
                  <a:lnTo>
                    <a:pt x="40" y="39"/>
                  </a:lnTo>
                  <a:lnTo>
                    <a:pt x="39" y="38"/>
                  </a:lnTo>
                  <a:lnTo>
                    <a:pt x="38" y="37"/>
                  </a:lnTo>
                  <a:lnTo>
                    <a:pt x="38" y="36"/>
                  </a:lnTo>
                  <a:lnTo>
                    <a:pt x="37" y="36"/>
                  </a:lnTo>
                  <a:lnTo>
                    <a:pt x="36" y="36"/>
                  </a:lnTo>
                  <a:lnTo>
                    <a:pt x="36" y="34"/>
                  </a:lnTo>
                  <a:lnTo>
                    <a:pt x="35" y="33"/>
                  </a:lnTo>
                  <a:lnTo>
                    <a:pt x="34" y="31"/>
                  </a:lnTo>
                  <a:lnTo>
                    <a:pt x="32" y="29"/>
                  </a:lnTo>
                  <a:lnTo>
                    <a:pt x="30" y="29"/>
                  </a:lnTo>
                  <a:lnTo>
                    <a:pt x="28" y="29"/>
                  </a:lnTo>
                  <a:lnTo>
                    <a:pt x="26" y="29"/>
                  </a:lnTo>
                  <a:lnTo>
                    <a:pt x="24" y="30"/>
                  </a:lnTo>
                  <a:lnTo>
                    <a:pt x="22" y="30"/>
                  </a:lnTo>
                  <a:lnTo>
                    <a:pt x="20" y="31"/>
                  </a:lnTo>
                  <a:lnTo>
                    <a:pt x="18" y="31"/>
                  </a:lnTo>
                  <a:lnTo>
                    <a:pt x="16" y="32"/>
                  </a:lnTo>
                  <a:lnTo>
                    <a:pt x="16" y="33"/>
                  </a:lnTo>
                  <a:lnTo>
                    <a:pt x="15" y="35"/>
                  </a:lnTo>
                  <a:lnTo>
                    <a:pt x="15" y="37"/>
                  </a:lnTo>
                  <a:lnTo>
                    <a:pt x="14" y="37"/>
                  </a:lnTo>
                  <a:lnTo>
                    <a:pt x="12" y="37"/>
                  </a:lnTo>
                  <a:lnTo>
                    <a:pt x="11" y="35"/>
                  </a:lnTo>
                  <a:lnTo>
                    <a:pt x="9" y="33"/>
                  </a:lnTo>
                  <a:lnTo>
                    <a:pt x="7" y="31"/>
                  </a:lnTo>
                  <a:lnTo>
                    <a:pt x="5" y="29"/>
                  </a:lnTo>
                  <a:lnTo>
                    <a:pt x="4" y="28"/>
                  </a:lnTo>
                  <a:lnTo>
                    <a:pt x="3" y="26"/>
                  </a:lnTo>
                  <a:lnTo>
                    <a:pt x="3" y="25"/>
                  </a:lnTo>
                  <a:lnTo>
                    <a:pt x="2" y="24"/>
                  </a:lnTo>
                  <a:lnTo>
                    <a:pt x="1" y="23"/>
                  </a:lnTo>
                  <a:lnTo>
                    <a:pt x="1" y="22"/>
                  </a:lnTo>
                  <a:lnTo>
                    <a:pt x="0" y="21"/>
                  </a:lnTo>
                  <a:lnTo>
                    <a:pt x="0" y="19"/>
                  </a:lnTo>
                  <a:lnTo>
                    <a:pt x="3" y="20"/>
                  </a:lnTo>
                  <a:lnTo>
                    <a:pt x="6" y="20"/>
                  </a:lnTo>
                  <a:lnTo>
                    <a:pt x="7" y="20"/>
                  </a:lnTo>
                  <a:lnTo>
                    <a:pt x="8" y="20"/>
                  </a:lnTo>
                  <a:lnTo>
                    <a:pt x="10" y="20"/>
                  </a:lnTo>
                  <a:lnTo>
                    <a:pt x="11" y="20"/>
                  </a:lnTo>
                  <a:lnTo>
                    <a:pt x="15" y="20"/>
                  </a:lnTo>
                  <a:lnTo>
                    <a:pt x="19" y="19"/>
                  </a:lnTo>
                  <a:lnTo>
                    <a:pt x="23" y="18"/>
                  </a:lnTo>
                  <a:lnTo>
                    <a:pt x="26" y="17"/>
                  </a:lnTo>
                  <a:lnTo>
                    <a:pt x="30" y="16"/>
                  </a:lnTo>
                  <a:lnTo>
                    <a:pt x="34" y="15"/>
                  </a:lnTo>
                  <a:lnTo>
                    <a:pt x="38" y="14"/>
                  </a:lnTo>
                  <a:lnTo>
                    <a:pt x="41" y="14"/>
                  </a:lnTo>
                  <a:lnTo>
                    <a:pt x="45" y="13"/>
                  </a:lnTo>
                  <a:lnTo>
                    <a:pt x="49" y="12"/>
                  </a:lnTo>
                  <a:lnTo>
                    <a:pt x="53" y="11"/>
                  </a:lnTo>
                  <a:lnTo>
                    <a:pt x="56" y="10"/>
                  </a:lnTo>
                  <a:lnTo>
                    <a:pt x="60" y="9"/>
                  </a:lnTo>
                  <a:lnTo>
                    <a:pt x="64" y="8"/>
                  </a:lnTo>
                  <a:lnTo>
                    <a:pt x="68" y="7"/>
                  </a:lnTo>
                  <a:lnTo>
                    <a:pt x="71" y="7"/>
                  </a:lnTo>
                  <a:lnTo>
                    <a:pt x="72" y="5"/>
                  </a:lnTo>
                  <a:lnTo>
                    <a:pt x="72" y="4"/>
                  </a:lnTo>
                  <a:lnTo>
                    <a:pt x="73" y="2"/>
                  </a:lnTo>
                  <a:lnTo>
                    <a:pt x="73" y="0"/>
                  </a:lnTo>
                  <a:lnTo>
                    <a:pt x="74" y="0"/>
                  </a:lnTo>
                  <a:lnTo>
                    <a:pt x="75" y="1"/>
                  </a:lnTo>
                  <a:lnTo>
                    <a:pt x="76" y="2"/>
                  </a:lnTo>
                  <a:lnTo>
                    <a:pt x="77" y="2"/>
                  </a:lnTo>
                  <a:lnTo>
                    <a:pt x="77" y="3"/>
                  </a:lnTo>
                  <a:lnTo>
                    <a:pt x="78" y="4"/>
                  </a:lnTo>
                  <a:lnTo>
                    <a:pt x="79" y="5"/>
                  </a:lnTo>
                  <a:lnTo>
                    <a:pt x="80" y="6"/>
                  </a:lnTo>
                  <a:lnTo>
                    <a:pt x="80" y="8"/>
                  </a:lnTo>
                  <a:lnTo>
                    <a:pt x="81" y="9"/>
                  </a:lnTo>
                  <a:lnTo>
                    <a:pt x="82" y="9"/>
                  </a:lnTo>
                  <a:lnTo>
                    <a:pt x="83" y="10"/>
                  </a:lnTo>
                  <a:lnTo>
                    <a:pt x="83" y="11"/>
                  </a:lnTo>
                  <a:lnTo>
                    <a:pt x="84" y="13"/>
                  </a:lnTo>
                  <a:lnTo>
                    <a:pt x="85" y="14"/>
                  </a:lnTo>
                  <a:lnTo>
                    <a:pt x="86" y="14"/>
                  </a:lnTo>
                  <a:lnTo>
                    <a:pt x="86" y="15"/>
                  </a:lnTo>
                  <a:lnTo>
                    <a:pt x="87" y="16"/>
                  </a:lnTo>
                  <a:lnTo>
                    <a:pt x="88" y="17"/>
                  </a:lnTo>
                  <a:lnTo>
                    <a:pt x="88" y="18"/>
                  </a:lnTo>
                  <a:lnTo>
                    <a:pt x="89" y="20"/>
                  </a:lnTo>
                  <a:lnTo>
                    <a:pt x="90" y="21"/>
                  </a:lnTo>
                  <a:lnTo>
                    <a:pt x="91" y="22"/>
                  </a:lnTo>
                  <a:lnTo>
                    <a:pt x="91" y="23"/>
                  </a:lnTo>
                  <a:lnTo>
                    <a:pt x="88" y="23"/>
                  </a:lnTo>
                  <a:lnTo>
                    <a:pt x="86" y="22"/>
                  </a:lnTo>
                  <a:lnTo>
                    <a:pt x="85" y="22"/>
                  </a:lnTo>
                  <a:lnTo>
                    <a:pt x="84" y="22"/>
                  </a:lnTo>
                  <a:lnTo>
                    <a:pt x="83" y="22"/>
                  </a:lnTo>
                  <a:lnTo>
                    <a:pt x="82" y="22"/>
                  </a:lnTo>
                  <a:lnTo>
                    <a:pt x="81" y="23"/>
                  </a:lnTo>
                  <a:lnTo>
                    <a:pt x="81" y="24"/>
                  </a:lnTo>
                  <a:lnTo>
                    <a:pt x="80" y="25"/>
                  </a:lnTo>
                  <a:lnTo>
                    <a:pt x="80" y="26"/>
                  </a:lnTo>
                  <a:lnTo>
                    <a:pt x="79" y="26"/>
                  </a:lnTo>
                  <a:lnTo>
                    <a:pt x="78" y="28"/>
                  </a:lnTo>
                  <a:lnTo>
                    <a:pt x="77" y="30"/>
                  </a:lnTo>
                  <a:lnTo>
                    <a:pt x="76" y="31"/>
                  </a:lnTo>
                  <a:lnTo>
                    <a:pt x="75" y="33"/>
                  </a:lnTo>
                  <a:lnTo>
                    <a:pt x="74" y="33"/>
                  </a:lnTo>
                  <a:lnTo>
                    <a:pt x="73" y="35"/>
                  </a:lnTo>
                  <a:lnTo>
                    <a:pt x="71" y="38"/>
                  </a:lnTo>
                  <a:lnTo>
                    <a:pt x="70" y="39"/>
                  </a:lnTo>
                  <a:lnTo>
                    <a:pt x="69" y="41"/>
                  </a:lnTo>
                  <a:lnTo>
                    <a:pt x="68" y="42"/>
                  </a:lnTo>
                  <a:lnTo>
                    <a:pt x="68" y="43"/>
                  </a:lnTo>
                  <a:lnTo>
                    <a:pt x="67" y="44"/>
                  </a:lnTo>
                  <a:lnTo>
                    <a:pt x="67" y="45"/>
                  </a:lnTo>
                  <a:lnTo>
                    <a:pt x="66" y="45"/>
                  </a:lnTo>
                  <a:lnTo>
                    <a:pt x="65" y="45"/>
                  </a:lnTo>
                  <a:lnTo>
                    <a:pt x="65" y="46"/>
                  </a:lnTo>
                  <a:lnTo>
                    <a:pt x="65" y="47"/>
                  </a:lnTo>
                  <a:lnTo>
                    <a:pt x="65" y="48"/>
                  </a:lnTo>
                  <a:lnTo>
                    <a:pt x="64" y="48"/>
                  </a:lnTo>
                  <a:lnTo>
                    <a:pt x="62" y="51"/>
                  </a:lnTo>
                  <a:lnTo>
                    <a:pt x="60" y="54"/>
                  </a:lnTo>
                  <a:lnTo>
                    <a:pt x="59" y="56"/>
                  </a:lnTo>
                  <a:lnTo>
                    <a:pt x="58" y="58"/>
                  </a:lnTo>
                  <a:lnTo>
                    <a:pt x="57" y="59"/>
                  </a:lnTo>
                  <a:lnTo>
                    <a:pt x="57" y="60"/>
                  </a:lnTo>
                  <a:lnTo>
                    <a:pt x="56" y="60"/>
                  </a:lnTo>
                  <a:lnTo>
                    <a:pt x="54" y="62"/>
                  </a:lnTo>
                  <a:lnTo>
                    <a:pt x="53" y="63"/>
                  </a:lnTo>
                  <a:lnTo>
                    <a:pt x="52" y="65"/>
                  </a:lnTo>
                  <a:lnTo>
                    <a:pt x="51" y="67"/>
                  </a:lnTo>
                  <a:lnTo>
                    <a:pt x="50" y="68"/>
                  </a:lnTo>
                  <a:lnTo>
                    <a:pt x="49" y="70"/>
                  </a:lnTo>
                  <a:lnTo>
                    <a:pt x="48" y="71"/>
                  </a:lnTo>
                  <a:lnTo>
                    <a:pt x="47" y="73"/>
                  </a:lnTo>
                  <a:lnTo>
                    <a:pt x="47" y="75"/>
                  </a:lnTo>
                  <a:lnTo>
                    <a:pt x="47" y="77"/>
                  </a:lnTo>
                  <a:lnTo>
                    <a:pt x="47" y="79"/>
                  </a:lnTo>
                  <a:lnTo>
                    <a:pt x="47" y="80"/>
                  </a:lnTo>
                  <a:lnTo>
                    <a:pt x="46" y="80"/>
                  </a:lnTo>
                  <a:lnTo>
                    <a:pt x="45" y="80"/>
                  </a:lnTo>
                  <a:close/>
                </a:path>
              </a:pathLst>
            </a:custGeom>
            <a:solidFill>
              <a:srgbClr val="F8C400"/>
            </a:solidFill>
            <a:ln w="9525">
              <a:noFill/>
              <a:round/>
              <a:headEnd/>
              <a:tailEnd/>
            </a:ln>
          </p:spPr>
          <p:txBody>
            <a:bodyPr/>
            <a:lstStyle/>
            <a:p>
              <a:endParaRPr lang="en-US"/>
            </a:p>
          </p:txBody>
        </p:sp>
        <p:sp>
          <p:nvSpPr>
            <p:cNvPr id="26726" name="Freeform 510"/>
            <p:cNvSpPr>
              <a:spLocks/>
            </p:cNvSpPr>
            <p:nvPr/>
          </p:nvSpPr>
          <p:spPr bwMode="auto">
            <a:xfrm>
              <a:off x="1505" y="1063"/>
              <a:ext cx="21" cy="20"/>
            </a:xfrm>
            <a:custGeom>
              <a:avLst/>
              <a:gdLst>
                <a:gd name="T0" fmla="*/ 10 w 21"/>
                <a:gd name="T1" fmla="*/ 20 h 20"/>
                <a:gd name="T2" fmla="*/ 8 w 21"/>
                <a:gd name="T3" fmla="*/ 20 h 20"/>
                <a:gd name="T4" fmla="*/ 6 w 21"/>
                <a:gd name="T5" fmla="*/ 19 h 20"/>
                <a:gd name="T6" fmla="*/ 4 w 21"/>
                <a:gd name="T7" fmla="*/ 18 h 20"/>
                <a:gd name="T8" fmla="*/ 3 w 21"/>
                <a:gd name="T9" fmla="*/ 18 h 20"/>
                <a:gd name="T10" fmla="*/ 2 w 21"/>
                <a:gd name="T11" fmla="*/ 17 h 20"/>
                <a:gd name="T12" fmla="*/ 1 w 21"/>
                <a:gd name="T13" fmla="*/ 16 h 20"/>
                <a:gd name="T14" fmla="*/ 1 w 21"/>
                <a:gd name="T15" fmla="*/ 15 h 20"/>
                <a:gd name="T16" fmla="*/ 1 w 21"/>
                <a:gd name="T17" fmla="*/ 14 h 20"/>
                <a:gd name="T18" fmla="*/ 0 w 21"/>
                <a:gd name="T19" fmla="*/ 13 h 20"/>
                <a:gd name="T20" fmla="*/ 0 w 21"/>
                <a:gd name="T21" fmla="*/ 12 h 20"/>
                <a:gd name="T22" fmla="*/ 0 w 21"/>
                <a:gd name="T23" fmla="*/ 11 h 20"/>
                <a:gd name="T24" fmla="*/ 0 w 21"/>
                <a:gd name="T25" fmla="*/ 10 h 20"/>
                <a:gd name="T26" fmla="*/ 0 w 21"/>
                <a:gd name="T27" fmla="*/ 9 h 20"/>
                <a:gd name="T28" fmla="*/ 0 w 21"/>
                <a:gd name="T29" fmla="*/ 8 h 20"/>
                <a:gd name="T30" fmla="*/ 0 w 21"/>
                <a:gd name="T31" fmla="*/ 7 h 20"/>
                <a:gd name="T32" fmla="*/ 1 w 21"/>
                <a:gd name="T33" fmla="*/ 6 h 20"/>
                <a:gd name="T34" fmla="*/ 1 w 21"/>
                <a:gd name="T35" fmla="*/ 6 h 20"/>
                <a:gd name="T36" fmla="*/ 1 w 21"/>
                <a:gd name="T37" fmla="*/ 5 h 20"/>
                <a:gd name="T38" fmla="*/ 2 w 21"/>
                <a:gd name="T39" fmla="*/ 4 h 20"/>
                <a:gd name="T40" fmla="*/ 2 w 21"/>
                <a:gd name="T41" fmla="*/ 4 h 20"/>
                <a:gd name="T42" fmla="*/ 3 w 21"/>
                <a:gd name="T43" fmla="*/ 3 h 20"/>
                <a:gd name="T44" fmla="*/ 4 w 21"/>
                <a:gd name="T45" fmla="*/ 3 h 20"/>
                <a:gd name="T46" fmla="*/ 4 w 21"/>
                <a:gd name="T47" fmla="*/ 2 h 20"/>
                <a:gd name="T48" fmla="*/ 5 w 21"/>
                <a:gd name="T49" fmla="*/ 2 h 20"/>
                <a:gd name="T50" fmla="*/ 6 w 21"/>
                <a:gd name="T51" fmla="*/ 1 h 20"/>
                <a:gd name="T52" fmla="*/ 7 w 21"/>
                <a:gd name="T53" fmla="*/ 1 h 20"/>
                <a:gd name="T54" fmla="*/ 8 w 21"/>
                <a:gd name="T55" fmla="*/ 1 h 20"/>
                <a:gd name="T56" fmla="*/ 9 w 21"/>
                <a:gd name="T57" fmla="*/ 0 h 20"/>
                <a:gd name="T58" fmla="*/ 10 w 21"/>
                <a:gd name="T59" fmla="*/ 0 h 20"/>
                <a:gd name="T60" fmla="*/ 11 w 21"/>
                <a:gd name="T61" fmla="*/ 0 h 20"/>
                <a:gd name="T62" fmla="*/ 12 w 21"/>
                <a:gd name="T63" fmla="*/ 0 h 20"/>
                <a:gd name="T64" fmla="*/ 13 w 21"/>
                <a:gd name="T65" fmla="*/ 0 h 20"/>
                <a:gd name="T66" fmla="*/ 14 w 21"/>
                <a:gd name="T67" fmla="*/ 0 h 20"/>
                <a:gd name="T68" fmla="*/ 15 w 21"/>
                <a:gd name="T69" fmla="*/ 1 h 20"/>
                <a:gd name="T70" fmla="*/ 16 w 21"/>
                <a:gd name="T71" fmla="*/ 1 h 20"/>
                <a:gd name="T72" fmla="*/ 18 w 21"/>
                <a:gd name="T73" fmla="*/ 1 h 20"/>
                <a:gd name="T74" fmla="*/ 18 w 21"/>
                <a:gd name="T75" fmla="*/ 2 h 20"/>
                <a:gd name="T76" fmla="*/ 18 w 21"/>
                <a:gd name="T77" fmla="*/ 3 h 20"/>
                <a:gd name="T78" fmla="*/ 18 w 21"/>
                <a:gd name="T79" fmla="*/ 3 h 20"/>
                <a:gd name="T80" fmla="*/ 19 w 21"/>
                <a:gd name="T81" fmla="*/ 3 h 20"/>
                <a:gd name="T82" fmla="*/ 20 w 21"/>
                <a:gd name="T83" fmla="*/ 4 h 20"/>
                <a:gd name="T84" fmla="*/ 20 w 21"/>
                <a:gd name="T85" fmla="*/ 4 h 20"/>
                <a:gd name="T86" fmla="*/ 21 w 21"/>
                <a:gd name="T87" fmla="*/ 6 h 20"/>
                <a:gd name="T88" fmla="*/ 21 w 21"/>
                <a:gd name="T89" fmla="*/ 8 h 20"/>
                <a:gd name="T90" fmla="*/ 21 w 21"/>
                <a:gd name="T91" fmla="*/ 9 h 20"/>
                <a:gd name="T92" fmla="*/ 21 w 21"/>
                <a:gd name="T93" fmla="*/ 11 h 20"/>
                <a:gd name="T94" fmla="*/ 21 w 21"/>
                <a:gd name="T95" fmla="*/ 12 h 20"/>
                <a:gd name="T96" fmla="*/ 20 w 21"/>
                <a:gd name="T97" fmla="*/ 13 h 20"/>
                <a:gd name="T98" fmla="*/ 20 w 21"/>
                <a:gd name="T99" fmla="*/ 13 h 20"/>
                <a:gd name="T100" fmla="*/ 20 w 21"/>
                <a:gd name="T101" fmla="*/ 14 h 20"/>
                <a:gd name="T102" fmla="*/ 20 w 21"/>
                <a:gd name="T103" fmla="*/ 14 h 20"/>
                <a:gd name="T104" fmla="*/ 19 w 21"/>
                <a:gd name="T105" fmla="*/ 15 h 20"/>
                <a:gd name="T106" fmla="*/ 19 w 21"/>
                <a:gd name="T107" fmla="*/ 16 h 20"/>
                <a:gd name="T108" fmla="*/ 18 w 21"/>
                <a:gd name="T109" fmla="*/ 17 h 20"/>
                <a:gd name="T110" fmla="*/ 17 w 21"/>
                <a:gd name="T111" fmla="*/ 17 h 20"/>
                <a:gd name="T112" fmla="*/ 16 w 21"/>
                <a:gd name="T113" fmla="*/ 18 h 20"/>
                <a:gd name="T114" fmla="*/ 14 w 21"/>
                <a:gd name="T115" fmla="*/ 19 h 20"/>
                <a:gd name="T116" fmla="*/ 13 w 21"/>
                <a:gd name="T117" fmla="*/ 19 h 20"/>
                <a:gd name="T118" fmla="*/ 11 w 21"/>
                <a:gd name="T119" fmla="*/ 20 h 20"/>
                <a:gd name="T120" fmla="*/ 10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10" y="20"/>
                  </a:moveTo>
                  <a:lnTo>
                    <a:pt x="8" y="20"/>
                  </a:lnTo>
                  <a:lnTo>
                    <a:pt x="6" y="19"/>
                  </a:lnTo>
                  <a:lnTo>
                    <a:pt x="4" y="18"/>
                  </a:lnTo>
                  <a:lnTo>
                    <a:pt x="3" y="18"/>
                  </a:lnTo>
                  <a:lnTo>
                    <a:pt x="2" y="17"/>
                  </a:lnTo>
                  <a:lnTo>
                    <a:pt x="1" y="16"/>
                  </a:lnTo>
                  <a:lnTo>
                    <a:pt x="1" y="15"/>
                  </a:lnTo>
                  <a:lnTo>
                    <a:pt x="1" y="14"/>
                  </a:lnTo>
                  <a:lnTo>
                    <a:pt x="0" y="13"/>
                  </a:lnTo>
                  <a:lnTo>
                    <a:pt x="0" y="12"/>
                  </a:lnTo>
                  <a:lnTo>
                    <a:pt x="0" y="11"/>
                  </a:lnTo>
                  <a:lnTo>
                    <a:pt x="0" y="10"/>
                  </a:lnTo>
                  <a:lnTo>
                    <a:pt x="0" y="9"/>
                  </a:lnTo>
                  <a:lnTo>
                    <a:pt x="0" y="8"/>
                  </a:lnTo>
                  <a:lnTo>
                    <a:pt x="0" y="7"/>
                  </a:lnTo>
                  <a:lnTo>
                    <a:pt x="1" y="6"/>
                  </a:lnTo>
                  <a:lnTo>
                    <a:pt x="1" y="5"/>
                  </a:lnTo>
                  <a:lnTo>
                    <a:pt x="2" y="4"/>
                  </a:lnTo>
                  <a:lnTo>
                    <a:pt x="3" y="3"/>
                  </a:lnTo>
                  <a:lnTo>
                    <a:pt x="4" y="3"/>
                  </a:lnTo>
                  <a:lnTo>
                    <a:pt x="4" y="2"/>
                  </a:lnTo>
                  <a:lnTo>
                    <a:pt x="5" y="2"/>
                  </a:lnTo>
                  <a:lnTo>
                    <a:pt x="6" y="1"/>
                  </a:lnTo>
                  <a:lnTo>
                    <a:pt x="7" y="1"/>
                  </a:lnTo>
                  <a:lnTo>
                    <a:pt x="8" y="1"/>
                  </a:lnTo>
                  <a:lnTo>
                    <a:pt x="9" y="0"/>
                  </a:lnTo>
                  <a:lnTo>
                    <a:pt x="10" y="0"/>
                  </a:lnTo>
                  <a:lnTo>
                    <a:pt x="11" y="0"/>
                  </a:lnTo>
                  <a:lnTo>
                    <a:pt x="12" y="0"/>
                  </a:lnTo>
                  <a:lnTo>
                    <a:pt x="13" y="0"/>
                  </a:lnTo>
                  <a:lnTo>
                    <a:pt x="14" y="0"/>
                  </a:lnTo>
                  <a:lnTo>
                    <a:pt x="15" y="1"/>
                  </a:lnTo>
                  <a:lnTo>
                    <a:pt x="16" y="1"/>
                  </a:lnTo>
                  <a:lnTo>
                    <a:pt x="18" y="1"/>
                  </a:lnTo>
                  <a:lnTo>
                    <a:pt x="18" y="2"/>
                  </a:lnTo>
                  <a:lnTo>
                    <a:pt x="18" y="3"/>
                  </a:lnTo>
                  <a:lnTo>
                    <a:pt x="19" y="3"/>
                  </a:lnTo>
                  <a:lnTo>
                    <a:pt x="20" y="4"/>
                  </a:lnTo>
                  <a:lnTo>
                    <a:pt x="21" y="6"/>
                  </a:lnTo>
                  <a:lnTo>
                    <a:pt x="21" y="8"/>
                  </a:lnTo>
                  <a:lnTo>
                    <a:pt x="21" y="9"/>
                  </a:lnTo>
                  <a:lnTo>
                    <a:pt x="21" y="11"/>
                  </a:lnTo>
                  <a:lnTo>
                    <a:pt x="21" y="12"/>
                  </a:lnTo>
                  <a:lnTo>
                    <a:pt x="20" y="13"/>
                  </a:lnTo>
                  <a:lnTo>
                    <a:pt x="20" y="14"/>
                  </a:lnTo>
                  <a:lnTo>
                    <a:pt x="19" y="15"/>
                  </a:lnTo>
                  <a:lnTo>
                    <a:pt x="19" y="16"/>
                  </a:lnTo>
                  <a:lnTo>
                    <a:pt x="18" y="17"/>
                  </a:lnTo>
                  <a:lnTo>
                    <a:pt x="17" y="17"/>
                  </a:lnTo>
                  <a:lnTo>
                    <a:pt x="16" y="18"/>
                  </a:lnTo>
                  <a:lnTo>
                    <a:pt x="14" y="19"/>
                  </a:lnTo>
                  <a:lnTo>
                    <a:pt x="13" y="19"/>
                  </a:lnTo>
                  <a:lnTo>
                    <a:pt x="11" y="20"/>
                  </a:lnTo>
                  <a:lnTo>
                    <a:pt x="10" y="20"/>
                  </a:lnTo>
                  <a:close/>
                </a:path>
              </a:pathLst>
            </a:custGeom>
            <a:solidFill>
              <a:srgbClr val="F8C400"/>
            </a:solidFill>
            <a:ln w="9525">
              <a:noFill/>
              <a:round/>
              <a:headEnd/>
              <a:tailEnd/>
            </a:ln>
          </p:spPr>
          <p:txBody>
            <a:bodyPr/>
            <a:lstStyle/>
            <a:p>
              <a:endParaRPr lang="en-US"/>
            </a:p>
          </p:txBody>
        </p:sp>
        <p:sp>
          <p:nvSpPr>
            <p:cNvPr id="26727" name="Freeform 511"/>
            <p:cNvSpPr>
              <a:spLocks/>
            </p:cNvSpPr>
            <p:nvPr/>
          </p:nvSpPr>
          <p:spPr bwMode="auto">
            <a:xfrm>
              <a:off x="526" y="1004"/>
              <a:ext cx="90" cy="78"/>
            </a:xfrm>
            <a:custGeom>
              <a:avLst/>
              <a:gdLst>
                <a:gd name="T0" fmla="*/ 72 w 90"/>
                <a:gd name="T1" fmla="*/ 73 h 78"/>
                <a:gd name="T2" fmla="*/ 60 w 90"/>
                <a:gd name="T3" fmla="*/ 69 h 78"/>
                <a:gd name="T4" fmla="*/ 43 w 90"/>
                <a:gd name="T5" fmla="*/ 66 h 78"/>
                <a:gd name="T6" fmla="*/ 26 w 90"/>
                <a:gd name="T7" fmla="*/ 63 h 78"/>
                <a:gd name="T8" fmla="*/ 10 w 90"/>
                <a:gd name="T9" fmla="*/ 62 h 78"/>
                <a:gd name="T10" fmla="*/ 2 w 90"/>
                <a:gd name="T11" fmla="*/ 63 h 78"/>
                <a:gd name="T12" fmla="*/ 2 w 90"/>
                <a:gd name="T13" fmla="*/ 59 h 78"/>
                <a:gd name="T14" fmla="*/ 5 w 90"/>
                <a:gd name="T15" fmla="*/ 55 h 78"/>
                <a:gd name="T16" fmla="*/ 7 w 90"/>
                <a:gd name="T17" fmla="*/ 52 h 78"/>
                <a:gd name="T18" fmla="*/ 9 w 90"/>
                <a:gd name="T19" fmla="*/ 48 h 78"/>
                <a:gd name="T20" fmla="*/ 11 w 90"/>
                <a:gd name="T21" fmla="*/ 46 h 78"/>
                <a:gd name="T22" fmla="*/ 13 w 90"/>
                <a:gd name="T23" fmla="*/ 44 h 78"/>
                <a:gd name="T24" fmla="*/ 15 w 90"/>
                <a:gd name="T25" fmla="*/ 48 h 78"/>
                <a:gd name="T26" fmla="*/ 35 w 90"/>
                <a:gd name="T27" fmla="*/ 53 h 78"/>
                <a:gd name="T28" fmla="*/ 61 w 90"/>
                <a:gd name="T29" fmla="*/ 58 h 78"/>
                <a:gd name="T30" fmla="*/ 67 w 90"/>
                <a:gd name="T31" fmla="*/ 56 h 78"/>
                <a:gd name="T32" fmla="*/ 64 w 90"/>
                <a:gd name="T33" fmla="*/ 53 h 78"/>
                <a:gd name="T34" fmla="*/ 59 w 90"/>
                <a:gd name="T35" fmla="*/ 47 h 78"/>
                <a:gd name="T36" fmla="*/ 53 w 90"/>
                <a:gd name="T37" fmla="*/ 41 h 78"/>
                <a:gd name="T38" fmla="*/ 48 w 90"/>
                <a:gd name="T39" fmla="*/ 35 h 78"/>
                <a:gd name="T40" fmla="*/ 46 w 90"/>
                <a:gd name="T41" fmla="*/ 32 h 78"/>
                <a:gd name="T42" fmla="*/ 43 w 90"/>
                <a:gd name="T43" fmla="*/ 29 h 78"/>
                <a:gd name="T44" fmla="*/ 38 w 90"/>
                <a:gd name="T45" fmla="*/ 23 h 78"/>
                <a:gd name="T46" fmla="*/ 35 w 90"/>
                <a:gd name="T47" fmla="*/ 21 h 78"/>
                <a:gd name="T48" fmla="*/ 33 w 90"/>
                <a:gd name="T49" fmla="*/ 20 h 78"/>
                <a:gd name="T50" fmla="*/ 30 w 90"/>
                <a:gd name="T51" fmla="*/ 20 h 78"/>
                <a:gd name="T52" fmla="*/ 29 w 90"/>
                <a:gd name="T53" fmla="*/ 19 h 78"/>
                <a:gd name="T54" fmla="*/ 31 w 90"/>
                <a:gd name="T55" fmla="*/ 14 h 78"/>
                <a:gd name="T56" fmla="*/ 35 w 90"/>
                <a:gd name="T57" fmla="*/ 7 h 78"/>
                <a:gd name="T58" fmla="*/ 41 w 90"/>
                <a:gd name="T59" fmla="*/ 0 h 78"/>
                <a:gd name="T60" fmla="*/ 43 w 90"/>
                <a:gd name="T61" fmla="*/ 1 h 78"/>
                <a:gd name="T62" fmla="*/ 43 w 90"/>
                <a:gd name="T63" fmla="*/ 7 h 78"/>
                <a:gd name="T64" fmla="*/ 45 w 90"/>
                <a:gd name="T65" fmla="*/ 11 h 78"/>
                <a:gd name="T66" fmla="*/ 48 w 90"/>
                <a:gd name="T67" fmla="*/ 14 h 78"/>
                <a:gd name="T68" fmla="*/ 50 w 90"/>
                <a:gd name="T69" fmla="*/ 16 h 78"/>
                <a:gd name="T70" fmla="*/ 52 w 90"/>
                <a:gd name="T71" fmla="*/ 18 h 78"/>
                <a:gd name="T72" fmla="*/ 55 w 90"/>
                <a:gd name="T73" fmla="*/ 23 h 78"/>
                <a:gd name="T74" fmla="*/ 59 w 90"/>
                <a:gd name="T75" fmla="*/ 28 h 78"/>
                <a:gd name="T76" fmla="*/ 64 w 90"/>
                <a:gd name="T77" fmla="*/ 35 h 78"/>
                <a:gd name="T78" fmla="*/ 66 w 90"/>
                <a:gd name="T79" fmla="*/ 37 h 78"/>
                <a:gd name="T80" fmla="*/ 68 w 90"/>
                <a:gd name="T81" fmla="*/ 39 h 78"/>
                <a:gd name="T82" fmla="*/ 72 w 90"/>
                <a:gd name="T83" fmla="*/ 44 h 78"/>
                <a:gd name="T84" fmla="*/ 75 w 90"/>
                <a:gd name="T85" fmla="*/ 49 h 78"/>
                <a:gd name="T86" fmla="*/ 78 w 90"/>
                <a:gd name="T87" fmla="*/ 52 h 78"/>
                <a:gd name="T88" fmla="*/ 80 w 90"/>
                <a:gd name="T89" fmla="*/ 54 h 78"/>
                <a:gd name="T90" fmla="*/ 83 w 90"/>
                <a:gd name="T91" fmla="*/ 56 h 78"/>
                <a:gd name="T92" fmla="*/ 88 w 90"/>
                <a:gd name="T93" fmla="*/ 55 h 78"/>
                <a:gd name="T94" fmla="*/ 89 w 90"/>
                <a:gd name="T95" fmla="*/ 56 h 78"/>
                <a:gd name="T96" fmla="*/ 88 w 90"/>
                <a:gd name="T97" fmla="*/ 60 h 78"/>
                <a:gd name="T98" fmla="*/ 86 w 90"/>
                <a:gd name="T99" fmla="*/ 63 h 78"/>
                <a:gd name="T100" fmla="*/ 84 w 90"/>
                <a:gd name="T101" fmla="*/ 65 h 78"/>
                <a:gd name="T102" fmla="*/ 79 w 90"/>
                <a:gd name="T103" fmla="*/ 73 h 78"/>
                <a:gd name="T104" fmla="*/ 76 w 90"/>
                <a:gd name="T105" fmla="*/ 77 h 78"/>
                <a:gd name="T106" fmla="*/ 74 w 90"/>
                <a:gd name="T107" fmla="*/ 78 h 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0"/>
                <a:gd name="T163" fmla="*/ 0 h 78"/>
                <a:gd name="T164" fmla="*/ 90 w 90"/>
                <a:gd name="T165" fmla="*/ 78 h 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0" h="78">
                  <a:moveTo>
                    <a:pt x="74" y="78"/>
                  </a:moveTo>
                  <a:lnTo>
                    <a:pt x="73" y="76"/>
                  </a:lnTo>
                  <a:lnTo>
                    <a:pt x="73" y="75"/>
                  </a:lnTo>
                  <a:lnTo>
                    <a:pt x="72" y="73"/>
                  </a:lnTo>
                  <a:lnTo>
                    <a:pt x="72" y="71"/>
                  </a:lnTo>
                  <a:lnTo>
                    <a:pt x="68" y="71"/>
                  </a:lnTo>
                  <a:lnTo>
                    <a:pt x="64" y="70"/>
                  </a:lnTo>
                  <a:lnTo>
                    <a:pt x="60" y="69"/>
                  </a:lnTo>
                  <a:lnTo>
                    <a:pt x="56" y="68"/>
                  </a:lnTo>
                  <a:lnTo>
                    <a:pt x="51" y="68"/>
                  </a:lnTo>
                  <a:lnTo>
                    <a:pt x="47" y="67"/>
                  </a:lnTo>
                  <a:lnTo>
                    <a:pt x="43" y="66"/>
                  </a:lnTo>
                  <a:lnTo>
                    <a:pt x="39" y="65"/>
                  </a:lnTo>
                  <a:lnTo>
                    <a:pt x="35" y="65"/>
                  </a:lnTo>
                  <a:lnTo>
                    <a:pt x="30" y="64"/>
                  </a:lnTo>
                  <a:lnTo>
                    <a:pt x="26" y="63"/>
                  </a:lnTo>
                  <a:lnTo>
                    <a:pt x="22" y="63"/>
                  </a:lnTo>
                  <a:lnTo>
                    <a:pt x="18" y="62"/>
                  </a:lnTo>
                  <a:lnTo>
                    <a:pt x="14" y="62"/>
                  </a:lnTo>
                  <a:lnTo>
                    <a:pt x="10" y="62"/>
                  </a:lnTo>
                  <a:lnTo>
                    <a:pt x="6" y="62"/>
                  </a:lnTo>
                  <a:lnTo>
                    <a:pt x="4" y="63"/>
                  </a:lnTo>
                  <a:lnTo>
                    <a:pt x="3" y="63"/>
                  </a:lnTo>
                  <a:lnTo>
                    <a:pt x="2" y="63"/>
                  </a:lnTo>
                  <a:lnTo>
                    <a:pt x="0" y="63"/>
                  </a:lnTo>
                  <a:lnTo>
                    <a:pt x="1" y="62"/>
                  </a:lnTo>
                  <a:lnTo>
                    <a:pt x="1" y="60"/>
                  </a:lnTo>
                  <a:lnTo>
                    <a:pt x="2" y="59"/>
                  </a:lnTo>
                  <a:lnTo>
                    <a:pt x="3" y="57"/>
                  </a:lnTo>
                  <a:lnTo>
                    <a:pt x="4" y="57"/>
                  </a:lnTo>
                  <a:lnTo>
                    <a:pt x="5" y="55"/>
                  </a:lnTo>
                  <a:lnTo>
                    <a:pt x="5" y="54"/>
                  </a:lnTo>
                  <a:lnTo>
                    <a:pt x="6" y="53"/>
                  </a:lnTo>
                  <a:lnTo>
                    <a:pt x="6" y="52"/>
                  </a:lnTo>
                  <a:lnTo>
                    <a:pt x="7" y="52"/>
                  </a:lnTo>
                  <a:lnTo>
                    <a:pt x="8" y="52"/>
                  </a:lnTo>
                  <a:lnTo>
                    <a:pt x="8" y="51"/>
                  </a:lnTo>
                  <a:lnTo>
                    <a:pt x="9" y="49"/>
                  </a:lnTo>
                  <a:lnTo>
                    <a:pt x="9" y="48"/>
                  </a:lnTo>
                  <a:lnTo>
                    <a:pt x="10" y="47"/>
                  </a:lnTo>
                  <a:lnTo>
                    <a:pt x="11" y="47"/>
                  </a:lnTo>
                  <a:lnTo>
                    <a:pt x="11" y="46"/>
                  </a:lnTo>
                  <a:lnTo>
                    <a:pt x="11" y="45"/>
                  </a:lnTo>
                  <a:lnTo>
                    <a:pt x="12" y="44"/>
                  </a:lnTo>
                  <a:lnTo>
                    <a:pt x="13" y="44"/>
                  </a:lnTo>
                  <a:lnTo>
                    <a:pt x="14" y="44"/>
                  </a:lnTo>
                  <a:lnTo>
                    <a:pt x="14" y="45"/>
                  </a:lnTo>
                  <a:lnTo>
                    <a:pt x="15" y="46"/>
                  </a:lnTo>
                  <a:lnTo>
                    <a:pt x="15" y="48"/>
                  </a:lnTo>
                  <a:lnTo>
                    <a:pt x="16" y="49"/>
                  </a:lnTo>
                  <a:lnTo>
                    <a:pt x="22" y="50"/>
                  </a:lnTo>
                  <a:lnTo>
                    <a:pt x="29" y="51"/>
                  </a:lnTo>
                  <a:lnTo>
                    <a:pt x="35" y="53"/>
                  </a:lnTo>
                  <a:lnTo>
                    <a:pt x="42" y="54"/>
                  </a:lnTo>
                  <a:lnTo>
                    <a:pt x="48" y="55"/>
                  </a:lnTo>
                  <a:lnTo>
                    <a:pt x="55" y="56"/>
                  </a:lnTo>
                  <a:lnTo>
                    <a:pt x="61" y="58"/>
                  </a:lnTo>
                  <a:lnTo>
                    <a:pt x="68" y="59"/>
                  </a:lnTo>
                  <a:lnTo>
                    <a:pt x="67" y="58"/>
                  </a:lnTo>
                  <a:lnTo>
                    <a:pt x="67" y="57"/>
                  </a:lnTo>
                  <a:lnTo>
                    <a:pt x="67" y="56"/>
                  </a:lnTo>
                  <a:lnTo>
                    <a:pt x="66" y="56"/>
                  </a:lnTo>
                  <a:lnTo>
                    <a:pt x="66" y="55"/>
                  </a:lnTo>
                  <a:lnTo>
                    <a:pt x="65" y="54"/>
                  </a:lnTo>
                  <a:lnTo>
                    <a:pt x="64" y="53"/>
                  </a:lnTo>
                  <a:lnTo>
                    <a:pt x="64" y="52"/>
                  </a:lnTo>
                  <a:lnTo>
                    <a:pt x="62" y="51"/>
                  </a:lnTo>
                  <a:lnTo>
                    <a:pt x="61" y="49"/>
                  </a:lnTo>
                  <a:lnTo>
                    <a:pt x="59" y="47"/>
                  </a:lnTo>
                  <a:lnTo>
                    <a:pt x="58" y="46"/>
                  </a:lnTo>
                  <a:lnTo>
                    <a:pt x="56" y="44"/>
                  </a:lnTo>
                  <a:lnTo>
                    <a:pt x="54" y="42"/>
                  </a:lnTo>
                  <a:lnTo>
                    <a:pt x="53" y="41"/>
                  </a:lnTo>
                  <a:lnTo>
                    <a:pt x="51" y="39"/>
                  </a:lnTo>
                  <a:lnTo>
                    <a:pt x="50" y="37"/>
                  </a:lnTo>
                  <a:lnTo>
                    <a:pt x="49" y="36"/>
                  </a:lnTo>
                  <a:lnTo>
                    <a:pt x="48" y="35"/>
                  </a:lnTo>
                  <a:lnTo>
                    <a:pt x="47" y="34"/>
                  </a:lnTo>
                  <a:lnTo>
                    <a:pt x="47" y="33"/>
                  </a:lnTo>
                  <a:lnTo>
                    <a:pt x="47" y="32"/>
                  </a:lnTo>
                  <a:lnTo>
                    <a:pt x="46" y="32"/>
                  </a:lnTo>
                  <a:lnTo>
                    <a:pt x="45" y="31"/>
                  </a:lnTo>
                  <a:lnTo>
                    <a:pt x="44" y="31"/>
                  </a:lnTo>
                  <a:lnTo>
                    <a:pt x="44" y="30"/>
                  </a:lnTo>
                  <a:lnTo>
                    <a:pt x="43" y="29"/>
                  </a:lnTo>
                  <a:lnTo>
                    <a:pt x="42" y="28"/>
                  </a:lnTo>
                  <a:lnTo>
                    <a:pt x="40" y="26"/>
                  </a:lnTo>
                  <a:lnTo>
                    <a:pt x="38" y="24"/>
                  </a:lnTo>
                  <a:lnTo>
                    <a:pt x="38" y="23"/>
                  </a:lnTo>
                  <a:lnTo>
                    <a:pt x="37" y="22"/>
                  </a:lnTo>
                  <a:lnTo>
                    <a:pt x="36" y="21"/>
                  </a:lnTo>
                  <a:lnTo>
                    <a:pt x="35" y="21"/>
                  </a:lnTo>
                  <a:lnTo>
                    <a:pt x="35" y="20"/>
                  </a:lnTo>
                  <a:lnTo>
                    <a:pt x="34" y="20"/>
                  </a:lnTo>
                  <a:lnTo>
                    <a:pt x="33" y="20"/>
                  </a:lnTo>
                  <a:lnTo>
                    <a:pt x="32" y="20"/>
                  </a:lnTo>
                  <a:lnTo>
                    <a:pt x="31" y="20"/>
                  </a:lnTo>
                  <a:lnTo>
                    <a:pt x="30" y="20"/>
                  </a:lnTo>
                  <a:lnTo>
                    <a:pt x="29" y="20"/>
                  </a:lnTo>
                  <a:lnTo>
                    <a:pt x="29" y="19"/>
                  </a:lnTo>
                  <a:lnTo>
                    <a:pt x="29" y="18"/>
                  </a:lnTo>
                  <a:lnTo>
                    <a:pt x="30" y="17"/>
                  </a:lnTo>
                  <a:lnTo>
                    <a:pt x="30" y="16"/>
                  </a:lnTo>
                  <a:lnTo>
                    <a:pt x="31" y="14"/>
                  </a:lnTo>
                  <a:lnTo>
                    <a:pt x="32" y="13"/>
                  </a:lnTo>
                  <a:lnTo>
                    <a:pt x="32" y="11"/>
                  </a:lnTo>
                  <a:lnTo>
                    <a:pt x="33" y="10"/>
                  </a:lnTo>
                  <a:lnTo>
                    <a:pt x="35" y="7"/>
                  </a:lnTo>
                  <a:lnTo>
                    <a:pt x="37" y="5"/>
                  </a:lnTo>
                  <a:lnTo>
                    <a:pt x="39" y="2"/>
                  </a:lnTo>
                  <a:lnTo>
                    <a:pt x="40" y="0"/>
                  </a:lnTo>
                  <a:lnTo>
                    <a:pt x="41" y="0"/>
                  </a:lnTo>
                  <a:lnTo>
                    <a:pt x="42" y="0"/>
                  </a:lnTo>
                  <a:lnTo>
                    <a:pt x="43" y="0"/>
                  </a:lnTo>
                  <a:lnTo>
                    <a:pt x="43" y="1"/>
                  </a:lnTo>
                  <a:lnTo>
                    <a:pt x="43" y="3"/>
                  </a:lnTo>
                  <a:lnTo>
                    <a:pt x="43" y="4"/>
                  </a:lnTo>
                  <a:lnTo>
                    <a:pt x="43" y="5"/>
                  </a:lnTo>
                  <a:lnTo>
                    <a:pt x="43" y="7"/>
                  </a:lnTo>
                  <a:lnTo>
                    <a:pt x="44" y="8"/>
                  </a:lnTo>
                  <a:lnTo>
                    <a:pt x="44" y="9"/>
                  </a:lnTo>
                  <a:lnTo>
                    <a:pt x="45" y="11"/>
                  </a:lnTo>
                  <a:lnTo>
                    <a:pt x="46" y="11"/>
                  </a:lnTo>
                  <a:lnTo>
                    <a:pt x="46" y="12"/>
                  </a:lnTo>
                  <a:lnTo>
                    <a:pt x="47" y="13"/>
                  </a:lnTo>
                  <a:lnTo>
                    <a:pt x="48" y="14"/>
                  </a:lnTo>
                  <a:lnTo>
                    <a:pt x="49" y="15"/>
                  </a:lnTo>
                  <a:lnTo>
                    <a:pt x="50" y="15"/>
                  </a:lnTo>
                  <a:lnTo>
                    <a:pt x="50" y="16"/>
                  </a:lnTo>
                  <a:lnTo>
                    <a:pt x="50" y="17"/>
                  </a:lnTo>
                  <a:lnTo>
                    <a:pt x="51" y="18"/>
                  </a:lnTo>
                  <a:lnTo>
                    <a:pt x="52" y="18"/>
                  </a:lnTo>
                  <a:lnTo>
                    <a:pt x="52" y="19"/>
                  </a:lnTo>
                  <a:lnTo>
                    <a:pt x="53" y="20"/>
                  </a:lnTo>
                  <a:lnTo>
                    <a:pt x="54" y="21"/>
                  </a:lnTo>
                  <a:lnTo>
                    <a:pt x="55" y="23"/>
                  </a:lnTo>
                  <a:lnTo>
                    <a:pt x="57" y="25"/>
                  </a:lnTo>
                  <a:lnTo>
                    <a:pt x="58" y="25"/>
                  </a:lnTo>
                  <a:lnTo>
                    <a:pt x="59" y="28"/>
                  </a:lnTo>
                  <a:lnTo>
                    <a:pt x="61" y="30"/>
                  </a:lnTo>
                  <a:lnTo>
                    <a:pt x="62" y="32"/>
                  </a:lnTo>
                  <a:lnTo>
                    <a:pt x="64" y="35"/>
                  </a:lnTo>
                  <a:lnTo>
                    <a:pt x="65" y="35"/>
                  </a:lnTo>
                  <a:lnTo>
                    <a:pt x="65" y="36"/>
                  </a:lnTo>
                  <a:lnTo>
                    <a:pt x="66" y="37"/>
                  </a:lnTo>
                  <a:lnTo>
                    <a:pt x="67" y="37"/>
                  </a:lnTo>
                  <a:lnTo>
                    <a:pt x="67" y="38"/>
                  </a:lnTo>
                  <a:lnTo>
                    <a:pt x="68" y="39"/>
                  </a:lnTo>
                  <a:lnTo>
                    <a:pt x="69" y="40"/>
                  </a:lnTo>
                  <a:lnTo>
                    <a:pt x="70" y="42"/>
                  </a:lnTo>
                  <a:lnTo>
                    <a:pt x="72" y="44"/>
                  </a:lnTo>
                  <a:lnTo>
                    <a:pt x="73" y="44"/>
                  </a:lnTo>
                  <a:lnTo>
                    <a:pt x="73" y="46"/>
                  </a:lnTo>
                  <a:lnTo>
                    <a:pt x="74" y="47"/>
                  </a:lnTo>
                  <a:lnTo>
                    <a:pt x="75" y="49"/>
                  </a:lnTo>
                  <a:lnTo>
                    <a:pt x="76" y="50"/>
                  </a:lnTo>
                  <a:lnTo>
                    <a:pt x="76" y="51"/>
                  </a:lnTo>
                  <a:lnTo>
                    <a:pt x="77" y="51"/>
                  </a:lnTo>
                  <a:lnTo>
                    <a:pt x="78" y="52"/>
                  </a:lnTo>
                  <a:lnTo>
                    <a:pt x="78" y="53"/>
                  </a:lnTo>
                  <a:lnTo>
                    <a:pt x="79" y="53"/>
                  </a:lnTo>
                  <a:lnTo>
                    <a:pt x="80" y="54"/>
                  </a:lnTo>
                  <a:lnTo>
                    <a:pt x="81" y="54"/>
                  </a:lnTo>
                  <a:lnTo>
                    <a:pt x="81" y="55"/>
                  </a:lnTo>
                  <a:lnTo>
                    <a:pt x="81" y="56"/>
                  </a:lnTo>
                  <a:lnTo>
                    <a:pt x="83" y="56"/>
                  </a:lnTo>
                  <a:lnTo>
                    <a:pt x="84" y="56"/>
                  </a:lnTo>
                  <a:lnTo>
                    <a:pt x="85" y="56"/>
                  </a:lnTo>
                  <a:lnTo>
                    <a:pt x="86" y="56"/>
                  </a:lnTo>
                  <a:lnTo>
                    <a:pt x="88" y="55"/>
                  </a:lnTo>
                  <a:lnTo>
                    <a:pt x="90" y="55"/>
                  </a:lnTo>
                  <a:lnTo>
                    <a:pt x="89" y="56"/>
                  </a:lnTo>
                  <a:lnTo>
                    <a:pt x="89" y="57"/>
                  </a:lnTo>
                  <a:lnTo>
                    <a:pt x="89" y="58"/>
                  </a:lnTo>
                  <a:lnTo>
                    <a:pt x="88" y="59"/>
                  </a:lnTo>
                  <a:lnTo>
                    <a:pt x="88" y="60"/>
                  </a:lnTo>
                  <a:lnTo>
                    <a:pt x="87" y="61"/>
                  </a:lnTo>
                  <a:lnTo>
                    <a:pt x="87" y="62"/>
                  </a:lnTo>
                  <a:lnTo>
                    <a:pt x="86" y="63"/>
                  </a:lnTo>
                  <a:lnTo>
                    <a:pt x="85" y="63"/>
                  </a:lnTo>
                  <a:lnTo>
                    <a:pt x="84" y="65"/>
                  </a:lnTo>
                  <a:lnTo>
                    <a:pt x="83" y="67"/>
                  </a:lnTo>
                  <a:lnTo>
                    <a:pt x="81" y="69"/>
                  </a:lnTo>
                  <a:lnTo>
                    <a:pt x="80" y="72"/>
                  </a:lnTo>
                  <a:lnTo>
                    <a:pt x="79" y="73"/>
                  </a:lnTo>
                  <a:lnTo>
                    <a:pt x="78" y="74"/>
                  </a:lnTo>
                  <a:lnTo>
                    <a:pt x="78" y="75"/>
                  </a:lnTo>
                  <a:lnTo>
                    <a:pt x="77" y="76"/>
                  </a:lnTo>
                  <a:lnTo>
                    <a:pt x="76" y="77"/>
                  </a:lnTo>
                  <a:lnTo>
                    <a:pt x="75" y="77"/>
                  </a:lnTo>
                  <a:lnTo>
                    <a:pt x="75" y="78"/>
                  </a:lnTo>
                  <a:lnTo>
                    <a:pt x="74" y="78"/>
                  </a:lnTo>
                  <a:close/>
                </a:path>
              </a:pathLst>
            </a:custGeom>
            <a:solidFill>
              <a:srgbClr val="F8C400"/>
            </a:solidFill>
            <a:ln w="9525">
              <a:noFill/>
              <a:round/>
              <a:headEnd/>
              <a:tailEnd/>
            </a:ln>
          </p:spPr>
          <p:txBody>
            <a:bodyPr/>
            <a:lstStyle/>
            <a:p>
              <a:endParaRPr lang="en-US"/>
            </a:p>
          </p:txBody>
        </p:sp>
        <p:sp>
          <p:nvSpPr>
            <p:cNvPr id="26728" name="Freeform 512"/>
            <p:cNvSpPr>
              <a:spLocks/>
            </p:cNvSpPr>
            <p:nvPr/>
          </p:nvSpPr>
          <p:spPr bwMode="auto">
            <a:xfrm>
              <a:off x="1005" y="1068"/>
              <a:ext cx="19" cy="9"/>
            </a:xfrm>
            <a:custGeom>
              <a:avLst/>
              <a:gdLst>
                <a:gd name="T0" fmla="*/ 3 w 19"/>
                <a:gd name="T1" fmla="*/ 9 h 9"/>
                <a:gd name="T2" fmla="*/ 1 w 19"/>
                <a:gd name="T3" fmla="*/ 6 h 9"/>
                <a:gd name="T4" fmla="*/ 1 w 19"/>
                <a:gd name="T5" fmla="*/ 4 h 9"/>
                <a:gd name="T6" fmla="*/ 0 w 19"/>
                <a:gd name="T7" fmla="*/ 4 h 9"/>
                <a:gd name="T8" fmla="*/ 0 w 19"/>
                <a:gd name="T9" fmla="*/ 3 h 9"/>
                <a:gd name="T10" fmla="*/ 0 w 19"/>
                <a:gd name="T11" fmla="*/ 3 h 9"/>
                <a:gd name="T12" fmla="*/ 0 w 19"/>
                <a:gd name="T13" fmla="*/ 2 h 9"/>
                <a:gd name="T14" fmla="*/ 3 w 19"/>
                <a:gd name="T15" fmla="*/ 2 h 9"/>
                <a:gd name="T16" fmla="*/ 5 w 19"/>
                <a:gd name="T17" fmla="*/ 2 h 9"/>
                <a:gd name="T18" fmla="*/ 7 w 19"/>
                <a:gd name="T19" fmla="*/ 1 h 9"/>
                <a:gd name="T20" fmla="*/ 10 w 19"/>
                <a:gd name="T21" fmla="*/ 1 h 9"/>
                <a:gd name="T22" fmla="*/ 12 w 19"/>
                <a:gd name="T23" fmla="*/ 1 h 9"/>
                <a:gd name="T24" fmla="*/ 14 w 19"/>
                <a:gd name="T25" fmla="*/ 0 h 9"/>
                <a:gd name="T26" fmla="*/ 17 w 19"/>
                <a:gd name="T27" fmla="*/ 0 h 9"/>
                <a:gd name="T28" fmla="*/ 19 w 19"/>
                <a:gd name="T29" fmla="*/ 0 h 9"/>
                <a:gd name="T30" fmla="*/ 19 w 19"/>
                <a:gd name="T31" fmla="*/ 2 h 9"/>
                <a:gd name="T32" fmla="*/ 19 w 19"/>
                <a:gd name="T33" fmla="*/ 3 h 9"/>
                <a:gd name="T34" fmla="*/ 19 w 19"/>
                <a:gd name="T35" fmla="*/ 5 h 9"/>
                <a:gd name="T36" fmla="*/ 19 w 19"/>
                <a:gd name="T37" fmla="*/ 7 h 9"/>
                <a:gd name="T38" fmla="*/ 15 w 19"/>
                <a:gd name="T39" fmla="*/ 7 h 9"/>
                <a:gd name="T40" fmla="*/ 12 w 19"/>
                <a:gd name="T41" fmla="*/ 7 h 9"/>
                <a:gd name="T42" fmla="*/ 9 w 19"/>
                <a:gd name="T43" fmla="*/ 8 h 9"/>
                <a:gd name="T44" fmla="*/ 8 w 19"/>
                <a:gd name="T45" fmla="*/ 8 h 9"/>
                <a:gd name="T46" fmla="*/ 6 w 19"/>
                <a:gd name="T47" fmla="*/ 8 h 9"/>
                <a:gd name="T48" fmla="*/ 5 w 19"/>
                <a:gd name="T49" fmla="*/ 8 h 9"/>
                <a:gd name="T50" fmla="*/ 4 w 19"/>
                <a:gd name="T51" fmla="*/ 8 h 9"/>
                <a:gd name="T52" fmla="*/ 3 w 19"/>
                <a:gd name="T53" fmla="*/ 9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9"/>
                <a:gd name="T83" fmla="*/ 19 w 19"/>
                <a:gd name="T84" fmla="*/ 9 h 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9">
                  <a:moveTo>
                    <a:pt x="3" y="9"/>
                  </a:moveTo>
                  <a:lnTo>
                    <a:pt x="1" y="6"/>
                  </a:lnTo>
                  <a:lnTo>
                    <a:pt x="1" y="4"/>
                  </a:lnTo>
                  <a:lnTo>
                    <a:pt x="0" y="4"/>
                  </a:lnTo>
                  <a:lnTo>
                    <a:pt x="0" y="3"/>
                  </a:lnTo>
                  <a:lnTo>
                    <a:pt x="0" y="2"/>
                  </a:lnTo>
                  <a:lnTo>
                    <a:pt x="3" y="2"/>
                  </a:lnTo>
                  <a:lnTo>
                    <a:pt x="5" y="2"/>
                  </a:lnTo>
                  <a:lnTo>
                    <a:pt x="7" y="1"/>
                  </a:lnTo>
                  <a:lnTo>
                    <a:pt x="10" y="1"/>
                  </a:lnTo>
                  <a:lnTo>
                    <a:pt x="12" y="1"/>
                  </a:lnTo>
                  <a:lnTo>
                    <a:pt x="14" y="0"/>
                  </a:lnTo>
                  <a:lnTo>
                    <a:pt x="17" y="0"/>
                  </a:lnTo>
                  <a:lnTo>
                    <a:pt x="19" y="0"/>
                  </a:lnTo>
                  <a:lnTo>
                    <a:pt x="19" y="2"/>
                  </a:lnTo>
                  <a:lnTo>
                    <a:pt x="19" y="3"/>
                  </a:lnTo>
                  <a:lnTo>
                    <a:pt x="19" y="5"/>
                  </a:lnTo>
                  <a:lnTo>
                    <a:pt x="19" y="7"/>
                  </a:lnTo>
                  <a:lnTo>
                    <a:pt x="15" y="7"/>
                  </a:lnTo>
                  <a:lnTo>
                    <a:pt x="12" y="7"/>
                  </a:lnTo>
                  <a:lnTo>
                    <a:pt x="9" y="8"/>
                  </a:lnTo>
                  <a:lnTo>
                    <a:pt x="8" y="8"/>
                  </a:lnTo>
                  <a:lnTo>
                    <a:pt x="6" y="8"/>
                  </a:lnTo>
                  <a:lnTo>
                    <a:pt x="5" y="8"/>
                  </a:lnTo>
                  <a:lnTo>
                    <a:pt x="4" y="8"/>
                  </a:lnTo>
                  <a:lnTo>
                    <a:pt x="3" y="9"/>
                  </a:lnTo>
                  <a:close/>
                </a:path>
              </a:pathLst>
            </a:custGeom>
            <a:solidFill>
              <a:srgbClr val="A98F00"/>
            </a:solidFill>
            <a:ln w="9525">
              <a:noFill/>
              <a:round/>
              <a:headEnd/>
              <a:tailEnd/>
            </a:ln>
          </p:spPr>
          <p:txBody>
            <a:bodyPr/>
            <a:lstStyle/>
            <a:p>
              <a:endParaRPr lang="en-US"/>
            </a:p>
          </p:txBody>
        </p:sp>
        <p:sp>
          <p:nvSpPr>
            <p:cNvPr id="26729" name="Freeform 513"/>
            <p:cNvSpPr>
              <a:spLocks/>
            </p:cNvSpPr>
            <p:nvPr/>
          </p:nvSpPr>
          <p:spPr bwMode="auto">
            <a:xfrm>
              <a:off x="918" y="1068"/>
              <a:ext cx="19" cy="8"/>
            </a:xfrm>
            <a:custGeom>
              <a:avLst/>
              <a:gdLst>
                <a:gd name="T0" fmla="*/ 14 w 19"/>
                <a:gd name="T1" fmla="*/ 8 h 8"/>
                <a:gd name="T2" fmla="*/ 12 w 19"/>
                <a:gd name="T3" fmla="*/ 8 h 8"/>
                <a:gd name="T4" fmla="*/ 11 w 19"/>
                <a:gd name="T5" fmla="*/ 8 h 8"/>
                <a:gd name="T6" fmla="*/ 10 w 19"/>
                <a:gd name="T7" fmla="*/ 7 h 8"/>
                <a:gd name="T8" fmla="*/ 9 w 19"/>
                <a:gd name="T9" fmla="*/ 7 h 8"/>
                <a:gd name="T10" fmla="*/ 8 w 19"/>
                <a:gd name="T11" fmla="*/ 7 h 8"/>
                <a:gd name="T12" fmla="*/ 6 w 19"/>
                <a:gd name="T13" fmla="*/ 7 h 8"/>
                <a:gd name="T14" fmla="*/ 3 w 19"/>
                <a:gd name="T15" fmla="*/ 7 h 8"/>
                <a:gd name="T16" fmla="*/ 0 w 19"/>
                <a:gd name="T17" fmla="*/ 7 h 8"/>
                <a:gd name="T18" fmla="*/ 0 w 19"/>
                <a:gd name="T19" fmla="*/ 5 h 8"/>
                <a:gd name="T20" fmla="*/ 0 w 19"/>
                <a:gd name="T21" fmla="*/ 3 h 8"/>
                <a:gd name="T22" fmla="*/ 0 w 19"/>
                <a:gd name="T23" fmla="*/ 2 h 8"/>
                <a:gd name="T24" fmla="*/ 0 w 19"/>
                <a:gd name="T25" fmla="*/ 0 h 8"/>
                <a:gd name="T26" fmla="*/ 3 w 19"/>
                <a:gd name="T27" fmla="*/ 0 h 8"/>
                <a:gd name="T28" fmla="*/ 5 w 19"/>
                <a:gd name="T29" fmla="*/ 0 h 8"/>
                <a:gd name="T30" fmla="*/ 8 w 19"/>
                <a:gd name="T31" fmla="*/ 0 h 8"/>
                <a:gd name="T32" fmla="*/ 10 w 19"/>
                <a:gd name="T33" fmla="*/ 1 h 8"/>
                <a:gd name="T34" fmla="*/ 12 w 19"/>
                <a:gd name="T35" fmla="*/ 1 h 8"/>
                <a:gd name="T36" fmla="*/ 14 w 19"/>
                <a:gd name="T37" fmla="*/ 1 h 8"/>
                <a:gd name="T38" fmla="*/ 17 w 19"/>
                <a:gd name="T39" fmla="*/ 2 h 8"/>
                <a:gd name="T40" fmla="*/ 19 w 19"/>
                <a:gd name="T41" fmla="*/ 2 h 8"/>
                <a:gd name="T42" fmla="*/ 19 w 19"/>
                <a:gd name="T43" fmla="*/ 4 h 8"/>
                <a:gd name="T44" fmla="*/ 18 w 19"/>
                <a:gd name="T45" fmla="*/ 5 h 8"/>
                <a:gd name="T46" fmla="*/ 18 w 19"/>
                <a:gd name="T47" fmla="*/ 7 h 8"/>
                <a:gd name="T48" fmla="*/ 17 w 19"/>
                <a:gd name="T49" fmla="*/ 8 h 8"/>
                <a:gd name="T50" fmla="*/ 16 w 19"/>
                <a:gd name="T51" fmla="*/ 8 h 8"/>
                <a:gd name="T52" fmla="*/ 15 w 19"/>
                <a:gd name="T53" fmla="*/ 8 h 8"/>
                <a:gd name="T54" fmla="*/ 15 w 19"/>
                <a:gd name="T55" fmla="*/ 8 h 8"/>
                <a:gd name="T56" fmla="*/ 14 w 19"/>
                <a:gd name="T57" fmla="*/ 8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8"/>
                <a:gd name="T89" fmla="*/ 19 w 19"/>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8">
                  <a:moveTo>
                    <a:pt x="14" y="8"/>
                  </a:moveTo>
                  <a:lnTo>
                    <a:pt x="12" y="8"/>
                  </a:lnTo>
                  <a:lnTo>
                    <a:pt x="11" y="8"/>
                  </a:lnTo>
                  <a:lnTo>
                    <a:pt x="10" y="7"/>
                  </a:lnTo>
                  <a:lnTo>
                    <a:pt x="9" y="7"/>
                  </a:lnTo>
                  <a:lnTo>
                    <a:pt x="8" y="7"/>
                  </a:lnTo>
                  <a:lnTo>
                    <a:pt x="6" y="7"/>
                  </a:lnTo>
                  <a:lnTo>
                    <a:pt x="3" y="7"/>
                  </a:lnTo>
                  <a:lnTo>
                    <a:pt x="0" y="7"/>
                  </a:lnTo>
                  <a:lnTo>
                    <a:pt x="0" y="5"/>
                  </a:lnTo>
                  <a:lnTo>
                    <a:pt x="0" y="3"/>
                  </a:lnTo>
                  <a:lnTo>
                    <a:pt x="0" y="2"/>
                  </a:lnTo>
                  <a:lnTo>
                    <a:pt x="0" y="0"/>
                  </a:lnTo>
                  <a:lnTo>
                    <a:pt x="3" y="0"/>
                  </a:lnTo>
                  <a:lnTo>
                    <a:pt x="5" y="0"/>
                  </a:lnTo>
                  <a:lnTo>
                    <a:pt x="8" y="0"/>
                  </a:lnTo>
                  <a:lnTo>
                    <a:pt x="10" y="1"/>
                  </a:lnTo>
                  <a:lnTo>
                    <a:pt x="12" y="1"/>
                  </a:lnTo>
                  <a:lnTo>
                    <a:pt x="14" y="1"/>
                  </a:lnTo>
                  <a:lnTo>
                    <a:pt x="17" y="2"/>
                  </a:lnTo>
                  <a:lnTo>
                    <a:pt x="19" y="2"/>
                  </a:lnTo>
                  <a:lnTo>
                    <a:pt x="19" y="4"/>
                  </a:lnTo>
                  <a:lnTo>
                    <a:pt x="18" y="5"/>
                  </a:lnTo>
                  <a:lnTo>
                    <a:pt x="18" y="7"/>
                  </a:lnTo>
                  <a:lnTo>
                    <a:pt x="17" y="8"/>
                  </a:lnTo>
                  <a:lnTo>
                    <a:pt x="16" y="8"/>
                  </a:lnTo>
                  <a:lnTo>
                    <a:pt x="15" y="8"/>
                  </a:lnTo>
                  <a:lnTo>
                    <a:pt x="14" y="8"/>
                  </a:lnTo>
                  <a:close/>
                </a:path>
              </a:pathLst>
            </a:custGeom>
            <a:solidFill>
              <a:srgbClr val="A98F00"/>
            </a:solidFill>
            <a:ln w="9525">
              <a:noFill/>
              <a:round/>
              <a:headEnd/>
              <a:tailEnd/>
            </a:ln>
          </p:spPr>
          <p:txBody>
            <a:bodyPr/>
            <a:lstStyle/>
            <a:p>
              <a:endParaRPr lang="en-US"/>
            </a:p>
          </p:txBody>
        </p:sp>
        <p:sp>
          <p:nvSpPr>
            <p:cNvPr id="26730" name="Freeform 514"/>
            <p:cNvSpPr>
              <a:spLocks/>
            </p:cNvSpPr>
            <p:nvPr/>
          </p:nvSpPr>
          <p:spPr bwMode="auto">
            <a:xfrm>
              <a:off x="1037" y="1068"/>
              <a:ext cx="18" cy="8"/>
            </a:xfrm>
            <a:custGeom>
              <a:avLst/>
              <a:gdLst>
                <a:gd name="T0" fmla="*/ 4 w 18"/>
                <a:gd name="T1" fmla="*/ 8 h 8"/>
                <a:gd name="T2" fmla="*/ 3 w 18"/>
                <a:gd name="T3" fmla="*/ 7 h 8"/>
                <a:gd name="T4" fmla="*/ 2 w 18"/>
                <a:gd name="T5" fmla="*/ 7 h 8"/>
                <a:gd name="T6" fmla="*/ 1 w 18"/>
                <a:gd name="T7" fmla="*/ 7 h 8"/>
                <a:gd name="T8" fmla="*/ 0 w 18"/>
                <a:gd name="T9" fmla="*/ 7 h 8"/>
                <a:gd name="T10" fmla="*/ 0 w 18"/>
                <a:gd name="T11" fmla="*/ 5 h 8"/>
                <a:gd name="T12" fmla="*/ 0 w 18"/>
                <a:gd name="T13" fmla="*/ 4 h 8"/>
                <a:gd name="T14" fmla="*/ 0 w 18"/>
                <a:gd name="T15" fmla="*/ 2 h 8"/>
                <a:gd name="T16" fmla="*/ 0 w 18"/>
                <a:gd name="T17" fmla="*/ 0 h 8"/>
                <a:gd name="T18" fmla="*/ 2 w 18"/>
                <a:gd name="T19" fmla="*/ 0 h 8"/>
                <a:gd name="T20" fmla="*/ 4 w 18"/>
                <a:gd name="T21" fmla="*/ 0 h 8"/>
                <a:gd name="T22" fmla="*/ 7 w 18"/>
                <a:gd name="T23" fmla="*/ 0 h 8"/>
                <a:gd name="T24" fmla="*/ 9 w 18"/>
                <a:gd name="T25" fmla="*/ 0 h 8"/>
                <a:gd name="T26" fmla="*/ 11 w 18"/>
                <a:gd name="T27" fmla="*/ 0 h 8"/>
                <a:gd name="T28" fmla="*/ 13 w 18"/>
                <a:gd name="T29" fmla="*/ 0 h 8"/>
                <a:gd name="T30" fmla="*/ 15 w 18"/>
                <a:gd name="T31" fmla="*/ 0 h 8"/>
                <a:gd name="T32" fmla="*/ 18 w 18"/>
                <a:gd name="T33" fmla="*/ 0 h 8"/>
                <a:gd name="T34" fmla="*/ 18 w 18"/>
                <a:gd name="T35" fmla="*/ 3 h 8"/>
                <a:gd name="T36" fmla="*/ 18 w 18"/>
                <a:gd name="T37" fmla="*/ 5 h 8"/>
                <a:gd name="T38" fmla="*/ 17 w 18"/>
                <a:gd name="T39" fmla="*/ 5 h 8"/>
                <a:gd name="T40" fmla="*/ 17 w 18"/>
                <a:gd name="T41" fmla="*/ 6 h 8"/>
                <a:gd name="T42" fmla="*/ 17 w 18"/>
                <a:gd name="T43" fmla="*/ 6 h 8"/>
                <a:gd name="T44" fmla="*/ 17 w 18"/>
                <a:gd name="T45" fmla="*/ 7 h 8"/>
                <a:gd name="T46" fmla="*/ 15 w 18"/>
                <a:gd name="T47" fmla="*/ 7 h 8"/>
                <a:gd name="T48" fmla="*/ 14 w 18"/>
                <a:gd name="T49" fmla="*/ 7 h 8"/>
                <a:gd name="T50" fmla="*/ 12 w 18"/>
                <a:gd name="T51" fmla="*/ 7 h 8"/>
                <a:gd name="T52" fmla="*/ 10 w 18"/>
                <a:gd name="T53" fmla="*/ 7 h 8"/>
                <a:gd name="T54" fmla="*/ 9 w 18"/>
                <a:gd name="T55" fmla="*/ 7 h 8"/>
                <a:gd name="T56" fmla="*/ 7 w 18"/>
                <a:gd name="T57" fmla="*/ 7 h 8"/>
                <a:gd name="T58" fmla="*/ 5 w 18"/>
                <a:gd name="T59" fmla="*/ 7 h 8"/>
                <a:gd name="T60" fmla="*/ 4 w 18"/>
                <a:gd name="T61" fmla="*/ 8 h 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
                <a:gd name="T94" fmla="*/ 0 h 8"/>
                <a:gd name="T95" fmla="*/ 18 w 18"/>
                <a:gd name="T96" fmla="*/ 8 h 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 h="8">
                  <a:moveTo>
                    <a:pt x="4" y="8"/>
                  </a:moveTo>
                  <a:lnTo>
                    <a:pt x="3" y="7"/>
                  </a:lnTo>
                  <a:lnTo>
                    <a:pt x="2" y="7"/>
                  </a:lnTo>
                  <a:lnTo>
                    <a:pt x="1" y="7"/>
                  </a:lnTo>
                  <a:lnTo>
                    <a:pt x="0" y="7"/>
                  </a:lnTo>
                  <a:lnTo>
                    <a:pt x="0" y="5"/>
                  </a:lnTo>
                  <a:lnTo>
                    <a:pt x="0" y="4"/>
                  </a:lnTo>
                  <a:lnTo>
                    <a:pt x="0" y="2"/>
                  </a:lnTo>
                  <a:lnTo>
                    <a:pt x="0" y="0"/>
                  </a:lnTo>
                  <a:lnTo>
                    <a:pt x="2" y="0"/>
                  </a:lnTo>
                  <a:lnTo>
                    <a:pt x="4" y="0"/>
                  </a:lnTo>
                  <a:lnTo>
                    <a:pt x="7" y="0"/>
                  </a:lnTo>
                  <a:lnTo>
                    <a:pt x="9" y="0"/>
                  </a:lnTo>
                  <a:lnTo>
                    <a:pt x="11" y="0"/>
                  </a:lnTo>
                  <a:lnTo>
                    <a:pt x="13" y="0"/>
                  </a:lnTo>
                  <a:lnTo>
                    <a:pt x="15" y="0"/>
                  </a:lnTo>
                  <a:lnTo>
                    <a:pt x="18" y="0"/>
                  </a:lnTo>
                  <a:lnTo>
                    <a:pt x="18" y="3"/>
                  </a:lnTo>
                  <a:lnTo>
                    <a:pt x="18" y="5"/>
                  </a:lnTo>
                  <a:lnTo>
                    <a:pt x="17" y="5"/>
                  </a:lnTo>
                  <a:lnTo>
                    <a:pt x="17" y="6"/>
                  </a:lnTo>
                  <a:lnTo>
                    <a:pt x="17" y="7"/>
                  </a:lnTo>
                  <a:lnTo>
                    <a:pt x="15" y="7"/>
                  </a:lnTo>
                  <a:lnTo>
                    <a:pt x="14" y="7"/>
                  </a:lnTo>
                  <a:lnTo>
                    <a:pt x="12" y="7"/>
                  </a:lnTo>
                  <a:lnTo>
                    <a:pt x="10" y="7"/>
                  </a:lnTo>
                  <a:lnTo>
                    <a:pt x="9" y="7"/>
                  </a:lnTo>
                  <a:lnTo>
                    <a:pt x="7" y="7"/>
                  </a:lnTo>
                  <a:lnTo>
                    <a:pt x="5" y="7"/>
                  </a:lnTo>
                  <a:lnTo>
                    <a:pt x="4" y="8"/>
                  </a:lnTo>
                  <a:close/>
                </a:path>
              </a:pathLst>
            </a:custGeom>
            <a:solidFill>
              <a:srgbClr val="A98F00"/>
            </a:solidFill>
            <a:ln w="9525">
              <a:noFill/>
              <a:round/>
              <a:headEnd/>
              <a:tailEnd/>
            </a:ln>
          </p:spPr>
          <p:txBody>
            <a:bodyPr/>
            <a:lstStyle/>
            <a:p>
              <a:endParaRPr lang="en-US"/>
            </a:p>
          </p:txBody>
        </p:sp>
        <p:sp>
          <p:nvSpPr>
            <p:cNvPr id="26731" name="Freeform 515"/>
            <p:cNvSpPr>
              <a:spLocks/>
            </p:cNvSpPr>
            <p:nvPr/>
          </p:nvSpPr>
          <p:spPr bwMode="auto">
            <a:xfrm>
              <a:off x="1068" y="1069"/>
              <a:ext cx="13" cy="7"/>
            </a:xfrm>
            <a:custGeom>
              <a:avLst/>
              <a:gdLst>
                <a:gd name="T0" fmla="*/ 0 w 13"/>
                <a:gd name="T1" fmla="*/ 7 h 7"/>
                <a:gd name="T2" fmla="*/ 0 w 13"/>
                <a:gd name="T3" fmla="*/ 5 h 7"/>
                <a:gd name="T4" fmla="*/ 0 w 13"/>
                <a:gd name="T5" fmla="*/ 3 h 7"/>
                <a:gd name="T6" fmla="*/ 0 w 13"/>
                <a:gd name="T7" fmla="*/ 1 h 7"/>
                <a:gd name="T8" fmla="*/ 0 w 13"/>
                <a:gd name="T9" fmla="*/ 0 h 7"/>
                <a:gd name="T10" fmla="*/ 1 w 13"/>
                <a:gd name="T11" fmla="*/ 0 h 7"/>
                <a:gd name="T12" fmla="*/ 3 w 13"/>
                <a:gd name="T13" fmla="*/ 0 h 7"/>
                <a:gd name="T14" fmla="*/ 5 w 13"/>
                <a:gd name="T15" fmla="*/ 0 h 7"/>
                <a:gd name="T16" fmla="*/ 6 w 13"/>
                <a:gd name="T17" fmla="*/ 0 h 7"/>
                <a:gd name="T18" fmla="*/ 8 w 13"/>
                <a:gd name="T19" fmla="*/ 0 h 7"/>
                <a:gd name="T20" fmla="*/ 10 w 13"/>
                <a:gd name="T21" fmla="*/ 0 h 7"/>
                <a:gd name="T22" fmla="*/ 11 w 13"/>
                <a:gd name="T23" fmla="*/ 0 h 7"/>
                <a:gd name="T24" fmla="*/ 13 w 13"/>
                <a:gd name="T25" fmla="*/ 0 h 7"/>
                <a:gd name="T26" fmla="*/ 13 w 13"/>
                <a:gd name="T27" fmla="*/ 1 h 7"/>
                <a:gd name="T28" fmla="*/ 13 w 13"/>
                <a:gd name="T29" fmla="*/ 3 h 7"/>
                <a:gd name="T30" fmla="*/ 13 w 13"/>
                <a:gd name="T31" fmla="*/ 5 h 7"/>
                <a:gd name="T32" fmla="*/ 13 w 13"/>
                <a:gd name="T33" fmla="*/ 7 h 7"/>
                <a:gd name="T34" fmla="*/ 11 w 13"/>
                <a:gd name="T35" fmla="*/ 7 h 7"/>
                <a:gd name="T36" fmla="*/ 10 w 13"/>
                <a:gd name="T37" fmla="*/ 7 h 7"/>
                <a:gd name="T38" fmla="*/ 8 w 13"/>
                <a:gd name="T39" fmla="*/ 7 h 7"/>
                <a:gd name="T40" fmla="*/ 6 w 13"/>
                <a:gd name="T41" fmla="*/ 7 h 7"/>
                <a:gd name="T42" fmla="*/ 5 w 13"/>
                <a:gd name="T43" fmla="*/ 7 h 7"/>
                <a:gd name="T44" fmla="*/ 3 w 13"/>
                <a:gd name="T45" fmla="*/ 7 h 7"/>
                <a:gd name="T46" fmla="*/ 1 w 13"/>
                <a:gd name="T47" fmla="*/ 7 h 7"/>
                <a:gd name="T48" fmla="*/ 0 w 13"/>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7"/>
                <a:gd name="T77" fmla="*/ 13 w 13"/>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7">
                  <a:moveTo>
                    <a:pt x="0" y="7"/>
                  </a:moveTo>
                  <a:lnTo>
                    <a:pt x="0" y="5"/>
                  </a:lnTo>
                  <a:lnTo>
                    <a:pt x="0" y="3"/>
                  </a:lnTo>
                  <a:lnTo>
                    <a:pt x="0" y="1"/>
                  </a:lnTo>
                  <a:lnTo>
                    <a:pt x="0" y="0"/>
                  </a:lnTo>
                  <a:lnTo>
                    <a:pt x="1" y="0"/>
                  </a:lnTo>
                  <a:lnTo>
                    <a:pt x="3" y="0"/>
                  </a:lnTo>
                  <a:lnTo>
                    <a:pt x="5" y="0"/>
                  </a:lnTo>
                  <a:lnTo>
                    <a:pt x="6" y="0"/>
                  </a:lnTo>
                  <a:lnTo>
                    <a:pt x="8" y="0"/>
                  </a:lnTo>
                  <a:lnTo>
                    <a:pt x="10" y="0"/>
                  </a:lnTo>
                  <a:lnTo>
                    <a:pt x="11" y="0"/>
                  </a:lnTo>
                  <a:lnTo>
                    <a:pt x="13" y="0"/>
                  </a:lnTo>
                  <a:lnTo>
                    <a:pt x="13" y="1"/>
                  </a:lnTo>
                  <a:lnTo>
                    <a:pt x="13" y="3"/>
                  </a:lnTo>
                  <a:lnTo>
                    <a:pt x="13" y="5"/>
                  </a:lnTo>
                  <a:lnTo>
                    <a:pt x="13" y="7"/>
                  </a:lnTo>
                  <a:lnTo>
                    <a:pt x="11" y="7"/>
                  </a:lnTo>
                  <a:lnTo>
                    <a:pt x="10" y="7"/>
                  </a:lnTo>
                  <a:lnTo>
                    <a:pt x="8" y="7"/>
                  </a:lnTo>
                  <a:lnTo>
                    <a:pt x="6" y="7"/>
                  </a:lnTo>
                  <a:lnTo>
                    <a:pt x="5" y="7"/>
                  </a:lnTo>
                  <a:lnTo>
                    <a:pt x="3" y="7"/>
                  </a:lnTo>
                  <a:lnTo>
                    <a:pt x="1" y="7"/>
                  </a:lnTo>
                  <a:lnTo>
                    <a:pt x="0" y="7"/>
                  </a:lnTo>
                  <a:close/>
                </a:path>
              </a:pathLst>
            </a:custGeom>
            <a:solidFill>
              <a:srgbClr val="A98F00"/>
            </a:solidFill>
            <a:ln w="9525">
              <a:noFill/>
              <a:round/>
              <a:headEnd/>
              <a:tailEnd/>
            </a:ln>
          </p:spPr>
          <p:txBody>
            <a:bodyPr/>
            <a:lstStyle/>
            <a:p>
              <a:endParaRPr lang="en-US"/>
            </a:p>
          </p:txBody>
        </p:sp>
        <p:sp>
          <p:nvSpPr>
            <p:cNvPr id="26732" name="Freeform 516"/>
            <p:cNvSpPr>
              <a:spLocks/>
            </p:cNvSpPr>
            <p:nvPr/>
          </p:nvSpPr>
          <p:spPr bwMode="auto">
            <a:xfrm>
              <a:off x="1095" y="1069"/>
              <a:ext cx="16" cy="7"/>
            </a:xfrm>
            <a:custGeom>
              <a:avLst/>
              <a:gdLst>
                <a:gd name="T0" fmla="*/ 1 w 16"/>
                <a:gd name="T1" fmla="*/ 7 h 7"/>
                <a:gd name="T2" fmla="*/ 0 w 16"/>
                <a:gd name="T3" fmla="*/ 5 h 7"/>
                <a:gd name="T4" fmla="*/ 0 w 16"/>
                <a:gd name="T5" fmla="*/ 3 h 7"/>
                <a:gd name="T6" fmla="*/ 0 w 16"/>
                <a:gd name="T7" fmla="*/ 1 h 7"/>
                <a:gd name="T8" fmla="*/ 0 w 16"/>
                <a:gd name="T9" fmla="*/ 0 h 7"/>
                <a:gd name="T10" fmla="*/ 2 w 16"/>
                <a:gd name="T11" fmla="*/ 0 h 7"/>
                <a:gd name="T12" fmla="*/ 4 w 16"/>
                <a:gd name="T13" fmla="*/ 0 h 7"/>
                <a:gd name="T14" fmla="*/ 6 w 16"/>
                <a:gd name="T15" fmla="*/ 0 h 7"/>
                <a:gd name="T16" fmla="*/ 8 w 16"/>
                <a:gd name="T17" fmla="*/ 0 h 7"/>
                <a:gd name="T18" fmla="*/ 10 w 16"/>
                <a:gd name="T19" fmla="*/ 0 h 7"/>
                <a:gd name="T20" fmla="*/ 12 w 16"/>
                <a:gd name="T21" fmla="*/ 0 h 7"/>
                <a:gd name="T22" fmla="*/ 14 w 16"/>
                <a:gd name="T23" fmla="*/ 0 h 7"/>
                <a:gd name="T24" fmla="*/ 16 w 16"/>
                <a:gd name="T25" fmla="*/ 0 h 7"/>
                <a:gd name="T26" fmla="*/ 15 w 16"/>
                <a:gd name="T27" fmla="*/ 1 h 7"/>
                <a:gd name="T28" fmla="*/ 15 w 16"/>
                <a:gd name="T29" fmla="*/ 3 h 7"/>
                <a:gd name="T30" fmla="*/ 15 w 16"/>
                <a:gd name="T31" fmla="*/ 4 h 7"/>
                <a:gd name="T32" fmla="*/ 15 w 16"/>
                <a:gd name="T33" fmla="*/ 6 h 7"/>
                <a:gd name="T34" fmla="*/ 13 w 16"/>
                <a:gd name="T35" fmla="*/ 6 h 7"/>
                <a:gd name="T36" fmla="*/ 11 w 16"/>
                <a:gd name="T37" fmla="*/ 6 h 7"/>
                <a:gd name="T38" fmla="*/ 9 w 16"/>
                <a:gd name="T39" fmla="*/ 6 h 7"/>
                <a:gd name="T40" fmla="*/ 8 w 16"/>
                <a:gd name="T41" fmla="*/ 6 h 7"/>
                <a:gd name="T42" fmla="*/ 6 w 16"/>
                <a:gd name="T43" fmla="*/ 6 h 7"/>
                <a:gd name="T44" fmla="*/ 4 w 16"/>
                <a:gd name="T45" fmla="*/ 6 h 7"/>
                <a:gd name="T46" fmla="*/ 2 w 16"/>
                <a:gd name="T47" fmla="*/ 6 h 7"/>
                <a:gd name="T48" fmla="*/ 1 w 16"/>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7"/>
                <a:gd name="T77" fmla="*/ 16 w 16"/>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7">
                  <a:moveTo>
                    <a:pt x="1" y="7"/>
                  </a:moveTo>
                  <a:lnTo>
                    <a:pt x="0" y="5"/>
                  </a:lnTo>
                  <a:lnTo>
                    <a:pt x="0" y="3"/>
                  </a:lnTo>
                  <a:lnTo>
                    <a:pt x="0" y="1"/>
                  </a:lnTo>
                  <a:lnTo>
                    <a:pt x="0" y="0"/>
                  </a:lnTo>
                  <a:lnTo>
                    <a:pt x="2" y="0"/>
                  </a:lnTo>
                  <a:lnTo>
                    <a:pt x="4" y="0"/>
                  </a:lnTo>
                  <a:lnTo>
                    <a:pt x="6" y="0"/>
                  </a:lnTo>
                  <a:lnTo>
                    <a:pt x="8" y="0"/>
                  </a:lnTo>
                  <a:lnTo>
                    <a:pt x="10" y="0"/>
                  </a:lnTo>
                  <a:lnTo>
                    <a:pt x="12" y="0"/>
                  </a:lnTo>
                  <a:lnTo>
                    <a:pt x="14" y="0"/>
                  </a:lnTo>
                  <a:lnTo>
                    <a:pt x="16" y="0"/>
                  </a:lnTo>
                  <a:lnTo>
                    <a:pt x="15" y="1"/>
                  </a:lnTo>
                  <a:lnTo>
                    <a:pt x="15" y="3"/>
                  </a:lnTo>
                  <a:lnTo>
                    <a:pt x="15" y="4"/>
                  </a:lnTo>
                  <a:lnTo>
                    <a:pt x="15" y="6"/>
                  </a:lnTo>
                  <a:lnTo>
                    <a:pt x="13" y="6"/>
                  </a:lnTo>
                  <a:lnTo>
                    <a:pt x="11" y="6"/>
                  </a:lnTo>
                  <a:lnTo>
                    <a:pt x="9" y="6"/>
                  </a:lnTo>
                  <a:lnTo>
                    <a:pt x="8" y="6"/>
                  </a:lnTo>
                  <a:lnTo>
                    <a:pt x="6" y="6"/>
                  </a:lnTo>
                  <a:lnTo>
                    <a:pt x="4" y="6"/>
                  </a:lnTo>
                  <a:lnTo>
                    <a:pt x="2" y="6"/>
                  </a:lnTo>
                  <a:lnTo>
                    <a:pt x="1" y="7"/>
                  </a:lnTo>
                  <a:close/>
                </a:path>
              </a:pathLst>
            </a:custGeom>
            <a:solidFill>
              <a:srgbClr val="A98F00"/>
            </a:solidFill>
            <a:ln w="9525">
              <a:noFill/>
              <a:round/>
              <a:headEnd/>
              <a:tailEnd/>
            </a:ln>
          </p:spPr>
          <p:txBody>
            <a:bodyPr/>
            <a:lstStyle/>
            <a:p>
              <a:endParaRPr lang="en-US"/>
            </a:p>
          </p:txBody>
        </p:sp>
        <p:sp>
          <p:nvSpPr>
            <p:cNvPr id="26733" name="Freeform 517"/>
            <p:cNvSpPr>
              <a:spLocks/>
            </p:cNvSpPr>
            <p:nvPr/>
          </p:nvSpPr>
          <p:spPr bwMode="auto">
            <a:xfrm>
              <a:off x="1122" y="1069"/>
              <a:ext cx="11" cy="7"/>
            </a:xfrm>
            <a:custGeom>
              <a:avLst/>
              <a:gdLst>
                <a:gd name="T0" fmla="*/ 0 w 11"/>
                <a:gd name="T1" fmla="*/ 7 h 7"/>
                <a:gd name="T2" fmla="*/ 0 w 11"/>
                <a:gd name="T3" fmla="*/ 5 h 7"/>
                <a:gd name="T4" fmla="*/ 0 w 11"/>
                <a:gd name="T5" fmla="*/ 3 h 7"/>
                <a:gd name="T6" fmla="*/ 0 w 11"/>
                <a:gd name="T7" fmla="*/ 1 h 7"/>
                <a:gd name="T8" fmla="*/ 0 w 11"/>
                <a:gd name="T9" fmla="*/ 0 h 7"/>
                <a:gd name="T10" fmla="*/ 3 w 11"/>
                <a:gd name="T11" fmla="*/ 0 h 7"/>
                <a:gd name="T12" fmla="*/ 6 w 11"/>
                <a:gd name="T13" fmla="*/ 0 h 7"/>
                <a:gd name="T14" fmla="*/ 8 w 11"/>
                <a:gd name="T15" fmla="*/ 0 h 7"/>
                <a:gd name="T16" fmla="*/ 11 w 11"/>
                <a:gd name="T17" fmla="*/ 0 h 7"/>
                <a:gd name="T18" fmla="*/ 11 w 11"/>
                <a:gd name="T19" fmla="*/ 1 h 7"/>
                <a:gd name="T20" fmla="*/ 11 w 11"/>
                <a:gd name="T21" fmla="*/ 3 h 7"/>
                <a:gd name="T22" fmla="*/ 11 w 11"/>
                <a:gd name="T23" fmla="*/ 4 h 7"/>
                <a:gd name="T24" fmla="*/ 11 w 11"/>
                <a:gd name="T25" fmla="*/ 6 h 7"/>
                <a:gd name="T26" fmla="*/ 8 w 11"/>
                <a:gd name="T27" fmla="*/ 6 h 7"/>
                <a:gd name="T28" fmla="*/ 6 w 11"/>
                <a:gd name="T29" fmla="*/ 6 h 7"/>
                <a:gd name="T30" fmla="*/ 3 w 11"/>
                <a:gd name="T31" fmla="*/ 6 h 7"/>
                <a:gd name="T32" fmla="*/ 0 w 11"/>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7"/>
                <a:gd name="T53" fmla="*/ 11 w 11"/>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7">
                  <a:moveTo>
                    <a:pt x="0" y="7"/>
                  </a:moveTo>
                  <a:lnTo>
                    <a:pt x="0" y="5"/>
                  </a:lnTo>
                  <a:lnTo>
                    <a:pt x="0" y="3"/>
                  </a:lnTo>
                  <a:lnTo>
                    <a:pt x="0" y="1"/>
                  </a:lnTo>
                  <a:lnTo>
                    <a:pt x="0" y="0"/>
                  </a:lnTo>
                  <a:lnTo>
                    <a:pt x="3" y="0"/>
                  </a:lnTo>
                  <a:lnTo>
                    <a:pt x="6" y="0"/>
                  </a:lnTo>
                  <a:lnTo>
                    <a:pt x="8" y="0"/>
                  </a:lnTo>
                  <a:lnTo>
                    <a:pt x="11" y="0"/>
                  </a:lnTo>
                  <a:lnTo>
                    <a:pt x="11" y="1"/>
                  </a:lnTo>
                  <a:lnTo>
                    <a:pt x="11" y="3"/>
                  </a:lnTo>
                  <a:lnTo>
                    <a:pt x="11" y="4"/>
                  </a:lnTo>
                  <a:lnTo>
                    <a:pt x="11" y="6"/>
                  </a:lnTo>
                  <a:lnTo>
                    <a:pt x="8" y="6"/>
                  </a:lnTo>
                  <a:lnTo>
                    <a:pt x="6" y="6"/>
                  </a:lnTo>
                  <a:lnTo>
                    <a:pt x="3" y="6"/>
                  </a:lnTo>
                  <a:lnTo>
                    <a:pt x="0" y="7"/>
                  </a:lnTo>
                  <a:close/>
                </a:path>
              </a:pathLst>
            </a:custGeom>
            <a:solidFill>
              <a:srgbClr val="A98F00"/>
            </a:solidFill>
            <a:ln w="9525">
              <a:noFill/>
              <a:round/>
              <a:headEnd/>
              <a:tailEnd/>
            </a:ln>
          </p:spPr>
          <p:txBody>
            <a:bodyPr/>
            <a:lstStyle/>
            <a:p>
              <a:endParaRPr lang="en-US"/>
            </a:p>
          </p:txBody>
        </p:sp>
        <p:sp>
          <p:nvSpPr>
            <p:cNvPr id="26734" name="Freeform 518"/>
            <p:cNvSpPr>
              <a:spLocks/>
            </p:cNvSpPr>
            <p:nvPr/>
          </p:nvSpPr>
          <p:spPr bwMode="auto">
            <a:xfrm>
              <a:off x="1144" y="1069"/>
              <a:ext cx="10" cy="7"/>
            </a:xfrm>
            <a:custGeom>
              <a:avLst/>
              <a:gdLst>
                <a:gd name="T0" fmla="*/ 0 w 10"/>
                <a:gd name="T1" fmla="*/ 7 h 7"/>
                <a:gd name="T2" fmla="*/ 0 w 10"/>
                <a:gd name="T3" fmla="*/ 5 h 7"/>
                <a:gd name="T4" fmla="*/ 0 w 10"/>
                <a:gd name="T5" fmla="*/ 3 h 7"/>
                <a:gd name="T6" fmla="*/ 0 w 10"/>
                <a:gd name="T7" fmla="*/ 1 h 7"/>
                <a:gd name="T8" fmla="*/ 0 w 10"/>
                <a:gd name="T9" fmla="*/ 0 h 7"/>
                <a:gd name="T10" fmla="*/ 3 w 10"/>
                <a:gd name="T11" fmla="*/ 0 h 7"/>
                <a:gd name="T12" fmla="*/ 5 w 10"/>
                <a:gd name="T13" fmla="*/ 0 h 7"/>
                <a:gd name="T14" fmla="*/ 7 w 10"/>
                <a:gd name="T15" fmla="*/ 0 h 7"/>
                <a:gd name="T16" fmla="*/ 10 w 10"/>
                <a:gd name="T17" fmla="*/ 0 h 7"/>
                <a:gd name="T18" fmla="*/ 10 w 10"/>
                <a:gd name="T19" fmla="*/ 1 h 7"/>
                <a:gd name="T20" fmla="*/ 10 w 10"/>
                <a:gd name="T21" fmla="*/ 3 h 7"/>
                <a:gd name="T22" fmla="*/ 10 w 10"/>
                <a:gd name="T23" fmla="*/ 5 h 7"/>
                <a:gd name="T24" fmla="*/ 10 w 10"/>
                <a:gd name="T25" fmla="*/ 7 h 7"/>
                <a:gd name="T26" fmla="*/ 7 w 10"/>
                <a:gd name="T27" fmla="*/ 7 h 7"/>
                <a:gd name="T28" fmla="*/ 5 w 10"/>
                <a:gd name="T29" fmla="*/ 7 h 7"/>
                <a:gd name="T30" fmla="*/ 3 w 10"/>
                <a:gd name="T31" fmla="*/ 7 h 7"/>
                <a:gd name="T32" fmla="*/ 0 w 10"/>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7"/>
                <a:gd name="T53" fmla="*/ 10 w 10"/>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7">
                  <a:moveTo>
                    <a:pt x="0" y="7"/>
                  </a:moveTo>
                  <a:lnTo>
                    <a:pt x="0" y="5"/>
                  </a:lnTo>
                  <a:lnTo>
                    <a:pt x="0" y="3"/>
                  </a:lnTo>
                  <a:lnTo>
                    <a:pt x="0" y="1"/>
                  </a:lnTo>
                  <a:lnTo>
                    <a:pt x="0" y="0"/>
                  </a:lnTo>
                  <a:lnTo>
                    <a:pt x="3" y="0"/>
                  </a:lnTo>
                  <a:lnTo>
                    <a:pt x="5" y="0"/>
                  </a:lnTo>
                  <a:lnTo>
                    <a:pt x="7" y="0"/>
                  </a:lnTo>
                  <a:lnTo>
                    <a:pt x="10" y="0"/>
                  </a:lnTo>
                  <a:lnTo>
                    <a:pt x="10" y="1"/>
                  </a:lnTo>
                  <a:lnTo>
                    <a:pt x="10" y="3"/>
                  </a:lnTo>
                  <a:lnTo>
                    <a:pt x="10" y="5"/>
                  </a:lnTo>
                  <a:lnTo>
                    <a:pt x="10" y="7"/>
                  </a:lnTo>
                  <a:lnTo>
                    <a:pt x="7" y="7"/>
                  </a:lnTo>
                  <a:lnTo>
                    <a:pt x="5" y="7"/>
                  </a:lnTo>
                  <a:lnTo>
                    <a:pt x="3" y="7"/>
                  </a:lnTo>
                  <a:lnTo>
                    <a:pt x="0" y="7"/>
                  </a:lnTo>
                  <a:close/>
                </a:path>
              </a:pathLst>
            </a:custGeom>
            <a:solidFill>
              <a:srgbClr val="A98F00"/>
            </a:solidFill>
            <a:ln w="9525">
              <a:noFill/>
              <a:round/>
              <a:headEnd/>
              <a:tailEnd/>
            </a:ln>
          </p:spPr>
          <p:txBody>
            <a:bodyPr/>
            <a:lstStyle/>
            <a:p>
              <a:endParaRPr lang="en-US"/>
            </a:p>
          </p:txBody>
        </p:sp>
        <p:sp>
          <p:nvSpPr>
            <p:cNvPr id="26735" name="Freeform 519"/>
            <p:cNvSpPr>
              <a:spLocks/>
            </p:cNvSpPr>
            <p:nvPr/>
          </p:nvSpPr>
          <p:spPr bwMode="auto">
            <a:xfrm>
              <a:off x="854" y="1068"/>
              <a:ext cx="22" cy="7"/>
            </a:xfrm>
            <a:custGeom>
              <a:avLst/>
              <a:gdLst>
                <a:gd name="T0" fmla="*/ 0 w 22"/>
                <a:gd name="T1" fmla="*/ 7 h 7"/>
                <a:gd name="T2" fmla="*/ 0 w 22"/>
                <a:gd name="T3" fmla="*/ 5 h 7"/>
                <a:gd name="T4" fmla="*/ 1 w 22"/>
                <a:gd name="T5" fmla="*/ 3 h 7"/>
                <a:gd name="T6" fmla="*/ 1 w 22"/>
                <a:gd name="T7" fmla="*/ 2 h 7"/>
                <a:gd name="T8" fmla="*/ 1 w 22"/>
                <a:gd name="T9" fmla="*/ 0 h 7"/>
                <a:gd name="T10" fmla="*/ 3 w 22"/>
                <a:gd name="T11" fmla="*/ 0 h 7"/>
                <a:gd name="T12" fmla="*/ 6 w 22"/>
                <a:gd name="T13" fmla="*/ 0 h 7"/>
                <a:gd name="T14" fmla="*/ 8 w 22"/>
                <a:gd name="T15" fmla="*/ 0 h 7"/>
                <a:gd name="T16" fmla="*/ 11 w 22"/>
                <a:gd name="T17" fmla="*/ 0 h 7"/>
                <a:gd name="T18" fmla="*/ 14 w 22"/>
                <a:gd name="T19" fmla="*/ 0 h 7"/>
                <a:gd name="T20" fmla="*/ 16 w 22"/>
                <a:gd name="T21" fmla="*/ 0 h 7"/>
                <a:gd name="T22" fmla="*/ 19 w 22"/>
                <a:gd name="T23" fmla="*/ 0 h 7"/>
                <a:gd name="T24" fmla="*/ 21 w 22"/>
                <a:gd name="T25" fmla="*/ 0 h 7"/>
                <a:gd name="T26" fmla="*/ 21 w 22"/>
                <a:gd name="T27" fmla="*/ 2 h 7"/>
                <a:gd name="T28" fmla="*/ 21 w 22"/>
                <a:gd name="T29" fmla="*/ 3 h 7"/>
                <a:gd name="T30" fmla="*/ 22 w 22"/>
                <a:gd name="T31" fmla="*/ 5 h 7"/>
                <a:gd name="T32" fmla="*/ 22 w 22"/>
                <a:gd name="T33" fmla="*/ 7 h 7"/>
                <a:gd name="T34" fmla="*/ 19 w 22"/>
                <a:gd name="T35" fmla="*/ 7 h 7"/>
                <a:gd name="T36" fmla="*/ 16 w 22"/>
                <a:gd name="T37" fmla="*/ 7 h 7"/>
                <a:gd name="T38" fmla="*/ 14 w 22"/>
                <a:gd name="T39" fmla="*/ 7 h 7"/>
                <a:gd name="T40" fmla="*/ 11 w 22"/>
                <a:gd name="T41" fmla="*/ 7 h 7"/>
                <a:gd name="T42" fmla="*/ 8 w 22"/>
                <a:gd name="T43" fmla="*/ 7 h 7"/>
                <a:gd name="T44" fmla="*/ 6 w 22"/>
                <a:gd name="T45" fmla="*/ 7 h 7"/>
                <a:gd name="T46" fmla="*/ 3 w 22"/>
                <a:gd name="T47" fmla="*/ 7 h 7"/>
                <a:gd name="T48" fmla="*/ 0 w 22"/>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
                <a:gd name="T76" fmla="*/ 0 h 7"/>
                <a:gd name="T77" fmla="*/ 22 w 22"/>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 h="7">
                  <a:moveTo>
                    <a:pt x="0" y="7"/>
                  </a:moveTo>
                  <a:lnTo>
                    <a:pt x="0" y="5"/>
                  </a:lnTo>
                  <a:lnTo>
                    <a:pt x="1" y="3"/>
                  </a:lnTo>
                  <a:lnTo>
                    <a:pt x="1" y="2"/>
                  </a:lnTo>
                  <a:lnTo>
                    <a:pt x="1" y="0"/>
                  </a:lnTo>
                  <a:lnTo>
                    <a:pt x="3" y="0"/>
                  </a:lnTo>
                  <a:lnTo>
                    <a:pt x="6" y="0"/>
                  </a:lnTo>
                  <a:lnTo>
                    <a:pt x="8" y="0"/>
                  </a:lnTo>
                  <a:lnTo>
                    <a:pt x="11" y="0"/>
                  </a:lnTo>
                  <a:lnTo>
                    <a:pt x="14" y="0"/>
                  </a:lnTo>
                  <a:lnTo>
                    <a:pt x="16" y="0"/>
                  </a:lnTo>
                  <a:lnTo>
                    <a:pt x="19" y="0"/>
                  </a:lnTo>
                  <a:lnTo>
                    <a:pt x="21" y="0"/>
                  </a:lnTo>
                  <a:lnTo>
                    <a:pt x="21" y="2"/>
                  </a:lnTo>
                  <a:lnTo>
                    <a:pt x="21" y="3"/>
                  </a:lnTo>
                  <a:lnTo>
                    <a:pt x="22" y="5"/>
                  </a:lnTo>
                  <a:lnTo>
                    <a:pt x="22" y="7"/>
                  </a:lnTo>
                  <a:lnTo>
                    <a:pt x="19" y="7"/>
                  </a:lnTo>
                  <a:lnTo>
                    <a:pt x="16" y="7"/>
                  </a:lnTo>
                  <a:lnTo>
                    <a:pt x="14" y="7"/>
                  </a:lnTo>
                  <a:lnTo>
                    <a:pt x="11" y="7"/>
                  </a:lnTo>
                  <a:lnTo>
                    <a:pt x="8" y="7"/>
                  </a:lnTo>
                  <a:lnTo>
                    <a:pt x="6" y="7"/>
                  </a:lnTo>
                  <a:lnTo>
                    <a:pt x="3" y="7"/>
                  </a:lnTo>
                  <a:lnTo>
                    <a:pt x="0" y="7"/>
                  </a:lnTo>
                  <a:close/>
                </a:path>
              </a:pathLst>
            </a:custGeom>
            <a:solidFill>
              <a:srgbClr val="A98F00"/>
            </a:solidFill>
            <a:ln w="9525">
              <a:noFill/>
              <a:round/>
              <a:headEnd/>
              <a:tailEnd/>
            </a:ln>
          </p:spPr>
          <p:txBody>
            <a:bodyPr/>
            <a:lstStyle/>
            <a:p>
              <a:endParaRPr lang="en-US"/>
            </a:p>
          </p:txBody>
        </p:sp>
        <p:sp>
          <p:nvSpPr>
            <p:cNvPr id="26736" name="Freeform 520"/>
            <p:cNvSpPr>
              <a:spLocks/>
            </p:cNvSpPr>
            <p:nvPr/>
          </p:nvSpPr>
          <p:spPr bwMode="auto">
            <a:xfrm>
              <a:off x="887" y="1068"/>
              <a:ext cx="20" cy="7"/>
            </a:xfrm>
            <a:custGeom>
              <a:avLst/>
              <a:gdLst>
                <a:gd name="T0" fmla="*/ 0 w 20"/>
                <a:gd name="T1" fmla="*/ 7 h 7"/>
                <a:gd name="T2" fmla="*/ 0 w 20"/>
                <a:gd name="T3" fmla="*/ 5 h 7"/>
                <a:gd name="T4" fmla="*/ 0 w 20"/>
                <a:gd name="T5" fmla="*/ 3 h 7"/>
                <a:gd name="T6" fmla="*/ 0 w 20"/>
                <a:gd name="T7" fmla="*/ 2 h 7"/>
                <a:gd name="T8" fmla="*/ 0 w 20"/>
                <a:gd name="T9" fmla="*/ 0 h 7"/>
                <a:gd name="T10" fmla="*/ 2 w 20"/>
                <a:gd name="T11" fmla="*/ 0 h 7"/>
                <a:gd name="T12" fmla="*/ 5 w 20"/>
                <a:gd name="T13" fmla="*/ 0 h 7"/>
                <a:gd name="T14" fmla="*/ 7 w 20"/>
                <a:gd name="T15" fmla="*/ 0 h 7"/>
                <a:gd name="T16" fmla="*/ 10 w 20"/>
                <a:gd name="T17" fmla="*/ 0 h 7"/>
                <a:gd name="T18" fmla="*/ 13 w 20"/>
                <a:gd name="T19" fmla="*/ 0 h 7"/>
                <a:gd name="T20" fmla="*/ 15 w 20"/>
                <a:gd name="T21" fmla="*/ 0 h 7"/>
                <a:gd name="T22" fmla="*/ 18 w 20"/>
                <a:gd name="T23" fmla="*/ 0 h 7"/>
                <a:gd name="T24" fmla="*/ 20 w 20"/>
                <a:gd name="T25" fmla="*/ 0 h 7"/>
                <a:gd name="T26" fmla="*/ 20 w 20"/>
                <a:gd name="T27" fmla="*/ 2 h 7"/>
                <a:gd name="T28" fmla="*/ 20 w 20"/>
                <a:gd name="T29" fmla="*/ 3 h 7"/>
                <a:gd name="T30" fmla="*/ 20 w 20"/>
                <a:gd name="T31" fmla="*/ 5 h 7"/>
                <a:gd name="T32" fmla="*/ 20 w 20"/>
                <a:gd name="T33" fmla="*/ 7 h 7"/>
                <a:gd name="T34" fmla="*/ 18 w 20"/>
                <a:gd name="T35" fmla="*/ 7 h 7"/>
                <a:gd name="T36" fmla="*/ 15 w 20"/>
                <a:gd name="T37" fmla="*/ 7 h 7"/>
                <a:gd name="T38" fmla="*/ 13 w 20"/>
                <a:gd name="T39" fmla="*/ 7 h 7"/>
                <a:gd name="T40" fmla="*/ 10 w 20"/>
                <a:gd name="T41" fmla="*/ 7 h 7"/>
                <a:gd name="T42" fmla="*/ 7 w 20"/>
                <a:gd name="T43" fmla="*/ 7 h 7"/>
                <a:gd name="T44" fmla="*/ 5 w 20"/>
                <a:gd name="T45" fmla="*/ 7 h 7"/>
                <a:gd name="T46" fmla="*/ 2 w 20"/>
                <a:gd name="T47" fmla="*/ 7 h 7"/>
                <a:gd name="T48" fmla="*/ 0 w 20"/>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7"/>
                <a:gd name="T77" fmla="*/ 20 w 20"/>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7">
                  <a:moveTo>
                    <a:pt x="0" y="7"/>
                  </a:moveTo>
                  <a:lnTo>
                    <a:pt x="0" y="5"/>
                  </a:lnTo>
                  <a:lnTo>
                    <a:pt x="0" y="3"/>
                  </a:lnTo>
                  <a:lnTo>
                    <a:pt x="0" y="2"/>
                  </a:lnTo>
                  <a:lnTo>
                    <a:pt x="0" y="0"/>
                  </a:lnTo>
                  <a:lnTo>
                    <a:pt x="2" y="0"/>
                  </a:lnTo>
                  <a:lnTo>
                    <a:pt x="5" y="0"/>
                  </a:lnTo>
                  <a:lnTo>
                    <a:pt x="7" y="0"/>
                  </a:lnTo>
                  <a:lnTo>
                    <a:pt x="10" y="0"/>
                  </a:lnTo>
                  <a:lnTo>
                    <a:pt x="13" y="0"/>
                  </a:lnTo>
                  <a:lnTo>
                    <a:pt x="15" y="0"/>
                  </a:lnTo>
                  <a:lnTo>
                    <a:pt x="18" y="0"/>
                  </a:lnTo>
                  <a:lnTo>
                    <a:pt x="20" y="0"/>
                  </a:lnTo>
                  <a:lnTo>
                    <a:pt x="20" y="2"/>
                  </a:lnTo>
                  <a:lnTo>
                    <a:pt x="20" y="3"/>
                  </a:lnTo>
                  <a:lnTo>
                    <a:pt x="20" y="5"/>
                  </a:lnTo>
                  <a:lnTo>
                    <a:pt x="20" y="7"/>
                  </a:lnTo>
                  <a:lnTo>
                    <a:pt x="18" y="7"/>
                  </a:lnTo>
                  <a:lnTo>
                    <a:pt x="15" y="7"/>
                  </a:lnTo>
                  <a:lnTo>
                    <a:pt x="13" y="7"/>
                  </a:lnTo>
                  <a:lnTo>
                    <a:pt x="10" y="7"/>
                  </a:lnTo>
                  <a:lnTo>
                    <a:pt x="7" y="7"/>
                  </a:lnTo>
                  <a:lnTo>
                    <a:pt x="5" y="7"/>
                  </a:lnTo>
                  <a:lnTo>
                    <a:pt x="2" y="7"/>
                  </a:lnTo>
                  <a:lnTo>
                    <a:pt x="0" y="7"/>
                  </a:lnTo>
                  <a:close/>
                </a:path>
              </a:pathLst>
            </a:custGeom>
            <a:solidFill>
              <a:srgbClr val="A98F00"/>
            </a:solidFill>
            <a:ln w="9525">
              <a:noFill/>
              <a:round/>
              <a:headEnd/>
              <a:tailEnd/>
            </a:ln>
          </p:spPr>
          <p:txBody>
            <a:bodyPr/>
            <a:lstStyle/>
            <a:p>
              <a:endParaRPr lang="en-US"/>
            </a:p>
          </p:txBody>
        </p:sp>
        <p:sp>
          <p:nvSpPr>
            <p:cNvPr id="26737" name="Freeform 521"/>
            <p:cNvSpPr>
              <a:spLocks/>
            </p:cNvSpPr>
            <p:nvPr/>
          </p:nvSpPr>
          <p:spPr bwMode="auto">
            <a:xfrm>
              <a:off x="977" y="1050"/>
              <a:ext cx="29" cy="14"/>
            </a:xfrm>
            <a:custGeom>
              <a:avLst/>
              <a:gdLst>
                <a:gd name="T0" fmla="*/ 4 w 29"/>
                <a:gd name="T1" fmla="*/ 14 h 14"/>
                <a:gd name="T2" fmla="*/ 3 w 29"/>
                <a:gd name="T3" fmla="*/ 13 h 14"/>
                <a:gd name="T4" fmla="*/ 2 w 29"/>
                <a:gd name="T5" fmla="*/ 11 h 14"/>
                <a:gd name="T6" fmla="*/ 1 w 29"/>
                <a:gd name="T7" fmla="*/ 10 h 14"/>
                <a:gd name="T8" fmla="*/ 0 w 29"/>
                <a:gd name="T9" fmla="*/ 9 h 14"/>
                <a:gd name="T10" fmla="*/ 0 w 29"/>
                <a:gd name="T11" fmla="*/ 8 h 14"/>
                <a:gd name="T12" fmla="*/ 1 w 29"/>
                <a:gd name="T13" fmla="*/ 8 h 14"/>
                <a:gd name="T14" fmla="*/ 1 w 29"/>
                <a:gd name="T15" fmla="*/ 8 h 14"/>
                <a:gd name="T16" fmla="*/ 2 w 29"/>
                <a:gd name="T17" fmla="*/ 8 h 14"/>
                <a:gd name="T18" fmla="*/ 2 w 29"/>
                <a:gd name="T19" fmla="*/ 7 h 14"/>
                <a:gd name="T20" fmla="*/ 2 w 29"/>
                <a:gd name="T21" fmla="*/ 6 h 14"/>
                <a:gd name="T22" fmla="*/ 4 w 29"/>
                <a:gd name="T23" fmla="*/ 5 h 14"/>
                <a:gd name="T24" fmla="*/ 6 w 29"/>
                <a:gd name="T25" fmla="*/ 5 h 14"/>
                <a:gd name="T26" fmla="*/ 8 w 29"/>
                <a:gd name="T27" fmla="*/ 4 h 14"/>
                <a:gd name="T28" fmla="*/ 9 w 29"/>
                <a:gd name="T29" fmla="*/ 3 h 14"/>
                <a:gd name="T30" fmla="*/ 11 w 29"/>
                <a:gd name="T31" fmla="*/ 2 h 14"/>
                <a:gd name="T32" fmla="*/ 13 w 29"/>
                <a:gd name="T33" fmla="*/ 2 h 14"/>
                <a:gd name="T34" fmla="*/ 14 w 29"/>
                <a:gd name="T35" fmla="*/ 2 h 14"/>
                <a:gd name="T36" fmla="*/ 15 w 29"/>
                <a:gd name="T37" fmla="*/ 1 h 14"/>
                <a:gd name="T38" fmla="*/ 17 w 29"/>
                <a:gd name="T39" fmla="*/ 1 h 14"/>
                <a:gd name="T40" fmla="*/ 18 w 29"/>
                <a:gd name="T41" fmla="*/ 1 h 14"/>
                <a:gd name="T42" fmla="*/ 20 w 29"/>
                <a:gd name="T43" fmla="*/ 0 h 14"/>
                <a:gd name="T44" fmla="*/ 22 w 29"/>
                <a:gd name="T45" fmla="*/ 0 h 14"/>
                <a:gd name="T46" fmla="*/ 25 w 29"/>
                <a:gd name="T47" fmla="*/ 0 h 14"/>
                <a:gd name="T48" fmla="*/ 29 w 29"/>
                <a:gd name="T49" fmla="*/ 0 h 14"/>
                <a:gd name="T50" fmla="*/ 29 w 29"/>
                <a:gd name="T51" fmla="*/ 1 h 14"/>
                <a:gd name="T52" fmla="*/ 29 w 29"/>
                <a:gd name="T53" fmla="*/ 3 h 14"/>
                <a:gd name="T54" fmla="*/ 29 w 29"/>
                <a:gd name="T55" fmla="*/ 5 h 14"/>
                <a:gd name="T56" fmla="*/ 29 w 29"/>
                <a:gd name="T57" fmla="*/ 6 h 14"/>
                <a:gd name="T58" fmla="*/ 27 w 29"/>
                <a:gd name="T59" fmla="*/ 7 h 14"/>
                <a:gd name="T60" fmla="*/ 24 w 29"/>
                <a:gd name="T61" fmla="*/ 7 h 14"/>
                <a:gd name="T62" fmla="*/ 21 w 29"/>
                <a:gd name="T63" fmla="*/ 7 h 14"/>
                <a:gd name="T64" fmla="*/ 19 w 29"/>
                <a:gd name="T65" fmla="*/ 8 h 14"/>
                <a:gd name="T66" fmla="*/ 17 w 29"/>
                <a:gd name="T67" fmla="*/ 8 h 14"/>
                <a:gd name="T68" fmla="*/ 16 w 29"/>
                <a:gd name="T69" fmla="*/ 8 h 14"/>
                <a:gd name="T70" fmla="*/ 15 w 29"/>
                <a:gd name="T71" fmla="*/ 9 h 14"/>
                <a:gd name="T72" fmla="*/ 14 w 29"/>
                <a:gd name="T73" fmla="*/ 9 h 14"/>
                <a:gd name="T74" fmla="*/ 12 w 29"/>
                <a:gd name="T75" fmla="*/ 9 h 14"/>
                <a:gd name="T76" fmla="*/ 11 w 29"/>
                <a:gd name="T77" fmla="*/ 10 h 14"/>
                <a:gd name="T78" fmla="*/ 10 w 29"/>
                <a:gd name="T79" fmla="*/ 10 h 14"/>
                <a:gd name="T80" fmla="*/ 9 w 29"/>
                <a:gd name="T81" fmla="*/ 11 h 14"/>
                <a:gd name="T82" fmla="*/ 8 w 29"/>
                <a:gd name="T83" fmla="*/ 11 h 14"/>
                <a:gd name="T84" fmla="*/ 8 w 29"/>
                <a:gd name="T85" fmla="*/ 12 h 14"/>
                <a:gd name="T86" fmla="*/ 8 w 29"/>
                <a:gd name="T87" fmla="*/ 12 h 14"/>
                <a:gd name="T88" fmla="*/ 8 w 29"/>
                <a:gd name="T89" fmla="*/ 13 h 14"/>
                <a:gd name="T90" fmla="*/ 6 w 29"/>
                <a:gd name="T91" fmla="*/ 13 h 14"/>
                <a:gd name="T92" fmla="*/ 5 w 29"/>
                <a:gd name="T93" fmla="*/ 14 h 14"/>
                <a:gd name="T94" fmla="*/ 4 w 29"/>
                <a:gd name="T95" fmla="*/ 14 h 14"/>
                <a:gd name="T96" fmla="*/ 4 w 29"/>
                <a:gd name="T97" fmla="*/ 14 h 14"/>
                <a:gd name="T98" fmla="*/ 4 w 29"/>
                <a:gd name="T99" fmla="*/ 14 h 14"/>
                <a:gd name="T100" fmla="*/ 4 w 29"/>
                <a:gd name="T101" fmla="*/ 14 h 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
                <a:gd name="T154" fmla="*/ 0 h 14"/>
                <a:gd name="T155" fmla="*/ 29 w 29"/>
                <a:gd name="T156" fmla="*/ 14 h 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 h="14">
                  <a:moveTo>
                    <a:pt x="4" y="14"/>
                  </a:moveTo>
                  <a:lnTo>
                    <a:pt x="3" y="13"/>
                  </a:lnTo>
                  <a:lnTo>
                    <a:pt x="2" y="11"/>
                  </a:lnTo>
                  <a:lnTo>
                    <a:pt x="1" y="10"/>
                  </a:lnTo>
                  <a:lnTo>
                    <a:pt x="0" y="9"/>
                  </a:lnTo>
                  <a:lnTo>
                    <a:pt x="0" y="8"/>
                  </a:lnTo>
                  <a:lnTo>
                    <a:pt x="1" y="8"/>
                  </a:lnTo>
                  <a:lnTo>
                    <a:pt x="2" y="8"/>
                  </a:lnTo>
                  <a:lnTo>
                    <a:pt x="2" y="7"/>
                  </a:lnTo>
                  <a:lnTo>
                    <a:pt x="2" y="6"/>
                  </a:lnTo>
                  <a:lnTo>
                    <a:pt x="4" y="5"/>
                  </a:lnTo>
                  <a:lnTo>
                    <a:pt x="6" y="5"/>
                  </a:lnTo>
                  <a:lnTo>
                    <a:pt x="8" y="4"/>
                  </a:lnTo>
                  <a:lnTo>
                    <a:pt x="9" y="3"/>
                  </a:lnTo>
                  <a:lnTo>
                    <a:pt x="11" y="2"/>
                  </a:lnTo>
                  <a:lnTo>
                    <a:pt x="13" y="2"/>
                  </a:lnTo>
                  <a:lnTo>
                    <a:pt x="14" y="2"/>
                  </a:lnTo>
                  <a:lnTo>
                    <a:pt x="15" y="1"/>
                  </a:lnTo>
                  <a:lnTo>
                    <a:pt x="17" y="1"/>
                  </a:lnTo>
                  <a:lnTo>
                    <a:pt x="18" y="1"/>
                  </a:lnTo>
                  <a:lnTo>
                    <a:pt x="20" y="0"/>
                  </a:lnTo>
                  <a:lnTo>
                    <a:pt x="22" y="0"/>
                  </a:lnTo>
                  <a:lnTo>
                    <a:pt x="25" y="0"/>
                  </a:lnTo>
                  <a:lnTo>
                    <a:pt x="29" y="0"/>
                  </a:lnTo>
                  <a:lnTo>
                    <a:pt x="29" y="1"/>
                  </a:lnTo>
                  <a:lnTo>
                    <a:pt x="29" y="3"/>
                  </a:lnTo>
                  <a:lnTo>
                    <a:pt x="29" y="5"/>
                  </a:lnTo>
                  <a:lnTo>
                    <a:pt x="29" y="6"/>
                  </a:lnTo>
                  <a:lnTo>
                    <a:pt x="27" y="7"/>
                  </a:lnTo>
                  <a:lnTo>
                    <a:pt x="24" y="7"/>
                  </a:lnTo>
                  <a:lnTo>
                    <a:pt x="21" y="7"/>
                  </a:lnTo>
                  <a:lnTo>
                    <a:pt x="19" y="8"/>
                  </a:lnTo>
                  <a:lnTo>
                    <a:pt x="17" y="8"/>
                  </a:lnTo>
                  <a:lnTo>
                    <a:pt x="16" y="8"/>
                  </a:lnTo>
                  <a:lnTo>
                    <a:pt x="15" y="9"/>
                  </a:lnTo>
                  <a:lnTo>
                    <a:pt x="14" y="9"/>
                  </a:lnTo>
                  <a:lnTo>
                    <a:pt x="12" y="9"/>
                  </a:lnTo>
                  <a:lnTo>
                    <a:pt x="11" y="10"/>
                  </a:lnTo>
                  <a:lnTo>
                    <a:pt x="10" y="10"/>
                  </a:lnTo>
                  <a:lnTo>
                    <a:pt x="9" y="11"/>
                  </a:lnTo>
                  <a:lnTo>
                    <a:pt x="8" y="11"/>
                  </a:lnTo>
                  <a:lnTo>
                    <a:pt x="8" y="12"/>
                  </a:lnTo>
                  <a:lnTo>
                    <a:pt x="8" y="13"/>
                  </a:lnTo>
                  <a:lnTo>
                    <a:pt x="6" y="13"/>
                  </a:lnTo>
                  <a:lnTo>
                    <a:pt x="5" y="14"/>
                  </a:lnTo>
                  <a:lnTo>
                    <a:pt x="4" y="14"/>
                  </a:lnTo>
                  <a:close/>
                </a:path>
              </a:pathLst>
            </a:custGeom>
            <a:solidFill>
              <a:srgbClr val="A98F00"/>
            </a:solidFill>
            <a:ln w="9525">
              <a:noFill/>
              <a:round/>
              <a:headEnd/>
              <a:tailEnd/>
            </a:ln>
          </p:spPr>
          <p:txBody>
            <a:bodyPr/>
            <a:lstStyle/>
            <a:p>
              <a:endParaRPr lang="en-US"/>
            </a:p>
          </p:txBody>
        </p:sp>
        <p:sp>
          <p:nvSpPr>
            <p:cNvPr id="26738" name="Freeform 522"/>
            <p:cNvSpPr>
              <a:spLocks/>
            </p:cNvSpPr>
            <p:nvPr/>
          </p:nvSpPr>
          <p:spPr bwMode="auto">
            <a:xfrm>
              <a:off x="1493" y="1039"/>
              <a:ext cx="21" cy="20"/>
            </a:xfrm>
            <a:custGeom>
              <a:avLst/>
              <a:gdLst>
                <a:gd name="T0" fmla="*/ 8 w 21"/>
                <a:gd name="T1" fmla="*/ 20 h 20"/>
                <a:gd name="T2" fmla="*/ 7 w 21"/>
                <a:gd name="T3" fmla="*/ 20 h 20"/>
                <a:gd name="T4" fmla="*/ 6 w 21"/>
                <a:gd name="T5" fmla="*/ 19 h 20"/>
                <a:gd name="T6" fmla="*/ 5 w 21"/>
                <a:gd name="T7" fmla="*/ 19 h 20"/>
                <a:gd name="T8" fmla="*/ 5 w 21"/>
                <a:gd name="T9" fmla="*/ 18 h 20"/>
                <a:gd name="T10" fmla="*/ 4 w 21"/>
                <a:gd name="T11" fmla="*/ 18 h 20"/>
                <a:gd name="T12" fmla="*/ 3 w 21"/>
                <a:gd name="T13" fmla="*/ 17 h 20"/>
                <a:gd name="T14" fmla="*/ 3 w 21"/>
                <a:gd name="T15" fmla="*/ 16 h 20"/>
                <a:gd name="T16" fmla="*/ 2 w 21"/>
                <a:gd name="T17" fmla="*/ 16 h 20"/>
                <a:gd name="T18" fmla="*/ 2 w 21"/>
                <a:gd name="T19" fmla="*/ 15 h 20"/>
                <a:gd name="T20" fmla="*/ 1 w 21"/>
                <a:gd name="T21" fmla="*/ 15 h 20"/>
                <a:gd name="T22" fmla="*/ 1 w 21"/>
                <a:gd name="T23" fmla="*/ 14 h 20"/>
                <a:gd name="T24" fmla="*/ 1 w 21"/>
                <a:gd name="T25" fmla="*/ 13 h 20"/>
                <a:gd name="T26" fmla="*/ 1 w 21"/>
                <a:gd name="T27" fmla="*/ 13 h 20"/>
                <a:gd name="T28" fmla="*/ 0 w 21"/>
                <a:gd name="T29" fmla="*/ 12 h 20"/>
                <a:gd name="T30" fmla="*/ 0 w 21"/>
                <a:gd name="T31" fmla="*/ 11 h 20"/>
                <a:gd name="T32" fmla="*/ 0 w 21"/>
                <a:gd name="T33" fmla="*/ 11 h 20"/>
                <a:gd name="T34" fmla="*/ 0 w 21"/>
                <a:gd name="T35" fmla="*/ 10 h 20"/>
                <a:gd name="T36" fmla="*/ 0 w 21"/>
                <a:gd name="T37" fmla="*/ 9 h 20"/>
                <a:gd name="T38" fmla="*/ 0 w 21"/>
                <a:gd name="T39" fmla="*/ 8 h 20"/>
                <a:gd name="T40" fmla="*/ 1 w 21"/>
                <a:gd name="T41" fmla="*/ 8 h 20"/>
                <a:gd name="T42" fmla="*/ 1 w 21"/>
                <a:gd name="T43" fmla="*/ 7 h 20"/>
                <a:gd name="T44" fmla="*/ 1 w 21"/>
                <a:gd name="T45" fmla="*/ 6 h 20"/>
                <a:gd name="T46" fmla="*/ 1 w 21"/>
                <a:gd name="T47" fmla="*/ 6 h 20"/>
                <a:gd name="T48" fmla="*/ 2 w 21"/>
                <a:gd name="T49" fmla="*/ 5 h 20"/>
                <a:gd name="T50" fmla="*/ 2 w 21"/>
                <a:gd name="T51" fmla="*/ 4 h 20"/>
                <a:gd name="T52" fmla="*/ 2 w 21"/>
                <a:gd name="T53" fmla="*/ 4 h 20"/>
                <a:gd name="T54" fmla="*/ 3 w 21"/>
                <a:gd name="T55" fmla="*/ 3 h 20"/>
                <a:gd name="T56" fmla="*/ 4 w 21"/>
                <a:gd name="T57" fmla="*/ 2 h 20"/>
                <a:gd name="T58" fmla="*/ 4 w 21"/>
                <a:gd name="T59" fmla="*/ 2 h 20"/>
                <a:gd name="T60" fmla="*/ 5 w 21"/>
                <a:gd name="T61" fmla="*/ 1 h 20"/>
                <a:gd name="T62" fmla="*/ 5 w 21"/>
                <a:gd name="T63" fmla="*/ 0 h 20"/>
                <a:gd name="T64" fmla="*/ 6 w 21"/>
                <a:gd name="T65" fmla="*/ 0 h 20"/>
                <a:gd name="T66" fmla="*/ 9 w 21"/>
                <a:gd name="T67" fmla="*/ 0 h 20"/>
                <a:gd name="T68" fmla="*/ 11 w 21"/>
                <a:gd name="T69" fmla="*/ 0 h 20"/>
                <a:gd name="T70" fmla="*/ 12 w 21"/>
                <a:gd name="T71" fmla="*/ 0 h 20"/>
                <a:gd name="T72" fmla="*/ 14 w 21"/>
                <a:gd name="T73" fmla="*/ 0 h 20"/>
                <a:gd name="T74" fmla="*/ 15 w 21"/>
                <a:gd name="T75" fmla="*/ 1 h 20"/>
                <a:gd name="T76" fmla="*/ 17 w 21"/>
                <a:gd name="T77" fmla="*/ 1 h 20"/>
                <a:gd name="T78" fmla="*/ 17 w 21"/>
                <a:gd name="T79" fmla="*/ 1 h 20"/>
                <a:gd name="T80" fmla="*/ 18 w 21"/>
                <a:gd name="T81" fmla="*/ 2 h 20"/>
                <a:gd name="T82" fmla="*/ 18 w 21"/>
                <a:gd name="T83" fmla="*/ 2 h 20"/>
                <a:gd name="T84" fmla="*/ 18 w 21"/>
                <a:gd name="T85" fmla="*/ 2 h 20"/>
                <a:gd name="T86" fmla="*/ 19 w 21"/>
                <a:gd name="T87" fmla="*/ 3 h 20"/>
                <a:gd name="T88" fmla="*/ 19 w 21"/>
                <a:gd name="T89" fmla="*/ 3 h 20"/>
                <a:gd name="T90" fmla="*/ 19 w 21"/>
                <a:gd name="T91" fmla="*/ 3 h 20"/>
                <a:gd name="T92" fmla="*/ 20 w 21"/>
                <a:gd name="T93" fmla="*/ 4 h 20"/>
                <a:gd name="T94" fmla="*/ 20 w 21"/>
                <a:gd name="T95" fmla="*/ 5 h 20"/>
                <a:gd name="T96" fmla="*/ 20 w 21"/>
                <a:gd name="T97" fmla="*/ 6 h 20"/>
                <a:gd name="T98" fmla="*/ 21 w 21"/>
                <a:gd name="T99" fmla="*/ 8 h 20"/>
                <a:gd name="T100" fmla="*/ 21 w 21"/>
                <a:gd name="T101" fmla="*/ 9 h 20"/>
                <a:gd name="T102" fmla="*/ 21 w 21"/>
                <a:gd name="T103" fmla="*/ 11 h 20"/>
                <a:gd name="T104" fmla="*/ 21 w 21"/>
                <a:gd name="T105" fmla="*/ 13 h 20"/>
                <a:gd name="T106" fmla="*/ 19 w 21"/>
                <a:gd name="T107" fmla="*/ 16 h 20"/>
                <a:gd name="T108" fmla="*/ 18 w 21"/>
                <a:gd name="T109" fmla="*/ 17 h 20"/>
                <a:gd name="T110" fmla="*/ 17 w 21"/>
                <a:gd name="T111" fmla="*/ 18 h 20"/>
                <a:gd name="T112" fmla="*/ 17 w 21"/>
                <a:gd name="T113" fmla="*/ 18 h 20"/>
                <a:gd name="T114" fmla="*/ 17 w 21"/>
                <a:gd name="T115" fmla="*/ 19 h 20"/>
                <a:gd name="T116" fmla="*/ 17 w 21"/>
                <a:gd name="T117" fmla="*/ 19 h 20"/>
                <a:gd name="T118" fmla="*/ 14 w 21"/>
                <a:gd name="T119" fmla="*/ 19 h 20"/>
                <a:gd name="T120" fmla="*/ 12 w 21"/>
                <a:gd name="T121" fmla="*/ 19 h 20"/>
                <a:gd name="T122" fmla="*/ 10 w 21"/>
                <a:gd name="T123" fmla="*/ 20 h 20"/>
                <a:gd name="T124" fmla="*/ 8 w 21"/>
                <a:gd name="T125" fmla="*/ 2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0"/>
                <a:gd name="T191" fmla="*/ 21 w 21"/>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0">
                  <a:moveTo>
                    <a:pt x="8" y="20"/>
                  </a:moveTo>
                  <a:lnTo>
                    <a:pt x="7" y="20"/>
                  </a:lnTo>
                  <a:lnTo>
                    <a:pt x="6" y="19"/>
                  </a:lnTo>
                  <a:lnTo>
                    <a:pt x="5" y="19"/>
                  </a:lnTo>
                  <a:lnTo>
                    <a:pt x="5" y="18"/>
                  </a:lnTo>
                  <a:lnTo>
                    <a:pt x="4" y="18"/>
                  </a:lnTo>
                  <a:lnTo>
                    <a:pt x="3" y="17"/>
                  </a:lnTo>
                  <a:lnTo>
                    <a:pt x="3" y="16"/>
                  </a:lnTo>
                  <a:lnTo>
                    <a:pt x="2" y="16"/>
                  </a:lnTo>
                  <a:lnTo>
                    <a:pt x="2" y="15"/>
                  </a:lnTo>
                  <a:lnTo>
                    <a:pt x="1" y="15"/>
                  </a:lnTo>
                  <a:lnTo>
                    <a:pt x="1" y="14"/>
                  </a:lnTo>
                  <a:lnTo>
                    <a:pt x="1" y="13"/>
                  </a:lnTo>
                  <a:lnTo>
                    <a:pt x="0" y="12"/>
                  </a:lnTo>
                  <a:lnTo>
                    <a:pt x="0" y="11"/>
                  </a:lnTo>
                  <a:lnTo>
                    <a:pt x="0" y="10"/>
                  </a:lnTo>
                  <a:lnTo>
                    <a:pt x="0" y="9"/>
                  </a:lnTo>
                  <a:lnTo>
                    <a:pt x="0" y="8"/>
                  </a:lnTo>
                  <a:lnTo>
                    <a:pt x="1" y="8"/>
                  </a:lnTo>
                  <a:lnTo>
                    <a:pt x="1" y="7"/>
                  </a:lnTo>
                  <a:lnTo>
                    <a:pt x="1" y="6"/>
                  </a:lnTo>
                  <a:lnTo>
                    <a:pt x="2" y="5"/>
                  </a:lnTo>
                  <a:lnTo>
                    <a:pt x="2" y="4"/>
                  </a:lnTo>
                  <a:lnTo>
                    <a:pt x="3" y="3"/>
                  </a:lnTo>
                  <a:lnTo>
                    <a:pt x="4" y="2"/>
                  </a:lnTo>
                  <a:lnTo>
                    <a:pt x="5" y="1"/>
                  </a:lnTo>
                  <a:lnTo>
                    <a:pt x="5" y="0"/>
                  </a:lnTo>
                  <a:lnTo>
                    <a:pt x="6" y="0"/>
                  </a:lnTo>
                  <a:lnTo>
                    <a:pt x="9" y="0"/>
                  </a:lnTo>
                  <a:lnTo>
                    <a:pt x="11" y="0"/>
                  </a:lnTo>
                  <a:lnTo>
                    <a:pt x="12" y="0"/>
                  </a:lnTo>
                  <a:lnTo>
                    <a:pt x="14" y="0"/>
                  </a:lnTo>
                  <a:lnTo>
                    <a:pt x="15" y="1"/>
                  </a:lnTo>
                  <a:lnTo>
                    <a:pt x="17" y="1"/>
                  </a:lnTo>
                  <a:lnTo>
                    <a:pt x="18" y="2"/>
                  </a:lnTo>
                  <a:lnTo>
                    <a:pt x="19" y="3"/>
                  </a:lnTo>
                  <a:lnTo>
                    <a:pt x="20" y="4"/>
                  </a:lnTo>
                  <a:lnTo>
                    <a:pt x="20" y="5"/>
                  </a:lnTo>
                  <a:lnTo>
                    <a:pt x="20" y="6"/>
                  </a:lnTo>
                  <a:lnTo>
                    <a:pt x="21" y="8"/>
                  </a:lnTo>
                  <a:lnTo>
                    <a:pt x="21" y="9"/>
                  </a:lnTo>
                  <a:lnTo>
                    <a:pt x="21" y="11"/>
                  </a:lnTo>
                  <a:lnTo>
                    <a:pt x="21" y="13"/>
                  </a:lnTo>
                  <a:lnTo>
                    <a:pt x="19" y="16"/>
                  </a:lnTo>
                  <a:lnTo>
                    <a:pt x="18" y="17"/>
                  </a:lnTo>
                  <a:lnTo>
                    <a:pt x="17" y="18"/>
                  </a:lnTo>
                  <a:lnTo>
                    <a:pt x="17" y="19"/>
                  </a:lnTo>
                  <a:lnTo>
                    <a:pt x="14" y="19"/>
                  </a:lnTo>
                  <a:lnTo>
                    <a:pt x="12" y="19"/>
                  </a:lnTo>
                  <a:lnTo>
                    <a:pt x="10" y="20"/>
                  </a:lnTo>
                  <a:lnTo>
                    <a:pt x="8" y="20"/>
                  </a:lnTo>
                  <a:close/>
                </a:path>
              </a:pathLst>
            </a:custGeom>
            <a:solidFill>
              <a:srgbClr val="F8C400"/>
            </a:solidFill>
            <a:ln w="9525">
              <a:noFill/>
              <a:round/>
              <a:headEnd/>
              <a:tailEnd/>
            </a:ln>
          </p:spPr>
          <p:txBody>
            <a:bodyPr/>
            <a:lstStyle/>
            <a:p>
              <a:endParaRPr lang="en-US"/>
            </a:p>
          </p:txBody>
        </p:sp>
        <p:sp>
          <p:nvSpPr>
            <p:cNvPr id="26739" name="Freeform 523"/>
            <p:cNvSpPr>
              <a:spLocks/>
            </p:cNvSpPr>
            <p:nvPr/>
          </p:nvSpPr>
          <p:spPr bwMode="auto">
            <a:xfrm>
              <a:off x="1102" y="1050"/>
              <a:ext cx="15" cy="7"/>
            </a:xfrm>
            <a:custGeom>
              <a:avLst/>
              <a:gdLst>
                <a:gd name="T0" fmla="*/ 2 w 15"/>
                <a:gd name="T1" fmla="*/ 7 h 7"/>
                <a:gd name="T2" fmla="*/ 1 w 15"/>
                <a:gd name="T3" fmla="*/ 7 h 7"/>
                <a:gd name="T4" fmla="*/ 0 w 15"/>
                <a:gd name="T5" fmla="*/ 6 h 7"/>
                <a:gd name="T6" fmla="*/ 0 w 15"/>
                <a:gd name="T7" fmla="*/ 5 h 7"/>
                <a:gd name="T8" fmla="*/ 0 w 15"/>
                <a:gd name="T9" fmla="*/ 3 h 7"/>
                <a:gd name="T10" fmla="*/ 0 w 15"/>
                <a:gd name="T11" fmla="*/ 1 h 7"/>
                <a:gd name="T12" fmla="*/ 0 w 15"/>
                <a:gd name="T13" fmla="*/ 0 h 7"/>
                <a:gd name="T14" fmla="*/ 2 w 15"/>
                <a:gd name="T15" fmla="*/ 0 h 7"/>
                <a:gd name="T16" fmla="*/ 4 w 15"/>
                <a:gd name="T17" fmla="*/ 0 h 7"/>
                <a:gd name="T18" fmla="*/ 6 w 15"/>
                <a:gd name="T19" fmla="*/ 0 h 7"/>
                <a:gd name="T20" fmla="*/ 8 w 15"/>
                <a:gd name="T21" fmla="*/ 0 h 7"/>
                <a:gd name="T22" fmla="*/ 10 w 15"/>
                <a:gd name="T23" fmla="*/ 0 h 7"/>
                <a:gd name="T24" fmla="*/ 11 w 15"/>
                <a:gd name="T25" fmla="*/ 0 h 7"/>
                <a:gd name="T26" fmla="*/ 13 w 15"/>
                <a:gd name="T27" fmla="*/ 0 h 7"/>
                <a:gd name="T28" fmla="*/ 15 w 15"/>
                <a:gd name="T29" fmla="*/ 0 h 7"/>
                <a:gd name="T30" fmla="*/ 15 w 15"/>
                <a:gd name="T31" fmla="*/ 2 h 7"/>
                <a:gd name="T32" fmla="*/ 15 w 15"/>
                <a:gd name="T33" fmla="*/ 3 h 7"/>
                <a:gd name="T34" fmla="*/ 15 w 15"/>
                <a:gd name="T35" fmla="*/ 5 h 7"/>
                <a:gd name="T36" fmla="*/ 15 w 15"/>
                <a:gd name="T37" fmla="*/ 6 h 7"/>
                <a:gd name="T38" fmla="*/ 14 w 15"/>
                <a:gd name="T39" fmla="*/ 7 h 7"/>
                <a:gd name="T40" fmla="*/ 12 w 15"/>
                <a:gd name="T41" fmla="*/ 7 h 7"/>
                <a:gd name="T42" fmla="*/ 10 w 15"/>
                <a:gd name="T43" fmla="*/ 7 h 7"/>
                <a:gd name="T44" fmla="*/ 8 w 15"/>
                <a:gd name="T45" fmla="*/ 7 h 7"/>
                <a:gd name="T46" fmla="*/ 7 w 15"/>
                <a:gd name="T47" fmla="*/ 7 h 7"/>
                <a:gd name="T48" fmla="*/ 5 w 15"/>
                <a:gd name="T49" fmla="*/ 7 h 7"/>
                <a:gd name="T50" fmla="*/ 3 w 15"/>
                <a:gd name="T51" fmla="*/ 7 h 7"/>
                <a:gd name="T52" fmla="*/ 2 w 15"/>
                <a:gd name="T53" fmla="*/ 7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7"/>
                <a:gd name="T83" fmla="*/ 15 w 15"/>
                <a:gd name="T84" fmla="*/ 7 h 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7">
                  <a:moveTo>
                    <a:pt x="2" y="7"/>
                  </a:moveTo>
                  <a:lnTo>
                    <a:pt x="1" y="7"/>
                  </a:lnTo>
                  <a:lnTo>
                    <a:pt x="0" y="6"/>
                  </a:lnTo>
                  <a:lnTo>
                    <a:pt x="0" y="5"/>
                  </a:lnTo>
                  <a:lnTo>
                    <a:pt x="0" y="3"/>
                  </a:lnTo>
                  <a:lnTo>
                    <a:pt x="0" y="1"/>
                  </a:lnTo>
                  <a:lnTo>
                    <a:pt x="0" y="0"/>
                  </a:lnTo>
                  <a:lnTo>
                    <a:pt x="2" y="0"/>
                  </a:lnTo>
                  <a:lnTo>
                    <a:pt x="4" y="0"/>
                  </a:lnTo>
                  <a:lnTo>
                    <a:pt x="6" y="0"/>
                  </a:lnTo>
                  <a:lnTo>
                    <a:pt x="8" y="0"/>
                  </a:lnTo>
                  <a:lnTo>
                    <a:pt x="10" y="0"/>
                  </a:lnTo>
                  <a:lnTo>
                    <a:pt x="11" y="0"/>
                  </a:lnTo>
                  <a:lnTo>
                    <a:pt x="13" y="0"/>
                  </a:lnTo>
                  <a:lnTo>
                    <a:pt x="15" y="0"/>
                  </a:lnTo>
                  <a:lnTo>
                    <a:pt x="15" y="2"/>
                  </a:lnTo>
                  <a:lnTo>
                    <a:pt x="15" y="3"/>
                  </a:lnTo>
                  <a:lnTo>
                    <a:pt x="15" y="5"/>
                  </a:lnTo>
                  <a:lnTo>
                    <a:pt x="15" y="6"/>
                  </a:lnTo>
                  <a:lnTo>
                    <a:pt x="14" y="7"/>
                  </a:lnTo>
                  <a:lnTo>
                    <a:pt x="12" y="7"/>
                  </a:lnTo>
                  <a:lnTo>
                    <a:pt x="10" y="7"/>
                  </a:lnTo>
                  <a:lnTo>
                    <a:pt x="8" y="7"/>
                  </a:lnTo>
                  <a:lnTo>
                    <a:pt x="7" y="7"/>
                  </a:lnTo>
                  <a:lnTo>
                    <a:pt x="5" y="7"/>
                  </a:lnTo>
                  <a:lnTo>
                    <a:pt x="3" y="7"/>
                  </a:lnTo>
                  <a:lnTo>
                    <a:pt x="2" y="7"/>
                  </a:lnTo>
                  <a:close/>
                </a:path>
              </a:pathLst>
            </a:custGeom>
            <a:solidFill>
              <a:srgbClr val="A98F00"/>
            </a:solidFill>
            <a:ln w="9525">
              <a:noFill/>
              <a:round/>
              <a:headEnd/>
              <a:tailEnd/>
            </a:ln>
          </p:spPr>
          <p:txBody>
            <a:bodyPr/>
            <a:lstStyle/>
            <a:p>
              <a:endParaRPr lang="en-US"/>
            </a:p>
          </p:txBody>
        </p:sp>
        <p:sp>
          <p:nvSpPr>
            <p:cNvPr id="26740" name="Freeform 524"/>
            <p:cNvSpPr>
              <a:spLocks/>
            </p:cNvSpPr>
            <p:nvPr/>
          </p:nvSpPr>
          <p:spPr bwMode="auto">
            <a:xfrm>
              <a:off x="1129" y="1050"/>
              <a:ext cx="14" cy="7"/>
            </a:xfrm>
            <a:custGeom>
              <a:avLst/>
              <a:gdLst>
                <a:gd name="T0" fmla="*/ 1 w 14"/>
                <a:gd name="T1" fmla="*/ 7 h 7"/>
                <a:gd name="T2" fmla="*/ 1 w 14"/>
                <a:gd name="T3" fmla="*/ 5 h 7"/>
                <a:gd name="T4" fmla="*/ 1 w 14"/>
                <a:gd name="T5" fmla="*/ 4 h 7"/>
                <a:gd name="T6" fmla="*/ 0 w 14"/>
                <a:gd name="T7" fmla="*/ 2 h 7"/>
                <a:gd name="T8" fmla="*/ 0 w 14"/>
                <a:gd name="T9" fmla="*/ 0 h 7"/>
                <a:gd name="T10" fmla="*/ 2 w 14"/>
                <a:gd name="T11" fmla="*/ 0 h 7"/>
                <a:gd name="T12" fmla="*/ 4 w 14"/>
                <a:gd name="T13" fmla="*/ 0 h 7"/>
                <a:gd name="T14" fmla="*/ 5 w 14"/>
                <a:gd name="T15" fmla="*/ 0 h 7"/>
                <a:gd name="T16" fmla="*/ 7 w 14"/>
                <a:gd name="T17" fmla="*/ 0 h 7"/>
                <a:gd name="T18" fmla="*/ 9 w 14"/>
                <a:gd name="T19" fmla="*/ 0 h 7"/>
                <a:gd name="T20" fmla="*/ 11 w 14"/>
                <a:gd name="T21" fmla="*/ 0 h 7"/>
                <a:gd name="T22" fmla="*/ 12 w 14"/>
                <a:gd name="T23" fmla="*/ 0 h 7"/>
                <a:gd name="T24" fmla="*/ 14 w 14"/>
                <a:gd name="T25" fmla="*/ 0 h 7"/>
                <a:gd name="T26" fmla="*/ 14 w 14"/>
                <a:gd name="T27" fmla="*/ 2 h 7"/>
                <a:gd name="T28" fmla="*/ 14 w 14"/>
                <a:gd name="T29" fmla="*/ 3 h 7"/>
                <a:gd name="T30" fmla="*/ 14 w 14"/>
                <a:gd name="T31" fmla="*/ 5 h 7"/>
                <a:gd name="T32" fmla="*/ 13 w 14"/>
                <a:gd name="T33" fmla="*/ 6 h 7"/>
                <a:gd name="T34" fmla="*/ 12 w 14"/>
                <a:gd name="T35" fmla="*/ 7 h 7"/>
                <a:gd name="T36" fmla="*/ 10 w 14"/>
                <a:gd name="T37" fmla="*/ 7 h 7"/>
                <a:gd name="T38" fmla="*/ 9 w 14"/>
                <a:gd name="T39" fmla="*/ 7 h 7"/>
                <a:gd name="T40" fmla="*/ 7 w 14"/>
                <a:gd name="T41" fmla="*/ 7 h 7"/>
                <a:gd name="T42" fmla="*/ 6 w 14"/>
                <a:gd name="T43" fmla="*/ 7 h 7"/>
                <a:gd name="T44" fmla="*/ 4 w 14"/>
                <a:gd name="T45" fmla="*/ 7 h 7"/>
                <a:gd name="T46" fmla="*/ 2 w 14"/>
                <a:gd name="T47" fmla="*/ 7 h 7"/>
                <a:gd name="T48" fmla="*/ 1 w 14"/>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7"/>
                <a:gd name="T77" fmla="*/ 14 w 1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7">
                  <a:moveTo>
                    <a:pt x="1" y="7"/>
                  </a:moveTo>
                  <a:lnTo>
                    <a:pt x="1" y="5"/>
                  </a:lnTo>
                  <a:lnTo>
                    <a:pt x="1" y="4"/>
                  </a:lnTo>
                  <a:lnTo>
                    <a:pt x="0" y="2"/>
                  </a:lnTo>
                  <a:lnTo>
                    <a:pt x="0" y="0"/>
                  </a:lnTo>
                  <a:lnTo>
                    <a:pt x="2" y="0"/>
                  </a:lnTo>
                  <a:lnTo>
                    <a:pt x="4" y="0"/>
                  </a:lnTo>
                  <a:lnTo>
                    <a:pt x="5" y="0"/>
                  </a:lnTo>
                  <a:lnTo>
                    <a:pt x="7" y="0"/>
                  </a:lnTo>
                  <a:lnTo>
                    <a:pt x="9" y="0"/>
                  </a:lnTo>
                  <a:lnTo>
                    <a:pt x="11" y="0"/>
                  </a:lnTo>
                  <a:lnTo>
                    <a:pt x="12" y="0"/>
                  </a:lnTo>
                  <a:lnTo>
                    <a:pt x="14" y="0"/>
                  </a:lnTo>
                  <a:lnTo>
                    <a:pt x="14" y="2"/>
                  </a:lnTo>
                  <a:lnTo>
                    <a:pt x="14" y="3"/>
                  </a:lnTo>
                  <a:lnTo>
                    <a:pt x="14" y="5"/>
                  </a:lnTo>
                  <a:lnTo>
                    <a:pt x="13" y="6"/>
                  </a:lnTo>
                  <a:lnTo>
                    <a:pt x="12" y="7"/>
                  </a:lnTo>
                  <a:lnTo>
                    <a:pt x="10" y="7"/>
                  </a:lnTo>
                  <a:lnTo>
                    <a:pt x="9" y="7"/>
                  </a:lnTo>
                  <a:lnTo>
                    <a:pt x="7" y="7"/>
                  </a:lnTo>
                  <a:lnTo>
                    <a:pt x="6" y="7"/>
                  </a:lnTo>
                  <a:lnTo>
                    <a:pt x="4" y="7"/>
                  </a:lnTo>
                  <a:lnTo>
                    <a:pt x="2" y="7"/>
                  </a:lnTo>
                  <a:lnTo>
                    <a:pt x="1" y="7"/>
                  </a:lnTo>
                  <a:close/>
                </a:path>
              </a:pathLst>
            </a:custGeom>
            <a:solidFill>
              <a:srgbClr val="A98F00"/>
            </a:solidFill>
            <a:ln w="9525">
              <a:noFill/>
              <a:round/>
              <a:headEnd/>
              <a:tailEnd/>
            </a:ln>
          </p:spPr>
          <p:txBody>
            <a:bodyPr/>
            <a:lstStyle/>
            <a:p>
              <a:endParaRPr lang="en-US"/>
            </a:p>
          </p:txBody>
        </p:sp>
        <p:sp>
          <p:nvSpPr>
            <p:cNvPr id="26741" name="Freeform 525"/>
            <p:cNvSpPr>
              <a:spLocks/>
            </p:cNvSpPr>
            <p:nvPr/>
          </p:nvSpPr>
          <p:spPr bwMode="auto">
            <a:xfrm>
              <a:off x="897" y="1049"/>
              <a:ext cx="26" cy="7"/>
            </a:xfrm>
            <a:custGeom>
              <a:avLst/>
              <a:gdLst>
                <a:gd name="T0" fmla="*/ 21 w 26"/>
                <a:gd name="T1" fmla="*/ 7 h 7"/>
                <a:gd name="T2" fmla="*/ 18 w 26"/>
                <a:gd name="T3" fmla="*/ 7 h 7"/>
                <a:gd name="T4" fmla="*/ 15 w 26"/>
                <a:gd name="T5" fmla="*/ 7 h 7"/>
                <a:gd name="T6" fmla="*/ 13 w 26"/>
                <a:gd name="T7" fmla="*/ 7 h 7"/>
                <a:gd name="T8" fmla="*/ 10 w 26"/>
                <a:gd name="T9" fmla="*/ 7 h 7"/>
                <a:gd name="T10" fmla="*/ 8 w 26"/>
                <a:gd name="T11" fmla="*/ 7 h 7"/>
                <a:gd name="T12" fmla="*/ 5 w 26"/>
                <a:gd name="T13" fmla="*/ 7 h 7"/>
                <a:gd name="T14" fmla="*/ 2 w 26"/>
                <a:gd name="T15" fmla="*/ 7 h 7"/>
                <a:gd name="T16" fmla="*/ 0 w 26"/>
                <a:gd name="T17" fmla="*/ 7 h 7"/>
                <a:gd name="T18" fmla="*/ 0 w 26"/>
                <a:gd name="T19" fmla="*/ 5 h 7"/>
                <a:gd name="T20" fmla="*/ 0 w 26"/>
                <a:gd name="T21" fmla="*/ 3 h 7"/>
                <a:gd name="T22" fmla="*/ 0 w 26"/>
                <a:gd name="T23" fmla="*/ 2 h 7"/>
                <a:gd name="T24" fmla="*/ 0 w 26"/>
                <a:gd name="T25" fmla="*/ 0 h 7"/>
                <a:gd name="T26" fmla="*/ 3 w 26"/>
                <a:gd name="T27" fmla="*/ 0 h 7"/>
                <a:gd name="T28" fmla="*/ 6 w 26"/>
                <a:gd name="T29" fmla="*/ 0 h 7"/>
                <a:gd name="T30" fmla="*/ 9 w 26"/>
                <a:gd name="T31" fmla="*/ 0 h 7"/>
                <a:gd name="T32" fmla="*/ 13 w 26"/>
                <a:gd name="T33" fmla="*/ 0 h 7"/>
                <a:gd name="T34" fmla="*/ 16 w 26"/>
                <a:gd name="T35" fmla="*/ 0 h 7"/>
                <a:gd name="T36" fmla="*/ 19 w 26"/>
                <a:gd name="T37" fmla="*/ 0 h 7"/>
                <a:gd name="T38" fmla="*/ 22 w 26"/>
                <a:gd name="T39" fmla="*/ 0 h 7"/>
                <a:gd name="T40" fmla="*/ 26 w 26"/>
                <a:gd name="T41" fmla="*/ 0 h 7"/>
                <a:gd name="T42" fmla="*/ 26 w 26"/>
                <a:gd name="T43" fmla="*/ 2 h 7"/>
                <a:gd name="T44" fmla="*/ 26 w 26"/>
                <a:gd name="T45" fmla="*/ 4 h 7"/>
                <a:gd name="T46" fmla="*/ 26 w 26"/>
                <a:gd name="T47" fmla="*/ 5 h 7"/>
                <a:gd name="T48" fmla="*/ 26 w 26"/>
                <a:gd name="T49" fmla="*/ 7 h 7"/>
                <a:gd name="T50" fmla="*/ 25 w 26"/>
                <a:gd name="T51" fmla="*/ 7 h 7"/>
                <a:gd name="T52" fmla="*/ 24 w 26"/>
                <a:gd name="T53" fmla="*/ 7 h 7"/>
                <a:gd name="T54" fmla="*/ 22 w 26"/>
                <a:gd name="T55" fmla="*/ 7 h 7"/>
                <a:gd name="T56" fmla="*/ 21 w 26"/>
                <a:gd name="T57" fmla="*/ 7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7"/>
                <a:gd name="T89" fmla="*/ 26 w 26"/>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7">
                  <a:moveTo>
                    <a:pt x="21" y="7"/>
                  </a:moveTo>
                  <a:lnTo>
                    <a:pt x="18" y="7"/>
                  </a:lnTo>
                  <a:lnTo>
                    <a:pt x="15" y="7"/>
                  </a:lnTo>
                  <a:lnTo>
                    <a:pt x="13" y="7"/>
                  </a:lnTo>
                  <a:lnTo>
                    <a:pt x="10" y="7"/>
                  </a:lnTo>
                  <a:lnTo>
                    <a:pt x="8" y="7"/>
                  </a:lnTo>
                  <a:lnTo>
                    <a:pt x="5" y="7"/>
                  </a:lnTo>
                  <a:lnTo>
                    <a:pt x="2" y="7"/>
                  </a:lnTo>
                  <a:lnTo>
                    <a:pt x="0" y="7"/>
                  </a:lnTo>
                  <a:lnTo>
                    <a:pt x="0" y="5"/>
                  </a:lnTo>
                  <a:lnTo>
                    <a:pt x="0" y="3"/>
                  </a:lnTo>
                  <a:lnTo>
                    <a:pt x="0" y="2"/>
                  </a:lnTo>
                  <a:lnTo>
                    <a:pt x="0" y="0"/>
                  </a:lnTo>
                  <a:lnTo>
                    <a:pt x="3" y="0"/>
                  </a:lnTo>
                  <a:lnTo>
                    <a:pt x="6" y="0"/>
                  </a:lnTo>
                  <a:lnTo>
                    <a:pt x="9" y="0"/>
                  </a:lnTo>
                  <a:lnTo>
                    <a:pt x="13" y="0"/>
                  </a:lnTo>
                  <a:lnTo>
                    <a:pt x="16" y="0"/>
                  </a:lnTo>
                  <a:lnTo>
                    <a:pt x="19" y="0"/>
                  </a:lnTo>
                  <a:lnTo>
                    <a:pt x="22" y="0"/>
                  </a:lnTo>
                  <a:lnTo>
                    <a:pt x="26" y="0"/>
                  </a:lnTo>
                  <a:lnTo>
                    <a:pt x="26" y="2"/>
                  </a:lnTo>
                  <a:lnTo>
                    <a:pt x="26" y="4"/>
                  </a:lnTo>
                  <a:lnTo>
                    <a:pt x="26" y="5"/>
                  </a:lnTo>
                  <a:lnTo>
                    <a:pt x="26" y="7"/>
                  </a:lnTo>
                  <a:lnTo>
                    <a:pt x="25" y="7"/>
                  </a:lnTo>
                  <a:lnTo>
                    <a:pt x="24" y="7"/>
                  </a:lnTo>
                  <a:lnTo>
                    <a:pt x="22" y="7"/>
                  </a:lnTo>
                  <a:lnTo>
                    <a:pt x="21" y="7"/>
                  </a:lnTo>
                  <a:close/>
                </a:path>
              </a:pathLst>
            </a:custGeom>
            <a:solidFill>
              <a:srgbClr val="A98F00"/>
            </a:solidFill>
            <a:ln w="9525">
              <a:noFill/>
              <a:round/>
              <a:headEnd/>
              <a:tailEnd/>
            </a:ln>
          </p:spPr>
          <p:txBody>
            <a:bodyPr/>
            <a:lstStyle/>
            <a:p>
              <a:endParaRPr lang="en-US"/>
            </a:p>
          </p:txBody>
        </p:sp>
        <p:sp>
          <p:nvSpPr>
            <p:cNvPr id="26742" name="Freeform 526"/>
            <p:cNvSpPr>
              <a:spLocks/>
            </p:cNvSpPr>
            <p:nvPr/>
          </p:nvSpPr>
          <p:spPr bwMode="auto">
            <a:xfrm>
              <a:off x="1021" y="1050"/>
              <a:ext cx="25" cy="6"/>
            </a:xfrm>
            <a:custGeom>
              <a:avLst/>
              <a:gdLst>
                <a:gd name="T0" fmla="*/ 0 w 25"/>
                <a:gd name="T1" fmla="*/ 6 h 6"/>
                <a:gd name="T2" fmla="*/ 0 w 25"/>
                <a:gd name="T3" fmla="*/ 5 h 6"/>
                <a:gd name="T4" fmla="*/ 0 w 25"/>
                <a:gd name="T5" fmla="*/ 3 h 6"/>
                <a:gd name="T6" fmla="*/ 0 w 25"/>
                <a:gd name="T7" fmla="*/ 1 h 6"/>
                <a:gd name="T8" fmla="*/ 0 w 25"/>
                <a:gd name="T9" fmla="*/ 0 h 6"/>
                <a:gd name="T10" fmla="*/ 4 w 25"/>
                <a:gd name="T11" fmla="*/ 0 h 6"/>
                <a:gd name="T12" fmla="*/ 7 w 25"/>
                <a:gd name="T13" fmla="*/ 0 h 6"/>
                <a:gd name="T14" fmla="*/ 10 w 25"/>
                <a:gd name="T15" fmla="*/ 0 h 6"/>
                <a:gd name="T16" fmla="*/ 13 w 25"/>
                <a:gd name="T17" fmla="*/ 0 h 6"/>
                <a:gd name="T18" fmla="*/ 16 w 25"/>
                <a:gd name="T19" fmla="*/ 0 h 6"/>
                <a:gd name="T20" fmla="*/ 19 w 25"/>
                <a:gd name="T21" fmla="*/ 0 h 6"/>
                <a:gd name="T22" fmla="*/ 22 w 25"/>
                <a:gd name="T23" fmla="*/ 0 h 6"/>
                <a:gd name="T24" fmla="*/ 25 w 25"/>
                <a:gd name="T25" fmla="*/ 0 h 6"/>
                <a:gd name="T26" fmla="*/ 25 w 25"/>
                <a:gd name="T27" fmla="*/ 1 h 6"/>
                <a:gd name="T28" fmla="*/ 25 w 25"/>
                <a:gd name="T29" fmla="*/ 3 h 6"/>
                <a:gd name="T30" fmla="*/ 25 w 25"/>
                <a:gd name="T31" fmla="*/ 5 h 6"/>
                <a:gd name="T32" fmla="*/ 25 w 25"/>
                <a:gd name="T33" fmla="*/ 6 h 6"/>
                <a:gd name="T34" fmla="*/ 22 w 25"/>
                <a:gd name="T35" fmla="*/ 6 h 6"/>
                <a:gd name="T36" fmla="*/ 19 w 25"/>
                <a:gd name="T37" fmla="*/ 6 h 6"/>
                <a:gd name="T38" fmla="*/ 16 w 25"/>
                <a:gd name="T39" fmla="*/ 6 h 6"/>
                <a:gd name="T40" fmla="*/ 13 w 25"/>
                <a:gd name="T41" fmla="*/ 6 h 6"/>
                <a:gd name="T42" fmla="*/ 10 w 25"/>
                <a:gd name="T43" fmla="*/ 6 h 6"/>
                <a:gd name="T44" fmla="*/ 7 w 25"/>
                <a:gd name="T45" fmla="*/ 6 h 6"/>
                <a:gd name="T46" fmla="*/ 4 w 25"/>
                <a:gd name="T47" fmla="*/ 6 h 6"/>
                <a:gd name="T48" fmla="*/ 0 w 25"/>
                <a:gd name="T49" fmla="*/ 6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6"/>
                <a:gd name="T77" fmla="*/ 25 w 25"/>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6">
                  <a:moveTo>
                    <a:pt x="0" y="6"/>
                  </a:moveTo>
                  <a:lnTo>
                    <a:pt x="0" y="5"/>
                  </a:lnTo>
                  <a:lnTo>
                    <a:pt x="0" y="3"/>
                  </a:lnTo>
                  <a:lnTo>
                    <a:pt x="0" y="1"/>
                  </a:lnTo>
                  <a:lnTo>
                    <a:pt x="0" y="0"/>
                  </a:lnTo>
                  <a:lnTo>
                    <a:pt x="4" y="0"/>
                  </a:lnTo>
                  <a:lnTo>
                    <a:pt x="7" y="0"/>
                  </a:lnTo>
                  <a:lnTo>
                    <a:pt x="10" y="0"/>
                  </a:lnTo>
                  <a:lnTo>
                    <a:pt x="13" y="0"/>
                  </a:lnTo>
                  <a:lnTo>
                    <a:pt x="16" y="0"/>
                  </a:lnTo>
                  <a:lnTo>
                    <a:pt x="19" y="0"/>
                  </a:lnTo>
                  <a:lnTo>
                    <a:pt x="22" y="0"/>
                  </a:lnTo>
                  <a:lnTo>
                    <a:pt x="25" y="0"/>
                  </a:lnTo>
                  <a:lnTo>
                    <a:pt x="25" y="1"/>
                  </a:lnTo>
                  <a:lnTo>
                    <a:pt x="25" y="3"/>
                  </a:lnTo>
                  <a:lnTo>
                    <a:pt x="25" y="5"/>
                  </a:lnTo>
                  <a:lnTo>
                    <a:pt x="25" y="6"/>
                  </a:lnTo>
                  <a:lnTo>
                    <a:pt x="22" y="6"/>
                  </a:lnTo>
                  <a:lnTo>
                    <a:pt x="19" y="6"/>
                  </a:lnTo>
                  <a:lnTo>
                    <a:pt x="16" y="6"/>
                  </a:lnTo>
                  <a:lnTo>
                    <a:pt x="13" y="6"/>
                  </a:lnTo>
                  <a:lnTo>
                    <a:pt x="10" y="6"/>
                  </a:lnTo>
                  <a:lnTo>
                    <a:pt x="7" y="6"/>
                  </a:lnTo>
                  <a:lnTo>
                    <a:pt x="4" y="6"/>
                  </a:lnTo>
                  <a:lnTo>
                    <a:pt x="0" y="6"/>
                  </a:lnTo>
                  <a:close/>
                </a:path>
              </a:pathLst>
            </a:custGeom>
            <a:solidFill>
              <a:srgbClr val="A98F00"/>
            </a:solidFill>
            <a:ln w="9525">
              <a:noFill/>
              <a:round/>
              <a:headEnd/>
              <a:tailEnd/>
            </a:ln>
          </p:spPr>
          <p:txBody>
            <a:bodyPr/>
            <a:lstStyle/>
            <a:p>
              <a:endParaRPr lang="en-US"/>
            </a:p>
          </p:txBody>
        </p:sp>
        <p:sp>
          <p:nvSpPr>
            <p:cNvPr id="26743" name="Freeform 527"/>
            <p:cNvSpPr>
              <a:spLocks/>
            </p:cNvSpPr>
            <p:nvPr/>
          </p:nvSpPr>
          <p:spPr bwMode="auto">
            <a:xfrm>
              <a:off x="1056" y="1050"/>
              <a:ext cx="12" cy="6"/>
            </a:xfrm>
            <a:custGeom>
              <a:avLst/>
              <a:gdLst>
                <a:gd name="T0" fmla="*/ 0 w 12"/>
                <a:gd name="T1" fmla="*/ 6 h 6"/>
                <a:gd name="T2" fmla="*/ 0 w 12"/>
                <a:gd name="T3" fmla="*/ 5 h 6"/>
                <a:gd name="T4" fmla="*/ 0 w 12"/>
                <a:gd name="T5" fmla="*/ 3 h 6"/>
                <a:gd name="T6" fmla="*/ 0 w 12"/>
                <a:gd name="T7" fmla="*/ 2 h 6"/>
                <a:gd name="T8" fmla="*/ 0 w 12"/>
                <a:gd name="T9" fmla="*/ 0 h 6"/>
                <a:gd name="T10" fmla="*/ 3 w 12"/>
                <a:gd name="T11" fmla="*/ 0 h 6"/>
                <a:gd name="T12" fmla="*/ 6 w 12"/>
                <a:gd name="T13" fmla="*/ 0 h 6"/>
                <a:gd name="T14" fmla="*/ 9 w 12"/>
                <a:gd name="T15" fmla="*/ 0 h 6"/>
                <a:gd name="T16" fmla="*/ 12 w 12"/>
                <a:gd name="T17" fmla="*/ 0 h 6"/>
                <a:gd name="T18" fmla="*/ 12 w 12"/>
                <a:gd name="T19" fmla="*/ 1 h 6"/>
                <a:gd name="T20" fmla="*/ 12 w 12"/>
                <a:gd name="T21" fmla="*/ 3 h 6"/>
                <a:gd name="T22" fmla="*/ 12 w 12"/>
                <a:gd name="T23" fmla="*/ 5 h 6"/>
                <a:gd name="T24" fmla="*/ 12 w 12"/>
                <a:gd name="T25" fmla="*/ 6 h 6"/>
                <a:gd name="T26" fmla="*/ 9 w 12"/>
                <a:gd name="T27" fmla="*/ 6 h 6"/>
                <a:gd name="T28" fmla="*/ 6 w 12"/>
                <a:gd name="T29" fmla="*/ 6 h 6"/>
                <a:gd name="T30" fmla="*/ 3 w 12"/>
                <a:gd name="T31" fmla="*/ 6 h 6"/>
                <a:gd name="T32" fmla="*/ 0 w 12"/>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6"/>
                  </a:moveTo>
                  <a:lnTo>
                    <a:pt x="0" y="5"/>
                  </a:lnTo>
                  <a:lnTo>
                    <a:pt x="0" y="3"/>
                  </a:lnTo>
                  <a:lnTo>
                    <a:pt x="0" y="2"/>
                  </a:lnTo>
                  <a:lnTo>
                    <a:pt x="0" y="0"/>
                  </a:lnTo>
                  <a:lnTo>
                    <a:pt x="3" y="0"/>
                  </a:lnTo>
                  <a:lnTo>
                    <a:pt x="6" y="0"/>
                  </a:lnTo>
                  <a:lnTo>
                    <a:pt x="9" y="0"/>
                  </a:lnTo>
                  <a:lnTo>
                    <a:pt x="12" y="0"/>
                  </a:lnTo>
                  <a:lnTo>
                    <a:pt x="12" y="1"/>
                  </a:lnTo>
                  <a:lnTo>
                    <a:pt x="12" y="3"/>
                  </a:lnTo>
                  <a:lnTo>
                    <a:pt x="12" y="5"/>
                  </a:lnTo>
                  <a:lnTo>
                    <a:pt x="12" y="6"/>
                  </a:lnTo>
                  <a:lnTo>
                    <a:pt x="9" y="6"/>
                  </a:lnTo>
                  <a:lnTo>
                    <a:pt x="6" y="6"/>
                  </a:lnTo>
                  <a:lnTo>
                    <a:pt x="3" y="6"/>
                  </a:lnTo>
                  <a:lnTo>
                    <a:pt x="0" y="6"/>
                  </a:lnTo>
                  <a:close/>
                </a:path>
              </a:pathLst>
            </a:custGeom>
            <a:solidFill>
              <a:srgbClr val="A98F00"/>
            </a:solidFill>
            <a:ln w="9525">
              <a:noFill/>
              <a:round/>
              <a:headEnd/>
              <a:tailEnd/>
            </a:ln>
          </p:spPr>
          <p:txBody>
            <a:bodyPr/>
            <a:lstStyle/>
            <a:p>
              <a:endParaRPr lang="en-US"/>
            </a:p>
          </p:txBody>
        </p:sp>
        <p:sp>
          <p:nvSpPr>
            <p:cNvPr id="26744" name="Freeform 528"/>
            <p:cNvSpPr>
              <a:spLocks/>
            </p:cNvSpPr>
            <p:nvPr/>
          </p:nvSpPr>
          <p:spPr bwMode="auto">
            <a:xfrm>
              <a:off x="1081" y="1050"/>
              <a:ext cx="10" cy="6"/>
            </a:xfrm>
            <a:custGeom>
              <a:avLst/>
              <a:gdLst>
                <a:gd name="T0" fmla="*/ 0 w 10"/>
                <a:gd name="T1" fmla="*/ 6 h 6"/>
                <a:gd name="T2" fmla="*/ 0 w 10"/>
                <a:gd name="T3" fmla="*/ 5 h 6"/>
                <a:gd name="T4" fmla="*/ 0 w 10"/>
                <a:gd name="T5" fmla="*/ 3 h 6"/>
                <a:gd name="T6" fmla="*/ 0 w 10"/>
                <a:gd name="T7" fmla="*/ 1 h 6"/>
                <a:gd name="T8" fmla="*/ 0 w 10"/>
                <a:gd name="T9" fmla="*/ 0 h 6"/>
                <a:gd name="T10" fmla="*/ 2 w 10"/>
                <a:gd name="T11" fmla="*/ 0 h 6"/>
                <a:gd name="T12" fmla="*/ 5 w 10"/>
                <a:gd name="T13" fmla="*/ 0 h 6"/>
                <a:gd name="T14" fmla="*/ 7 w 10"/>
                <a:gd name="T15" fmla="*/ 0 h 6"/>
                <a:gd name="T16" fmla="*/ 10 w 10"/>
                <a:gd name="T17" fmla="*/ 0 h 6"/>
                <a:gd name="T18" fmla="*/ 10 w 10"/>
                <a:gd name="T19" fmla="*/ 1 h 6"/>
                <a:gd name="T20" fmla="*/ 10 w 10"/>
                <a:gd name="T21" fmla="*/ 3 h 6"/>
                <a:gd name="T22" fmla="*/ 10 w 10"/>
                <a:gd name="T23" fmla="*/ 5 h 6"/>
                <a:gd name="T24" fmla="*/ 10 w 10"/>
                <a:gd name="T25" fmla="*/ 6 h 6"/>
                <a:gd name="T26" fmla="*/ 7 w 10"/>
                <a:gd name="T27" fmla="*/ 6 h 6"/>
                <a:gd name="T28" fmla="*/ 5 w 10"/>
                <a:gd name="T29" fmla="*/ 6 h 6"/>
                <a:gd name="T30" fmla="*/ 2 w 10"/>
                <a:gd name="T31" fmla="*/ 6 h 6"/>
                <a:gd name="T32" fmla="*/ 0 w 1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6"/>
                <a:gd name="T53" fmla="*/ 10 w 1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6">
                  <a:moveTo>
                    <a:pt x="0" y="6"/>
                  </a:moveTo>
                  <a:lnTo>
                    <a:pt x="0" y="5"/>
                  </a:lnTo>
                  <a:lnTo>
                    <a:pt x="0" y="3"/>
                  </a:lnTo>
                  <a:lnTo>
                    <a:pt x="0" y="1"/>
                  </a:lnTo>
                  <a:lnTo>
                    <a:pt x="0" y="0"/>
                  </a:lnTo>
                  <a:lnTo>
                    <a:pt x="2" y="0"/>
                  </a:lnTo>
                  <a:lnTo>
                    <a:pt x="5" y="0"/>
                  </a:lnTo>
                  <a:lnTo>
                    <a:pt x="7" y="0"/>
                  </a:lnTo>
                  <a:lnTo>
                    <a:pt x="10" y="0"/>
                  </a:lnTo>
                  <a:lnTo>
                    <a:pt x="10" y="1"/>
                  </a:lnTo>
                  <a:lnTo>
                    <a:pt x="10" y="3"/>
                  </a:lnTo>
                  <a:lnTo>
                    <a:pt x="10" y="5"/>
                  </a:lnTo>
                  <a:lnTo>
                    <a:pt x="10" y="6"/>
                  </a:lnTo>
                  <a:lnTo>
                    <a:pt x="7" y="6"/>
                  </a:lnTo>
                  <a:lnTo>
                    <a:pt x="5" y="6"/>
                  </a:lnTo>
                  <a:lnTo>
                    <a:pt x="2" y="6"/>
                  </a:lnTo>
                  <a:lnTo>
                    <a:pt x="0" y="6"/>
                  </a:lnTo>
                  <a:close/>
                </a:path>
              </a:pathLst>
            </a:custGeom>
            <a:solidFill>
              <a:srgbClr val="A98F00"/>
            </a:solidFill>
            <a:ln w="9525">
              <a:noFill/>
              <a:round/>
              <a:headEnd/>
              <a:tailEnd/>
            </a:ln>
          </p:spPr>
          <p:txBody>
            <a:bodyPr/>
            <a:lstStyle/>
            <a:p>
              <a:endParaRPr lang="en-US"/>
            </a:p>
          </p:txBody>
        </p:sp>
        <p:sp>
          <p:nvSpPr>
            <p:cNvPr id="26745" name="Freeform 529"/>
            <p:cNvSpPr>
              <a:spLocks/>
            </p:cNvSpPr>
            <p:nvPr/>
          </p:nvSpPr>
          <p:spPr bwMode="auto">
            <a:xfrm>
              <a:off x="450" y="1036"/>
              <a:ext cx="21" cy="20"/>
            </a:xfrm>
            <a:custGeom>
              <a:avLst/>
              <a:gdLst>
                <a:gd name="T0" fmla="*/ 6 w 21"/>
                <a:gd name="T1" fmla="*/ 20 h 20"/>
                <a:gd name="T2" fmla="*/ 4 w 21"/>
                <a:gd name="T3" fmla="*/ 18 h 20"/>
                <a:gd name="T4" fmla="*/ 3 w 21"/>
                <a:gd name="T5" fmla="*/ 17 h 20"/>
                <a:gd name="T6" fmla="*/ 2 w 21"/>
                <a:gd name="T7" fmla="*/ 16 h 20"/>
                <a:gd name="T8" fmla="*/ 1 w 21"/>
                <a:gd name="T9" fmla="*/ 15 h 20"/>
                <a:gd name="T10" fmla="*/ 1 w 21"/>
                <a:gd name="T11" fmla="*/ 14 h 20"/>
                <a:gd name="T12" fmla="*/ 0 w 21"/>
                <a:gd name="T13" fmla="*/ 13 h 20"/>
                <a:gd name="T14" fmla="*/ 0 w 21"/>
                <a:gd name="T15" fmla="*/ 12 h 20"/>
                <a:gd name="T16" fmla="*/ 0 w 21"/>
                <a:gd name="T17" fmla="*/ 12 h 20"/>
                <a:gd name="T18" fmla="*/ 0 w 21"/>
                <a:gd name="T19" fmla="*/ 11 h 20"/>
                <a:gd name="T20" fmla="*/ 0 w 21"/>
                <a:gd name="T21" fmla="*/ 11 h 20"/>
                <a:gd name="T22" fmla="*/ 0 w 21"/>
                <a:gd name="T23" fmla="*/ 10 h 20"/>
                <a:gd name="T24" fmla="*/ 0 w 21"/>
                <a:gd name="T25" fmla="*/ 9 h 20"/>
                <a:gd name="T26" fmla="*/ 0 w 21"/>
                <a:gd name="T27" fmla="*/ 9 h 20"/>
                <a:gd name="T28" fmla="*/ 0 w 21"/>
                <a:gd name="T29" fmla="*/ 8 h 20"/>
                <a:gd name="T30" fmla="*/ 0 w 21"/>
                <a:gd name="T31" fmla="*/ 7 h 20"/>
                <a:gd name="T32" fmla="*/ 1 w 21"/>
                <a:gd name="T33" fmla="*/ 6 h 20"/>
                <a:gd name="T34" fmla="*/ 1 w 21"/>
                <a:gd name="T35" fmla="*/ 5 h 20"/>
                <a:gd name="T36" fmla="*/ 2 w 21"/>
                <a:gd name="T37" fmla="*/ 3 h 20"/>
                <a:gd name="T38" fmla="*/ 3 w 21"/>
                <a:gd name="T39" fmla="*/ 2 h 20"/>
                <a:gd name="T40" fmla="*/ 5 w 21"/>
                <a:gd name="T41" fmla="*/ 1 h 20"/>
                <a:gd name="T42" fmla="*/ 6 w 21"/>
                <a:gd name="T43" fmla="*/ 0 h 20"/>
                <a:gd name="T44" fmla="*/ 7 w 21"/>
                <a:gd name="T45" fmla="*/ 0 h 20"/>
                <a:gd name="T46" fmla="*/ 8 w 21"/>
                <a:gd name="T47" fmla="*/ 0 h 20"/>
                <a:gd name="T48" fmla="*/ 9 w 21"/>
                <a:gd name="T49" fmla="*/ 0 h 20"/>
                <a:gd name="T50" fmla="*/ 10 w 21"/>
                <a:gd name="T51" fmla="*/ 0 h 20"/>
                <a:gd name="T52" fmla="*/ 11 w 21"/>
                <a:gd name="T53" fmla="*/ 0 h 20"/>
                <a:gd name="T54" fmla="*/ 12 w 21"/>
                <a:gd name="T55" fmla="*/ 0 h 20"/>
                <a:gd name="T56" fmla="*/ 13 w 21"/>
                <a:gd name="T57" fmla="*/ 0 h 20"/>
                <a:gd name="T58" fmla="*/ 13 w 21"/>
                <a:gd name="T59" fmla="*/ 0 h 20"/>
                <a:gd name="T60" fmla="*/ 14 w 21"/>
                <a:gd name="T61" fmla="*/ 0 h 20"/>
                <a:gd name="T62" fmla="*/ 15 w 21"/>
                <a:gd name="T63" fmla="*/ 0 h 20"/>
                <a:gd name="T64" fmla="*/ 16 w 21"/>
                <a:gd name="T65" fmla="*/ 1 h 20"/>
                <a:gd name="T66" fmla="*/ 17 w 21"/>
                <a:gd name="T67" fmla="*/ 1 h 20"/>
                <a:gd name="T68" fmla="*/ 18 w 21"/>
                <a:gd name="T69" fmla="*/ 2 h 20"/>
                <a:gd name="T70" fmla="*/ 19 w 21"/>
                <a:gd name="T71" fmla="*/ 2 h 20"/>
                <a:gd name="T72" fmla="*/ 20 w 21"/>
                <a:gd name="T73" fmla="*/ 3 h 20"/>
                <a:gd name="T74" fmla="*/ 20 w 21"/>
                <a:gd name="T75" fmla="*/ 4 h 20"/>
                <a:gd name="T76" fmla="*/ 20 w 21"/>
                <a:gd name="T77" fmla="*/ 5 h 20"/>
                <a:gd name="T78" fmla="*/ 20 w 21"/>
                <a:gd name="T79" fmla="*/ 6 h 20"/>
                <a:gd name="T80" fmla="*/ 21 w 21"/>
                <a:gd name="T81" fmla="*/ 7 h 20"/>
                <a:gd name="T82" fmla="*/ 21 w 21"/>
                <a:gd name="T83" fmla="*/ 8 h 20"/>
                <a:gd name="T84" fmla="*/ 21 w 21"/>
                <a:gd name="T85" fmla="*/ 9 h 20"/>
                <a:gd name="T86" fmla="*/ 21 w 21"/>
                <a:gd name="T87" fmla="*/ 10 h 20"/>
                <a:gd name="T88" fmla="*/ 21 w 21"/>
                <a:gd name="T89" fmla="*/ 10 h 20"/>
                <a:gd name="T90" fmla="*/ 20 w 21"/>
                <a:gd name="T91" fmla="*/ 11 h 20"/>
                <a:gd name="T92" fmla="*/ 20 w 21"/>
                <a:gd name="T93" fmla="*/ 12 h 20"/>
                <a:gd name="T94" fmla="*/ 20 w 21"/>
                <a:gd name="T95" fmla="*/ 12 h 20"/>
                <a:gd name="T96" fmla="*/ 20 w 21"/>
                <a:gd name="T97" fmla="*/ 13 h 20"/>
                <a:gd name="T98" fmla="*/ 19 w 21"/>
                <a:gd name="T99" fmla="*/ 14 h 20"/>
                <a:gd name="T100" fmla="*/ 19 w 21"/>
                <a:gd name="T101" fmla="*/ 14 h 20"/>
                <a:gd name="T102" fmla="*/ 18 w 21"/>
                <a:gd name="T103" fmla="*/ 15 h 20"/>
                <a:gd name="T104" fmla="*/ 18 w 21"/>
                <a:gd name="T105" fmla="*/ 15 h 20"/>
                <a:gd name="T106" fmla="*/ 17 w 21"/>
                <a:gd name="T107" fmla="*/ 16 h 20"/>
                <a:gd name="T108" fmla="*/ 17 w 21"/>
                <a:gd name="T109" fmla="*/ 16 h 20"/>
                <a:gd name="T110" fmla="*/ 16 w 21"/>
                <a:gd name="T111" fmla="*/ 17 h 20"/>
                <a:gd name="T112" fmla="*/ 16 w 21"/>
                <a:gd name="T113" fmla="*/ 17 h 20"/>
                <a:gd name="T114" fmla="*/ 14 w 21"/>
                <a:gd name="T115" fmla="*/ 18 h 20"/>
                <a:gd name="T116" fmla="*/ 13 w 21"/>
                <a:gd name="T117" fmla="*/ 18 h 20"/>
                <a:gd name="T118" fmla="*/ 11 w 21"/>
                <a:gd name="T119" fmla="*/ 19 h 20"/>
                <a:gd name="T120" fmla="*/ 9 w 21"/>
                <a:gd name="T121" fmla="*/ 19 h 20"/>
                <a:gd name="T122" fmla="*/ 8 w 21"/>
                <a:gd name="T123" fmla="*/ 19 h 20"/>
                <a:gd name="T124" fmla="*/ 6 w 21"/>
                <a:gd name="T125" fmla="*/ 2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0"/>
                <a:gd name="T191" fmla="*/ 21 w 21"/>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0">
                  <a:moveTo>
                    <a:pt x="6" y="20"/>
                  </a:moveTo>
                  <a:lnTo>
                    <a:pt x="4" y="18"/>
                  </a:lnTo>
                  <a:lnTo>
                    <a:pt x="3" y="17"/>
                  </a:lnTo>
                  <a:lnTo>
                    <a:pt x="2" y="16"/>
                  </a:lnTo>
                  <a:lnTo>
                    <a:pt x="1" y="15"/>
                  </a:lnTo>
                  <a:lnTo>
                    <a:pt x="1" y="14"/>
                  </a:lnTo>
                  <a:lnTo>
                    <a:pt x="0" y="13"/>
                  </a:lnTo>
                  <a:lnTo>
                    <a:pt x="0" y="12"/>
                  </a:lnTo>
                  <a:lnTo>
                    <a:pt x="0" y="11"/>
                  </a:lnTo>
                  <a:lnTo>
                    <a:pt x="0" y="10"/>
                  </a:lnTo>
                  <a:lnTo>
                    <a:pt x="0" y="9"/>
                  </a:lnTo>
                  <a:lnTo>
                    <a:pt x="0" y="8"/>
                  </a:lnTo>
                  <a:lnTo>
                    <a:pt x="0" y="7"/>
                  </a:lnTo>
                  <a:lnTo>
                    <a:pt x="1" y="6"/>
                  </a:lnTo>
                  <a:lnTo>
                    <a:pt x="1" y="5"/>
                  </a:lnTo>
                  <a:lnTo>
                    <a:pt x="2" y="3"/>
                  </a:lnTo>
                  <a:lnTo>
                    <a:pt x="3" y="2"/>
                  </a:lnTo>
                  <a:lnTo>
                    <a:pt x="5" y="1"/>
                  </a:lnTo>
                  <a:lnTo>
                    <a:pt x="6" y="0"/>
                  </a:lnTo>
                  <a:lnTo>
                    <a:pt x="7" y="0"/>
                  </a:lnTo>
                  <a:lnTo>
                    <a:pt x="8" y="0"/>
                  </a:lnTo>
                  <a:lnTo>
                    <a:pt x="9" y="0"/>
                  </a:lnTo>
                  <a:lnTo>
                    <a:pt x="10" y="0"/>
                  </a:lnTo>
                  <a:lnTo>
                    <a:pt x="11" y="0"/>
                  </a:lnTo>
                  <a:lnTo>
                    <a:pt x="12" y="0"/>
                  </a:lnTo>
                  <a:lnTo>
                    <a:pt x="13" y="0"/>
                  </a:lnTo>
                  <a:lnTo>
                    <a:pt x="14" y="0"/>
                  </a:lnTo>
                  <a:lnTo>
                    <a:pt x="15" y="0"/>
                  </a:lnTo>
                  <a:lnTo>
                    <a:pt x="16" y="1"/>
                  </a:lnTo>
                  <a:lnTo>
                    <a:pt x="17" y="1"/>
                  </a:lnTo>
                  <a:lnTo>
                    <a:pt x="18" y="2"/>
                  </a:lnTo>
                  <a:lnTo>
                    <a:pt x="19" y="2"/>
                  </a:lnTo>
                  <a:lnTo>
                    <a:pt x="20" y="3"/>
                  </a:lnTo>
                  <a:lnTo>
                    <a:pt x="20" y="4"/>
                  </a:lnTo>
                  <a:lnTo>
                    <a:pt x="20" y="5"/>
                  </a:lnTo>
                  <a:lnTo>
                    <a:pt x="20" y="6"/>
                  </a:lnTo>
                  <a:lnTo>
                    <a:pt x="21" y="7"/>
                  </a:lnTo>
                  <a:lnTo>
                    <a:pt x="21" y="8"/>
                  </a:lnTo>
                  <a:lnTo>
                    <a:pt x="21" y="9"/>
                  </a:lnTo>
                  <a:lnTo>
                    <a:pt x="21" y="10"/>
                  </a:lnTo>
                  <a:lnTo>
                    <a:pt x="20" y="11"/>
                  </a:lnTo>
                  <a:lnTo>
                    <a:pt x="20" y="12"/>
                  </a:lnTo>
                  <a:lnTo>
                    <a:pt x="20" y="13"/>
                  </a:lnTo>
                  <a:lnTo>
                    <a:pt x="19" y="14"/>
                  </a:lnTo>
                  <a:lnTo>
                    <a:pt x="18" y="15"/>
                  </a:lnTo>
                  <a:lnTo>
                    <a:pt x="17" y="16"/>
                  </a:lnTo>
                  <a:lnTo>
                    <a:pt x="16" y="17"/>
                  </a:lnTo>
                  <a:lnTo>
                    <a:pt x="14" y="18"/>
                  </a:lnTo>
                  <a:lnTo>
                    <a:pt x="13" y="18"/>
                  </a:lnTo>
                  <a:lnTo>
                    <a:pt x="11" y="19"/>
                  </a:lnTo>
                  <a:lnTo>
                    <a:pt x="9" y="19"/>
                  </a:lnTo>
                  <a:lnTo>
                    <a:pt x="8" y="19"/>
                  </a:lnTo>
                  <a:lnTo>
                    <a:pt x="6" y="20"/>
                  </a:lnTo>
                  <a:close/>
                </a:path>
              </a:pathLst>
            </a:custGeom>
            <a:solidFill>
              <a:srgbClr val="F8C400"/>
            </a:solidFill>
            <a:ln w="9525">
              <a:noFill/>
              <a:round/>
              <a:headEnd/>
              <a:tailEnd/>
            </a:ln>
          </p:spPr>
          <p:txBody>
            <a:bodyPr/>
            <a:lstStyle/>
            <a:p>
              <a:endParaRPr lang="en-US"/>
            </a:p>
          </p:txBody>
        </p:sp>
        <p:sp>
          <p:nvSpPr>
            <p:cNvPr id="26746" name="Freeform 530"/>
            <p:cNvSpPr>
              <a:spLocks/>
            </p:cNvSpPr>
            <p:nvPr/>
          </p:nvSpPr>
          <p:spPr bwMode="auto">
            <a:xfrm>
              <a:off x="852" y="1049"/>
              <a:ext cx="9" cy="7"/>
            </a:xfrm>
            <a:custGeom>
              <a:avLst/>
              <a:gdLst>
                <a:gd name="T0" fmla="*/ 0 w 9"/>
                <a:gd name="T1" fmla="*/ 7 h 7"/>
                <a:gd name="T2" fmla="*/ 0 w 9"/>
                <a:gd name="T3" fmla="*/ 5 h 7"/>
                <a:gd name="T4" fmla="*/ 0 w 9"/>
                <a:gd name="T5" fmla="*/ 3 h 7"/>
                <a:gd name="T6" fmla="*/ 0 w 9"/>
                <a:gd name="T7" fmla="*/ 2 h 7"/>
                <a:gd name="T8" fmla="*/ 0 w 9"/>
                <a:gd name="T9" fmla="*/ 0 h 7"/>
                <a:gd name="T10" fmla="*/ 2 w 9"/>
                <a:gd name="T11" fmla="*/ 0 h 7"/>
                <a:gd name="T12" fmla="*/ 4 w 9"/>
                <a:gd name="T13" fmla="*/ 0 h 7"/>
                <a:gd name="T14" fmla="*/ 7 w 9"/>
                <a:gd name="T15" fmla="*/ 0 h 7"/>
                <a:gd name="T16" fmla="*/ 9 w 9"/>
                <a:gd name="T17" fmla="*/ 0 h 7"/>
                <a:gd name="T18" fmla="*/ 9 w 9"/>
                <a:gd name="T19" fmla="*/ 2 h 7"/>
                <a:gd name="T20" fmla="*/ 9 w 9"/>
                <a:gd name="T21" fmla="*/ 3 h 7"/>
                <a:gd name="T22" fmla="*/ 9 w 9"/>
                <a:gd name="T23" fmla="*/ 5 h 7"/>
                <a:gd name="T24" fmla="*/ 9 w 9"/>
                <a:gd name="T25" fmla="*/ 7 h 7"/>
                <a:gd name="T26" fmla="*/ 7 w 9"/>
                <a:gd name="T27" fmla="*/ 7 h 7"/>
                <a:gd name="T28" fmla="*/ 5 w 9"/>
                <a:gd name="T29" fmla="*/ 7 h 7"/>
                <a:gd name="T30" fmla="*/ 2 w 9"/>
                <a:gd name="T31" fmla="*/ 7 h 7"/>
                <a:gd name="T32" fmla="*/ 0 w 9"/>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7"/>
                <a:gd name="T53" fmla="*/ 9 w 9"/>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7">
                  <a:moveTo>
                    <a:pt x="0" y="7"/>
                  </a:moveTo>
                  <a:lnTo>
                    <a:pt x="0" y="5"/>
                  </a:lnTo>
                  <a:lnTo>
                    <a:pt x="0" y="3"/>
                  </a:lnTo>
                  <a:lnTo>
                    <a:pt x="0" y="2"/>
                  </a:lnTo>
                  <a:lnTo>
                    <a:pt x="0" y="0"/>
                  </a:lnTo>
                  <a:lnTo>
                    <a:pt x="2" y="0"/>
                  </a:lnTo>
                  <a:lnTo>
                    <a:pt x="4" y="0"/>
                  </a:lnTo>
                  <a:lnTo>
                    <a:pt x="7" y="0"/>
                  </a:lnTo>
                  <a:lnTo>
                    <a:pt x="9" y="0"/>
                  </a:lnTo>
                  <a:lnTo>
                    <a:pt x="9" y="2"/>
                  </a:lnTo>
                  <a:lnTo>
                    <a:pt x="9" y="3"/>
                  </a:lnTo>
                  <a:lnTo>
                    <a:pt x="9" y="5"/>
                  </a:lnTo>
                  <a:lnTo>
                    <a:pt x="9" y="7"/>
                  </a:lnTo>
                  <a:lnTo>
                    <a:pt x="7" y="7"/>
                  </a:lnTo>
                  <a:lnTo>
                    <a:pt x="5" y="7"/>
                  </a:lnTo>
                  <a:lnTo>
                    <a:pt x="2" y="7"/>
                  </a:lnTo>
                  <a:lnTo>
                    <a:pt x="0" y="7"/>
                  </a:lnTo>
                  <a:close/>
                </a:path>
              </a:pathLst>
            </a:custGeom>
            <a:solidFill>
              <a:srgbClr val="A98F00"/>
            </a:solidFill>
            <a:ln w="9525">
              <a:noFill/>
              <a:round/>
              <a:headEnd/>
              <a:tailEnd/>
            </a:ln>
          </p:spPr>
          <p:txBody>
            <a:bodyPr/>
            <a:lstStyle/>
            <a:p>
              <a:endParaRPr lang="en-US"/>
            </a:p>
          </p:txBody>
        </p:sp>
        <p:sp>
          <p:nvSpPr>
            <p:cNvPr id="26747" name="Freeform 531"/>
            <p:cNvSpPr>
              <a:spLocks/>
            </p:cNvSpPr>
            <p:nvPr/>
          </p:nvSpPr>
          <p:spPr bwMode="auto">
            <a:xfrm>
              <a:off x="874" y="1049"/>
              <a:ext cx="12" cy="7"/>
            </a:xfrm>
            <a:custGeom>
              <a:avLst/>
              <a:gdLst>
                <a:gd name="T0" fmla="*/ 0 w 12"/>
                <a:gd name="T1" fmla="*/ 7 h 7"/>
                <a:gd name="T2" fmla="*/ 0 w 12"/>
                <a:gd name="T3" fmla="*/ 5 h 7"/>
                <a:gd name="T4" fmla="*/ 0 w 12"/>
                <a:gd name="T5" fmla="*/ 3 h 7"/>
                <a:gd name="T6" fmla="*/ 0 w 12"/>
                <a:gd name="T7" fmla="*/ 2 h 7"/>
                <a:gd name="T8" fmla="*/ 0 w 12"/>
                <a:gd name="T9" fmla="*/ 0 h 7"/>
                <a:gd name="T10" fmla="*/ 1 w 12"/>
                <a:gd name="T11" fmla="*/ 0 h 7"/>
                <a:gd name="T12" fmla="*/ 3 w 12"/>
                <a:gd name="T13" fmla="*/ 0 h 7"/>
                <a:gd name="T14" fmla="*/ 4 w 12"/>
                <a:gd name="T15" fmla="*/ 0 h 7"/>
                <a:gd name="T16" fmla="*/ 6 w 12"/>
                <a:gd name="T17" fmla="*/ 0 h 7"/>
                <a:gd name="T18" fmla="*/ 7 w 12"/>
                <a:gd name="T19" fmla="*/ 0 h 7"/>
                <a:gd name="T20" fmla="*/ 9 w 12"/>
                <a:gd name="T21" fmla="*/ 0 h 7"/>
                <a:gd name="T22" fmla="*/ 11 w 12"/>
                <a:gd name="T23" fmla="*/ 0 h 7"/>
                <a:gd name="T24" fmla="*/ 12 w 12"/>
                <a:gd name="T25" fmla="*/ 0 h 7"/>
                <a:gd name="T26" fmla="*/ 12 w 12"/>
                <a:gd name="T27" fmla="*/ 2 h 7"/>
                <a:gd name="T28" fmla="*/ 12 w 12"/>
                <a:gd name="T29" fmla="*/ 3 h 7"/>
                <a:gd name="T30" fmla="*/ 12 w 12"/>
                <a:gd name="T31" fmla="*/ 5 h 7"/>
                <a:gd name="T32" fmla="*/ 12 w 12"/>
                <a:gd name="T33" fmla="*/ 7 h 7"/>
                <a:gd name="T34" fmla="*/ 11 w 12"/>
                <a:gd name="T35" fmla="*/ 7 h 7"/>
                <a:gd name="T36" fmla="*/ 9 w 12"/>
                <a:gd name="T37" fmla="*/ 7 h 7"/>
                <a:gd name="T38" fmla="*/ 7 w 12"/>
                <a:gd name="T39" fmla="*/ 7 h 7"/>
                <a:gd name="T40" fmla="*/ 6 w 12"/>
                <a:gd name="T41" fmla="*/ 7 h 7"/>
                <a:gd name="T42" fmla="*/ 4 w 12"/>
                <a:gd name="T43" fmla="*/ 7 h 7"/>
                <a:gd name="T44" fmla="*/ 3 w 12"/>
                <a:gd name="T45" fmla="*/ 7 h 7"/>
                <a:gd name="T46" fmla="*/ 1 w 12"/>
                <a:gd name="T47" fmla="*/ 7 h 7"/>
                <a:gd name="T48" fmla="*/ 0 w 12"/>
                <a:gd name="T49" fmla="*/ 7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7"/>
                <a:gd name="T77" fmla="*/ 12 w 12"/>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7">
                  <a:moveTo>
                    <a:pt x="0" y="7"/>
                  </a:moveTo>
                  <a:lnTo>
                    <a:pt x="0" y="5"/>
                  </a:lnTo>
                  <a:lnTo>
                    <a:pt x="0" y="3"/>
                  </a:lnTo>
                  <a:lnTo>
                    <a:pt x="0" y="2"/>
                  </a:lnTo>
                  <a:lnTo>
                    <a:pt x="0" y="0"/>
                  </a:lnTo>
                  <a:lnTo>
                    <a:pt x="1" y="0"/>
                  </a:lnTo>
                  <a:lnTo>
                    <a:pt x="3" y="0"/>
                  </a:lnTo>
                  <a:lnTo>
                    <a:pt x="4" y="0"/>
                  </a:lnTo>
                  <a:lnTo>
                    <a:pt x="6" y="0"/>
                  </a:lnTo>
                  <a:lnTo>
                    <a:pt x="7" y="0"/>
                  </a:lnTo>
                  <a:lnTo>
                    <a:pt x="9" y="0"/>
                  </a:lnTo>
                  <a:lnTo>
                    <a:pt x="11" y="0"/>
                  </a:lnTo>
                  <a:lnTo>
                    <a:pt x="12" y="0"/>
                  </a:lnTo>
                  <a:lnTo>
                    <a:pt x="12" y="2"/>
                  </a:lnTo>
                  <a:lnTo>
                    <a:pt x="12" y="3"/>
                  </a:lnTo>
                  <a:lnTo>
                    <a:pt x="12" y="5"/>
                  </a:lnTo>
                  <a:lnTo>
                    <a:pt x="12" y="7"/>
                  </a:lnTo>
                  <a:lnTo>
                    <a:pt x="11" y="7"/>
                  </a:lnTo>
                  <a:lnTo>
                    <a:pt x="9" y="7"/>
                  </a:lnTo>
                  <a:lnTo>
                    <a:pt x="7" y="7"/>
                  </a:lnTo>
                  <a:lnTo>
                    <a:pt x="6" y="7"/>
                  </a:lnTo>
                  <a:lnTo>
                    <a:pt x="4" y="7"/>
                  </a:lnTo>
                  <a:lnTo>
                    <a:pt x="3" y="7"/>
                  </a:lnTo>
                  <a:lnTo>
                    <a:pt x="1" y="7"/>
                  </a:lnTo>
                  <a:lnTo>
                    <a:pt x="0" y="7"/>
                  </a:lnTo>
                  <a:close/>
                </a:path>
              </a:pathLst>
            </a:custGeom>
            <a:solidFill>
              <a:srgbClr val="A98F00"/>
            </a:solidFill>
            <a:ln w="9525">
              <a:noFill/>
              <a:round/>
              <a:headEnd/>
              <a:tailEnd/>
            </a:ln>
          </p:spPr>
          <p:txBody>
            <a:bodyPr/>
            <a:lstStyle/>
            <a:p>
              <a:endParaRPr lang="en-US"/>
            </a:p>
          </p:txBody>
        </p:sp>
        <p:sp>
          <p:nvSpPr>
            <p:cNvPr id="26748" name="Freeform 532"/>
            <p:cNvSpPr>
              <a:spLocks/>
            </p:cNvSpPr>
            <p:nvPr/>
          </p:nvSpPr>
          <p:spPr bwMode="auto">
            <a:xfrm>
              <a:off x="667" y="893"/>
              <a:ext cx="622" cy="153"/>
            </a:xfrm>
            <a:custGeom>
              <a:avLst/>
              <a:gdLst>
                <a:gd name="T0" fmla="*/ 472 w 622"/>
                <a:gd name="T1" fmla="*/ 94 h 153"/>
                <a:gd name="T2" fmla="*/ 450 w 622"/>
                <a:gd name="T3" fmla="*/ 93 h 153"/>
                <a:gd name="T4" fmla="*/ 476 w 622"/>
                <a:gd name="T5" fmla="*/ 136 h 153"/>
                <a:gd name="T6" fmla="*/ 440 w 622"/>
                <a:gd name="T7" fmla="*/ 113 h 153"/>
                <a:gd name="T8" fmla="*/ 395 w 622"/>
                <a:gd name="T9" fmla="*/ 86 h 153"/>
                <a:gd name="T10" fmla="*/ 367 w 622"/>
                <a:gd name="T11" fmla="*/ 77 h 153"/>
                <a:gd name="T12" fmla="*/ 390 w 622"/>
                <a:gd name="T13" fmla="*/ 91 h 153"/>
                <a:gd name="T14" fmla="*/ 436 w 622"/>
                <a:gd name="T15" fmla="*/ 118 h 153"/>
                <a:gd name="T16" fmla="*/ 430 w 622"/>
                <a:gd name="T17" fmla="*/ 133 h 153"/>
                <a:gd name="T18" fmla="*/ 401 w 622"/>
                <a:gd name="T19" fmla="*/ 112 h 153"/>
                <a:gd name="T20" fmla="*/ 372 w 622"/>
                <a:gd name="T21" fmla="*/ 96 h 153"/>
                <a:gd name="T22" fmla="*/ 393 w 622"/>
                <a:gd name="T23" fmla="*/ 114 h 153"/>
                <a:gd name="T24" fmla="*/ 393 w 622"/>
                <a:gd name="T25" fmla="*/ 128 h 153"/>
                <a:gd name="T26" fmla="*/ 356 w 622"/>
                <a:gd name="T27" fmla="*/ 129 h 153"/>
                <a:gd name="T28" fmla="*/ 343 w 622"/>
                <a:gd name="T29" fmla="*/ 134 h 153"/>
                <a:gd name="T30" fmla="*/ 318 w 622"/>
                <a:gd name="T31" fmla="*/ 105 h 153"/>
                <a:gd name="T32" fmla="*/ 310 w 622"/>
                <a:gd name="T33" fmla="*/ 146 h 153"/>
                <a:gd name="T34" fmla="*/ 305 w 622"/>
                <a:gd name="T35" fmla="*/ 119 h 153"/>
                <a:gd name="T36" fmla="*/ 275 w 622"/>
                <a:gd name="T37" fmla="*/ 136 h 153"/>
                <a:gd name="T38" fmla="*/ 277 w 622"/>
                <a:gd name="T39" fmla="*/ 111 h 153"/>
                <a:gd name="T40" fmla="*/ 250 w 622"/>
                <a:gd name="T41" fmla="*/ 122 h 153"/>
                <a:gd name="T42" fmla="*/ 202 w 622"/>
                <a:gd name="T43" fmla="*/ 128 h 153"/>
                <a:gd name="T44" fmla="*/ 222 w 622"/>
                <a:gd name="T45" fmla="*/ 112 h 153"/>
                <a:gd name="T46" fmla="*/ 243 w 622"/>
                <a:gd name="T47" fmla="*/ 96 h 153"/>
                <a:gd name="T48" fmla="*/ 250 w 622"/>
                <a:gd name="T49" fmla="*/ 80 h 153"/>
                <a:gd name="T50" fmla="*/ 224 w 622"/>
                <a:gd name="T51" fmla="*/ 101 h 153"/>
                <a:gd name="T52" fmla="*/ 204 w 622"/>
                <a:gd name="T53" fmla="*/ 117 h 153"/>
                <a:gd name="T54" fmla="*/ 153 w 622"/>
                <a:gd name="T55" fmla="*/ 133 h 153"/>
                <a:gd name="T56" fmla="*/ 177 w 622"/>
                <a:gd name="T57" fmla="*/ 115 h 153"/>
                <a:gd name="T58" fmla="*/ 225 w 622"/>
                <a:gd name="T59" fmla="*/ 86 h 153"/>
                <a:gd name="T60" fmla="*/ 248 w 622"/>
                <a:gd name="T61" fmla="*/ 70 h 153"/>
                <a:gd name="T62" fmla="*/ 251 w 622"/>
                <a:gd name="T63" fmla="*/ 60 h 153"/>
                <a:gd name="T64" fmla="*/ 226 w 622"/>
                <a:gd name="T65" fmla="*/ 76 h 153"/>
                <a:gd name="T66" fmla="*/ 195 w 622"/>
                <a:gd name="T67" fmla="*/ 95 h 153"/>
                <a:gd name="T68" fmla="*/ 159 w 622"/>
                <a:gd name="T69" fmla="*/ 118 h 153"/>
                <a:gd name="T70" fmla="*/ 136 w 622"/>
                <a:gd name="T71" fmla="*/ 133 h 153"/>
                <a:gd name="T72" fmla="*/ 143 w 622"/>
                <a:gd name="T73" fmla="*/ 93 h 153"/>
                <a:gd name="T74" fmla="*/ 231 w 622"/>
                <a:gd name="T75" fmla="*/ 49 h 153"/>
                <a:gd name="T76" fmla="*/ 12 w 622"/>
                <a:gd name="T77" fmla="*/ 138 h 153"/>
                <a:gd name="T78" fmla="*/ 6 w 622"/>
                <a:gd name="T79" fmla="*/ 134 h 153"/>
                <a:gd name="T80" fmla="*/ 33 w 622"/>
                <a:gd name="T81" fmla="*/ 104 h 153"/>
                <a:gd name="T82" fmla="*/ 59 w 622"/>
                <a:gd name="T83" fmla="*/ 82 h 153"/>
                <a:gd name="T84" fmla="*/ 83 w 622"/>
                <a:gd name="T85" fmla="*/ 65 h 153"/>
                <a:gd name="T86" fmla="*/ 137 w 622"/>
                <a:gd name="T87" fmla="*/ 37 h 153"/>
                <a:gd name="T88" fmla="*/ 177 w 622"/>
                <a:gd name="T89" fmla="*/ 29 h 153"/>
                <a:gd name="T90" fmla="*/ 225 w 622"/>
                <a:gd name="T91" fmla="*/ 6 h 153"/>
                <a:gd name="T92" fmla="*/ 283 w 622"/>
                <a:gd name="T93" fmla="*/ 16 h 153"/>
                <a:gd name="T94" fmla="*/ 243 w 622"/>
                <a:gd name="T95" fmla="*/ 37 h 153"/>
                <a:gd name="T96" fmla="*/ 265 w 622"/>
                <a:gd name="T97" fmla="*/ 53 h 153"/>
                <a:gd name="T98" fmla="*/ 257 w 622"/>
                <a:gd name="T99" fmla="*/ 114 h 153"/>
                <a:gd name="T100" fmla="*/ 305 w 622"/>
                <a:gd name="T101" fmla="*/ 86 h 153"/>
                <a:gd name="T102" fmla="*/ 334 w 622"/>
                <a:gd name="T103" fmla="*/ 96 h 153"/>
                <a:gd name="T104" fmla="*/ 353 w 622"/>
                <a:gd name="T105" fmla="*/ 60 h 153"/>
                <a:gd name="T106" fmla="*/ 384 w 622"/>
                <a:gd name="T107" fmla="*/ 32 h 153"/>
                <a:gd name="T108" fmla="*/ 358 w 622"/>
                <a:gd name="T109" fmla="*/ 17 h 153"/>
                <a:gd name="T110" fmla="*/ 400 w 622"/>
                <a:gd name="T111" fmla="*/ 16 h 153"/>
                <a:gd name="T112" fmla="*/ 441 w 622"/>
                <a:gd name="T113" fmla="*/ 51 h 153"/>
                <a:gd name="T114" fmla="*/ 493 w 622"/>
                <a:gd name="T115" fmla="*/ 65 h 153"/>
                <a:gd name="T116" fmla="*/ 539 w 622"/>
                <a:gd name="T117" fmla="*/ 81 h 153"/>
                <a:gd name="T118" fmla="*/ 568 w 622"/>
                <a:gd name="T119" fmla="*/ 101 h 153"/>
                <a:gd name="T120" fmla="*/ 589 w 622"/>
                <a:gd name="T121" fmla="*/ 116 h 153"/>
                <a:gd name="T122" fmla="*/ 622 w 622"/>
                <a:gd name="T123" fmla="*/ 153 h 1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2"/>
                <a:gd name="T187" fmla="*/ 0 h 153"/>
                <a:gd name="T188" fmla="*/ 622 w 622"/>
                <a:gd name="T189" fmla="*/ 153 h 1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2" h="153">
                  <a:moveTo>
                    <a:pt x="620" y="153"/>
                  </a:moveTo>
                  <a:lnTo>
                    <a:pt x="619" y="152"/>
                  </a:lnTo>
                  <a:lnTo>
                    <a:pt x="617" y="152"/>
                  </a:lnTo>
                  <a:lnTo>
                    <a:pt x="615" y="151"/>
                  </a:lnTo>
                  <a:lnTo>
                    <a:pt x="612" y="149"/>
                  </a:lnTo>
                  <a:lnTo>
                    <a:pt x="610" y="148"/>
                  </a:lnTo>
                  <a:lnTo>
                    <a:pt x="607" y="147"/>
                  </a:lnTo>
                  <a:lnTo>
                    <a:pt x="605" y="146"/>
                  </a:lnTo>
                  <a:lnTo>
                    <a:pt x="604" y="146"/>
                  </a:lnTo>
                  <a:lnTo>
                    <a:pt x="600" y="144"/>
                  </a:lnTo>
                  <a:lnTo>
                    <a:pt x="596" y="143"/>
                  </a:lnTo>
                  <a:lnTo>
                    <a:pt x="592" y="141"/>
                  </a:lnTo>
                  <a:lnTo>
                    <a:pt x="587" y="140"/>
                  </a:lnTo>
                  <a:lnTo>
                    <a:pt x="583" y="138"/>
                  </a:lnTo>
                  <a:lnTo>
                    <a:pt x="579" y="136"/>
                  </a:lnTo>
                  <a:lnTo>
                    <a:pt x="575" y="135"/>
                  </a:lnTo>
                  <a:lnTo>
                    <a:pt x="570" y="133"/>
                  </a:lnTo>
                  <a:lnTo>
                    <a:pt x="558" y="128"/>
                  </a:lnTo>
                  <a:lnTo>
                    <a:pt x="546" y="123"/>
                  </a:lnTo>
                  <a:lnTo>
                    <a:pt x="534" y="118"/>
                  </a:lnTo>
                  <a:lnTo>
                    <a:pt x="521" y="113"/>
                  </a:lnTo>
                  <a:lnTo>
                    <a:pt x="509" y="108"/>
                  </a:lnTo>
                  <a:lnTo>
                    <a:pt x="497" y="103"/>
                  </a:lnTo>
                  <a:lnTo>
                    <a:pt x="484" y="99"/>
                  </a:lnTo>
                  <a:lnTo>
                    <a:pt x="472" y="94"/>
                  </a:lnTo>
                  <a:lnTo>
                    <a:pt x="460" y="89"/>
                  </a:lnTo>
                  <a:lnTo>
                    <a:pt x="447" y="84"/>
                  </a:lnTo>
                  <a:lnTo>
                    <a:pt x="435" y="79"/>
                  </a:lnTo>
                  <a:lnTo>
                    <a:pt x="422" y="74"/>
                  </a:lnTo>
                  <a:lnTo>
                    <a:pt x="410" y="69"/>
                  </a:lnTo>
                  <a:lnTo>
                    <a:pt x="398" y="65"/>
                  </a:lnTo>
                  <a:lnTo>
                    <a:pt x="385" y="60"/>
                  </a:lnTo>
                  <a:lnTo>
                    <a:pt x="373" y="55"/>
                  </a:lnTo>
                  <a:lnTo>
                    <a:pt x="372" y="55"/>
                  </a:lnTo>
                  <a:lnTo>
                    <a:pt x="371" y="55"/>
                  </a:lnTo>
                  <a:lnTo>
                    <a:pt x="370" y="55"/>
                  </a:lnTo>
                  <a:lnTo>
                    <a:pt x="369" y="57"/>
                  </a:lnTo>
                  <a:lnTo>
                    <a:pt x="369" y="58"/>
                  </a:lnTo>
                  <a:lnTo>
                    <a:pt x="369" y="59"/>
                  </a:lnTo>
                  <a:lnTo>
                    <a:pt x="369" y="60"/>
                  </a:lnTo>
                  <a:lnTo>
                    <a:pt x="380" y="65"/>
                  </a:lnTo>
                  <a:lnTo>
                    <a:pt x="392" y="69"/>
                  </a:lnTo>
                  <a:lnTo>
                    <a:pt x="403" y="74"/>
                  </a:lnTo>
                  <a:lnTo>
                    <a:pt x="415" y="79"/>
                  </a:lnTo>
                  <a:lnTo>
                    <a:pt x="427" y="83"/>
                  </a:lnTo>
                  <a:lnTo>
                    <a:pt x="438" y="88"/>
                  </a:lnTo>
                  <a:lnTo>
                    <a:pt x="450" y="93"/>
                  </a:lnTo>
                  <a:lnTo>
                    <a:pt x="461" y="97"/>
                  </a:lnTo>
                  <a:lnTo>
                    <a:pt x="473" y="102"/>
                  </a:lnTo>
                  <a:lnTo>
                    <a:pt x="484" y="106"/>
                  </a:lnTo>
                  <a:lnTo>
                    <a:pt x="496" y="111"/>
                  </a:lnTo>
                  <a:lnTo>
                    <a:pt x="507" y="116"/>
                  </a:lnTo>
                  <a:lnTo>
                    <a:pt x="519" y="120"/>
                  </a:lnTo>
                  <a:lnTo>
                    <a:pt x="530" y="125"/>
                  </a:lnTo>
                  <a:lnTo>
                    <a:pt x="542" y="130"/>
                  </a:lnTo>
                  <a:lnTo>
                    <a:pt x="554" y="134"/>
                  </a:lnTo>
                  <a:lnTo>
                    <a:pt x="549" y="135"/>
                  </a:lnTo>
                  <a:lnTo>
                    <a:pt x="544" y="135"/>
                  </a:lnTo>
                  <a:lnTo>
                    <a:pt x="539" y="136"/>
                  </a:lnTo>
                  <a:lnTo>
                    <a:pt x="534" y="136"/>
                  </a:lnTo>
                  <a:lnTo>
                    <a:pt x="529" y="136"/>
                  </a:lnTo>
                  <a:lnTo>
                    <a:pt x="525" y="136"/>
                  </a:lnTo>
                  <a:lnTo>
                    <a:pt x="520" y="136"/>
                  </a:lnTo>
                  <a:lnTo>
                    <a:pt x="515" y="136"/>
                  </a:lnTo>
                  <a:lnTo>
                    <a:pt x="510" y="136"/>
                  </a:lnTo>
                  <a:lnTo>
                    <a:pt x="505" y="136"/>
                  </a:lnTo>
                  <a:lnTo>
                    <a:pt x="500" y="136"/>
                  </a:lnTo>
                  <a:lnTo>
                    <a:pt x="495" y="136"/>
                  </a:lnTo>
                  <a:lnTo>
                    <a:pt x="491" y="136"/>
                  </a:lnTo>
                  <a:lnTo>
                    <a:pt x="486" y="136"/>
                  </a:lnTo>
                  <a:lnTo>
                    <a:pt x="481" y="136"/>
                  </a:lnTo>
                  <a:lnTo>
                    <a:pt x="476" y="136"/>
                  </a:lnTo>
                  <a:lnTo>
                    <a:pt x="475" y="135"/>
                  </a:lnTo>
                  <a:lnTo>
                    <a:pt x="474" y="135"/>
                  </a:lnTo>
                  <a:lnTo>
                    <a:pt x="474" y="134"/>
                  </a:lnTo>
                  <a:lnTo>
                    <a:pt x="473" y="133"/>
                  </a:lnTo>
                  <a:lnTo>
                    <a:pt x="471" y="132"/>
                  </a:lnTo>
                  <a:lnTo>
                    <a:pt x="469" y="131"/>
                  </a:lnTo>
                  <a:lnTo>
                    <a:pt x="469" y="130"/>
                  </a:lnTo>
                  <a:lnTo>
                    <a:pt x="468" y="130"/>
                  </a:lnTo>
                  <a:lnTo>
                    <a:pt x="466" y="129"/>
                  </a:lnTo>
                  <a:lnTo>
                    <a:pt x="465" y="129"/>
                  </a:lnTo>
                  <a:lnTo>
                    <a:pt x="464" y="128"/>
                  </a:lnTo>
                  <a:lnTo>
                    <a:pt x="464" y="127"/>
                  </a:lnTo>
                  <a:lnTo>
                    <a:pt x="462" y="126"/>
                  </a:lnTo>
                  <a:lnTo>
                    <a:pt x="460" y="125"/>
                  </a:lnTo>
                  <a:lnTo>
                    <a:pt x="458" y="124"/>
                  </a:lnTo>
                  <a:lnTo>
                    <a:pt x="456" y="123"/>
                  </a:lnTo>
                  <a:lnTo>
                    <a:pt x="456" y="122"/>
                  </a:lnTo>
                  <a:lnTo>
                    <a:pt x="453" y="120"/>
                  </a:lnTo>
                  <a:lnTo>
                    <a:pt x="450" y="118"/>
                  </a:lnTo>
                  <a:lnTo>
                    <a:pt x="446" y="116"/>
                  </a:lnTo>
                  <a:lnTo>
                    <a:pt x="443" y="115"/>
                  </a:lnTo>
                  <a:lnTo>
                    <a:pt x="440" y="113"/>
                  </a:lnTo>
                  <a:lnTo>
                    <a:pt x="436" y="111"/>
                  </a:lnTo>
                  <a:lnTo>
                    <a:pt x="433" y="109"/>
                  </a:lnTo>
                  <a:lnTo>
                    <a:pt x="430" y="107"/>
                  </a:lnTo>
                  <a:lnTo>
                    <a:pt x="430" y="106"/>
                  </a:lnTo>
                  <a:lnTo>
                    <a:pt x="425" y="103"/>
                  </a:lnTo>
                  <a:lnTo>
                    <a:pt x="422" y="102"/>
                  </a:lnTo>
                  <a:lnTo>
                    <a:pt x="421" y="102"/>
                  </a:lnTo>
                  <a:lnTo>
                    <a:pt x="420" y="101"/>
                  </a:lnTo>
                  <a:lnTo>
                    <a:pt x="419" y="101"/>
                  </a:lnTo>
                  <a:lnTo>
                    <a:pt x="419" y="100"/>
                  </a:lnTo>
                  <a:lnTo>
                    <a:pt x="416" y="98"/>
                  </a:lnTo>
                  <a:lnTo>
                    <a:pt x="414" y="97"/>
                  </a:lnTo>
                  <a:lnTo>
                    <a:pt x="413" y="97"/>
                  </a:lnTo>
                  <a:lnTo>
                    <a:pt x="412" y="96"/>
                  </a:lnTo>
                  <a:lnTo>
                    <a:pt x="411" y="96"/>
                  </a:lnTo>
                  <a:lnTo>
                    <a:pt x="411" y="95"/>
                  </a:lnTo>
                  <a:lnTo>
                    <a:pt x="405" y="91"/>
                  </a:lnTo>
                  <a:lnTo>
                    <a:pt x="401" y="89"/>
                  </a:lnTo>
                  <a:lnTo>
                    <a:pt x="397" y="87"/>
                  </a:lnTo>
                  <a:lnTo>
                    <a:pt x="395" y="86"/>
                  </a:lnTo>
                  <a:lnTo>
                    <a:pt x="393" y="85"/>
                  </a:lnTo>
                  <a:lnTo>
                    <a:pt x="392" y="84"/>
                  </a:lnTo>
                  <a:lnTo>
                    <a:pt x="391" y="84"/>
                  </a:lnTo>
                  <a:lnTo>
                    <a:pt x="390" y="83"/>
                  </a:lnTo>
                  <a:lnTo>
                    <a:pt x="390" y="82"/>
                  </a:lnTo>
                  <a:lnTo>
                    <a:pt x="387" y="81"/>
                  </a:lnTo>
                  <a:lnTo>
                    <a:pt x="385" y="79"/>
                  </a:lnTo>
                  <a:lnTo>
                    <a:pt x="383" y="78"/>
                  </a:lnTo>
                  <a:lnTo>
                    <a:pt x="380" y="77"/>
                  </a:lnTo>
                  <a:lnTo>
                    <a:pt x="378" y="75"/>
                  </a:lnTo>
                  <a:lnTo>
                    <a:pt x="376" y="74"/>
                  </a:lnTo>
                  <a:lnTo>
                    <a:pt x="374" y="73"/>
                  </a:lnTo>
                  <a:lnTo>
                    <a:pt x="372" y="72"/>
                  </a:lnTo>
                  <a:lnTo>
                    <a:pt x="371" y="73"/>
                  </a:lnTo>
                  <a:lnTo>
                    <a:pt x="370" y="74"/>
                  </a:lnTo>
                  <a:lnTo>
                    <a:pt x="369" y="74"/>
                  </a:lnTo>
                  <a:lnTo>
                    <a:pt x="369" y="75"/>
                  </a:lnTo>
                  <a:lnTo>
                    <a:pt x="368" y="76"/>
                  </a:lnTo>
                  <a:lnTo>
                    <a:pt x="367" y="76"/>
                  </a:lnTo>
                  <a:lnTo>
                    <a:pt x="367" y="77"/>
                  </a:lnTo>
                  <a:lnTo>
                    <a:pt x="367" y="78"/>
                  </a:lnTo>
                  <a:lnTo>
                    <a:pt x="368" y="79"/>
                  </a:lnTo>
                  <a:lnTo>
                    <a:pt x="369" y="79"/>
                  </a:lnTo>
                  <a:lnTo>
                    <a:pt x="370" y="80"/>
                  </a:lnTo>
                  <a:lnTo>
                    <a:pt x="372" y="80"/>
                  </a:lnTo>
                  <a:lnTo>
                    <a:pt x="372" y="81"/>
                  </a:lnTo>
                  <a:lnTo>
                    <a:pt x="373" y="81"/>
                  </a:lnTo>
                  <a:lnTo>
                    <a:pt x="374" y="81"/>
                  </a:lnTo>
                  <a:lnTo>
                    <a:pt x="374" y="82"/>
                  </a:lnTo>
                  <a:lnTo>
                    <a:pt x="374" y="83"/>
                  </a:lnTo>
                  <a:lnTo>
                    <a:pt x="376" y="84"/>
                  </a:lnTo>
                  <a:lnTo>
                    <a:pt x="378" y="84"/>
                  </a:lnTo>
                  <a:lnTo>
                    <a:pt x="379" y="85"/>
                  </a:lnTo>
                  <a:lnTo>
                    <a:pt x="381" y="86"/>
                  </a:lnTo>
                  <a:lnTo>
                    <a:pt x="382" y="87"/>
                  </a:lnTo>
                  <a:lnTo>
                    <a:pt x="384" y="88"/>
                  </a:lnTo>
                  <a:lnTo>
                    <a:pt x="386" y="89"/>
                  </a:lnTo>
                  <a:lnTo>
                    <a:pt x="388" y="89"/>
                  </a:lnTo>
                  <a:lnTo>
                    <a:pt x="388" y="90"/>
                  </a:lnTo>
                  <a:lnTo>
                    <a:pt x="388" y="91"/>
                  </a:lnTo>
                  <a:lnTo>
                    <a:pt x="389" y="91"/>
                  </a:lnTo>
                  <a:lnTo>
                    <a:pt x="390" y="91"/>
                  </a:lnTo>
                  <a:lnTo>
                    <a:pt x="391" y="92"/>
                  </a:lnTo>
                  <a:lnTo>
                    <a:pt x="392" y="93"/>
                  </a:lnTo>
                  <a:lnTo>
                    <a:pt x="395" y="94"/>
                  </a:lnTo>
                  <a:lnTo>
                    <a:pt x="398" y="96"/>
                  </a:lnTo>
                  <a:lnTo>
                    <a:pt x="403" y="99"/>
                  </a:lnTo>
                  <a:lnTo>
                    <a:pt x="409" y="102"/>
                  </a:lnTo>
                  <a:lnTo>
                    <a:pt x="409" y="103"/>
                  </a:lnTo>
                  <a:lnTo>
                    <a:pt x="409" y="104"/>
                  </a:lnTo>
                  <a:lnTo>
                    <a:pt x="411" y="105"/>
                  </a:lnTo>
                  <a:lnTo>
                    <a:pt x="414" y="106"/>
                  </a:lnTo>
                  <a:lnTo>
                    <a:pt x="417" y="107"/>
                  </a:lnTo>
                  <a:lnTo>
                    <a:pt x="419" y="109"/>
                  </a:lnTo>
                  <a:lnTo>
                    <a:pt x="419" y="110"/>
                  </a:lnTo>
                  <a:lnTo>
                    <a:pt x="422" y="111"/>
                  </a:lnTo>
                  <a:lnTo>
                    <a:pt x="424" y="112"/>
                  </a:lnTo>
                  <a:lnTo>
                    <a:pt x="427" y="113"/>
                  </a:lnTo>
                  <a:lnTo>
                    <a:pt x="430" y="115"/>
                  </a:lnTo>
                  <a:lnTo>
                    <a:pt x="430" y="116"/>
                  </a:lnTo>
                  <a:lnTo>
                    <a:pt x="431" y="116"/>
                  </a:lnTo>
                  <a:lnTo>
                    <a:pt x="432" y="117"/>
                  </a:lnTo>
                  <a:lnTo>
                    <a:pt x="433" y="117"/>
                  </a:lnTo>
                  <a:lnTo>
                    <a:pt x="434" y="117"/>
                  </a:lnTo>
                  <a:lnTo>
                    <a:pt x="436" y="118"/>
                  </a:lnTo>
                  <a:lnTo>
                    <a:pt x="438" y="119"/>
                  </a:lnTo>
                  <a:lnTo>
                    <a:pt x="440" y="121"/>
                  </a:lnTo>
                  <a:lnTo>
                    <a:pt x="442" y="122"/>
                  </a:lnTo>
                  <a:lnTo>
                    <a:pt x="444" y="123"/>
                  </a:lnTo>
                  <a:lnTo>
                    <a:pt x="445" y="125"/>
                  </a:lnTo>
                  <a:lnTo>
                    <a:pt x="447" y="126"/>
                  </a:lnTo>
                  <a:lnTo>
                    <a:pt x="449" y="127"/>
                  </a:lnTo>
                  <a:lnTo>
                    <a:pt x="451" y="129"/>
                  </a:lnTo>
                  <a:lnTo>
                    <a:pt x="453" y="130"/>
                  </a:lnTo>
                  <a:lnTo>
                    <a:pt x="455" y="131"/>
                  </a:lnTo>
                  <a:lnTo>
                    <a:pt x="457" y="132"/>
                  </a:lnTo>
                  <a:lnTo>
                    <a:pt x="458" y="133"/>
                  </a:lnTo>
                  <a:lnTo>
                    <a:pt x="459" y="133"/>
                  </a:lnTo>
                  <a:lnTo>
                    <a:pt x="460" y="133"/>
                  </a:lnTo>
                  <a:lnTo>
                    <a:pt x="461" y="134"/>
                  </a:lnTo>
                  <a:lnTo>
                    <a:pt x="461" y="135"/>
                  </a:lnTo>
                  <a:lnTo>
                    <a:pt x="457" y="135"/>
                  </a:lnTo>
                  <a:lnTo>
                    <a:pt x="453" y="134"/>
                  </a:lnTo>
                  <a:lnTo>
                    <a:pt x="449" y="134"/>
                  </a:lnTo>
                  <a:lnTo>
                    <a:pt x="445" y="134"/>
                  </a:lnTo>
                  <a:lnTo>
                    <a:pt x="441" y="134"/>
                  </a:lnTo>
                  <a:lnTo>
                    <a:pt x="437" y="133"/>
                  </a:lnTo>
                  <a:lnTo>
                    <a:pt x="434" y="133"/>
                  </a:lnTo>
                  <a:lnTo>
                    <a:pt x="430" y="133"/>
                  </a:lnTo>
                  <a:lnTo>
                    <a:pt x="429" y="132"/>
                  </a:lnTo>
                  <a:lnTo>
                    <a:pt x="428" y="132"/>
                  </a:lnTo>
                  <a:lnTo>
                    <a:pt x="427" y="131"/>
                  </a:lnTo>
                  <a:lnTo>
                    <a:pt x="426" y="131"/>
                  </a:lnTo>
                  <a:lnTo>
                    <a:pt x="425" y="130"/>
                  </a:lnTo>
                  <a:lnTo>
                    <a:pt x="424" y="130"/>
                  </a:lnTo>
                  <a:lnTo>
                    <a:pt x="423" y="129"/>
                  </a:lnTo>
                  <a:lnTo>
                    <a:pt x="422" y="129"/>
                  </a:lnTo>
                  <a:lnTo>
                    <a:pt x="421" y="128"/>
                  </a:lnTo>
                  <a:lnTo>
                    <a:pt x="420" y="126"/>
                  </a:lnTo>
                  <a:lnTo>
                    <a:pt x="418" y="125"/>
                  </a:lnTo>
                  <a:lnTo>
                    <a:pt x="417" y="124"/>
                  </a:lnTo>
                  <a:lnTo>
                    <a:pt x="414" y="122"/>
                  </a:lnTo>
                  <a:lnTo>
                    <a:pt x="411" y="120"/>
                  </a:lnTo>
                  <a:lnTo>
                    <a:pt x="411" y="119"/>
                  </a:lnTo>
                  <a:lnTo>
                    <a:pt x="409" y="118"/>
                  </a:lnTo>
                  <a:lnTo>
                    <a:pt x="407" y="116"/>
                  </a:lnTo>
                  <a:lnTo>
                    <a:pt x="406" y="116"/>
                  </a:lnTo>
                  <a:lnTo>
                    <a:pt x="405" y="115"/>
                  </a:lnTo>
                  <a:lnTo>
                    <a:pt x="404" y="114"/>
                  </a:lnTo>
                  <a:lnTo>
                    <a:pt x="403" y="114"/>
                  </a:lnTo>
                  <a:lnTo>
                    <a:pt x="403" y="113"/>
                  </a:lnTo>
                  <a:lnTo>
                    <a:pt x="402" y="113"/>
                  </a:lnTo>
                  <a:lnTo>
                    <a:pt x="401" y="112"/>
                  </a:lnTo>
                  <a:lnTo>
                    <a:pt x="401" y="111"/>
                  </a:lnTo>
                  <a:lnTo>
                    <a:pt x="399" y="110"/>
                  </a:lnTo>
                  <a:lnTo>
                    <a:pt x="397" y="109"/>
                  </a:lnTo>
                  <a:lnTo>
                    <a:pt x="396" y="108"/>
                  </a:lnTo>
                  <a:lnTo>
                    <a:pt x="394" y="107"/>
                  </a:lnTo>
                  <a:lnTo>
                    <a:pt x="393" y="106"/>
                  </a:lnTo>
                  <a:lnTo>
                    <a:pt x="393" y="105"/>
                  </a:lnTo>
                  <a:lnTo>
                    <a:pt x="392" y="105"/>
                  </a:lnTo>
                  <a:lnTo>
                    <a:pt x="391" y="104"/>
                  </a:lnTo>
                  <a:lnTo>
                    <a:pt x="389" y="102"/>
                  </a:lnTo>
                  <a:lnTo>
                    <a:pt x="386" y="100"/>
                  </a:lnTo>
                  <a:lnTo>
                    <a:pt x="384" y="99"/>
                  </a:lnTo>
                  <a:lnTo>
                    <a:pt x="383" y="97"/>
                  </a:lnTo>
                  <a:lnTo>
                    <a:pt x="382" y="96"/>
                  </a:lnTo>
                  <a:lnTo>
                    <a:pt x="380" y="95"/>
                  </a:lnTo>
                  <a:lnTo>
                    <a:pt x="379" y="94"/>
                  </a:lnTo>
                  <a:lnTo>
                    <a:pt x="377" y="93"/>
                  </a:lnTo>
                  <a:lnTo>
                    <a:pt x="376" y="93"/>
                  </a:lnTo>
                  <a:lnTo>
                    <a:pt x="375" y="94"/>
                  </a:lnTo>
                  <a:lnTo>
                    <a:pt x="374" y="94"/>
                  </a:lnTo>
                  <a:lnTo>
                    <a:pt x="373" y="95"/>
                  </a:lnTo>
                  <a:lnTo>
                    <a:pt x="372" y="95"/>
                  </a:lnTo>
                  <a:lnTo>
                    <a:pt x="372" y="96"/>
                  </a:lnTo>
                  <a:lnTo>
                    <a:pt x="372" y="97"/>
                  </a:lnTo>
                  <a:lnTo>
                    <a:pt x="373" y="98"/>
                  </a:lnTo>
                  <a:lnTo>
                    <a:pt x="374" y="99"/>
                  </a:lnTo>
                  <a:lnTo>
                    <a:pt x="375" y="99"/>
                  </a:lnTo>
                  <a:lnTo>
                    <a:pt x="375" y="100"/>
                  </a:lnTo>
                  <a:lnTo>
                    <a:pt x="376" y="101"/>
                  </a:lnTo>
                  <a:lnTo>
                    <a:pt x="377" y="101"/>
                  </a:lnTo>
                  <a:lnTo>
                    <a:pt x="377" y="102"/>
                  </a:lnTo>
                  <a:lnTo>
                    <a:pt x="379" y="104"/>
                  </a:lnTo>
                  <a:lnTo>
                    <a:pt x="381" y="105"/>
                  </a:lnTo>
                  <a:lnTo>
                    <a:pt x="383" y="106"/>
                  </a:lnTo>
                  <a:lnTo>
                    <a:pt x="385" y="107"/>
                  </a:lnTo>
                  <a:lnTo>
                    <a:pt x="385" y="108"/>
                  </a:lnTo>
                  <a:lnTo>
                    <a:pt x="385" y="109"/>
                  </a:lnTo>
                  <a:lnTo>
                    <a:pt x="386" y="109"/>
                  </a:lnTo>
                  <a:lnTo>
                    <a:pt x="388" y="110"/>
                  </a:lnTo>
                  <a:lnTo>
                    <a:pt x="389" y="111"/>
                  </a:lnTo>
                  <a:lnTo>
                    <a:pt x="390" y="112"/>
                  </a:lnTo>
                  <a:lnTo>
                    <a:pt x="393" y="114"/>
                  </a:lnTo>
                  <a:lnTo>
                    <a:pt x="395" y="116"/>
                  </a:lnTo>
                  <a:lnTo>
                    <a:pt x="398" y="118"/>
                  </a:lnTo>
                  <a:lnTo>
                    <a:pt x="401" y="120"/>
                  </a:lnTo>
                  <a:lnTo>
                    <a:pt x="402" y="121"/>
                  </a:lnTo>
                  <a:lnTo>
                    <a:pt x="403" y="122"/>
                  </a:lnTo>
                  <a:lnTo>
                    <a:pt x="405" y="123"/>
                  </a:lnTo>
                  <a:lnTo>
                    <a:pt x="406" y="124"/>
                  </a:lnTo>
                  <a:lnTo>
                    <a:pt x="406" y="125"/>
                  </a:lnTo>
                  <a:lnTo>
                    <a:pt x="407" y="125"/>
                  </a:lnTo>
                  <a:lnTo>
                    <a:pt x="407" y="126"/>
                  </a:lnTo>
                  <a:lnTo>
                    <a:pt x="408" y="126"/>
                  </a:lnTo>
                  <a:lnTo>
                    <a:pt x="410" y="128"/>
                  </a:lnTo>
                  <a:lnTo>
                    <a:pt x="413" y="131"/>
                  </a:lnTo>
                  <a:lnTo>
                    <a:pt x="410" y="131"/>
                  </a:lnTo>
                  <a:lnTo>
                    <a:pt x="408" y="131"/>
                  </a:lnTo>
                  <a:lnTo>
                    <a:pt x="405" y="131"/>
                  </a:lnTo>
                  <a:lnTo>
                    <a:pt x="403" y="131"/>
                  </a:lnTo>
                  <a:lnTo>
                    <a:pt x="401" y="130"/>
                  </a:lnTo>
                  <a:lnTo>
                    <a:pt x="399" y="130"/>
                  </a:lnTo>
                  <a:lnTo>
                    <a:pt x="398" y="130"/>
                  </a:lnTo>
                  <a:lnTo>
                    <a:pt x="396" y="129"/>
                  </a:lnTo>
                  <a:lnTo>
                    <a:pt x="395" y="129"/>
                  </a:lnTo>
                  <a:lnTo>
                    <a:pt x="393" y="128"/>
                  </a:lnTo>
                  <a:lnTo>
                    <a:pt x="392" y="127"/>
                  </a:lnTo>
                  <a:lnTo>
                    <a:pt x="390" y="126"/>
                  </a:lnTo>
                  <a:lnTo>
                    <a:pt x="389" y="125"/>
                  </a:lnTo>
                  <a:lnTo>
                    <a:pt x="387" y="123"/>
                  </a:lnTo>
                  <a:lnTo>
                    <a:pt x="385" y="121"/>
                  </a:lnTo>
                  <a:lnTo>
                    <a:pt x="383" y="120"/>
                  </a:lnTo>
                  <a:lnTo>
                    <a:pt x="382" y="120"/>
                  </a:lnTo>
                  <a:lnTo>
                    <a:pt x="381" y="120"/>
                  </a:lnTo>
                  <a:lnTo>
                    <a:pt x="380" y="120"/>
                  </a:lnTo>
                  <a:lnTo>
                    <a:pt x="379" y="121"/>
                  </a:lnTo>
                  <a:lnTo>
                    <a:pt x="378" y="122"/>
                  </a:lnTo>
                  <a:lnTo>
                    <a:pt x="377" y="123"/>
                  </a:lnTo>
                  <a:lnTo>
                    <a:pt x="379" y="125"/>
                  </a:lnTo>
                  <a:lnTo>
                    <a:pt x="380" y="127"/>
                  </a:lnTo>
                  <a:lnTo>
                    <a:pt x="382" y="129"/>
                  </a:lnTo>
                  <a:lnTo>
                    <a:pt x="384" y="131"/>
                  </a:lnTo>
                  <a:lnTo>
                    <a:pt x="378" y="131"/>
                  </a:lnTo>
                  <a:lnTo>
                    <a:pt x="373" y="131"/>
                  </a:lnTo>
                  <a:lnTo>
                    <a:pt x="370" y="131"/>
                  </a:lnTo>
                  <a:lnTo>
                    <a:pt x="367" y="132"/>
                  </a:lnTo>
                  <a:lnTo>
                    <a:pt x="365" y="132"/>
                  </a:lnTo>
                  <a:lnTo>
                    <a:pt x="362" y="132"/>
                  </a:lnTo>
                  <a:lnTo>
                    <a:pt x="360" y="132"/>
                  </a:lnTo>
                  <a:lnTo>
                    <a:pt x="357" y="133"/>
                  </a:lnTo>
                  <a:lnTo>
                    <a:pt x="356" y="129"/>
                  </a:lnTo>
                  <a:lnTo>
                    <a:pt x="354" y="126"/>
                  </a:lnTo>
                  <a:lnTo>
                    <a:pt x="352" y="123"/>
                  </a:lnTo>
                  <a:lnTo>
                    <a:pt x="351" y="120"/>
                  </a:lnTo>
                  <a:lnTo>
                    <a:pt x="349" y="117"/>
                  </a:lnTo>
                  <a:lnTo>
                    <a:pt x="348" y="114"/>
                  </a:lnTo>
                  <a:lnTo>
                    <a:pt x="346" y="110"/>
                  </a:lnTo>
                  <a:lnTo>
                    <a:pt x="345" y="107"/>
                  </a:lnTo>
                  <a:lnTo>
                    <a:pt x="343" y="107"/>
                  </a:lnTo>
                  <a:lnTo>
                    <a:pt x="342" y="108"/>
                  </a:lnTo>
                  <a:lnTo>
                    <a:pt x="341" y="108"/>
                  </a:lnTo>
                  <a:lnTo>
                    <a:pt x="339" y="109"/>
                  </a:lnTo>
                  <a:lnTo>
                    <a:pt x="339" y="110"/>
                  </a:lnTo>
                  <a:lnTo>
                    <a:pt x="340" y="112"/>
                  </a:lnTo>
                  <a:lnTo>
                    <a:pt x="340" y="113"/>
                  </a:lnTo>
                  <a:lnTo>
                    <a:pt x="340" y="115"/>
                  </a:lnTo>
                  <a:lnTo>
                    <a:pt x="341" y="116"/>
                  </a:lnTo>
                  <a:lnTo>
                    <a:pt x="342" y="118"/>
                  </a:lnTo>
                  <a:lnTo>
                    <a:pt x="342" y="120"/>
                  </a:lnTo>
                  <a:lnTo>
                    <a:pt x="343" y="121"/>
                  </a:lnTo>
                  <a:lnTo>
                    <a:pt x="345" y="125"/>
                  </a:lnTo>
                  <a:lnTo>
                    <a:pt x="347" y="128"/>
                  </a:lnTo>
                  <a:lnTo>
                    <a:pt x="348" y="131"/>
                  </a:lnTo>
                  <a:lnTo>
                    <a:pt x="349" y="134"/>
                  </a:lnTo>
                  <a:lnTo>
                    <a:pt x="346" y="134"/>
                  </a:lnTo>
                  <a:lnTo>
                    <a:pt x="343" y="134"/>
                  </a:lnTo>
                  <a:lnTo>
                    <a:pt x="341" y="134"/>
                  </a:lnTo>
                  <a:lnTo>
                    <a:pt x="339" y="135"/>
                  </a:lnTo>
                  <a:lnTo>
                    <a:pt x="338" y="135"/>
                  </a:lnTo>
                  <a:lnTo>
                    <a:pt x="336" y="135"/>
                  </a:lnTo>
                  <a:lnTo>
                    <a:pt x="335" y="135"/>
                  </a:lnTo>
                  <a:lnTo>
                    <a:pt x="333" y="136"/>
                  </a:lnTo>
                  <a:lnTo>
                    <a:pt x="333" y="134"/>
                  </a:lnTo>
                  <a:lnTo>
                    <a:pt x="332" y="130"/>
                  </a:lnTo>
                  <a:lnTo>
                    <a:pt x="331" y="125"/>
                  </a:lnTo>
                  <a:lnTo>
                    <a:pt x="330" y="120"/>
                  </a:lnTo>
                  <a:lnTo>
                    <a:pt x="329" y="117"/>
                  </a:lnTo>
                  <a:lnTo>
                    <a:pt x="328" y="114"/>
                  </a:lnTo>
                  <a:lnTo>
                    <a:pt x="327" y="111"/>
                  </a:lnTo>
                  <a:lnTo>
                    <a:pt x="327" y="109"/>
                  </a:lnTo>
                  <a:lnTo>
                    <a:pt x="326" y="107"/>
                  </a:lnTo>
                  <a:lnTo>
                    <a:pt x="325" y="105"/>
                  </a:lnTo>
                  <a:lnTo>
                    <a:pt x="325" y="104"/>
                  </a:lnTo>
                  <a:lnTo>
                    <a:pt x="324" y="103"/>
                  </a:lnTo>
                  <a:lnTo>
                    <a:pt x="322" y="103"/>
                  </a:lnTo>
                  <a:lnTo>
                    <a:pt x="321" y="103"/>
                  </a:lnTo>
                  <a:lnTo>
                    <a:pt x="319" y="103"/>
                  </a:lnTo>
                  <a:lnTo>
                    <a:pt x="318" y="104"/>
                  </a:lnTo>
                  <a:lnTo>
                    <a:pt x="318" y="105"/>
                  </a:lnTo>
                  <a:lnTo>
                    <a:pt x="318" y="107"/>
                  </a:lnTo>
                  <a:lnTo>
                    <a:pt x="318" y="109"/>
                  </a:lnTo>
                  <a:lnTo>
                    <a:pt x="318" y="111"/>
                  </a:lnTo>
                  <a:lnTo>
                    <a:pt x="321" y="119"/>
                  </a:lnTo>
                  <a:lnTo>
                    <a:pt x="322" y="126"/>
                  </a:lnTo>
                  <a:lnTo>
                    <a:pt x="324" y="130"/>
                  </a:lnTo>
                  <a:lnTo>
                    <a:pt x="324" y="133"/>
                  </a:lnTo>
                  <a:lnTo>
                    <a:pt x="325" y="135"/>
                  </a:lnTo>
                  <a:lnTo>
                    <a:pt x="325" y="137"/>
                  </a:lnTo>
                  <a:lnTo>
                    <a:pt x="325" y="138"/>
                  </a:lnTo>
                  <a:lnTo>
                    <a:pt x="323" y="138"/>
                  </a:lnTo>
                  <a:lnTo>
                    <a:pt x="321" y="139"/>
                  </a:lnTo>
                  <a:lnTo>
                    <a:pt x="320" y="139"/>
                  </a:lnTo>
                  <a:lnTo>
                    <a:pt x="318" y="140"/>
                  </a:lnTo>
                  <a:lnTo>
                    <a:pt x="318" y="141"/>
                  </a:lnTo>
                  <a:lnTo>
                    <a:pt x="317" y="141"/>
                  </a:lnTo>
                  <a:lnTo>
                    <a:pt x="316" y="142"/>
                  </a:lnTo>
                  <a:lnTo>
                    <a:pt x="315" y="142"/>
                  </a:lnTo>
                  <a:lnTo>
                    <a:pt x="314" y="143"/>
                  </a:lnTo>
                  <a:lnTo>
                    <a:pt x="313" y="144"/>
                  </a:lnTo>
                  <a:lnTo>
                    <a:pt x="312" y="144"/>
                  </a:lnTo>
                  <a:lnTo>
                    <a:pt x="311" y="145"/>
                  </a:lnTo>
                  <a:lnTo>
                    <a:pt x="310" y="146"/>
                  </a:lnTo>
                  <a:lnTo>
                    <a:pt x="310" y="147"/>
                  </a:lnTo>
                  <a:lnTo>
                    <a:pt x="308" y="147"/>
                  </a:lnTo>
                  <a:lnTo>
                    <a:pt x="308" y="148"/>
                  </a:lnTo>
                  <a:lnTo>
                    <a:pt x="307" y="149"/>
                  </a:lnTo>
                  <a:lnTo>
                    <a:pt x="307" y="150"/>
                  </a:lnTo>
                  <a:lnTo>
                    <a:pt x="306" y="150"/>
                  </a:lnTo>
                  <a:lnTo>
                    <a:pt x="305" y="150"/>
                  </a:lnTo>
                  <a:lnTo>
                    <a:pt x="304" y="151"/>
                  </a:lnTo>
                  <a:lnTo>
                    <a:pt x="303" y="150"/>
                  </a:lnTo>
                  <a:lnTo>
                    <a:pt x="302" y="149"/>
                  </a:lnTo>
                  <a:lnTo>
                    <a:pt x="301" y="148"/>
                  </a:lnTo>
                  <a:lnTo>
                    <a:pt x="301" y="147"/>
                  </a:lnTo>
                  <a:lnTo>
                    <a:pt x="300" y="146"/>
                  </a:lnTo>
                  <a:lnTo>
                    <a:pt x="300" y="145"/>
                  </a:lnTo>
                  <a:lnTo>
                    <a:pt x="300" y="144"/>
                  </a:lnTo>
                  <a:lnTo>
                    <a:pt x="299" y="143"/>
                  </a:lnTo>
                  <a:lnTo>
                    <a:pt x="300" y="138"/>
                  </a:lnTo>
                  <a:lnTo>
                    <a:pt x="302" y="133"/>
                  </a:lnTo>
                  <a:lnTo>
                    <a:pt x="303" y="129"/>
                  </a:lnTo>
                  <a:lnTo>
                    <a:pt x="304" y="124"/>
                  </a:lnTo>
                  <a:lnTo>
                    <a:pt x="305" y="119"/>
                  </a:lnTo>
                  <a:lnTo>
                    <a:pt x="306" y="114"/>
                  </a:lnTo>
                  <a:lnTo>
                    <a:pt x="307" y="110"/>
                  </a:lnTo>
                  <a:lnTo>
                    <a:pt x="308" y="105"/>
                  </a:lnTo>
                  <a:lnTo>
                    <a:pt x="306" y="104"/>
                  </a:lnTo>
                  <a:lnTo>
                    <a:pt x="304" y="104"/>
                  </a:lnTo>
                  <a:lnTo>
                    <a:pt x="303" y="104"/>
                  </a:lnTo>
                  <a:lnTo>
                    <a:pt x="301" y="104"/>
                  </a:lnTo>
                  <a:lnTo>
                    <a:pt x="300" y="108"/>
                  </a:lnTo>
                  <a:lnTo>
                    <a:pt x="299" y="113"/>
                  </a:lnTo>
                  <a:lnTo>
                    <a:pt x="298" y="117"/>
                  </a:lnTo>
                  <a:lnTo>
                    <a:pt x="297" y="121"/>
                  </a:lnTo>
                  <a:lnTo>
                    <a:pt x="296" y="126"/>
                  </a:lnTo>
                  <a:lnTo>
                    <a:pt x="295" y="130"/>
                  </a:lnTo>
                  <a:lnTo>
                    <a:pt x="294" y="134"/>
                  </a:lnTo>
                  <a:lnTo>
                    <a:pt x="293" y="139"/>
                  </a:lnTo>
                  <a:lnTo>
                    <a:pt x="292" y="140"/>
                  </a:lnTo>
                  <a:lnTo>
                    <a:pt x="291" y="141"/>
                  </a:lnTo>
                  <a:lnTo>
                    <a:pt x="289" y="140"/>
                  </a:lnTo>
                  <a:lnTo>
                    <a:pt x="287" y="139"/>
                  </a:lnTo>
                  <a:lnTo>
                    <a:pt x="285" y="139"/>
                  </a:lnTo>
                  <a:lnTo>
                    <a:pt x="283" y="138"/>
                  </a:lnTo>
                  <a:lnTo>
                    <a:pt x="281" y="137"/>
                  </a:lnTo>
                  <a:lnTo>
                    <a:pt x="279" y="137"/>
                  </a:lnTo>
                  <a:lnTo>
                    <a:pt x="277" y="136"/>
                  </a:lnTo>
                  <a:lnTo>
                    <a:pt x="275" y="136"/>
                  </a:lnTo>
                  <a:lnTo>
                    <a:pt x="275" y="135"/>
                  </a:lnTo>
                  <a:lnTo>
                    <a:pt x="275" y="134"/>
                  </a:lnTo>
                  <a:lnTo>
                    <a:pt x="275" y="133"/>
                  </a:lnTo>
                  <a:lnTo>
                    <a:pt x="275" y="132"/>
                  </a:lnTo>
                  <a:lnTo>
                    <a:pt x="276" y="131"/>
                  </a:lnTo>
                  <a:lnTo>
                    <a:pt x="276" y="130"/>
                  </a:lnTo>
                  <a:lnTo>
                    <a:pt x="276" y="129"/>
                  </a:lnTo>
                  <a:lnTo>
                    <a:pt x="277" y="128"/>
                  </a:lnTo>
                  <a:lnTo>
                    <a:pt x="278" y="126"/>
                  </a:lnTo>
                  <a:lnTo>
                    <a:pt x="279" y="124"/>
                  </a:lnTo>
                  <a:lnTo>
                    <a:pt x="280" y="122"/>
                  </a:lnTo>
                  <a:lnTo>
                    <a:pt x="282" y="119"/>
                  </a:lnTo>
                  <a:lnTo>
                    <a:pt x="284" y="116"/>
                  </a:lnTo>
                  <a:lnTo>
                    <a:pt x="285" y="114"/>
                  </a:lnTo>
                  <a:lnTo>
                    <a:pt x="286" y="112"/>
                  </a:lnTo>
                  <a:lnTo>
                    <a:pt x="286" y="111"/>
                  </a:lnTo>
                  <a:lnTo>
                    <a:pt x="286" y="110"/>
                  </a:lnTo>
                  <a:lnTo>
                    <a:pt x="286" y="109"/>
                  </a:lnTo>
                  <a:lnTo>
                    <a:pt x="284" y="108"/>
                  </a:lnTo>
                  <a:lnTo>
                    <a:pt x="283" y="108"/>
                  </a:lnTo>
                  <a:lnTo>
                    <a:pt x="281" y="108"/>
                  </a:lnTo>
                  <a:lnTo>
                    <a:pt x="279" y="108"/>
                  </a:lnTo>
                  <a:lnTo>
                    <a:pt x="277" y="111"/>
                  </a:lnTo>
                  <a:lnTo>
                    <a:pt x="276" y="114"/>
                  </a:lnTo>
                  <a:lnTo>
                    <a:pt x="274" y="117"/>
                  </a:lnTo>
                  <a:lnTo>
                    <a:pt x="273" y="121"/>
                  </a:lnTo>
                  <a:lnTo>
                    <a:pt x="271" y="124"/>
                  </a:lnTo>
                  <a:lnTo>
                    <a:pt x="270" y="127"/>
                  </a:lnTo>
                  <a:lnTo>
                    <a:pt x="268" y="130"/>
                  </a:lnTo>
                  <a:lnTo>
                    <a:pt x="267" y="134"/>
                  </a:lnTo>
                  <a:lnTo>
                    <a:pt x="264" y="133"/>
                  </a:lnTo>
                  <a:lnTo>
                    <a:pt x="262" y="133"/>
                  </a:lnTo>
                  <a:lnTo>
                    <a:pt x="260" y="133"/>
                  </a:lnTo>
                  <a:lnTo>
                    <a:pt x="257" y="133"/>
                  </a:lnTo>
                  <a:lnTo>
                    <a:pt x="255" y="132"/>
                  </a:lnTo>
                  <a:lnTo>
                    <a:pt x="252" y="132"/>
                  </a:lnTo>
                  <a:lnTo>
                    <a:pt x="250" y="132"/>
                  </a:lnTo>
                  <a:lnTo>
                    <a:pt x="248" y="131"/>
                  </a:lnTo>
                  <a:lnTo>
                    <a:pt x="249" y="129"/>
                  </a:lnTo>
                  <a:lnTo>
                    <a:pt x="251" y="127"/>
                  </a:lnTo>
                  <a:lnTo>
                    <a:pt x="251" y="126"/>
                  </a:lnTo>
                  <a:lnTo>
                    <a:pt x="251" y="125"/>
                  </a:lnTo>
                  <a:lnTo>
                    <a:pt x="251" y="124"/>
                  </a:lnTo>
                  <a:lnTo>
                    <a:pt x="251" y="123"/>
                  </a:lnTo>
                  <a:lnTo>
                    <a:pt x="250" y="122"/>
                  </a:lnTo>
                  <a:lnTo>
                    <a:pt x="249" y="121"/>
                  </a:lnTo>
                  <a:lnTo>
                    <a:pt x="248" y="119"/>
                  </a:lnTo>
                  <a:lnTo>
                    <a:pt x="247" y="119"/>
                  </a:lnTo>
                  <a:lnTo>
                    <a:pt x="246" y="119"/>
                  </a:lnTo>
                  <a:lnTo>
                    <a:pt x="245" y="119"/>
                  </a:lnTo>
                  <a:lnTo>
                    <a:pt x="244" y="121"/>
                  </a:lnTo>
                  <a:lnTo>
                    <a:pt x="243" y="123"/>
                  </a:lnTo>
                  <a:lnTo>
                    <a:pt x="242" y="125"/>
                  </a:lnTo>
                  <a:lnTo>
                    <a:pt x="241" y="127"/>
                  </a:lnTo>
                  <a:lnTo>
                    <a:pt x="240" y="128"/>
                  </a:lnTo>
                  <a:lnTo>
                    <a:pt x="239" y="129"/>
                  </a:lnTo>
                  <a:lnTo>
                    <a:pt x="239" y="130"/>
                  </a:lnTo>
                  <a:lnTo>
                    <a:pt x="238" y="131"/>
                  </a:lnTo>
                  <a:lnTo>
                    <a:pt x="233" y="131"/>
                  </a:lnTo>
                  <a:lnTo>
                    <a:pt x="228" y="130"/>
                  </a:lnTo>
                  <a:lnTo>
                    <a:pt x="224" y="130"/>
                  </a:lnTo>
                  <a:lnTo>
                    <a:pt x="219" y="130"/>
                  </a:lnTo>
                  <a:lnTo>
                    <a:pt x="215" y="130"/>
                  </a:lnTo>
                  <a:lnTo>
                    <a:pt x="210" y="130"/>
                  </a:lnTo>
                  <a:lnTo>
                    <a:pt x="205" y="130"/>
                  </a:lnTo>
                  <a:lnTo>
                    <a:pt x="201" y="131"/>
                  </a:lnTo>
                  <a:lnTo>
                    <a:pt x="201" y="130"/>
                  </a:lnTo>
                  <a:lnTo>
                    <a:pt x="202" y="129"/>
                  </a:lnTo>
                  <a:lnTo>
                    <a:pt x="202" y="128"/>
                  </a:lnTo>
                  <a:lnTo>
                    <a:pt x="203" y="128"/>
                  </a:lnTo>
                  <a:lnTo>
                    <a:pt x="203" y="127"/>
                  </a:lnTo>
                  <a:lnTo>
                    <a:pt x="204" y="127"/>
                  </a:lnTo>
                  <a:lnTo>
                    <a:pt x="205" y="127"/>
                  </a:lnTo>
                  <a:lnTo>
                    <a:pt x="206" y="126"/>
                  </a:lnTo>
                  <a:lnTo>
                    <a:pt x="207" y="125"/>
                  </a:lnTo>
                  <a:lnTo>
                    <a:pt x="208" y="123"/>
                  </a:lnTo>
                  <a:lnTo>
                    <a:pt x="210" y="121"/>
                  </a:lnTo>
                  <a:lnTo>
                    <a:pt x="212" y="120"/>
                  </a:lnTo>
                  <a:lnTo>
                    <a:pt x="213" y="119"/>
                  </a:lnTo>
                  <a:lnTo>
                    <a:pt x="213" y="118"/>
                  </a:lnTo>
                  <a:lnTo>
                    <a:pt x="214" y="118"/>
                  </a:lnTo>
                  <a:lnTo>
                    <a:pt x="215" y="117"/>
                  </a:lnTo>
                  <a:lnTo>
                    <a:pt x="216" y="116"/>
                  </a:lnTo>
                  <a:lnTo>
                    <a:pt x="217" y="116"/>
                  </a:lnTo>
                  <a:lnTo>
                    <a:pt x="218" y="116"/>
                  </a:lnTo>
                  <a:lnTo>
                    <a:pt x="219" y="115"/>
                  </a:lnTo>
                  <a:lnTo>
                    <a:pt x="219" y="114"/>
                  </a:lnTo>
                  <a:lnTo>
                    <a:pt x="220" y="114"/>
                  </a:lnTo>
                  <a:lnTo>
                    <a:pt x="220" y="113"/>
                  </a:lnTo>
                  <a:lnTo>
                    <a:pt x="221" y="112"/>
                  </a:lnTo>
                  <a:lnTo>
                    <a:pt x="222" y="112"/>
                  </a:lnTo>
                  <a:lnTo>
                    <a:pt x="223" y="111"/>
                  </a:lnTo>
                  <a:lnTo>
                    <a:pt x="224" y="110"/>
                  </a:lnTo>
                  <a:lnTo>
                    <a:pt x="226" y="109"/>
                  </a:lnTo>
                  <a:lnTo>
                    <a:pt x="228" y="108"/>
                  </a:lnTo>
                  <a:lnTo>
                    <a:pt x="231" y="106"/>
                  </a:lnTo>
                  <a:lnTo>
                    <a:pt x="234" y="103"/>
                  </a:lnTo>
                  <a:lnTo>
                    <a:pt x="235" y="102"/>
                  </a:lnTo>
                  <a:lnTo>
                    <a:pt x="236" y="101"/>
                  </a:lnTo>
                  <a:lnTo>
                    <a:pt x="237" y="101"/>
                  </a:lnTo>
                  <a:lnTo>
                    <a:pt x="237" y="100"/>
                  </a:lnTo>
                  <a:lnTo>
                    <a:pt x="238" y="99"/>
                  </a:lnTo>
                  <a:lnTo>
                    <a:pt x="239" y="99"/>
                  </a:lnTo>
                  <a:lnTo>
                    <a:pt x="240" y="99"/>
                  </a:lnTo>
                  <a:lnTo>
                    <a:pt x="240" y="98"/>
                  </a:lnTo>
                  <a:lnTo>
                    <a:pt x="241" y="98"/>
                  </a:lnTo>
                  <a:lnTo>
                    <a:pt x="241" y="97"/>
                  </a:lnTo>
                  <a:lnTo>
                    <a:pt x="242" y="96"/>
                  </a:lnTo>
                  <a:lnTo>
                    <a:pt x="243" y="96"/>
                  </a:lnTo>
                  <a:lnTo>
                    <a:pt x="243" y="95"/>
                  </a:lnTo>
                  <a:lnTo>
                    <a:pt x="244" y="94"/>
                  </a:lnTo>
                  <a:lnTo>
                    <a:pt x="246" y="93"/>
                  </a:lnTo>
                  <a:lnTo>
                    <a:pt x="248" y="91"/>
                  </a:lnTo>
                  <a:lnTo>
                    <a:pt x="251" y="89"/>
                  </a:lnTo>
                  <a:lnTo>
                    <a:pt x="252" y="88"/>
                  </a:lnTo>
                  <a:lnTo>
                    <a:pt x="254" y="87"/>
                  </a:lnTo>
                  <a:lnTo>
                    <a:pt x="255" y="86"/>
                  </a:lnTo>
                  <a:lnTo>
                    <a:pt x="256" y="85"/>
                  </a:lnTo>
                  <a:lnTo>
                    <a:pt x="257" y="84"/>
                  </a:lnTo>
                  <a:lnTo>
                    <a:pt x="258" y="83"/>
                  </a:lnTo>
                  <a:lnTo>
                    <a:pt x="258" y="82"/>
                  </a:lnTo>
                  <a:lnTo>
                    <a:pt x="256" y="81"/>
                  </a:lnTo>
                  <a:lnTo>
                    <a:pt x="255" y="80"/>
                  </a:lnTo>
                  <a:lnTo>
                    <a:pt x="254" y="80"/>
                  </a:lnTo>
                  <a:lnTo>
                    <a:pt x="254" y="79"/>
                  </a:lnTo>
                  <a:lnTo>
                    <a:pt x="253" y="79"/>
                  </a:lnTo>
                  <a:lnTo>
                    <a:pt x="252" y="79"/>
                  </a:lnTo>
                  <a:lnTo>
                    <a:pt x="251" y="79"/>
                  </a:lnTo>
                  <a:lnTo>
                    <a:pt x="250" y="80"/>
                  </a:lnTo>
                  <a:lnTo>
                    <a:pt x="249" y="81"/>
                  </a:lnTo>
                  <a:lnTo>
                    <a:pt x="248" y="81"/>
                  </a:lnTo>
                  <a:lnTo>
                    <a:pt x="248" y="82"/>
                  </a:lnTo>
                  <a:lnTo>
                    <a:pt x="247" y="83"/>
                  </a:lnTo>
                  <a:lnTo>
                    <a:pt x="245" y="85"/>
                  </a:lnTo>
                  <a:lnTo>
                    <a:pt x="242" y="87"/>
                  </a:lnTo>
                  <a:lnTo>
                    <a:pt x="240" y="88"/>
                  </a:lnTo>
                  <a:lnTo>
                    <a:pt x="238" y="90"/>
                  </a:lnTo>
                  <a:lnTo>
                    <a:pt x="238" y="91"/>
                  </a:lnTo>
                  <a:lnTo>
                    <a:pt x="236" y="92"/>
                  </a:lnTo>
                  <a:lnTo>
                    <a:pt x="234" y="93"/>
                  </a:lnTo>
                  <a:lnTo>
                    <a:pt x="234" y="94"/>
                  </a:lnTo>
                  <a:lnTo>
                    <a:pt x="233" y="94"/>
                  </a:lnTo>
                  <a:lnTo>
                    <a:pt x="233" y="95"/>
                  </a:lnTo>
                  <a:lnTo>
                    <a:pt x="232" y="96"/>
                  </a:lnTo>
                  <a:lnTo>
                    <a:pt x="231" y="96"/>
                  </a:lnTo>
                  <a:lnTo>
                    <a:pt x="230" y="97"/>
                  </a:lnTo>
                  <a:lnTo>
                    <a:pt x="229" y="97"/>
                  </a:lnTo>
                  <a:lnTo>
                    <a:pt x="227" y="98"/>
                  </a:lnTo>
                  <a:lnTo>
                    <a:pt x="225" y="100"/>
                  </a:lnTo>
                  <a:lnTo>
                    <a:pt x="224" y="101"/>
                  </a:lnTo>
                  <a:lnTo>
                    <a:pt x="222" y="102"/>
                  </a:lnTo>
                  <a:lnTo>
                    <a:pt x="221" y="104"/>
                  </a:lnTo>
                  <a:lnTo>
                    <a:pt x="219" y="105"/>
                  </a:lnTo>
                  <a:lnTo>
                    <a:pt x="219" y="106"/>
                  </a:lnTo>
                  <a:lnTo>
                    <a:pt x="218" y="106"/>
                  </a:lnTo>
                  <a:lnTo>
                    <a:pt x="217" y="107"/>
                  </a:lnTo>
                  <a:lnTo>
                    <a:pt x="216" y="107"/>
                  </a:lnTo>
                  <a:lnTo>
                    <a:pt x="216" y="108"/>
                  </a:lnTo>
                  <a:lnTo>
                    <a:pt x="215" y="108"/>
                  </a:lnTo>
                  <a:lnTo>
                    <a:pt x="213" y="109"/>
                  </a:lnTo>
                  <a:lnTo>
                    <a:pt x="213" y="110"/>
                  </a:lnTo>
                  <a:lnTo>
                    <a:pt x="212" y="110"/>
                  </a:lnTo>
                  <a:lnTo>
                    <a:pt x="211" y="111"/>
                  </a:lnTo>
                  <a:lnTo>
                    <a:pt x="210" y="112"/>
                  </a:lnTo>
                  <a:lnTo>
                    <a:pt x="209" y="113"/>
                  </a:lnTo>
                  <a:lnTo>
                    <a:pt x="208" y="114"/>
                  </a:lnTo>
                  <a:lnTo>
                    <a:pt x="207" y="114"/>
                  </a:lnTo>
                  <a:lnTo>
                    <a:pt x="207" y="115"/>
                  </a:lnTo>
                  <a:lnTo>
                    <a:pt x="206" y="116"/>
                  </a:lnTo>
                  <a:lnTo>
                    <a:pt x="206" y="117"/>
                  </a:lnTo>
                  <a:lnTo>
                    <a:pt x="205" y="117"/>
                  </a:lnTo>
                  <a:lnTo>
                    <a:pt x="204" y="117"/>
                  </a:lnTo>
                  <a:lnTo>
                    <a:pt x="203" y="118"/>
                  </a:lnTo>
                  <a:lnTo>
                    <a:pt x="202" y="119"/>
                  </a:lnTo>
                  <a:lnTo>
                    <a:pt x="201" y="120"/>
                  </a:lnTo>
                  <a:lnTo>
                    <a:pt x="200" y="120"/>
                  </a:lnTo>
                  <a:lnTo>
                    <a:pt x="199" y="121"/>
                  </a:lnTo>
                  <a:lnTo>
                    <a:pt x="198" y="122"/>
                  </a:lnTo>
                  <a:lnTo>
                    <a:pt x="198" y="123"/>
                  </a:lnTo>
                  <a:lnTo>
                    <a:pt x="195" y="124"/>
                  </a:lnTo>
                  <a:lnTo>
                    <a:pt x="192" y="127"/>
                  </a:lnTo>
                  <a:lnTo>
                    <a:pt x="190" y="128"/>
                  </a:lnTo>
                  <a:lnTo>
                    <a:pt x="189" y="129"/>
                  </a:lnTo>
                  <a:lnTo>
                    <a:pt x="188" y="130"/>
                  </a:lnTo>
                  <a:lnTo>
                    <a:pt x="188" y="131"/>
                  </a:lnTo>
                  <a:lnTo>
                    <a:pt x="187" y="131"/>
                  </a:lnTo>
                  <a:lnTo>
                    <a:pt x="179" y="132"/>
                  </a:lnTo>
                  <a:lnTo>
                    <a:pt x="172" y="133"/>
                  </a:lnTo>
                  <a:lnTo>
                    <a:pt x="167" y="133"/>
                  </a:lnTo>
                  <a:lnTo>
                    <a:pt x="163" y="133"/>
                  </a:lnTo>
                  <a:lnTo>
                    <a:pt x="159" y="133"/>
                  </a:lnTo>
                  <a:lnTo>
                    <a:pt x="156" y="133"/>
                  </a:lnTo>
                  <a:lnTo>
                    <a:pt x="153" y="133"/>
                  </a:lnTo>
                  <a:lnTo>
                    <a:pt x="148" y="133"/>
                  </a:lnTo>
                  <a:lnTo>
                    <a:pt x="150" y="132"/>
                  </a:lnTo>
                  <a:lnTo>
                    <a:pt x="151" y="132"/>
                  </a:lnTo>
                  <a:lnTo>
                    <a:pt x="152" y="131"/>
                  </a:lnTo>
                  <a:lnTo>
                    <a:pt x="154" y="131"/>
                  </a:lnTo>
                  <a:lnTo>
                    <a:pt x="154" y="130"/>
                  </a:lnTo>
                  <a:lnTo>
                    <a:pt x="155" y="129"/>
                  </a:lnTo>
                  <a:lnTo>
                    <a:pt x="155" y="128"/>
                  </a:lnTo>
                  <a:lnTo>
                    <a:pt x="157" y="128"/>
                  </a:lnTo>
                  <a:lnTo>
                    <a:pt x="158" y="126"/>
                  </a:lnTo>
                  <a:lnTo>
                    <a:pt x="160" y="125"/>
                  </a:lnTo>
                  <a:lnTo>
                    <a:pt x="162" y="124"/>
                  </a:lnTo>
                  <a:lnTo>
                    <a:pt x="164" y="123"/>
                  </a:lnTo>
                  <a:lnTo>
                    <a:pt x="166" y="122"/>
                  </a:lnTo>
                  <a:lnTo>
                    <a:pt x="167" y="121"/>
                  </a:lnTo>
                  <a:lnTo>
                    <a:pt x="169" y="120"/>
                  </a:lnTo>
                  <a:lnTo>
                    <a:pt x="171" y="119"/>
                  </a:lnTo>
                  <a:lnTo>
                    <a:pt x="173" y="118"/>
                  </a:lnTo>
                  <a:lnTo>
                    <a:pt x="175" y="117"/>
                  </a:lnTo>
                  <a:lnTo>
                    <a:pt x="176" y="116"/>
                  </a:lnTo>
                  <a:lnTo>
                    <a:pt x="177" y="116"/>
                  </a:lnTo>
                  <a:lnTo>
                    <a:pt x="177" y="115"/>
                  </a:lnTo>
                  <a:lnTo>
                    <a:pt x="178" y="115"/>
                  </a:lnTo>
                  <a:lnTo>
                    <a:pt x="179" y="114"/>
                  </a:lnTo>
                  <a:lnTo>
                    <a:pt x="180" y="113"/>
                  </a:lnTo>
                  <a:lnTo>
                    <a:pt x="183" y="111"/>
                  </a:lnTo>
                  <a:lnTo>
                    <a:pt x="185" y="109"/>
                  </a:lnTo>
                  <a:lnTo>
                    <a:pt x="188" y="107"/>
                  </a:lnTo>
                  <a:lnTo>
                    <a:pt x="192" y="105"/>
                  </a:lnTo>
                  <a:lnTo>
                    <a:pt x="195" y="103"/>
                  </a:lnTo>
                  <a:lnTo>
                    <a:pt x="199" y="101"/>
                  </a:lnTo>
                  <a:lnTo>
                    <a:pt x="202" y="99"/>
                  </a:lnTo>
                  <a:lnTo>
                    <a:pt x="206" y="97"/>
                  </a:lnTo>
                  <a:lnTo>
                    <a:pt x="209" y="95"/>
                  </a:lnTo>
                  <a:lnTo>
                    <a:pt x="211" y="94"/>
                  </a:lnTo>
                  <a:lnTo>
                    <a:pt x="214" y="92"/>
                  </a:lnTo>
                  <a:lnTo>
                    <a:pt x="215" y="92"/>
                  </a:lnTo>
                  <a:lnTo>
                    <a:pt x="217" y="91"/>
                  </a:lnTo>
                  <a:lnTo>
                    <a:pt x="217" y="90"/>
                  </a:lnTo>
                  <a:lnTo>
                    <a:pt x="220" y="88"/>
                  </a:lnTo>
                  <a:lnTo>
                    <a:pt x="222" y="87"/>
                  </a:lnTo>
                  <a:lnTo>
                    <a:pt x="223" y="87"/>
                  </a:lnTo>
                  <a:lnTo>
                    <a:pt x="224" y="87"/>
                  </a:lnTo>
                  <a:lnTo>
                    <a:pt x="225" y="86"/>
                  </a:lnTo>
                  <a:lnTo>
                    <a:pt x="225" y="85"/>
                  </a:lnTo>
                  <a:lnTo>
                    <a:pt x="228" y="83"/>
                  </a:lnTo>
                  <a:lnTo>
                    <a:pt x="230" y="82"/>
                  </a:lnTo>
                  <a:lnTo>
                    <a:pt x="231" y="82"/>
                  </a:lnTo>
                  <a:lnTo>
                    <a:pt x="232" y="82"/>
                  </a:lnTo>
                  <a:lnTo>
                    <a:pt x="232" y="81"/>
                  </a:lnTo>
                  <a:lnTo>
                    <a:pt x="232" y="80"/>
                  </a:lnTo>
                  <a:lnTo>
                    <a:pt x="236" y="78"/>
                  </a:lnTo>
                  <a:lnTo>
                    <a:pt x="238" y="77"/>
                  </a:lnTo>
                  <a:lnTo>
                    <a:pt x="239" y="77"/>
                  </a:lnTo>
                  <a:lnTo>
                    <a:pt x="240" y="77"/>
                  </a:lnTo>
                  <a:lnTo>
                    <a:pt x="240" y="76"/>
                  </a:lnTo>
                  <a:lnTo>
                    <a:pt x="240" y="75"/>
                  </a:lnTo>
                  <a:lnTo>
                    <a:pt x="244" y="73"/>
                  </a:lnTo>
                  <a:lnTo>
                    <a:pt x="245" y="72"/>
                  </a:lnTo>
                  <a:lnTo>
                    <a:pt x="246" y="72"/>
                  </a:lnTo>
                  <a:lnTo>
                    <a:pt x="247" y="72"/>
                  </a:lnTo>
                  <a:lnTo>
                    <a:pt x="248" y="72"/>
                  </a:lnTo>
                  <a:lnTo>
                    <a:pt x="248" y="71"/>
                  </a:lnTo>
                  <a:lnTo>
                    <a:pt x="248" y="70"/>
                  </a:lnTo>
                  <a:lnTo>
                    <a:pt x="252" y="68"/>
                  </a:lnTo>
                  <a:lnTo>
                    <a:pt x="254" y="67"/>
                  </a:lnTo>
                  <a:lnTo>
                    <a:pt x="255" y="67"/>
                  </a:lnTo>
                  <a:lnTo>
                    <a:pt x="256" y="67"/>
                  </a:lnTo>
                  <a:lnTo>
                    <a:pt x="256" y="66"/>
                  </a:lnTo>
                  <a:lnTo>
                    <a:pt x="257" y="66"/>
                  </a:lnTo>
                  <a:lnTo>
                    <a:pt x="257" y="65"/>
                  </a:lnTo>
                  <a:lnTo>
                    <a:pt x="259" y="64"/>
                  </a:lnTo>
                  <a:lnTo>
                    <a:pt x="258" y="63"/>
                  </a:lnTo>
                  <a:lnTo>
                    <a:pt x="257" y="62"/>
                  </a:lnTo>
                  <a:lnTo>
                    <a:pt x="256" y="61"/>
                  </a:lnTo>
                  <a:lnTo>
                    <a:pt x="256" y="60"/>
                  </a:lnTo>
                  <a:lnTo>
                    <a:pt x="255" y="60"/>
                  </a:lnTo>
                  <a:lnTo>
                    <a:pt x="254" y="59"/>
                  </a:lnTo>
                  <a:lnTo>
                    <a:pt x="253" y="59"/>
                  </a:lnTo>
                  <a:lnTo>
                    <a:pt x="252" y="60"/>
                  </a:lnTo>
                  <a:lnTo>
                    <a:pt x="251" y="60"/>
                  </a:lnTo>
                  <a:lnTo>
                    <a:pt x="250" y="60"/>
                  </a:lnTo>
                  <a:lnTo>
                    <a:pt x="250" y="61"/>
                  </a:lnTo>
                  <a:lnTo>
                    <a:pt x="249" y="61"/>
                  </a:lnTo>
                  <a:lnTo>
                    <a:pt x="248" y="62"/>
                  </a:lnTo>
                  <a:lnTo>
                    <a:pt x="246" y="63"/>
                  </a:lnTo>
                  <a:lnTo>
                    <a:pt x="245" y="63"/>
                  </a:lnTo>
                  <a:lnTo>
                    <a:pt x="245" y="64"/>
                  </a:lnTo>
                  <a:lnTo>
                    <a:pt x="244" y="64"/>
                  </a:lnTo>
                  <a:lnTo>
                    <a:pt x="243" y="64"/>
                  </a:lnTo>
                  <a:lnTo>
                    <a:pt x="243" y="65"/>
                  </a:lnTo>
                  <a:lnTo>
                    <a:pt x="241" y="66"/>
                  </a:lnTo>
                  <a:lnTo>
                    <a:pt x="239" y="67"/>
                  </a:lnTo>
                  <a:lnTo>
                    <a:pt x="237" y="68"/>
                  </a:lnTo>
                  <a:lnTo>
                    <a:pt x="235" y="69"/>
                  </a:lnTo>
                  <a:lnTo>
                    <a:pt x="235" y="70"/>
                  </a:lnTo>
                  <a:lnTo>
                    <a:pt x="234" y="71"/>
                  </a:lnTo>
                  <a:lnTo>
                    <a:pt x="232" y="72"/>
                  </a:lnTo>
                  <a:lnTo>
                    <a:pt x="231" y="72"/>
                  </a:lnTo>
                  <a:lnTo>
                    <a:pt x="230" y="73"/>
                  </a:lnTo>
                  <a:lnTo>
                    <a:pt x="230" y="74"/>
                  </a:lnTo>
                  <a:lnTo>
                    <a:pt x="228" y="75"/>
                  </a:lnTo>
                  <a:lnTo>
                    <a:pt x="226" y="76"/>
                  </a:lnTo>
                  <a:lnTo>
                    <a:pt x="224" y="77"/>
                  </a:lnTo>
                  <a:lnTo>
                    <a:pt x="222" y="78"/>
                  </a:lnTo>
                  <a:lnTo>
                    <a:pt x="222" y="79"/>
                  </a:lnTo>
                  <a:lnTo>
                    <a:pt x="221" y="79"/>
                  </a:lnTo>
                  <a:lnTo>
                    <a:pt x="220" y="79"/>
                  </a:lnTo>
                  <a:lnTo>
                    <a:pt x="219" y="79"/>
                  </a:lnTo>
                  <a:lnTo>
                    <a:pt x="218" y="80"/>
                  </a:lnTo>
                  <a:lnTo>
                    <a:pt x="217" y="80"/>
                  </a:lnTo>
                  <a:lnTo>
                    <a:pt x="216" y="80"/>
                  </a:lnTo>
                  <a:lnTo>
                    <a:pt x="215" y="81"/>
                  </a:lnTo>
                  <a:lnTo>
                    <a:pt x="214" y="81"/>
                  </a:lnTo>
                  <a:lnTo>
                    <a:pt x="213" y="82"/>
                  </a:lnTo>
                  <a:lnTo>
                    <a:pt x="211" y="83"/>
                  </a:lnTo>
                  <a:lnTo>
                    <a:pt x="210" y="85"/>
                  </a:lnTo>
                  <a:lnTo>
                    <a:pt x="208" y="86"/>
                  </a:lnTo>
                  <a:lnTo>
                    <a:pt x="205" y="88"/>
                  </a:lnTo>
                  <a:lnTo>
                    <a:pt x="202" y="91"/>
                  </a:lnTo>
                  <a:lnTo>
                    <a:pt x="200" y="92"/>
                  </a:lnTo>
                  <a:lnTo>
                    <a:pt x="199" y="93"/>
                  </a:lnTo>
                  <a:lnTo>
                    <a:pt x="198" y="93"/>
                  </a:lnTo>
                  <a:lnTo>
                    <a:pt x="197" y="94"/>
                  </a:lnTo>
                  <a:lnTo>
                    <a:pt x="196" y="94"/>
                  </a:lnTo>
                  <a:lnTo>
                    <a:pt x="195" y="94"/>
                  </a:lnTo>
                  <a:lnTo>
                    <a:pt x="195" y="95"/>
                  </a:lnTo>
                  <a:lnTo>
                    <a:pt x="195" y="96"/>
                  </a:lnTo>
                  <a:lnTo>
                    <a:pt x="194" y="96"/>
                  </a:lnTo>
                  <a:lnTo>
                    <a:pt x="193" y="97"/>
                  </a:lnTo>
                  <a:lnTo>
                    <a:pt x="192" y="98"/>
                  </a:lnTo>
                  <a:lnTo>
                    <a:pt x="189" y="99"/>
                  </a:lnTo>
                  <a:lnTo>
                    <a:pt x="186" y="101"/>
                  </a:lnTo>
                  <a:lnTo>
                    <a:pt x="183" y="103"/>
                  </a:lnTo>
                  <a:lnTo>
                    <a:pt x="180" y="104"/>
                  </a:lnTo>
                  <a:lnTo>
                    <a:pt x="178" y="105"/>
                  </a:lnTo>
                  <a:lnTo>
                    <a:pt x="177" y="106"/>
                  </a:lnTo>
                  <a:lnTo>
                    <a:pt x="177" y="107"/>
                  </a:lnTo>
                  <a:lnTo>
                    <a:pt x="176" y="108"/>
                  </a:lnTo>
                  <a:lnTo>
                    <a:pt x="175" y="108"/>
                  </a:lnTo>
                  <a:lnTo>
                    <a:pt x="173" y="109"/>
                  </a:lnTo>
                  <a:lnTo>
                    <a:pt x="172" y="109"/>
                  </a:lnTo>
                  <a:lnTo>
                    <a:pt x="170" y="111"/>
                  </a:lnTo>
                  <a:lnTo>
                    <a:pt x="168" y="112"/>
                  </a:lnTo>
                  <a:lnTo>
                    <a:pt x="166" y="113"/>
                  </a:lnTo>
                  <a:lnTo>
                    <a:pt x="164" y="115"/>
                  </a:lnTo>
                  <a:lnTo>
                    <a:pt x="161" y="116"/>
                  </a:lnTo>
                  <a:lnTo>
                    <a:pt x="159" y="117"/>
                  </a:lnTo>
                  <a:lnTo>
                    <a:pt x="159" y="118"/>
                  </a:lnTo>
                  <a:lnTo>
                    <a:pt x="158" y="119"/>
                  </a:lnTo>
                  <a:lnTo>
                    <a:pt x="156" y="120"/>
                  </a:lnTo>
                  <a:lnTo>
                    <a:pt x="155" y="120"/>
                  </a:lnTo>
                  <a:lnTo>
                    <a:pt x="154" y="121"/>
                  </a:lnTo>
                  <a:lnTo>
                    <a:pt x="152" y="122"/>
                  </a:lnTo>
                  <a:lnTo>
                    <a:pt x="151" y="123"/>
                  </a:lnTo>
                  <a:lnTo>
                    <a:pt x="150" y="124"/>
                  </a:lnTo>
                  <a:lnTo>
                    <a:pt x="148" y="124"/>
                  </a:lnTo>
                  <a:lnTo>
                    <a:pt x="148" y="125"/>
                  </a:lnTo>
                  <a:lnTo>
                    <a:pt x="147" y="126"/>
                  </a:lnTo>
                  <a:lnTo>
                    <a:pt x="146" y="126"/>
                  </a:lnTo>
                  <a:lnTo>
                    <a:pt x="145" y="127"/>
                  </a:lnTo>
                  <a:lnTo>
                    <a:pt x="144" y="127"/>
                  </a:lnTo>
                  <a:lnTo>
                    <a:pt x="144" y="128"/>
                  </a:lnTo>
                  <a:lnTo>
                    <a:pt x="143" y="128"/>
                  </a:lnTo>
                  <a:lnTo>
                    <a:pt x="143" y="129"/>
                  </a:lnTo>
                  <a:lnTo>
                    <a:pt x="142" y="129"/>
                  </a:lnTo>
                  <a:lnTo>
                    <a:pt x="141" y="129"/>
                  </a:lnTo>
                  <a:lnTo>
                    <a:pt x="141" y="130"/>
                  </a:lnTo>
                  <a:lnTo>
                    <a:pt x="139" y="130"/>
                  </a:lnTo>
                  <a:lnTo>
                    <a:pt x="138" y="131"/>
                  </a:lnTo>
                  <a:lnTo>
                    <a:pt x="136" y="133"/>
                  </a:lnTo>
                  <a:lnTo>
                    <a:pt x="134" y="134"/>
                  </a:lnTo>
                  <a:lnTo>
                    <a:pt x="128" y="135"/>
                  </a:lnTo>
                  <a:lnTo>
                    <a:pt x="123" y="135"/>
                  </a:lnTo>
                  <a:lnTo>
                    <a:pt x="117" y="135"/>
                  </a:lnTo>
                  <a:lnTo>
                    <a:pt x="112" y="136"/>
                  </a:lnTo>
                  <a:lnTo>
                    <a:pt x="106" y="136"/>
                  </a:lnTo>
                  <a:lnTo>
                    <a:pt x="100" y="136"/>
                  </a:lnTo>
                  <a:lnTo>
                    <a:pt x="95" y="135"/>
                  </a:lnTo>
                  <a:lnTo>
                    <a:pt x="89" y="135"/>
                  </a:lnTo>
                  <a:lnTo>
                    <a:pt x="84" y="135"/>
                  </a:lnTo>
                  <a:lnTo>
                    <a:pt x="78" y="135"/>
                  </a:lnTo>
                  <a:lnTo>
                    <a:pt x="72" y="135"/>
                  </a:lnTo>
                  <a:lnTo>
                    <a:pt x="67" y="134"/>
                  </a:lnTo>
                  <a:lnTo>
                    <a:pt x="61" y="134"/>
                  </a:lnTo>
                  <a:lnTo>
                    <a:pt x="55" y="134"/>
                  </a:lnTo>
                  <a:lnTo>
                    <a:pt x="50" y="133"/>
                  </a:lnTo>
                  <a:lnTo>
                    <a:pt x="44" y="133"/>
                  </a:lnTo>
                  <a:lnTo>
                    <a:pt x="57" y="128"/>
                  </a:lnTo>
                  <a:lnTo>
                    <a:pt x="69" y="123"/>
                  </a:lnTo>
                  <a:lnTo>
                    <a:pt x="81" y="118"/>
                  </a:lnTo>
                  <a:lnTo>
                    <a:pt x="93" y="113"/>
                  </a:lnTo>
                  <a:lnTo>
                    <a:pt x="106" y="108"/>
                  </a:lnTo>
                  <a:lnTo>
                    <a:pt x="118" y="103"/>
                  </a:lnTo>
                  <a:lnTo>
                    <a:pt x="130" y="98"/>
                  </a:lnTo>
                  <a:lnTo>
                    <a:pt x="143" y="93"/>
                  </a:lnTo>
                  <a:lnTo>
                    <a:pt x="155" y="88"/>
                  </a:lnTo>
                  <a:lnTo>
                    <a:pt x="167" y="83"/>
                  </a:lnTo>
                  <a:lnTo>
                    <a:pt x="180" y="78"/>
                  </a:lnTo>
                  <a:lnTo>
                    <a:pt x="192" y="73"/>
                  </a:lnTo>
                  <a:lnTo>
                    <a:pt x="204" y="68"/>
                  </a:lnTo>
                  <a:lnTo>
                    <a:pt x="216" y="63"/>
                  </a:lnTo>
                  <a:lnTo>
                    <a:pt x="228" y="58"/>
                  </a:lnTo>
                  <a:lnTo>
                    <a:pt x="241" y="53"/>
                  </a:lnTo>
                  <a:lnTo>
                    <a:pt x="241" y="51"/>
                  </a:lnTo>
                  <a:lnTo>
                    <a:pt x="241" y="50"/>
                  </a:lnTo>
                  <a:lnTo>
                    <a:pt x="241" y="49"/>
                  </a:lnTo>
                  <a:lnTo>
                    <a:pt x="241" y="48"/>
                  </a:lnTo>
                  <a:lnTo>
                    <a:pt x="240" y="48"/>
                  </a:lnTo>
                  <a:lnTo>
                    <a:pt x="239" y="47"/>
                  </a:lnTo>
                  <a:lnTo>
                    <a:pt x="238" y="47"/>
                  </a:lnTo>
                  <a:lnTo>
                    <a:pt x="237" y="47"/>
                  </a:lnTo>
                  <a:lnTo>
                    <a:pt x="236" y="47"/>
                  </a:lnTo>
                  <a:lnTo>
                    <a:pt x="234" y="48"/>
                  </a:lnTo>
                  <a:lnTo>
                    <a:pt x="233" y="48"/>
                  </a:lnTo>
                  <a:lnTo>
                    <a:pt x="231" y="49"/>
                  </a:lnTo>
                  <a:lnTo>
                    <a:pt x="225" y="51"/>
                  </a:lnTo>
                  <a:lnTo>
                    <a:pt x="217" y="54"/>
                  </a:lnTo>
                  <a:lnTo>
                    <a:pt x="207" y="59"/>
                  </a:lnTo>
                  <a:lnTo>
                    <a:pt x="195" y="64"/>
                  </a:lnTo>
                  <a:lnTo>
                    <a:pt x="181" y="69"/>
                  </a:lnTo>
                  <a:lnTo>
                    <a:pt x="167" y="75"/>
                  </a:lnTo>
                  <a:lnTo>
                    <a:pt x="152" y="81"/>
                  </a:lnTo>
                  <a:lnTo>
                    <a:pt x="137" y="87"/>
                  </a:lnTo>
                  <a:lnTo>
                    <a:pt x="123" y="93"/>
                  </a:lnTo>
                  <a:lnTo>
                    <a:pt x="109" y="98"/>
                  </a:lnTo>
                  <a:lnTo>
                    <a:pt x="97" y="103"/>
                  </a:lnTo>
                  <a:lnTo>
                    <a:pt x="87" y="107"/>
                  </a:lnTo>
                  <a:lnTo>
                    <a:pt x="79" y="111"/>
                  </a:lnTo>
                  <a:lnTo>
                    <a:pt x="73" y="113"/>
                  </a:lnTo>
                  <a:lnTo>
                    <a:pt x="71" y="114"/>
                  </a:lnTo>
                  <a:lnTo>
                    <a:pt x="68" y="115"/>
                  </a:lnTo>
                  <a:lnTo>
                    <a:pt x="62" y="117"/>
                  </a:lnTo>
                  <a:lnTo>
                    <a:pt x="54" y="121"/>
                  </a:lnTo>
                  <a:lnTo>
                    <a:pt x="44" y="125"/>
                  </a:lnTo>
                  <a:lnTo>
                    <a:pt x="35" y="129"/>
                  </a:lnTo>
                  <a:lnTo>
                    <a:pt x="27" y="132"/>
                  </a:lnTo>
                  <a:lnTo>
                    <a:pt x="20" y="135"/>
                  </a:lnTo>
                  <a:lnTo>
                    <a:pt x="18" y="136"/>
                  </a:lnTo>
                  <a:lnTo>
                    <a:pt x="15" y="137"/>
                  </a:lnTo>
                  <a:lnTo>
                    <a:pt x="12" y="138"/>
                  </a:lnTo>
                  <a:lnTo>
                    <a:pt x="10" y="139"/>
                  </a:lnTo>
                  <a:lnTo>
                    <a:pt x="8" y="140"/>
                  </a:lnTo>
                  <a:lnTo>
                    <a:pt x="6" y="140"/>
                  </a:lnTo>
                  <a:lnTo>
                    <a:pt x="4" y="141"/>
                  </a:lnTo>
                  <a:lnTo>
                    <a:pt x="2" y="142"/>
                  </a:lnTo>
                  <a:lnTo>
                    <a:pt x="0" y="143"/>
                  </a:lnTo>
                  <a:lnTo>
                    <a:pt x="0" y="142"/>
                  </a:lnTo>
                  <a:lnTo>
                    <a:pt x="0" y="141"/>
                  </a:lnTo>
                  <a:lnTo>
                    <a:pt x="1" y="139"/>
                  </a:lnTo>
                  <a:lnTo>
                    <a:pt x="2" y="139"/>
                  </a:lnTo>
                  <a:lnTo>
                    <a:pt x="3" y="139"/>
                  </a:lnTo>
                  <a:lnTo>
                    <a:pt x="3" y="138"/>
                  </a:lnTo>
                  <a:lnTo>
                    <a:pt x="3" y="137"/>
                  </a:lnTo>
                  <a:lnTo>
                    <a:pt x="4" y="136"/>
                  </a:lnTo>
                  <a:lnTo>
                    <a:pt x="5" y="135"/>
                  </a:lnTo>
                  <a:lnTo>
                    <a:pt x="5" y="134"/>
                  </a:lnTo>
                  <a:lnTo>
                    <a:pt x="6" y="134"/>
                  </a:lnTo>
                  <a:lnTo>
                    <a:pt x="7" y="134"/>
                  </a:lnTo>
                  <a:lnTo>
                    <a:pt x="8" y="132"/>
                  </a:lnTo>
                  <a:lnTo>
                    <a:pt x="9" y="129"/>
                  </a:lnTo>
                  <a:lnTo>
                    <a:pt x="10" y="128"/>
                  </a:lnTo>
                  <a:lnTo>
                    <a:pt x="11" y="128"/>
                  </a:lnTo>
                  <a:lnTo>
                    <a:pt x="12" y="127"/>
                  </a:lnTo>
                  <a:lnTo>
                    <a:pt x="13" y="127"/>
                  </a:lnTo>
                  <a:lnTo>
                    <a:pt x="13" y="126"/>
                  </a:lnTo>
                  <a:lnTo>
                    <a:pt x="13" y="125"/>
                  </a:lnTo>
                  <a:lnTo>
                    <a:pt x="14" y="125"/>
                  </a:lnTo>
                  <a:lnTo>
                    <a:pt x="14" y="124"/>
                  </a:lnTo>
                  <a:lnTo>
                    <a:pt x="15" y="123"/>
                  </a:lnTo>
                  <a:lnTo>
                    <a:pt x="16" y="122"/>
                  </a:lnTo>
                  <a:lnTo>
                    <a:pt x="16" y="121"/>
                  </a:lnTo>
                  <a:lnTo>
                    <a:pt x="17" y="121"/>
                  </a:lnTo>
                  <a:lnTo>
                    <a:pt x="18" y="120"/>
                  </a:lnTo>
                  <a:lnTo>
                    <a:pt x="20" y="118"/>
                  </a:lnTo>
                  <a:lnTo>
                    <a:pt x="23" y="115"/>
                  </a:lnTo>
                  <a:lnTo>
                    <a:pt x="25" y="112"/>
                  </a:lnTo>
                  <a:lnTo>
                    <a:pt x="28" y="110"/>
                  </a:lnTo>
                  <a:lnTo>
                    <a:pt x="30" y="107"/>
                  </a:lnTo>
                  <a:lnTo>
                    <a:pt x="33" y="104"/>
                  </a:lnTo>
                  <a:lnTo>
                    <a:pt x="34" y="103"/>
                  </a:lnTo>
                  <a:lnTo>
                    <a:pt x="36" y="102"/>
                  </a:lnTo>
                  <a:lnTo>
                    <a:pt x="37" y="101"/>
                  </a:lnTo>
                  <a:lnTo>
                    <a:pt x="38" y="100"/>
                  </a:lnTo>
                  <a:lnTo>
                    <a:pt x="39" y="99"/>
                  </a:lnTo>
                  <a:lnTo>
                    <a:pt x="40" y="98"/>
                  </a:lnTo>
                  <a:lnTo>
                    <a:pt x="41" y="97"/>
                  </a:lnTo>
                  <a:lnTo>
                    <a:pt x="43" y="96"/>
                  </a:lnTo>
                  <a:lnTo>
                    <a:pt x="44" y="95"/>
                  </a:lnTo>
                  <a:lnTo>
                    <a:pt x="45" y="93"/>
                  </a:lnTo>
                  <a:lnTo>
                    <a:pt x="46" y="93"/>
                  </a:lnTo>
                  <a:lnTo>
                    <a:pt x="46" y="92"/>
                  </a:lnTo>
                  <a:lnTo>
                    <a:pt x="47" y="92"/>
                  </a:lnTo>
                  <a:lnTo>
                    <a:pt x="47" y="91"/>
                  </a:lnTo>
                  <a:lnTo>
                    <a:pt x="48" y="91"/>
                  </a:lnTo>
                  <a:lnTo>
                    <a:pt x="49" y="91"/>
                  </a:lnTo>
                  <a:lnTo>
                    <a:pt x="50" y="90"/>
                  </a:lnTo>
                  <a:lnTo>
                    <a:pt x="51" y="89"/>
                  </a:lnTo>
                  <a:lnTo>
                    <a:pt x="53" y="88"/>
                  </a:lnTo>
                  <a:lnTo>
                    <a:pt x="55" y="86"/>
                  </a:lnTo>
                  <a:lnTo>
                    <a:pt x="56" y="84"/>
                  </a:lnTo>
                  <a:lnTo>
                    <a:pt x="58" y="83"/>
                  </a:lnTo>
                  <a:lnTo>
                    <a:pt x="59" y="82"/>
                  </a:lnTo>
                  <a:lnTo>
                    <a:pt x="60" y="81"/>
                  </a:lnTo>
                  <a:lnTo>
                    <a:pt x="62" y="81"/>
                  </a:lnTo>
                  <a:lnTo>
                    <a:pt x="63" y="80"/>
                  </a:lnTo>
                  <a:lnTo>
                    <a:pt x="63" y="79"/>
                  </a:lnTo>
                  <a:lnTo>
                    <a:pt x="64" y="79"/>
                  </a:lnTo>
                  <a:lnTo>
                    <a:pt x="65" y="78"/>
                  </a:lnTo>
                  <a:lnTo>
                    <a:pt x="66" y="78"/>
                  </a:lnTo>
                  <a:lnTo>
                    <a:pt x="66" y="77"/>
                  </a:lnTo>
                  <a:lnTo>
                    <a:pt x="67" y="76"/>
                  </a:lnTo>
                  <a:lnTo>
                    <a:pt x="68" y="75"/>
                  </a:lnTo>
                  <a:lnTo>
                    <a:pt x="69" y="74"/>
                  </a:lnTo>
                  <a:lnTo>
                    <a:pt x="71" y="73"/>
                  </a:lnTo>
                  <a:lnTo>
                    <a:pt x="73" y="72"/>
                  </a:lnTo>
                  <a:lnTo>
                    <a:pt x="74" y="71"/>
                  </a:lnTo>
                  <a:lnTo>
                    <a:pt x="76" y="70"/>
                  </a:lnTo>
                  <a:lnTo>
                    <a:pt x="78" y="69"/>
                  </a:lnTo>
                  <a:lnTo>
                    <a:pt x="79" y="68"/>
                  </a:lnTo>
                  <a:lnTo>
                    <a:pt x="81" y="67"/>
                  </a:lnTo>
                  <a:lnTo>
                    <a:pt x="82" y="66"/>
                  </a:lnTo>
                  <a:lnTo>
                    <a:pt x="83" y="66"/>
                  </a:lnTo>
                  <a:lnTo>
                    <a:pt x="83" y="65"/>
                  </a:lnTo>
                  <a:lnTo>
                    <a:pt x="84" y="65"/>
                  </a:lnTo>
                  <a:lnTo>
                    <a:pt x="84" y="64"/>
                  </a:lnTo>
                  <a:lnTo>
                    <a:pt x="85" y="63"/>
                  </a:lnTo>
                  <a:lnTo>
                    <a:pt x="86" y="62"/>
                  </a:lnTo>
                  <a:lnTo>
                    <a:pt x="88" y="60"/>
                  </a:lnTo>
                  <a:lnTo>
                    <a:pt x="91" y="59"/>
                  </a:lnTo>
                  <a:lnTo>
                    <a:pt x="94" y="58"/>
                  </a:lnTo>
                  <a:lnTo>
                    <a:pt x="96" y="56"/>
                  </a:lnTo>
                  <a:lnTo>
                    <a:pt x="97" y="55"/>
                  </a:lnTo>
                  <a:lnTo>
                    <a:pt x="98" y="55"/>
                  </a:lnTo>
                  <a:lnTo>
                    <a:pt x="99" y="53"/>
                  </a:lnTo>
                  <a:lnTo>
                    <a:pt x="101" y="52"/>
                  </a:lnTo>
                  <a:lnTo>
                    <a:pt x="103" y="51"/>
                  </a:lnTo>
                  <a:lnTo>
                    <a:pt x="106" y="49"/>
                  </a:lnTo>
                  <a:lnTo>
                    <a:pt x="109" y="48"/>
                  </a:lnTo>
                  <a:lnTo>
                    <a:pt x="112" y="46"/>
                  </a:lnTo>
                  <a:lnTo>
                    <a:pt x="118" y="43"/>
                  </a:lnTo>
                  <a:lnTo>
                    <a:pt x="124" y="40"/>
                  </a:lnTo>
                  <a:lnTo>
                    <a:pt x="128" y="38"/>
                  </a:lnTo>
                  <a:lnTo>
                    <a:pt x="131" y="37"/>
                  </a:lnTo>
                  <a:lnTo>
                    <a:pt x="137" y="37"/>
                  </a:lnTo>
                  <a:lnTo>
                    <a:pt x="143" y="37"/>
                  </a:lnTo>
                  <a:lnTo>
                    <a:pt x="149" y="37"/>
                  </a:lnTo>
                  <a:lnTo>
                    <a:pt x="155" y="37"/>
                  </a:lnTo>
                  <a:lnTo>
                    <a:pt x="161" y="37"/>
                  </a:lnTo>
                  <a:lnTo>
                    <a:pt x="167" y="36"/>
                  </a:lnTo>
                  <a:lnTo>
                    <a:pt x="173" y="36"/>
                  </a:lnTo>
                  <a:lnTo>
                    <a:pt x="179" y="36"/>
                  </a:lnTo>
                  <a:lnTo>
                    <a:pt x="184" y="36"/>
                  </a:lnTo>
                  <a:lnTo>
                    <a:pt x="190" y="36"/>
                  </a:lnTo>
                  <a:lnTo>
                    <a:pt x="196" y="36"/>
                  </a:lnTo>
                  <a:lnTo>
                    <a:pt x="202" y="36"/>
                  </a:lnTo>
                  <a:lnTo>
                    <a:pt x="208" y="36"/>
                  </a:lnTo>
                  <a:lnTo>
                    <a:pt x="214" y="36"/>
                  </a:lnTo>
                  <a:lnTo>
                    <a:pt x="220" y="36"/>
                  </a:lnTo>
                  <a:lnTo>
                    <a:pt x="227" y="36"/>
                  </a:lnTo>
                  <a:lnTo>
                    <a:pt x="227" y="34"/>
                  </a:lnTo>
                  <a:lnTo>
                    <a:pt x="227" y="33"/>
                  </a:lnTo>
                  <a:lnTo>
                    <a:pt x="227" y="31"/>
                  </a:lnTo>
                  <a:lnTo>
                    <a:pt x="227" y="30"/>
                  </a:lnTo>
                  <a:lnTo>
                    <a:pt x="216" y="30"/>
                  </a:lnTo>
                  <a:lnTo>
                    <a:pt x="206" y="30"/>
                  </a:lnTo>
                  <a:lnTo>
                    <a:pt x="197" y="30"/>
                  </a:lnTo>
                  <a:lnTo>
                    <a:pt x="189" y="30"/>
                  </a:lnTo>
                  <a:lnTo>
                    <a:pt x="183" y="29"/>
                  </a:lnTo>
                  <a:lnTo>
                    <a:pt x="177" y="29"/>
                  </a:lnTo>
                  <a:lnTo>
                    <a:pt x="173" y="29"/>
                  </a:lnTo>
                  <a:lnTo>
                    <a:pt x="169" y="29"/>
                  </a:lnTo>
                  <a:lnTo>
                    <a:pt x="165" y="29"/>
                  </a:lnTo>
                  <a:lnTo>
                    <a:pt x="163" y="29"/>
                  </a:lnTo>
                  <a:lnTo>
                    <a:pt x="160" y="29"/>
                  </a:lnTo>
                  <a:lnTo>
                    <a:pt x="158" y="29"/>
                  </a:lnTo>
                  <a:lnTo>
                    <a:pt x="156" y="29"/>
                  </a:lnTo>
                  <a:lnTo>
                    <a:pt x="154" y="29"/>
                  </a:lnTo>
                  <a:lnTo>
                    <a:pt x="152" y="29"/>
                  </a:lnTo>
                  <a:lnTo>
                    <a:pt x="149" y="29"/>
                  </a:lnTo>
                  <a:lnTo>
                    <a:pt x="150" y="28"/>
                  </a:lnTo>
                  <a:lnTo>
                    <a:pt x="151" y="28"/>
                  </a:lnTo>
                  <a:lnTo>
                    <a:pt x="152" y="28"/>
                  </a:lnTo>
                  <a:lnTo>
                    <a:pt x="154" y="27"/>
                  </a:lnTo>
                  <a:lnTo>
                    <a:pt x="157" y="26"/>
                  </a:lnTo>
                  <a:lnTo>
                    <a:pt x="161" y="24"/>
                  </a:lnTo>
                  <a:lnTo>
                    <a:pt x="167" y="22"/>
                  </a:lnTo>
                  <a:lnTo>
                    <a:pt x="176" y="19"/>
                  </a:lnTo>
                  <a:lnTo>
                    <a:pt x="182" y="17"/>
                  </a:lnTo>
                  <a:lnTo>
                    <a:pt x="189" y="15"/>
                  </a:lnTo>
                  <a:lnTo>
                    <a:pt x="196" y="13"/>
                  </a:lnTo>
                  <a:lnTo>
                    <a:pt x="203" y="11"/>
                  </a:lnTo>
                  <a:lnTo>
                    <a:pt x="210" y="10"/>
                  </a:lnTo>
                  <a:lnTo>
                    <a:pt x="218" y="8"/>
                  </a:lnTo>
                  <a:lnTo>
                    <a:pt x="225" y="6"/>
                  </a:lnTo>
                  <a:lnTo>
                    <a:pt x="232" y="5"/>
                  </a:lnTo>
                  <a:lnTo>
                    <a:pt x="236" y="4"/>
                  </a:lnTo>
                  <a:lnTo>
                    <a:pt x="240" y="4"/>
                  </a:lnTo>
                  <a:lnTo>
                    <a:pt x="244" y="3"/>
                  </a:lnTo>
                  <a:lnTo>
                    <a:pt x="247" y="3"/>
                  </a:lnTo>
                  <a:lnTo>
                    <a:pt x="251" y="2"/>
                  </a:lnTo>
                  <a:lnTo>
                    <a:pt x="255" y="2"/>
                  </a:lnTo>
                  <a:lnTo>
                    <a:pt x="258" y="1"/>
                  </a:lnTo>
                  <a:lnTo>
                    <a:pt x="262" y="1"/>
                  </a:lnTo>
                  <a:lnTo>
                    <a:pt x="266" y="0"/>
                  </a:lnTo>
                  <a:lnTo>
                    <a:pt x="269" y="0"/>
                  </a:lnTo>
                  <a:lnTo>
                    <a:pt x="273" y="0"/>
                  </a:lnTo>
                  <a:lnTo>
                    <a:pt x="277" y="0"/>
                  </a:lnTo>
                  <a:lnTo>
                    <a:pt x="280" y="0"/>
                  </a:lnTo>
                  <a:lnTo>
                    <a:pt x="284" y="0"/>
                  </a:lnTo>
                  <a:lnTo>
                    <a:pt x="287" y="0"/>
                  </a:lnTo>
                  <a:lnTo>
                    <a:pt x="291" y="0"/>
                  </a:lnTo>
                  <a:lnTo>
                    <a:pt x="290" y="2"/>
                  </a:lnTo>
                  <a:lnTo>
                    <a:pt x="289" y="4"/>
                  </a:lnTo>
                  <a:lnTo>
                    <a:pt x="288" y="6"/>
                  </a:lnTo>
                  <a:lnTo>
                    <a:pt x="287" y="8"/>
                  </a:lnTo>
                  <a:lnTo>
                    <a:pt x="286" y="10"/>
                  </a:lnTo>
                  <a:lnTo>
                    <a:pt x="285" y="12"/>
                  </a:lnTo>
                  <a:lnTo>
                    <a:pt x="284" y="14"/>
                  </a:lnTo>
                  <a:lnTo>
                    <a:pt x="283" y="16"/>
                  </a:lnTo>
                  <a:lnTo>
                    <a:pt x="278" y="16"/>
                  </a:lnTo>
                  <a:lnTo>
                    <a:pt x="274" y="17"/>
                  </a:lnTo>
                  <a:lnTo>
                    <a:pt x="270" y="17"/>
                  </a:lnTo>
                  <a:lnTo>
                    <a:pt x="264" y="18"/>
                  </a:lnTo>
                  <a:lnTo>
                    <a:pt x="258" y="19"/>
                  </a:lnTo>
                  <a:lnTo>
                    <a:pt x="250" y="20"/>
                  </a:lnTo>
                  <a:lnTo>
                    <a:pt x="240" y="21"/>
                  </a:lnTo>
                  <a:lnTo>
                    <a:pt x="227" y="22"/>
                  </a:lnTo>
                  <a:lnTo>
                    <a:pt x="227" y="23"/>
                  </a:lnTo>
                  <a:lnTo>
                    <a:pt x="227" y="24"/>
                  </a:lnTo>
                  <a:lnTo>
                    <a:pt x="228" y="24"/>
                  </a:lnTo>
                  <a:lnTo>
                    <a:pt x="228" y="25"/>
                  </a:lnTo>
                  <a:lnTo>
                    <a:pt x="229" y="26"/>
                  </a:lnTo>
                  <a:lnTo>
                    <a:pt x="230" y="27"/>
                  </a:lnTo>
                  <a:lnTo>
                    <a:pt x="232" y="28"/>
                  </a:lnTo>
                  <a:lnTo>
                    <a:pt x="233" y="29"/>
                  </a:lnTo>
                  <a:lnTo>
                    <a:pt x="234" y="30"/>
                  </a:lnTo>
                  <a:lnTo>
                    <a:pt x="237" y="32"/>
                  </a:lnTo>
                  <a:lnTo>
                    <a:pt x="240" y="34"/>
                  </a:lnTo>
                  <a:lnTo>
                    <a:pt x="241" y="35"/>
                  </a:lnTo>
                  <a:lnTo>
                    <a:pt x="242" y="36"/>
                  </a:lnTo>
                  <a:lnTo>
                    <a:pt x="243" y="37"/>
                  </a:lnTo>
                  <a:lnTo>
                    <a:pt x="244" y="37"/>
                  </a:lnTo>
                  <a:lnTo>
                    <a:pt x="245" y="38"/>
                  </a:lnTo>
                  <a:lnTo>
                    <a:pt x="246" y="38"/>
                  </a:lnTo>
                  <a:lnTo>
                    <a:pt x="247" y="39"/>
                  </a:lnTo>
                  <a:lnTo>
                    <a:pt x="248" y="39"/>
                  </a:lnTo>
                  <a:lnTo>
                    <a:pt x="249" y="40"/>
                  </a:lnTo>
                  <a:lnTo>
                    <a:pt x="250" y="41"/>
                  </a:lnTo>
                  <a:lnTo>
                    <a:pt x="252" y="42"/>
                  </a:lnTo>
                  <a:lnTo>
                    <a:pt x="253" y="43"/>
                  </a:lnTo>
                  <a:lnTo>
                    <a:pt x="254" y="44"/>
                  </a:lnTo>
                  <a:lnTo>
                    <a:pt x="255" y="45"/>
                  </a:lnTo>
                  <a:lnTo>
                    <a:pt x="256" y="46"/>
                  </a:lnTo>
                  <a:lnTo>
                    <a:pt x="257" y="47"/>
                  </a:lnTo>
                  <a:lnTo>
                    <a:pt x="258" y="48"/>
                  </a:lnTo>
                  <a:lnTo>
                    <a:pt x="258" y="49"/>
                  </a:lnTo>
                  <a:lnTo>
                    <a:pt x="259" y="49"/>
                  </a:lnTo>
                  <a:lnTo>
                    <a:pt x="259" y="50"/>
                  </a:lnTo>
                  <a:lnTo>
                    <a:pt x="260" y="50"/>
                  </a:lnTo>
                  <a:lnTo>
                    <a:pt x="261" y="50"/>
                  </a:lnTo>
                  <a:lnTo>
                    <a:pt x="262" y="51"/>
                  </a:lnTo>
                  <a:lnTo>
                    <a:pt x="263" y="52"/>
                  </a:lnTo>
                  <a:lnTo>
                    <a:pt x="265" y="53"/>
                  </a:lnTo>
                  <a:lnTo>
                    <a:pt x="266" y="53"/>
                  </a:lnTo>
                  <a:lnTo>
                    <a:pt x="267" y="54"/>
                  </a:lnTo>
                  <a:lnTo>
                    <a:pt x="269" y="56"/>
                  </a:lnTo>
                  <a:lnTo>
                    <a:pt x="271" y="58"/>
                  </a:lnTo>
                  <a:lnTo>
                    <a:pt x="273" y="59"/>
                  </a:lnTo>
                  <a:lnTo>
                    <a:pt x="274" y="60"/>
                  </a:lnTo>
                  <a:lnTo>
                    <a:pt x="273" y="64"/>
                  </a:lnTo>
                  <a:lnTo>
                    <a:pt x="272" y="67"/>
                  </a:lnTo>
                  <a:lnTo>
                    <a:pt x="271" y="71"/>
                  </a:lnTo>
                  <a:lnTo>
                    <a:pt x="270" y="74"/>
                  </a:lnTo>
                  <a:lnTo>
                    <a:pt x="269" y="78"/>
                  </a:lnTo>
                  <a:lnTo>
                    <a:pt x="267" y="81"/>
                  </a:lnTo>
                  <a:lnTo>
                    <a:pt x="266" y="85"/>
                  </a:lnTo>
                  <a:lnTo>
                    <a:pt x="265" y="88"/>
                  </a:lnTo>
                  <a:lnTo>
                    <a:pt x="263" y="92"/>
                  </a:lnTo>
                  <a:lnTo>
                    <a:pt x="262" y="95"/>
                  </a:lnTo>
                  <a:lnTo>
                    <a:pt x="260" y="99"/>
                  </a:lnTo>
                  <a:lnTo>
                    <a:pt x="259" y="102"/>
                  </a:lnTo>
                  <a:lnTo>
                    <a:pt x="257" y="105"/>
                  </a:lnTo>
                  <a:lnTo>
                    <a:pt x="256" y="109"/>
                  </a:lnTo>
                  <a:lnTo>
                    <a:pt x="255" y="112"/>
                  </a:lnTo>
                  <a:lnTo>
                    <a:pt x="253" y="115"/>
                  </a:lnTo>
                  <a:lnTo>
                    <a:pt x="255" y="115"/>
                  </a:lnTo>
                  <a:lnTo>
                    <a:pt x="256" y="114"/>
                  </a:lnTo>
                  <a:lnTo>
                    <a:pt x="257" y="114"/>
                  </a:lnTo>
                  <a:lnTo>
                    <a:pt x="259" y="113"/>
                  </a:lnTo>
                  <a:lnTo>
                    <a:pt x="259" y="112"/>
                  </a:lnTo>
                  <a:lnTo>
                    <a:pt x="263" y="110"/>
                  </a:lnTo>
                  <a:lnTo>
                    <a:pt x="267" y="108"/>
                  </a:lnTo>
                  <a:lnTo>
                    <a:pt x="271" y="106"/>
                  </a:lnTo>
                  <a:lnTo>
                    <a:pt x="275" y="104"/>
                  </a:lnTo>
                  <a:lnTo>
                    <a:pt x="279" y="101"/>
                  </a:lnTo>
                  <a:lnTo>
                    <a:pt x="283" y="99"/>
                  </a:lnTo>
                  <a:lnTo>
                    <a:pt x="287" y="97"/>
                  </a:lnTo>
                  <a:lnTo>
                    <a:pt x="291" y="95"/>
                  </a:lnTo>
                  <a:lnTo>
                    <a:pt x="291" y="94"/>
                  </a:lnTo>
                  <a:lnTo>
                    <a:pt x="292" y="94"/>
                  </a:lnTo>
                  <a:lnTo>
                    <a:pt x="293" y="94"/>
                  </a:lnTo>
                  <a:lnTo>
                    <a:pt x="294" y="94"/>
                  </a:lnTo>
                  <a:lnTo>
                    <a:pt x="294" y="93"/>
                  </a:lnTo>
                  <a:lnTo>
                    <a:pt x="296" y="91"/>
                  </a:lnTo>
                  <a:lnTo>
                    <a:pt x="298" y="90"/>
                  </a:lnTo>
                  <a:lnTo>
                    <a:pt x="300" y="89"/>
                  </a:lnTo>
                  <a:lnTo>
                    <a:pt x="303" y="87"/>
                  </a:lnTo>
                  <a:lnTo>
                    <a:pt x="304" y="87"/>
                  </a:lnTo>
                  <a:lnTo>
                    <a:pt x="305" y="86"/>
                  </a:lnTo>
                  <a:lnTo>
                    <a:pt x="306" y="86"/>
                  </a:lnTo>
                  <a:lnTo>
                    <a:pt x="307" y="85"/>
                  </a:lnTo>
                  <a:lnTo>
                    <a:pt x="309" y="85"/>
                  </a:lnTo>
                  <a:lnTo>
                    <a:pt x="310" y="84"/>
                  </a:lnTo>
                  <a:lnTo>
                    <a:pt x="311" y="84"/>
                  </a:lnTo>
                  <a:lnTo>
                    <a:pt x="312" y="84"/>
                  </a:lnTo>
                  <a:lnTo>
                    <a:pt x="314" y="85"/>
                  </a:lnTo>
                  <a:lnTo>
                    <a:pt x="316" y="86"/>
                  </a:lnTo>
                  <a:lnTo>
                    <a:pt x="317" y="86"/>
                  </a:lnTo>
                  <a:lnTo>
                    <a:pt x="318" y="86"/>
                  </a:lnTo>
                  <a:lnTo>
                    <a:pt x="318" y="87"/>
                  </a:lnTo>
                  <a:lnTo>
                    <a:pt x="319" y="87"/>
                  </a:lnTo>
                  <a:lnTo>
                    <a:pt x="319" y="88"/>
                  </a:lnTo>
                  <a:lnTo>
                    <a:pt x="320" y="89"/>
                  </a:lnTo>
                  <a:lnTo>
                    <a:pt x="321" y="89"/>
                  </a:lnTo>
                  <a:lnTo>
                    <a:pt x="323" y="90"/>
                  </a:lnTo>
                  <a:lnTo>
                    <a:pt x="324" y="91"/>
                  </a:lnTo>
                  <a:lnTo>
                    <a:pt x="325" y="91"/>
                  </a:lnTo>
                  <a:lnTo>
                    <a:pt x="328" y="92"/>
                  </a:lnTo>
                  <a:lnTo>
                    <a:pt x="330" y="94"/>
                  </a:lnTo>
                  <a:lnTo>
                    <a:pt x="333" y="94"/>
                  </a:lnTo>
                  <a:lnTo>
                    <a:pt x="334" y="95"/>
                  </a:lnTo>
                  <a:lnTo>
                    <a:pt x="334" y="96"/>
                  </a:lnTo>
                  <a:lnTo>
                    <a:pt x="335" y="96"/>
                  </a:lnTo>
                  <a:lnTo>
                    <a:pt x="336" y="96"/>
                  </a:lnTo>
                  <a:lnTo>
                    <a:pt x="337" y="96"/>
                  </a:lnTo>
                  <a:lnTo>
                    <a:pt x="341" y="99"/>
                  </a:lnTo>
                  <a:lnTo>
                    <a:pt x="346" y="101"/>
                  </a:lnTo>
                  <a:lnTo>
                    <a:pt x="351" y="104"/>
                  </a:lnTo>
                  <a:lnTo>
                    <a:pt x="355" y="106"/>
                  </a:lnTo>
                  <a:lnTo>
                    <a:pt x="360" y="109"/>
                  </a:lnTo>
                  <a:lnTo>
                    <a:pt x="365" y="111"/>
                  </a:lnTo>
                  <a:lnTo>
                    <a:pt x="370" y="113"/>
                  </a:lnTo>
                  <a:lnTo>
                    <a:pt x="374" y="116"/>
                  </a:lnTo>
                  <a:lnTo>
                    <a:pt x="374" y="115"/>
                  </a:lnTo>
                  <a:lnTo>
                    <a:pt x="375" y="114"/>
                  </a:lnTo>
                  <a:lnTo>
                    <a:pt x="372" y="108"/>
                  </a:lnTo>
                  <a:lnTo>
                    <a:pt x="369" y="101"/>
                  </a:lnTo>
                  <a:lnTo>
                    <a:pt x="367" y="95"/>
                  </a:lnTo>
                  <a:lnTo>
                    <a:pt x="364" y="88"/>
                  </a:lnTo>
                  <a:lnTo>
                    <a:pt x="361" y="82"/>
                  </a:lnTo>
                  <a:lnTo>
                    <a:pt x="358" y="75"/>
                  </a:lnTo>
                  <a:lnTo>
                    <a:pt x="356" y="69"/>
                  </a:lnTo>
                  <a:lnTo>
                    <a:pt x="353" y="62"/>
                  </a:lnTo>
                  <a:lnTo>
                    <a:pt x="353" y="61"/>
                  </a:lnTo>
                  <a:lnTo>
                    <a:pt x="353" y="60"/>
                  </a:lnTo>
                  <a:lnTo>
                    <a:pt x="353" y="59"/>
                  </a:lnTo>
                  <a:lnTo>
                    <a:pt x="353" y="58"/>
                  </a:lnTo>
                  <a:lnTo>
                    <a:pt x="354" y="57"/>
                  </a:lnTo>
                  <a:lnTo>
                    <a:pt x="355" y="57"/>
                  </a:lnTo>
                  <a:lnTo>
                    <a:pt x="355" y="56"/>
                  </a:lnTo>
                  <a:lnTo>
                    <a:pt x="356" y="56"/>
                  </a:lnTo>
                  <a:lnTo>
                    <a:pt x="356" y="55"/>
                  </a:lnTo>
                  <a:lnTo>
                    <a:pt x="357" y="55"/>
                  </a:lnTo>
                  <a:lnTo>
                    <a:pt x="358" y="54"/>
                  </a:lnTo>
                  <a:lnTo>
                    <a:pt x="358" y="53"/>
                  </a:lnTo>
                  <a:lnTo>
                    <a:pt x="360" y="52"/>
                  </a:lnTo>
                  <a:lnTo>
                    <a:pt x="362" y="50"/>
                  </a:lnTo>
                  <a:lnTo>
                    <a:pt x="366" y="47"/>
                  </a:lnTo>
                  <a:lnTo>
                    <a:pt x="370" y="44"/>
                  </a:lnTo>
                  <a:lnTo>
                    <a:pt x="376" y="39"/>
                  </a:lnTo>
                  <a:lnTo>
                    <a:pt x="376" y="38"/>
                  </a:lnTo>
                  <a:lnTo>
                    <a:pt x="377" y="37"/>
                  </a:lnTo>
                  <a:lnTo>
                    <a:pt x="378" y="37"/>
                  </a:lnTo>
                  <a:lnTo>
                    <a:pt x="379" y="36"/>
                  </a:lnTo>
                  <a:lnTo>
                    <a:pt x="380" y="35"/>
                  </a:lnTo>
                  <a:lnTo>
                    <a:pt x="382" y="34"/>
                  </a:lnTo>
                  <a:lnTo>
                    <a:pt x="384" y="32"/>
                  </a:lnTo>
                  <a:lnTo>
                    <a:pt x="385" y="31"/>
                  </a:lnTo>
                  <a:lnTo>
                    <a:pt x="386" y="30"/>
                  </a:lnTo>
                  <a:lnTo>
                    <a:pt x="387" y="30"/>
                  </a:lnTo>
                  <a:lnTo>
                    <a:pt x="387" y="29"/>
                  </a:lnTo>
                  <a:lnTo>
                    <a:pt x="388" y="28"/>
                  </a:lnTo>
                  <a:lnTo>
                    <a:pt x="389" y="28"/>
                  </a:lnTo>
                  <a:lnTo>
                    <a:pt x="389" y="27"/>
                  </a:lnTo>
                  <a:lnTo>
                    <a:pt x="390" y="27"/>
                  </a:lnTo>
                  <a:lnTo>
                    <a:pt x="391" y="26"/>
                  </a:lnTo>
                  <a:lnTo>
                    <a:pt x="392" y="25"/>
                  </a:lnTo>
                  <a:lnTo>
                    <a:pt x="393" y="24"/>
                  </a:lnTo>
                  <a:lnTo>
                    <a:pt x="394" y="23"/>
                  </a:lnTo>
                  <a:lnTo>
                    <a:pt x="395" y="22"/>
                  </a:lnTo>
                  <a:lnTo>
                    <a:pt x="395" y="21"/>
                  </a:lnTo>
                  <a:lnTo>
                    <a:pt x="392" y="21"/>
                  </a:lnTo>
                  <a:lnTo>
                    <a:pt x="388" y="20"/>
                  </a:lnTo>
                  <a:lnTo>
                    <a:pt x="384" y="20"/>
                  </a:lnTo>
                  <a:lnTo>
                    <a:pt x="381" y="20"/>
                  </a:lnTo>
                  <a:lnTo>
                    <a:pt x="377" y="19"/>
                  </a:lnTo>
                  <a:lnTo>
                    <a:pt x="373" y="19"/>
                  </a:lnTo>
                  <a:lnTo>
                    <a:pt x="370" y="19"/>
                  </a:lnTo>
                  <a:lnTo>
                    <a:pt x="366" y="18"/>
                  </a:lnTo>
                  <a:lnTo>
                    <a:pt x="362" y="18"/>
                  </a:lnTo>
                  <a:lnTo>
                    <a:pt x="358" y="17"/>
                  </a:lnTo>
                  <a:lnTo>
                    <a:pt x="355" y="17"/>
                  </a:lnTo>
                  <a:lnTo>
                    <a:pt x="351" y="16"/>
                  </a:lnTo>
                  <a:lnTo>
                    <a:pt x="347" y="16"/>
                  </a:lnTo>
                  <a:lnTo>
                    <a:pt x="344" y="15"/>
                  </a:lnTo>
                  <a:lnTo>
                    <a:pt x="340" y="15"/>
                  </a:lnTo>
                  <a:lnTo>
                    <a:pt x="336" y="14"/>
                  </a:lnTo>
                  <a:lnTo>
                    <a:pt x="335" y="12"/>
                  </a:lnTo>
                  <a:lnTo>
                    <a:pt x="335" y="11"/>
                  </a:lnTo>
                  <a:lnTo>
                    <a:pt x="334" y="9"/>
                  </a:lnTo>
                  <a:lnTo>
                    <a:pt x="333" y="7"/>
                  </a:lnTo>
                  <a:lnTo>
                    <a:pt x="332" y="6"/>
                  </a:lnTo>
                  <a:lnTo>
                    <a:pt x="331" y="4"/>
                  </a:lnTo>
                  <a:lnTo>
                    <a:pt x="331" y="2"/>
                  </a:lnTo>
                  <a:lnTo>
                    <a:pt x="330" y="1"/>
                  </a:lnTo>
                  <a:lnTo>
                    <a:pt x="341" y="2"/>
                  </a:lnTo>
                  <a:lnTo>
                    <a:pt x="349" y="3"/>
                  </a:lnTo>
                  <a:lnTo>
                    <a:pt x="356" y="4"/>
                  </a:lnTo>
                  <a:lnTo>
                    <a:pt x="361" y="5"/>
                  </a:lnTo>
                  <a:lnTo>
                    <a:pt x="364" y="6"/>
                  </a:lnTo>
                  <a:lnTo>
                    <a:pt x="368" y="6"/>
                  </a:lnTo>
                  <a:lnTo>
                    <a:pt x="371" y="7"/>
                  </a:lnTo>
                  <a:lnTo>
                    <a:pt x="375" y="8"/>
                  </a:lnTo>
                  <a:lnTo>
                    <a:pt x="383" y="10"/>
                  </a:lnTo>
                  <a:lnTo>
                    <a:pt x="392" y="13"/>
                  </a:lnTo>
                  <a:lnTo>
                    <a:pt x="400" y="16"/>
                  </a:lnTo>
                  <a:lnTo>
                    <a:pt x="408" y="18"/>
                  </a:lnTo>
                  <a:lnTo>
                    <a:pt x="416" y="21"/>
                  </a:lnTo>
                  <a:lnTo>
                    <a:pt x="424" y="24"/>
                  </a:lnTo>
                  <a:lnTo>
                    <a:pt x="432" y="27"/>
                  </a:lnTo>
                  <a:lnTo>
                    <a:pt x="440" y="30"/>
                  </a:lnTo>
                  <a:lnTo>
                    <a:pt x="448" y="33"/>
                  </a:lnTo>
                  <a:lnTo>
                    <a:pt x="456" y="36"/>
                  </a:lnTo>
                  <a:lnTo>
                    <a:pt x="464" y="40"/>
                  </a:lnTo>
                  <a:lnTo>
                    <a:pt x="472" y="43"/>
                  </a:lnTo>
                  <a:lnTo>
                    <a:pt x="480" y="47"/>
                  </a:lnTo>
                  <a:lnTo>
                    <a:pt x="487" y="50"/>
                  </a:lnTo>
                  <a:lnTo>
                    <a:pt x="495" y="54"/>
                  </a:lnTo>
                  <a:lnTo>
                    <a:pt x="503" y="58"/>
                  </a:lnTo>
                  <a:lnTo>
                    <a:pt x="502" y="58"/>
                  </a:lnTo>
                  <a:lnTo>
                    <a:pt x="501" y="58"/>
                  </a:lnTo>
                  <a:lnTo>
                    <a:pt x="500" y="58"/>
                  </a:lnTo>
                  <a:lnTo>
                    <a:pt x="492" y="57"/>
                  </a:lnTo>
                  <a:lnTo>
                    <a:pt x="485" y="56"/>
                  </a:lnTo>
                  <a:lnTo>
                    <a:pt x="478" y="55"/>
                  </a:lnTo>
                  <a:lnTo>
                    <a:pt x="470" y="55"/>
                  </a:lnTo>
                  <a:lnTo>
                    <a:pt x="463" y="54"/>
                  </a:lnTo>
                  <a:lnTo>
                    <a:pt x="456" y="53"/>
                  </a:lnTo>
                  <a:lnTo>
                    <a:pt x="448" y="52"/>
                  </a:lnTo>
                  <a:lnTo>
                    <a:pt x="441" y="51"/>
                  </a:lnTo>
                  <a:lnTo>
                    <a:pt x="434" y="50"/>
                  </a:lnTo>
                  <a:lnTo>
                    <a:pt x="426" y="49"/>
                  </a:lnTo>
                  <a:lnTo>
                    <a:pt x="419" y="48"/>
                  </a:lnTo>
                  <a:lnTo>
                    <a:pt x="412" y="47"/>
                  </a:lnTo>
                  <a:lnTo>
                    <a:pt x="404" y="46"/>
                  </a:lnTo>
                  <a:lnTo>
                    <a:pt x="397" y="45"/>
                  </a:lnTo>
                  <a:lnTo>
                    <a:pt x="390" y="44"/>
                  </a:lnTo>
                  <a:lnTo>
                    <a:pt x="382" y="43"/>
                  </a:lnTo>
                  <a:lnTo>
                    <a:pt x="382" y="45"/>
                  </a:lnTo>
                  <a:lnTo>
                    <a:pt x="382" y="47"/>
                  </a:lnTo>
                  <a:lnTo>
                    <a:pt x="382" y="48"/>
                  </a:lnTo>
                  <a:lnTo>
                    <a:pt x="382" y="50"/>
                  </a:lnTo>
                  <a:lnTo>
                    <a:pt x="390" y="51"/>
                  </a:lnTo>
                  <a:lnTo>
                    <a:pt x="399" y="52"/>
                  </a:lnTo>
                  <a:lnTo>
                    <a:pt x="407" y="53"/>
                  </a:lnTo>
                  <a:lnTo>
                    <a:pt x="416" y="55"/>
                  </a:lnTo>
                  <a:lnTo>
                    <a:pt x="425" y="56"/>
                  </a:lnTo>
                  <a:lnTo>
                    <a:pt x="433" y="57"/>
                  </a:lnTo>
                  <a:lnTo>
                    <a:pt x="442" y="58"/>
                  </a:lnTo>
                  <a:lnTo>
                    <a:pt x="450" y="59"/>
                  </a:lnTo>
                  <a:lnTo>
                    <a:pt x="459" y="60"/>
                  </a:lnTo>
                  <a:lnTo>
                    <a:pt x="468" y="61"/>
                  </a:lnTo>
                  <a:lnTo>
                    <a:pt x="476" y="62"/>
                  </a:lnTo>
                  <a:lnTo>
                    <a:pt x="485" y="64"/>
                  </a:lnTo>
                  <a:lnTo>
                    <a:pt x="493" y="65"/>
                  </a:lnTo>
                  <a:lnTo>
                    <a:pt x="502" y="66"/>
                  </a:lnTo>
                  <a:lnTo>
                    <a:pt x="511" y="67"/>
                  </a:lnTo>
                  <a:lnTo>
                    <a:pt x="519" y="68"/>
                  </a:lnTo>
                  <a:lnTo>
                    <a:pt x="520" y="69"/>
                  </a:lnTo>
                  <a:lnTo>
                    <a:pt x="521" y="69"/>
                  </a:lnTo>
                  <a:lnTo>
                    <a:pt x="522" y="69"/>
                  </a:lnTo>
                  <a:lnTo>
                    <a:pt x="524" y="70"/>
                  </a:lnTo>
                  <a:lnTo>
                    <a:pt x="524" y="71"/>
                  </a:lnTo>
                  <a:lnTo>
                    <a:pt x="525" y="71"/>
                  </a:lnTo>
                  <a:lnTo>
                    <a:pt x="526" y="72"/>
                  </a:lnTo>
                  <a:lnTo>
                    <a:pt x="527" y="73"/>
                  </a:lnTo>
                  <a:lnTo>
                    <a:pt x="528" y="74"/>
                  </a:lnTo>
                  <a:lnTo>
                    <a:pt x="530" y="75"/>
                  </a:lnTo>
                  <a:lnTo>
                    <a:pt x="532" y="76"/>
                  </a:lnTo>
                  <a:lnTo>
                    <a:pt x="534" y="77"/>
                  </a:lnTo>
                  <a:lnTo>
                    <a:pt x="534" y="78"/>
                  </a:lnTo>
                  <a:lnTo>
                    <a:pt x="535" y="79"/>
                  </a:lnTo>
                  <a:lnTo>
                    <a:pt x="537" y="79"/>
                  </a:lnTo>
                  <a:lnTo>
                    <a:pt x="538" y="80"/>
                  </a:lnTo>
                  <a:lnTo>
                    <a:pt x="539" y="81"/>
                  </a:lnTo>
                  <a:lnTo>
                    <a:pt x="542" y="83"/>
                  </a:lnTo>
                  <a:lnTo>
                    <a:pt x="545" y="84"/>
                  </a:lnTo>
                  <a:lnTo>
                    <a:pt x="545" y="85"/>
                  </a:lnTo>
                  <a:lnTo>
                    <a:pt x="546" y="86"/>
                  </a:lnTo>
                  <a:lnTo>
                    <a:pt x="547" y="86"/>
                  </a:lnTo>
                  <a:lnTo>
                    <a:pt x="549" y="87"/>
                  </a:lnTo>
                  <a:lnTo>
                    <a:pt x="550" y="88"/>
                  </a:lnTo>
                  <a:lnTo>
                    <a:pt x="550" y="89"/>
                  </a:lnTo>
                  <a:lnTo>
                    <a:pt x="551" y="89"/>
                  </a:lnTo>
                  <a:lnTo>
                    <a:pt x="552" y="89"/>
                  </a:lnTo>
                  <a:lnTo>
                    <a:pt x="553" y="90"/>
                  </a:lnTo>
                  <a:lnTo>
                    <a:pt x="553" y="91"/>
                  </a:lnTo>
                  <a:lnTo>
                    <a:pt x="554" y="92"/>
                  </a:lnTo>
                  <a:lnTo>
                    <a:pt x="555" y="92"/>
                  </a:lnTo>
                  <a:lnTo>
                    <a:pt x="557" y="94"/>
                  </a:lnTo>
                  <a:lnTo>
                    <a:pt x="559" y="95"/>
                  </a:lnTo>
                  <a:lnTo>
                    <a:pt x="562" y="96"/>
                  </a:lnTo>
                  <a:lnTo>
                    <a:pt x="564" y="98"/>
                  </a:lnTo>
                  <a:lnTo>
                    <a:pt x="565" y="98"/>
                  </a:lnTo>
                  <a:lnTo>
                    <a:pt x="566" y="99"/>
                  </a:lnTo>
                  <a:lnTo>
                    <a:pt x="566" y="100"/>
                  </a:lnTo>
                  <a:lnTo>
                    <a:pt x="567" y="101"/>
                  </a:lnTo>
                  <a:lnTo>
                    <a:pt x="568" y="101"/>
                  </a:lnTo>
                  <a:lnTo>
                    <a:pt x="569" y="102"/>
                  </a:lnTo>
                  <a:lnTo>
                    <a:pt x="570" y="102"/>
                  </a:lnTo>
                  <a:lnTo>
                    <a:pt x="570" y="103"/>
                  </a:lnTo>
                  <a:lnTo>
                    <a:pt x="570" y="104"/>
                  </a:lnTo>
                  <a:lnTo>
                    <a:pt x="571" y="104"/>
                  </a:lnTo>
                  <a:lnTo>
                    <a:pt x="572" y="104"/>
                  </a:lnTo>
                  <a:lnTo>
                    <a:pt x="573" y="104"/>
                  </a:lnTo>
                  <a:lnTo>
                    <a:pt x="573" y="105"/>
                  </a:lnTo>
                  <a:lnTo>
                    <a:pt x="574" y="105"/>
                  </a:lnTo>
                  <a:lnTo>
                    <a:pt x="575" y="106"/>
                  </a:lnTo>
                  <a:lnTo>
                    <a:pt x="576" y="106"/>
                  </a:lnTo>
                  <a:lnTo>
                    <a:pt x="576" y="107"/>
                  </a:lnTo>
                  <a:lnTo>
                    <a:pt x="578" y="108"/>
                  </a:lnTo>
                  <a:lnTo>
                    <a:pt x="580" y="110"/>
                  </a:lnTo>
                  <a:lnTo>
                    <a:pt x="582" y="111"/>
                  </a:lnTo>
                  <a:lnTo>
                    <a:pt x="583" y="111"/>
                  </a:lnTo>
                  <a:lnTo>
                    <a:pt x="584" y="112"/>
                  </a:lnTo>
                  <a:lnTo>
                    <a:pt x="585" y="113"/>
                  </a:lnTo>
                  <a:lnTo>
                    <a:pt x="586" y="114"/>
                  </a:lnTo>
                  <a:lnTo>
                    <a:pt x="587" y="115"/>
                  </a:lnTo>
                  <a:lnTo>
                    <a:pt x="588" y="116"/>
                  </a:lnTo>
                  <a:lnTo>
                    <a:pt x="589" y="116"/>
                  </a:lnTo>
                  <a:lnTo>
                    <a:pt x="590" y="117"/>
                  </a:lnTo>
                  <a:lnTo>
                    <a:pt x="591" y="118"/>
                  </a:lnTo>
                  <a:lnTo>
                    <a:pt x="591" y="119"/>
                  </a:lnTo>
                  <a:lnTo>
                    <a:pt x="592" y="120"/>
                  </a:lnTo>
                  <a:lnTo>
                    <a:pt x="593" y="121"/>
                  </a:lnTo>
                  <a:lnTo>
                    <a:pt x="594" y="121"/>
                  </a:lnTo>
                  <a:lnTo>
                    <a:pt x="594" y="122"/>
                  </a:lnTo>
                  <a:lnTo>
                    <a:pt x="595" y="122"/>
                  </a:lnTo>
                  <a:lnTo>
                    <a:pt x="596" y="124"/>
                  </a:lnTo>
                  <a:lnTo>
                    <a:pt x="597" y="125"/>
                  </a:lnTo>
                  <a:lnTo>
                    <a:pt x="598" y="126"/>
                  </a:lnTo>
                  <a:lnTo>
                    <a:pt x="599" y="127"/>
                  </a:lnTo>
                  <a:lnTo>
                    <a:pt x="600" y="128"/>
                  </a:lnTo>
                  <a:lnTo>
                    <a:pt x="601" y="129"/>
                  </a:lnTo>
                  <a:lnTo>
                    <a:pt x="604" y="132"/>
                  </a:lnTo>
                  <a:lnTo>
                    <a:pt x="606" y="135"/>
                  </a:lnTo>
                  <a:lnTo>
                    <a:pt x="609" y="138"/>
                  </a:lnTo>
                  <a:lnTo>
                    <a:pt x="612" y="141"/>
                  </a:lnTo>
                  <a:lnTo>
                    <a:pt x="614" y="144"/>
                  </a:lnTo>
                  <a:lnTo>
                    <a:pt x="617" y="147"/>
                  </a:lnTo>
                  <a:lnTo>
                    <a:pt x="620" y="150"/>
                  </a:lnTo>
                  <a:lnTo>
                    <a:pt x="622" y="152"/>
                  </a:lnTo>
                  <a:lnTo>
                    <a:pt x="622" y="153"/>
                  </a:lnTo>
                  <a:lnTo>
                    <a:pt x="621" y="153"/>
                  </a:lnTo>
                  <a:lnTo>
                    <a:pt x="620" y="153"/>
                  </a:lnTo>
                  <a:close/>
                </a:path>
              </a:pathLst>
            </a:custGeom>
            <a:solidFill>
              <a:srgbClr val="007CC3"/>
            </a:solidFill>
            <a:ln w="9525">
              <a:noFill/>
              <a:round/>
              <a:headEnd/>
              <a:tailEnd/>
            </a:ln>
          </p:spPr>
          <p:txBody>
            <a:bodyPr/>
            <a:lstStyle/>
            <a:p>
              <a:endParaRPr lang="en-US"/>
            </a:p>
          </p:txBody>
        </p:sp>
        <p:sp>
          <p:nvSpPr>
            <p:cNvPr id="26749" name="Freeform 533"/>
            <p:cNvSpPr>
              <a:spLocks/>
            </p:cNvSpPr>
            <p:nvPr/>
          </p:nvSpPr>
          <p:spPr bwMode="auto">
            <a:xfrm>
              <a:off x="1351" y="1023"/>
              <a:ext cx="26" cy="20"/>
            </a:xfrm>
            <a:custGeom>
              <a:avLst/>
              <a:gdLst>
                <a:gd name="T0" fmla="*/ 11 w 26"/>
                <a:gd name="T1" fmla="*/ 20 h 20"/>
                <a:gd name="T2" fmla="*/ 7 w 26"/>
                <a:gd name="T3" fmla="*/ 16 h 20"/>
                <a:gd name="T4" fmla="*/ 5 w 26"/>
                <a:gd name="T5" fmla="*/ 13 h 20"/>
                <a:gd name="T6" fmla="*/ 3 w 26"/>
                <a:gd name="T7" fmla="*/ 10 h 20"/>
                <a:gd name="T8" fmla="*/ 2 w 26"/>
                <a:gd name="T9" fmla="*/ 9 h 20"/>
                <a:gd name="T10" fmla="*/ 1 w 26"/>
                <a:gd name="T11" fmla="*/ 7 h 20"/>
                <a:gd name="T12" fmla="*/ 0 w 26"/>
                <a:gd name="T13" fmla="*/ 7 h 20"/>
                <a:gd name="T14" fmla="*/ 0 w 26"/>
                <a:gd name="T15" fmla="*/ 6 h 20"/>
                <a:gd name="T16" fmla="*/ 0 w 26"/>
                <a:gd name="T17" fmla="*/ 5 h 20"/>
                <a:gd name="T18" fmla="*/ 3 w 26"/>
                <a:gd name="T19" fmla="*/ 5 h 20"/>
                <a:gd name="T20" fmla="*/ 6 w 26"/>
                <a:gd name="T21" fmla="*/ 4 h 20"/>
                <a:gd name="T22" fmla="*/ 9 w 26"/>
                <a:gd name="T23" fmla="*/ 3 h 20"/>
                <a:gd name="T24" fmla="*/ 13 w 26"/>
                <a:gd name="T25" fmla="*/ 2 h 20"/>
                <a:gd name="T26" fmla="*/ 15 w 26"/>
                <a:gd name="T27" fmla="*/ 1 h 20"/>
                <a:gd name="T28" fmla="*/ 16 w 26"/>
                <a:gd name="T29" fmla="*/ 1 h 20"/>
                <a:gd name="T30" fmla="*/ 18 w 26"/>
                <a:gd name="T31" fmla="*/ 0 h 20"/>
                <a:gd name="T32" fmla="*/ 20 w 26"/>
                <a:gd name="T33" fmla="*/ 0 h 20"/>
                <a:gd name="T34" fmla="*/ 22 w 26"/>
                <a:gd name="T35" fmla="*/ 0 h 20"/>
                <a:gd name="T36" fmla="*/ 23 w 26"/>
                <a:gd name="T37" fmla="*/ 0 h 20"/>
                <a:gd name="T38" fmla="*/ 25 w 26"/>
                <a:gd name="T39" fmla="*/ 0 h 20"/>
                <a:gd name="T40" fmla="*/ 26 w 26"/>
                <a:gd name="T41" fmla="*/ 0 h 20"/>
                <a:gd name="T42" fmla="*/ 25 w 26"/>
                <a:gd name="T43" fmla="*/ 2 h 20"/>
                <a:gd name="T44" fmla="*/ 24 w 26"/>
                <a:gd name="T45" fmla="*/ 3 h 20"/>
                <a:gd name="T46" fmla="*/ 23 w 26"/>
                <a:gd name="T47" fmla="*/ 4 h 20"/>
                <a:gd name="T48" fmla="*/ 23 w 26"/>
                <a:gd name="T49" fmla="*/ 5 h 20"/>
                <a:gd name="T50" fmla="*/ 23 w 26"/>
                <a:gd name="T51" fmla="*/ 5 h 20"/>
                <a:gd name="T52" fmla="*/ 22 w 26"/>
                <a:gd name="T53" fmla="*/ 6 h 20"/>
                <a:gd name="T54" fmla="*/ 22 w 26"/>
                <a:gd name="T55" fmla="*/ 6 h 20"/>
                <a:gd name="T56" fmla="*/ 21 w 26"/>
                <a:gd name="T57" fmla="*/ 6 h 20"/>
                <a:gd name="T58" fmla="*/ 20 w 26"/>
                <a:gd name="T59" fmla="*/ 8 h 20"/>
                <a:gd name="T60" fmla="*/ 19 w 26"/>
                <a:gd name="T61" fmla="*/ 10 h 20"/>
                <a:gd name="T62" fmla="*/ 17 w 26"/>
                <a:gd name="T63" fmla="*/ 11 h 20"/>
                <a:gd name="T64" fmla="*/ 16 w 26"/>
                <a:gd name="T65" fmla="*/ 13 h 20"/>
                <a:gd name="T66" fmla="*/ 15 w 26"/>
                <a:gd name="T67" fmla="*/ 15 h 20"/>
                <a:gd name="T68" fmla="*/ 14 w 26"/>
                <a:gd name="T69" fmla="*/ 17 h 20"/>
                <a:gd name="T70" fmla="*/ 13 w 26"/>
                <a:gd name="T71" fmla="*/ 18 h 20"/>
                <a:gd name="T72" fmla="*/ 13 w 26"/>
                <a:gd name="T73" fmla="*/ 19 h 20"/>
                <a:gd name="T74" fmla="*/ 12 w 26"/>
                <a:gd name="T75" fmla="*/ 19 h 20"/>
                <a:gd name="T76" fmla="*/ 12 w 26"/>
                <a:gd name="T77" fmla="*/ 20 h 20"/>
                <a:gd name="T78" fmla="*/ 11 w 26"/>
                <a:gd name="T79" fmla="*/ 20 h 20"/>
                <a:gd name="T80" fmla="*/ 11 w 26"/>
                <a:gd name="T81" fmla="*/ 20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20"/>
                <a:gd name="T125" fmla="*/ 26 w 26"/>
                <a:gd name="T126" fmla="*/ 20 h 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20">
                  <a:moveTo>
                    <a:pt x="11" y="20"/>
                  </a:moveTo>
                  <a:lnTo>
                    <a:pt x="7" y="16"/>
                  </a:lnTo>
                  <a:lnTo>
                    <a:pt x="5" y="13"/>
                  </a:lnTo>
                  <a:lnTo>
                    <a:pt x="3" y="10"/>
                  </a:lnTo>
                  <a:lnTo>
                    <a:pt x="2" y="9"/>
                  </a:lnTo>
                  <a:lnTo>
                    <a:pt x="1" y="7"/>
                  </a:lnTo>
                  <a:lnTo>
                    <a:pt x="0" y="7"/>
                  </a:lnTo>
                  <a:lnTo>
                    <a:pt x="0" y="6"/>
                  </a:lnTo>
                  <a:lnTo>
                    <a:pt x="0" y="5"/>
                  </a:lnTo>
                  <a:lnTo>
                    <a:pt x="3" y="5"/>
                  </a:lnTo>
                  <a:lnTo>
                    <a:pt x="6" y="4"/>
                  </a:lnTo>
                  <a:lnTo>
                    <a:pt x="9" y="3"/>
                  </a:lnTo>
                  <a:lnTo>
                    <a:pt x="13" y="2"/>
                  </a:lnTo>
                  <a:lnTo>
                    <a:pt x="15" y="1"/>
                  </a:lnTo>
                  <a:lnTo>
                    <a:pt x="16" y="1"/>
                  </a:lnTo>
                  <a:lnTo>
                    <a:pt x="18" y="0"/>
                  </a:lnTo>
                  <a:lnTo>
                    <a:pt x="20" y="0"/>
                  </a:lnTo>
                  <a:lnTo>
                    <a:pt x="22" y="0"/>
                  </a:lnTo>
                  <a:lnTo>
                    <a:pt x="23" y="0"/>
                  </a:lnTo>
                  <a:lnTo>
                    <a:pt x="25" y="0"/>
                  </a:lnTo>
                  <a:lnTo>
                    <a:pt x="26" y="0"/>
                  </a:lnTo>
                  <a:lnTo>
                    <a:pt x="25" y="2"/>
                  </a:lnTo>
                  <a:lnTo>
                    <a:pt x="24" y="3"/>
                  </a:lnTo>
                  <a:lnTo>
                    <a:pt x="23" y="4"/>
                  </a:lnTo>
                  <a:lnTo>
                    <a:pt x="23" y="5"/>
                  </a:lnTo>
                  <a:lnTo>
                    <a:pt x="22" y="6"/>
                  </a:lnTo>
                  <a:lnTo>
                    <a:pt x="21" y="6"/>
                  </a:lnTo>
                  <a:lnTo>
                    <a:pt x="20" y="8"/>
                  </a:lnTo>
                  <a:lnTo>
                    <a:pt x="19" y="10"/>
                  </a:lnTo>
                  <a:lnTo>
                    <a:pt x="17" y="11"/>
                  </a:lnTo>
                  <a:lnTo>
                    <a:pt x="16" y="13"/>
                  </a:lnTo>
                  <a:lnTo>
                    <a:pt x="15" y="15"/>
                  </a:lnTo>
                  <a:lnTo>
                    <a:pt x="14" y="17"/>
                  </a:lnTo>
                  <a:lnTo>
                    <a:pt x="13" y="18"/>
                  </a:lnTo>
                  <a:lnTo>
                    <a:pt x="13" y="19"/>
                  </a:lnTo>
                  <a:lnTo>
                    <a:pt x="12" y="19"/>
                  </a:lnTo>
                  <a:lnTo>
                    <a:pt x="12" y="20"/>
                  </a:lnTo>
                  <a:lnTo>
                    <a:pt x="11" y="20"/>
                  </a:lnTo>
                  <a:close/>
                </a:path>
              </a:pathLst>
            </a:custGeom>
            <a:solidFill>
              <a:srgbClr val="007CC3"/>
            </a:solidFill>
            <a:ln w="9525">
              <a:noFill/>
              <a:round/>
              <a:headEnd/>
              <a:tailEnd/>
            </a:ln>
          </p:spPr>
          <p:txBody>
            <a:bodyPr/>
            <a:lstStyle/>
            <a:p>
              <a:endParaRPr lang="en-US"/>
            </a:p>
          </p:txBody>
        </p:sp>
        <p:sp>
          <p:nvSpPr>
            <p:cNvPr id="26750" name="Freeform 534"/>
            <p:cNvSpPr>
              <a:spLocks/>
            </p:cNvSpPr>
            <p:nvPr/>
          </p:nvSpPr>
          <p:spPr bwMode="auto">
            <a:xfrm>
              <a:off x="577" y="945"/>
              <a:ext cx="97" cy="91"/>
            </a:xfrm>
            <a:custGeom>
              <a:avLst/>
              <a:gdLst>
                <a:gd name="T0" fmla="*/ 52 w 97"/>
                <a:gd name="T1" fmla="*/ 86 h 91"/>
                <a:gd name="T2" fmla="*/ 50 w 97"/>
                <a:gd name="T3" fmla="*/ 82 h 91"/>
                <a:gd name="T4" fmla="*/ 41 w 97"/>
                <a:gd name="T5" fmla="*/ 75 h 91"/>
                <a:gd name="T6" fmla="*/ 37 w 97"/>
                <a:gd name="T7" fmla="*/ 71 h 91"/>
                <a:gd name="T8" fmla="*/ 21 w 97"/>
                <a:gd name="T9" fmla="*/ 58 h 91"/>
                <a:gd name="T10" fmla="*/ 10 w 97"/>
                <a:gd name="T11" fmla="*/ 48 h 91"/>
                <a:gd name="T12" fmla="*/ 3 w 97"/>
                <a:gd name="T13" fmla="*/ 46 h 91"/>
                <a:gd name="T14" fmla="*/ 0 w 97"/>
                <a:gd name="T15" fmla="*/ 44 h 91"/>
                <a:gd name="T16" fmla="*/ 4 w 97"/>
                <a:gd name="T17" fmla="*/ 38 h 91"/>
                <a:gd name="T18" fmla="*/ 17 w 97"/>
                <a:gd name="T19" fmla="*/ 27 h 91"/>
                <a:gd name="T20" fmla="*/ 21 w 97"/>
                <a:gd name="T21" fmla="*/ 22 h 91"/>
                <a:gd name="T22" fmla="*/ 22 w 97"/>
                <a:gd name="T23" fmla="*/ 20 h 91"/>
                <a:gd name="T24" fmla="*/ 27 w 97"/>
                <a:gd name="T25" fmla="*/ 16 h 91"/>
                <a:gd name="T26" fmla="*/ 29 w 97"/>
                <a:gd name="T27" fmla="*/ 13 h 91"/>
                <a:gd name="T28" fmla="*/ 42 w 97"/>
                <a:gd name="T29" fmla="*/ 0 h 91"/>
                <a:gd name="T30" fmla="*/ 48 w 97"/>
                <a:gd name="T31" fmla="*/ 4 h 91"/>
                <a:gd name="T32" fmla="*/ 53 w 97"/>
                <a:gd name="T33" fmla="*/ 9 h 91"/>
                <a:gd name="T34" fmla="*/ 48 w 97"/>
                <a:gd name="T35" fmla="*/ 12 h 91"/>
                <a:gd name="T36" fmla="*/ 42 w 97"/>
                <a:gd name="T37" fmla="*/ 15 h 91"/>
                <a:gd name="T38" fmla="*/ 39 w 97"/>
                <a:gd name="T39" fmla="*/ 20 h 91"/>
                <a:gd name="T40" fmla="*/ 34 w 97"/>
                <a:gd name="T41" fmla="*/ 25 h 91"/>
                <a:gd name="T42" fmla="*/ 31 w 97"/>
                <a:gd name="T43" fmla="*/ 28 h 91"/>
                <a:gd name="T44" fmla="*/ 25 w 97"/>
                <a:gd name="T45" fmla="*/ 33 h 91"/>
                <a:gd name="T46" fmla="*/ 22 w 97"/>
                <a:gd name="T47" fmla="*/ 38 h 91"/>
                <a:gd name="T48" fmla="*/ 22 w 97"/>
                <a:gd name="T49" fmla="*/ 41 h 91"/>
                <a:gd name="T50" fmla="*/ 27 w 97"/>
                <a:gd name="T51" fmla="*/ 45 h 91"/>
                <a:gd name="T52" fmla="*/ 32 w 97"/>
                <a:gd name="T53" fmla="*/ 49 h 91"/>
                <a:gd name="T54" fmla="*/ 41 w 97"/>
                <a:gd name="T55" fmla="*/ 42 h 91"/>
                <a:gd name="T56" fmla="*/ 46 w 97"/>
                <a:gd name="T57" fmla="*/ 39 h 91"/>
                <a:gd name="T58" fmla="*/ 51 w 97"/>
                <a:gd name="T59" fmla="*/ 32 h 91"/>
                <a:gd name="T60" fmla="*/ 55 w 97"/>
                <a:gd name="T61" fmla="*/ 28 h 91"/>
                <a:gd name="T62" fmla="*/ 61 w 97"/>
                <a:gd name="T63" fmla="*/ 27 h 91"/>
                <a:gd name="T64" fmla="*/ 66 w 97"/>
                <a:gd name="T65" fmla="*/ 30 h 91"/>
                <a:gd name="T66" fmla="*/ 68 w 97"/>
                <a:gd name="T67" fmla="*/ 32 h 91"/>
                <a:gd name="T68" fmla="*/ 64 w 97"/>
                <a:gd name="T69" fmla="*/ 36 h 91"/>
                <a:gd name="T70" fmla="*/ 58 w 97"/>
                <a:gd name="T71" fmla="*/ 42 h 91"/>
                <a:gd name="T72" fmla="*/ 53 w 97"/>
                <a:gd name="T73" fmla="*/ 47 h 91"/>
                <a:gd name="T74" fmla="*/ 49 w 97"/>
                <a:gd name="T75" fmla="*/ 50 h 91"/>
                <a:gd name="T76" fmla="*/ 44 w 97"/>
                <a:gd name="T77" fmla="*/ 56 h 91"/>
                <a:gd name="T78" fmla="*/ 44 w 97"/>
                <a:gd name="T79" fmla="*/ 59 h 91"/>
                <a:gd name="T80" fmla="*/ 46 w 97"/>
                <a:gd name="T81" fmla="*/ 61 h 91"/>
                <a:gd name="T82" fmla="*/ 51 w 97"/>
                <a:gd name="T83" fmla="*/ 66 h 91"/>
                <a:gd name="T84" fmla="*/ 56 w 97"/>
                <a:gd name="T85" fmla="*/ 69 h 91"/>
                <a:gd name="T86" fmla="*/ 68 w 97"/>
                <a:gd name="T87" fmla="*/ 61 h 91"/>
                <a:gd name="T88" fmla="*/ 81 w 97"/>
                <a:gd name="T89" fmla="*/ 46 h 91"/>
                <a:gd name="T90" fmla="*/ 84 w 97"/>
                <a:gd name="T91" fmla="*/ 42 h 91"/>
                <a:gd name="T92" fmla="*/ 87 w 97"/>
                <a:gd name="T93" fmla="*/ 37 h 91"/>
                <a:gd name="T94" fmla="*/ 95 w 97"/>
                <a:gd name="T95" fmla="*/ 43 h 91"/>
                <a:gd name="T96" fmla="*/ 95 w 97"/>
                <a:gd name="T97" fmla="*/ 47 h 91"/>
                <a:gd name="T98" fmla="*/ 88 w 97"/>
                <a:gd name="T99" fmla="*/ 56 h 91"/>
                <a:gd name="T100" fmla="*/ 83 w 97"/>
                <a:gd name="T101" fmla="*/ 60 h 91"/>
                <a:gd name="T102" fmla="*/ 76 w 97"/>
                <a:gd name="T103" fmla="*/ 67 h 91"/>
                <a:gd name="T104" fmla="*/ 72 w 97"/>
                <a:gd name="T105" fmla="*/ 72 h 91"/>
                <a:gd name="T106" fmla="*/ 66 w 97"/>
                <a:gd name="T107" fmla="*/ 77 h 91"/>
                <a:gd name="T108" fmla="*/ 60 w 97"/>
                <a:gd name="T109" fmla="*/ 84 h 91"/>
                <a:gd name="T110" fmla="*/ 55 w 97"/>
                <a:gd name="T111" fmla="*/ 90 h 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7"/>
                <a:gd name="T169" fmla="*/ 0 h 91"/>
                <a:gd name="T170" fmla="*/ 97 w 97"/>
                <a:gd name="T171" fmla="*/ 91 h 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7" h="91">
                  <a:moveTo>
                    <a:pt x="53" y="91"/>
                  </a:moveTo>
                  <a:lnTo>
                    <a:pt x="53" y="90"/>
                  </a:lnTo>
                  <a:lnTo>
                    <a:pt x="53" y="89"/>
                  </a:lnTo>
                  <a:lnTo>
                    <a:pt x="53" y="88"/>
                  </a:lnTo>
                  <a:lnTo>
                    <a:pt x="53" y="87"/>
                  </a:lnTo>
                  <a:lnTo>
                    <a:pt x="52" y="86"/>
                  </a:lnTo>
                  <a:lnTo>
                    <a:pt x="52" y="85"/>
                  </a:lnTo>
                  <a:lnTo>
                    <a:pt x="52" y="84"/>
                  </a:lnTo>
                  <a:lnTo>
                    <a:pt x="51" y="84"/>
                  </a:lnTo>
                  <a:lnTo>
                    <a:pt x="51" y="83"/>
                  </a:lnTo>
                  <a:lnTo>
                    <a:pt x="51" y="82"/>
                  </a:lnTo>
                  <a:lnTo>
                    <a:pt x="50" y="82"/>
                  </a:lnTo>
                  <a:lnTo>
                    <a:pt x="49" y="81"/>
                  </a:lnTo>
                  <a:lnTo>
                    <a:pt x="48" y="80"/>
                  </a:lnTo>
                  <a:lnTo>
                    <a:pt x="47" y="79"/>
                  </a:lnTo>
                  <a:lnTo>
                    <a:pt x="45" y="78"/>
                  </a:lnTo>
                  <a:lnTo>
                    <a:pt x="42" y="76"/>
                  </a:lnTo>
                  <a:lnTo>
                    <a:pt x="41" y="75"/>
                  </a:lnTo>
                  <a:lnTo>
                    <a:pt x="40" y="75"/>
                  </a:lnTo>
                  <a:lnTo>
                    <a:pt x="40" y="74"/>
                  </a:lnTo>
                  <a:lnTo>
                    <a:pt x="39" y="73"/>
                  </a:lnTo>
                  <a:lnTo>
                    <a:pt x="38" y="73"/>
                  </a:lnTo>
                  <a:lnTo>
                    <a:pt x="38" y="72"/>
                  </a:lnTo>
                  <a:lnTo>
                    <a:pt x="37" y="71"/>
                  </a:lnTo>
                  <a:lnTo>
                    <a:pt x="37" y="70"/>
                  </a:lnTo>
                  <a:lnTo>
                    <a:pt x="36" y="69"/>
                  </a:lnTo>
                  <a:lnTo>
                    <a:pt x="33" y="67"/>
                  </a:lnTo>
                  <a:lnTo>
                    <a:pt x="28" y="64"/>
                  </a:lnTo>
                  <a:lnTo>
                    <a:pt x="23" y="60"/>
                  </a:lnTo>
                  <a:lnTo>
                    <a:pt x="21" y="58"/>
                  </a:lnTo>
                  <a:lnTo>
                    <a:pt x="19" y="56"/>
                  </a:lnTo>
                  <a:lnTo>
                    <a:pt x="16" y="54"/>
                  </a:lnTo>
                  <a:lnTo>
                    <a:pt x="14" y="52"/>
                  </a:lnTo>
                  <a:lnTo>
                    <a:pt x="12" y="50"/>
                  </a:lnTo>
                  <a:lnTo>
                    <a:pt x="11" y="49"/>
                  </a:lnTo>
                  <a:lnTo>
                    <a:pt x="10" y="48"/>
                  </a:lnTo>
                  <a:lnTo>
                    <a:pt x="10" y="47"/>
                  </a:lnTo>
                  <a:lnTo>
                    <a:pt x="9" y="47"/>
                  </a:lnTo>
                  <a:lnTo>
                    <a:pt x="6" y="46"/>
                  </a:lnTo>
                  <a:lnTo>
                    <a:pt x="4" y="46"/>
                  </a:lnTo>
                  <a:lnTo>
                    <a:pt x="3" y="46"/>
                  </a:lnTo>
                  <a:lnTo>
                    <a:pt x="2" y="46"/>
                  </a:lnTo>
                  <a:lnTo>
                    <a:pt x="1" y="46"/>
                  </a:lnTo>
                  <a:lnTo>
                    <a:pt x="0" y="46"/>
                  </a:lnTo>
                  <a:lnTo>
                    <a:pt x="0" y="45"/>
                  </a:lnTo>
                  <a:lnTo>
                    <a:pt x="0" y="44"/>
                  </a:lnTo>
                  <a:lnTo>
                    <a:pt x="1" y="43"/>
                  </a:lnTo>
                  <a:lnTo>
                    <a:pt x="1" y="42"/>
                  </a:lnTo>
                  <a:lnTo>
                    <a:pt x="2" y="41"/>
                  </a:lnTo>
                  <a:lnTo>
                    <a:pt x="3" y="40"/>
                  </a:lnTo>
                  <a:lnTo>
                    <a:pt x="4" y="38"/>
                  </a:lnTo>
                  <a:lnTo>
                    <a:pt x="6" y="37"/>
                  </a:lnTo>
                  <a:lnTo>
                    <a:pt x="7" y="35"/>
                  </a:lnTo>
                  <a:lnTo>
                    <a:pt x="9" y="34"/>
                  </a:lnTo>
                  <a:lnTo>
                    <a:pt x="12" y="31"/>
                  </a:lnTo>
                  <a:lnTo>
                    <a:pt x="16" y="28"/>
                  </a:lnTo>
                  <a:lnTo>
                    <a:pt x="17" y="27"/>
                  </a:lnTo>
                  <a:lnTo>
                    <a:pt x="18" y="25"/>
                  </a:lnTo>
                  <a:lnTo>
                    <a:pt x="19" y="25"/>
                  </a:lnTo>
                  <a:lnTo>
                    <a:pt x="19" y="24"/>
                  </a:lnTo>
                  <a:lnTo>
                    <a:pt x="20" y="23"/>
                  </a:lnTo>
                  <a:lnTo>
                    <a:pt x="20" y="22"/>
                  </a:lnTo>
                  <a:lnTo>
                    <a:pt x="21" y="22"/>
                  </a:lnTo>
                  <a:lnTo>
                    <a:pt x="22" y="22"/>
                  </a:lnTo>
                  <a:lnTo>
                    <a:pt x="22" y="21"/>
                  </a:lnTo>
                  <a:lnTo>
                    <a:pt x="22" y="20"/>
                  </a:lnTo>
                  <a:lnTo>
                    <a:pt x="23" y="20"/>
                  </a:lnTo>
                  <a:lnTo>
                    <a:pt x="23" y="19"/>
                  </a:lnTo>
                  <a:lnTo>
                    <a:pt x="24" y="18"/>
                  </a:lnTo>
                  <a:lnTo>
                    <a:pt x="25" y="18"/>
                  </a:lnTo>
                  <a:lnTo>
                    <a:pt x="26" y="17"/>
                  </a:lnTo>
                  <a:lnTo>
                    <a:pt x="27" y="16"/>
                  </a:lnTo>
                  <a:lnTo>
                    <a:pt x="27" y="15"/>
                  </a:lnTo>
                  <a:lnTo>
                    <a:pt x="28" y="14"/>
                  </a:lnTo>
                  <a:lnTo>
                    <a:pt x="29" y="14"/>
                  </a:lnTo>
                  <a:lnTo>
                    <a:pt x="29" y="13"/>
                  </a:lnTo>
                  <a:lnTo>
                    <a:pt x="31" y="12"/>
                  </a:lnTo>
                  <a:lnTo>
                    <a:pt x="32" y="10"/>
                  </a:lnTo>
                  <a:lnTo>
                    <a:pt x="34" y="8"/>
                  </a:lnTo>
                  <a:lnTo>
                    <a:pt x="37" y="5"/>
                  </a:lnTo>
                  <a:lnTo>
                    <a:pt x="42" y="0"/>
                  </a:lnTo>
                  <a:lnTo>
                    <a:pt x="43" y="1"/>
                  </a:lnTo>
                  <a:lnTo>
                    <a:pt x="44" y="1"/>
                  </a:lnTo>
                  <a:lnTo>
                    <a:pt x="45" y="1"/>
                  </a:lnTo>
                  <a:lnTo>
                    <a:pt x="46" y="2"/>
                  </a:lnTo>
                  <a:lnTo>
                    <a:pt x="47" y="3"/>
                  </a:lnTo>
                  <a:lnTo>
                    <a:pt x="48" y="4"/>
                  </a:lnTo>
                  <a:lnTo>
                    <a:pt x="49" y="4"/>
                  </a:lnTo>
                  <a:lnTo>
                    <a:pt x="49" y="5"/>
                  </a:lnTo>
                  <a:lnTo>
                    <a:pt x="50" y="6"/>
                  </a:lnTo>
                  <a:lnTo>
                    <a:pt x="51" y="7"/>
                  </a:lnTo>
                  <a:lnTo>
                    <a:pt x="52" y="8"/>
                  </a:lnTo>
                  <a:lnTo>
                    <a:pt x="53" y="9"/>
                  </a:lnTo>
                  <a:lnTo>
                    <a:pt x="53" y="10"/>
                  </a:lnTo>
                  <a:lnTo>
                    <a:pt x="54" y="11"/>
                  </a:lnTo>
                  <a:lnTo>
                    <a:pt x="51" y="11"/>
                  </a:lnTo>
                  <a:lnTo>
                    <a:pt x="49" y="12"/>
                  </a:lnTo>
                  <a:lnTo>
                    <a:pt x="48" y="12"/>
                  </a:lnTo>
                  <a:lnTo>
                    <a:pt x="47" y="13"/>
                  </a:lnTo>
                  <a:lnTo>
                    <a:pt x="46" y="13"/>
                  </a:lnTo>
                  <a:lnTo>
                    <a:pt x="45" y="14"/>
                  </a:lnTo>
                  <a:lnTo>
                    <a:pt x="44" y="14"/>
                  </a:lnTo>
                  <a:lnTo>
                    <a:pt x="43" y="15"/>
                  </a:lnTo>
                  <a:lnTo>
                    <a:pt x="42" y="15"/>
                  </a:lnTo>
                  <a:lnTo>
                    <a:pt x="42" y="16"/>
                  </a:lnTo>
                  <a:lnTo>
                    <a:pt x="41" y="17"/>
                  </a:lnTo>
                  <a:lnTo>
                    <a:pt x="40" y="18"/>
                  </a:lnTo>
                  <a:lnTo>
                    <a:pt x="40" y="19"/>
                  </a:lnTo>
                  <a:lnTo>
                    <a:pt x="40" y="20"/>
                  </a:lnTo>
                  <a:lnTo>
                    <a:pt x="39" y="20"/>
                  </a:lnTo>
                  <a:lnTo>
                    <a:pt x="38" y="20"/>
                  </a:lnTo>
                  <a:lnTo>
                    <a:pt x="38" y="21"/>
                  </a:lnTo>
                  <a:lnTo>
                    <a:pt x="37" y="21"/>
                  </a:lnTo>
                  <a:lnTo>
                    <a:pt x="36" y="22"/>
                  </a:lnTo>
                  <a:lnTo>
                    <a:pt x="35" y="24"/>
                  </a:lnTo>
                  <a:lnTo>
                    <a:pt x="34" y="25"/>
                  </a:lnTo>
                  <a:lnTo>
                    <a:pt x="33" y="26"/>
                  </a:lnTo>
                  <a:lnTo>
                    <a:pt x="32" y="27"/>
                  </a:lnTo>
                  <a:lnTo>
                    <a:pt x="31" y="27"/>
                  </a:lnTo>
                  <a:lnTo>
                    <a:pt x="31" y="28"/>
                  </a:lnTo>
                  <a:lnTo>
                    <a:pt x="30" y="28"/>
                  </a:lnTo>
                  <a:lnTo>
                    <a:pt x="28" y="30"/>
                  </a:lnTo>
                  <a:lnTo>
                    <a:pt x="27" y="31"/>
                  </a:lnTo>
                  <a:lnTo>
                    <a:pt x="25" y="33"/>
                  </a:lnTo>
                  <a:lnTo>
                    <a:pt x="24" y="34"/>
                  </a:lnTo>
                  <a:lnTo>
                    <a:pt x="23" y="35"/>
                  </a:lnTo>
                  <a:lnTo>
                    <a:pt x="22" y="36"/>
                  </a:lnTo>
                  <a:lnTo>
                    <a:pt x="22" y="37"/>
                  </a:lnTo>
                  <a:lnTo>
                    <a:pt x="22" y="38"/>
                  </a:lnTo>
                  <a:lnTo>
                    <a:pt x="21" y="39"/>
                  </a:lnTo>
                  <a:lnTo>
                    <a:pt x="21" y="40"/>
                  </a:lnTo>
                  <a:lnTo>
                    <a:pt x="22" y="40"/>
                  </a:lnTo>
                  <a:lnTo>
                    <a:pt x="22" y="41"/>
                  </a:lnTo>
                  <a:lnTo>
                    <a:pt x="22" y="42"/>
                  </a:lnTo>
                  <a:lnTo>
                    <a:pt x="23" y="42"/>
                  </a:lnTo>
                  <a:lnTo>
                    <a:pt x="24" y="43"/>
                  </a:lnTo>
                  <a:lnTo>
                    <a:pt x="25" y="43"/>
                  </a:lnTo>
                  <a:lnTo>
                    <a:pt x="27" y="45"/>
                  </a:lnTo>
                  <a:lnTo>
                    <a:pt x="28" y="46"/>
                  </a:lnTo>
                  <a:lnTo>
                    <a:pt x="29" y="47"/>
                  </a:lnTo>
                  <a:lnTo>
                    <a:pt x="30" y="47"/>
                  </a:lnTo>
                  <a:lnTo>
                    <a:pt x="31" y="48"/>
                  </a:lnTo>
                  <a:lnTo>
                    <a:pt x="31" y="49"/>
                  </a:lnTo>
                  <a:lnTo>
                    <a:pt x="32" y="49"/>
                  </a:lnTo>
                  <a:lnTo>
                    <a:pt x="33" y="49"/>
                  </a:lnTo>
                  <a:lnTo>
                    <a:pt x="34" y="50"/>
                  </a:lnTo>
                  <a:lnTo>
                    <a:pt x="35" y="50"/>
                  </a:lnTo>
                  <a:lnTo>
                    <a:pt x="37" y="47"/>
                  </a:lnTo>
                  <a:lnTo>
                    <a:pt x="40" y="44"/>
                  </a:lnTo>
                  <a:lnTo>
                    <a:pt x="41" y="42"/>
                  </a:lnTo>
                  <a:lnTo>
                    <a:pt x="43" y="41"/>
                  </a:lnTo>
                  <a:lnTo>
                    <a:pt x="44" y="40"/>
                  </a:lnTo>
                  <a:lnTo>
                    <a:pt x="45" y="39"/>
                  </a:lnTo>
                  <a:lnTo>
                    <a:pt x="46" y="39"/>
                  </a:lnTo>
                  <a:lnTo>
                    <a:pt x="46" y="38"/>
                  </a:lnTo>
                  <a:lnTo>
                    <a:pt x="47" y="37"/>
                  </a:lnTo>
                  <a:lnTo>
                    <a:pt x="48" y="35"/>
                  </a:lnTo>
                  <a:lnTo>
                    <a:pt x="50" y="34"/>
                  </a:lnTo>
                  <a:lnTo>
                    <a:pt x="51" y="32"/>
                  </a:lnTo>
                  <a:lnTo>
                    <a:pt x="53" y="31"/>
                  </a:lnTo>
                  <a:lnTo>
                    <a:pt x="53" y="30"/>
                  </a:lnTo>
                  <a:lnTo>
                    <a:pt x="54" y="30"/>
                  </a:lnTo>
                  <a:lnTo>
                    <a:pt x="55" y="30"/>
                  </a:lnTo>
                  <a:lnTo>
                    <a:pt x="55" y="29"/>
                  </a:lnTo>
                  <a:lnTo>
                    <a:pt x="55" y="28"/>
                  </a:lnTo>
                  <a:lnTo>
                    <a:pt x="55" y="26"/>
                  </a:lnTo>
                  <a:lnTo>
                    <a:pt x="56" y="24"/>
                  </a:lnTo>
                  <a:lnTo>
                    <a:pt x="56" y="23"/>
                  </a:lnTo>
                  <a:lnTo>
                    <a:pt x="58" y="24"/>
                  </a:lnTo>
                  <a:lnTo>
                    <a:pt x="60" y="26"/>
                  </a:lnTo>
                  <a:lnTo>
                    <a:pt x="61" y="27"/>
                  </a:lnTo>
                  <a:lnTo>
                    <a:pt x="62" y="27"/>
                  </a:lnTo>
                  <a:lnTo>
                    <a:pt x="63" y="28"/>
                  </a:lnTo>
                  <a:lnTo>
                    <a:pt x="64" y="29"/>
                  </a:lnTo>
                  <a:lnTo>
                    <a:pt x="65" y="30"/>
                  </a:lnTo>
                  <a:lnTo>
                    <a:pt x="66" y="30"/>
                  </a:lnTo>
                  <a:lnTo>
                    <a:pt x="66" y="31"/>
                  </a:lnTo>
                  <a:lnTo>
                    <a:pt x="67" y="31"/>
                  </a:lnTo>
                  <a:lnTo>
                    <a:pt x="67" y="32"/>
                  </a:lnTo>
                  <a:lnTo>
                    <a:pt x="68" y="32"/>
                  </a:lnTo>
                  <a:lnTo>
                    <a:pt x="68" y="33"/>
                  </a:lnTo>
                  <a:lnTo>
                    <a:pt x="69" y="34"/>
                  </a:lnTo>
                  <a:lnTo>
                    <a:pt x="69" y="35"/>
                  </a:lnTo>
                  <a:lnTo>
                    <a:pt x="67" y="35"/>
                  </a:lnTo>
                  <a:lnTo>
                    <a:pt x="65" y="35"/>
                  </a:lnTo>
                  <a:lnTo>
                    <a:pt x="64" y="36"/>
                  </a:lnTo>
                  <a:lnTo>
                    <a:pt x="63" y="36"/>
                  </a:lnTo>
                  <a:lnTo>
                    <a:pt x="62" y="36"/>
                  </a:lnTo>
                  <a:lnTo>
                    <a:pt x="62" y="37"/>
                  </a:lnTo>
                  <a:lnTo>
                    <a:pt x="60" y="39"/>
                  </a:lnTo>
                  <a:lnTo>
                    <a:pt x="59" y="40"/>
                  </a:lnTo>
                  <a:lnTo>
                    <a:pt x="58" y="42"/>
                  </a:lnTo>
                  <a:lnTo>
                    <a:pt x="57" y="43"/>
                  </a:lnTo>
                  <a:lnTo>
                    <a:pt x="55" y="44"/>
                  </a:lnTo>
                  <a:lnTo>
                    <a:pt x="55" y="45"/>
                  </a:lnTo>
                  <a:lnTo>
                    <a:pt x="54" y="46"/>
                  </a:lnTo>
                  <a:lnTo>
                    <a:pt x="54" y="47"/>
                  </a:lnTo>
                  <a:lnTo>
                    <a:pt x="53" y="47"/>
                  </a:lnTo>
                  <a:lnTo>
                    <a:pt x="52" y="47"/>
                  </a:lnTo>
                  <a:lnTo>
                    <a:pt x="52" y="48"/>
                  </a:lnTo>
                  <a:lnTo>
                    <a:pt x="51" y="48"/>
                  </a:lnTo>
                  <a:lnTo>
                    <a:pt x="49" y="50"/>
                  </a:lnTo>
                  <a:lnTo>
                    <a:pt x="47" y="52"/>
                  </a:lnTo>
                  <a:lnTo>
                    <a:pt x="47" y="53"/>
                  </a:lnTo>
                  <a:lnTo>
                    <a:pt x="46" y="54"/>
                  </a:lnTo>
                  <a:lnTo>
                    <a:pt x="45" y="55"/>
                  </a:lnTo>
                  <a:lnTo>
                    <a:pt x="45" y="56"/>
                  </a:lnTo>
                  <a:lnTo>
                    <a:pt x="44" y="56"/>
                  </a:lnTo>
                  <a:lnTo>
                    <a:pt x="44" y="57"/>
                  </a:lnTo>
                  <a:lnTo>
                    <a:pt x="44" y="58"/>
                  </a:lnTo>
                  <a:lnTo>
                    <a:pt x="44" y="59"/>
                  </a:lnTo>
                  <a:lnTo>
                    <a:pt x="44" y="60"/>
                  </a:lnTo>
                  <a:lnTo>
                    <a:pt x="45" y="60"/>
                  </a:lnTo>
                  <a:lnTo>
                    <a:pt x="45" y="61"/>
                  </a:lnTo>
                  <a:lnTo>
                    <a:pt x="46" y="61"/>
                  </a:lnTo>
                  <a:lnTo>
                    <a:pt x="47" y="61"/>
                  </a:lnTo>
                  <a:lnTo>
                    <a:pt x="47" y="62"/>
                  </a:lnTo>
                  <a:lnTo>
                    <a:pt x="48" y="62"/>
                  </a:lnTo>
                  <a:lnTo>
                    <a:pt x="49" y="63"/>
                  </a:lnTo>
                  <a:lnTo>
                    <a:pt x="50" y="65"/>
                  </a:lnTo>
                  <a:lnTo>
                    <a:pt x="51" y="66"/>
                  </a:lnTo>
                  <a:lnTo>
                    <a:pt x="53" y="67"/>
                  </a:lnTo>
                  <a:lnTo>
                    <a:pt x="53" y="68"/>
                  </a:lnTo>
                  <a:lnTo>
                    <a:pt x="54" y="68"/>
                  </a:lnTo>
                  <a:lnTo>
                    <a:pt x="55" y="69"/>
                  </a:lnTo>
                  <a:lnTo>
                    <a:pt x="56" y="69"/>
                  </a:lnTo>
                  <a:lnTo>
                    <a:pt x="57" y="70"/>
                  </a:lnTo>
                  <a:lnTo>
                    <a:pt x="58" y="70"/>
                  </a:lnTo>
                  <a:lnTo>
                    <a:pt x="59" y="70"/>
                  </a:lnTo>
                  <a:lnTo>
                    <a:pt x="62" y="67"/>
                  </a:lnTo>
                  <a:lnTo>
                    <a:pt x="65" y="64"/>
                  </a:lnTo>
                  <a:lnTo>
                    <a:pt x="68" y="61"/>
                  </a:lnTo>
                  <a:lnTo>
                    <a:pt x="71" y="57"/>
                  </a:lnTo>
                  <a:lnTo>
                    <a:pt x="74" y="54"/>
                  </a:lnTo>
                  <a:lnTo>
                    <a:pt x="77" y="51"/>
                  </a:lnTo>
                  <a:lnTo>
                    <a:pt x="79" y="49"/>
                  </a:lnTo>
                  <a:lnTo>
                    <a:pt x="80" y="48"/>
                  </a:lnTo>
                  <a:lnTo>
                    <a:pt x="81" y="46"/>
                  </a:lnTo>
                  <a:lnTo>
                    <a:pt x="83" y="45"/>
                  </a:lnTo>
                  <a:lnTo>
                    <a:pt x="83" y="44"/>
                  </a:lnTo>
                  <a:lnTo>
                    <a:pt x="84" y="44"/>
                  </a:lnTo>
                  <a:lnTo>
                    <a:pt x="84" y="42"/>
                  </a:lnTo>
                  <a:lnTo>
                    <a:pt x="84" y="40"/>
                  </a:lnTo>
                  <a:lnTo>
                    <a:pt x="84" y="38"/>
                  </a:lnTo>
                  <a:lnTo>
                    <a:pt x="85" y="36"/>
                  </a:lnTo>
                  <a:lnTo>
                    <a:pt x="86" y="36"/>
                  </a:lnTo>
                  <a:lnTo>
                    <a:pt x="86" y="37"/>
                  </a:lnTo>
                  <a:lnTo>
                    <a:pt x="87" y="37"/>
                  </a:lnTo>
                  <a:lnTo>
                    <a:pt x="88" y="38"/>
                  </a:lnTo>
                  <a:lnTo>
                    <a:pt x="90" y="39"/>
                  </a:lnTo>
                  <a:lnTo>
                    <a:pt x="91" y="40"/>
                  </a:lnTo>
                  <a:lnTo>
                    <a:pt x="93" y="41"/>
                  </a:lnTo>
                  <a:lnTo>
                    <a:pt x="94" y="43"/>
                  </a:lnTo>
                  <a:lnTo>
                    <a:pt x="95" y="43"/>
                  </a:lnTo>
                  <a:lnTo>
                    <a:pt x="96" y="44"/>
                  </a:lnTo>
                  <a:lnTo>
                    <a:pt x="97" y="44"/>
                  </a:lnTo>
                  <a:lnTo>
                    <a:pt x="97" y="45"/>
                  </a:lnTo>
                  <a:lnTo>
                    <a:pt x="96" y="46"/>
                  </a:lnTo>
                  <a:lnTo>
                    <a:pt x="95" y="47"/>
                  </a:lnTo>
                  <a:lnTo>
                    <a:pt x="94" y="49"/>
                  </a:lnTo>
                  <a:lnTo>
                    <a:pt x="93" y="51"/>
                  </a:lnTo>
                  <a:lnTo>
                    <a:pt x="91" y="53"/>
                  </a:lnTo>
                  <a:lnTo>
                    <a:pt x="90" y="54"/>
                  </a:lnTo>
                  <a:lnTo>
                    <a:pt x="89" y="55"/>
                  </a:lnTo>
                  <a:lnTo>
                    <a:pt x="88" y="56"/>
                  </a:lnTo>
                  <a:lnTo>
                    <a:pt x="87" y="56"/>
                  </a:lnTo>
                  <a:lnTo>
                    <a:pt x="86" y="57"/>
                  </a:lnTo>
                  <a:lnTo>
                    <a:pt x="85" y="58"/>
                  </a:lnTo>
                  <a:lnTo>
                    <a:pt x="84" y="59"/>
                  </a:lnTo>
                  <a:lnTo>
                    <a:pt x="83" y="60"/>
                  </a:lnTo>
                  <a:lnTo>
                    <a:pt x="82" y="61"/>
                  </a:lnTo>
                  <a:lnTo>
                    <a:pt x="82" y="62"/>
                  </a:lnTo>
                  <a:lnTo>
                    <a:pt x="81" y="63"/>
                  </a:lnTo>
                  <a:lnTo>
                    <a:pt x="80" y="64"/>
                  </a:lnTo>
                  <a:lnTo>
                    <a:pt x="78" y="66"/>
                  </a:lnTo>
                  <a:lnTo>
                    <a:pt x="76" y="67"/>
                  </a:lnTo>
                  <a:lnTo>
                    <a:pt x="75" y="69"/>
                  </a:lnTo>
                  <a:lnTo>
                    <a:pt x="74" y="69"/>
                  </a:lnTo>
                  <a:lnTo>
                    <a:pt x="74" y="70"/>
                  </a:lnTo>
                  <a:lnTo>
                    <a:pt x="73" y="71"/>
                  </a:lnTo>
                  <a:lnTo>
                    <a:pt x="73" y="72"/>
                  </a:lnTo>
                  <a:lnTo>
                    <a:pt x="72" y="72"/>
                  </a:lnTo>
                  <a:lnTo>
                    <a:pt x="71" y="72"/>
                  </a:lnTo>
                  <a:lnTo>
                    <a:pt x="71" y="73"/>
                  </a:lnTo>
                  <a:lnTo>
                    <a:pt x="70" y="74"/>
                  </a:lnTo>
                  <a:lnTo>
                    <a:pt x="69" y="75"/>
                  </a:lnTo>
                  <a:lnTo>
                    <a:pt x="68" y="76"/>
                  </a:lnTo>
                  <a:lnTo>
                    <a:pt x="66" y="77"/>
                  </a:lnTo>
                  <a:lnTo>
                    <a:pt x="65" y="79"/>
                  </a:lnTo>
                  <a:lnTo>
                    <a:pt x="64" y="80"/>
                  </a:lnTo>
                  <a:lnTo>
                    <a:pt x="63" y="81"/>
                  </a:lnTo>
                  <a:lnTo>
                    <a:pt x="62" y="82"/>
                  </a:lnTo>
                  <a:lnTo>
                    <a:pt x="61" y="83"/>
                  </a:lnTo>
                  <a:lnTo>
                    <a:pt x="60" y="84"/>
                  </a:lnTo>
                  <a:lnTo>
                    <a:pt x="60" y="85"/>
                  </a:lnTo>
                  <a:lnTo>
                    <a:pt x="59" y="86"/>
                  </a:lnTo>
                  <a:lnTo>
                    <a:pt x="59" y="87"/>
                  </a:lnTo>
                  <a:lnTo>
                    <a:pt x="57" y="88"/>
                  </a:lnTo>
                  <a:lnTo>
                    <a:pt x="56" y="89"/>
                  </a:lnTo>
                  <a:lnTo>
                    <a:pt x="55" y="90"/>
                  </a:lnTo>
                  <a:lnTo>
                    <a:pt x="53" y="91"/>
                  </a:lnTo>
                  <a:close/>
                </a:path>
              </a:pathLst>
            </a:custGeom>
            <a:solidFill>
              <a:srgbClr val="F8C400"/>
            </a:solidFill>
            <a:ln w="9525">
              <a:noFill/>
              <a:round/>
              <a:headEnd/>
              <a:tailEnd/>
            </a:ln>
          </p:spPr>
          <p:txBody>
            <a:bodyPr/>
            <a:lstStyle/>
            <a:p>
              <a:endParaRPr lang="en-US"/>
            </a:p>
          </p:txBody>
        </p:sp>
        <p:sp>
          <p:nvSpPr>
            <p:cNvPr id="26751" name="Freeform 535"/>
            <p:cNvSpPr>
              <a:spLocks/>
            </p:cNvSpPr>
            <p:nvPr/>
          </p:nvSpPr>
          <p:spPr bwMode="auto">
            <a:xfrm>
              <a:off x="1481" y="1015"/>
              <a:ext cx="22" cy="20"/>
            </a:xfrm>
            <a:custGeom>
              <a:avLst/>
              <a:gdLst>
                <a:gd name="T0" fmla="*/ 8 w 22"/>
                <a:gd name="T1" fmla="*/ 19 h 20"/>
                <a:gd name="T2" fmla="*/ 6 w 22"/>
                <a:gd name="T3" fmla="*/ 18 h 20"/>
                <a:gd name="T4" fmla="*/ 4 w 22"/>
                <a:gd name="T5" fmla="*/ 18 h 20"/>
                <a:gd name="T6" fmla="*/ 3 w 22"/>
                <a:gd name="T7" fmla="*/ 17 h 20"/>
                <a:gd name="T8" fmla="*/ 2 w 22"/>
                <a:gd name="T9" fmla="*/ 16 h 20"/>
                <a:gd name="T10" fmla="*/ 1 w 22"/>
                <a:gd name="T11" fmla="*/ 15 h 20"/>
                <a:gd name="T12" fmla="*/ 1 w 22"/>
                <a:gd name="T13" fmla="*/ 14 h 20"/>
                <a:gd name="T14" fmla="*/ 0 w 22"/>
                <a:gd name="T15" fmla="*/ 13 h 20"/>
                <a:gd name="T16" fmla="*/ 0 w 22"/>
                <a:gd name="T17" fmla="*/ 12 h 20"/>
                <a:gd name="T18" fmla="*/ 0 w 22"/>
                <a:gd name="T19" fmla="*/ 10 h 20"/>
                <a:gd name="T20" fmla="*/ 1 w 22"/>
                <a:gd name="T21" fmla="*/ 8 h 20"/>
                <a:gd name="T22" fmla="*/ 2 w 22"/>
                <a:gd name="T23" fmla="*/ 5 h 20"/>
                <a:gd name="T24" fmla="*/ 3 w 22"/>
                <a:gd name="T25" fmla="*/ 3 h 20"/>
                <a:gd name="T26" fmla="*/ 4 w 22"/>
                <a:gd name="T27" fmla="*/ 2 h 20"/>
                <a:gd name="T28" fmla="*/ 5 w 22"/>
                <a:gd name="T29" fmla="*/ 1 h 20"/>
                <a:gd name="T30" fmla="*/ 6 w 22"/>
                <a:gd name="T31" fmla="*/ 0 h 20"/>
                <a:gd name="T32" fmla="*/ 10 w 22"/>
                <a:gd name="T33" fmla="*/ 0 h 20"/>
                <a:gd name="T34" fmla="*/ 14 w 22"/>
                <a:gd name="T35" fmla="*/ 0 h 20"/>
                <a:gd name="T36" fmla="*/ 17 w 22"/>
                <a:gd name="T37" fmla="*/ 1 h 20"/>
                <a:gd name="T38" fmla="*/ 18 w 22"/>
                <a:gd name="T39" fmla="*/ 1 h 20"/>
                <a:gd name="T40" fmla="*/ 19 w 22"/>
                <a:gd name="T41" fmla="*/ 3 h 20"/>
                <a:gd name="T42" fmla="*/ 20 w 22"/>
                <a:gd name="T43" fmla="*/ 5 h 20"/>
                <a:gd name="T44" fmla="*/ 22 w 22"/>
                <a:gd name="T45" fmla="*/ 8 h 20"/>
                <a:gd name="T46" fmla="*/ 22 w 22"/>
                <a:gd name="T47" fmla="*/ 10 h 20"/>
                <a:gd name="T48" fmla="*/ 21 w 22"/>
                <a:gd name="T49" fmla="*/ 13 h 20"/>
                <a:gd name="T50" fmla="*/ 21 w 22"/>
                <a:gd name="T51" fmla="*/ 14 h 20"/>
                <a:gd name="T52" fmla="*/ 20 w 22"/>
                <a:gd name="T53" fmla="*/ 15 h 20"/>
                <a:gd name="T54" fmla="*/ 19 w 22"/>
                <a:gd name="T55" fmla="*/ 16 h 20"/>
                <a:gd name="T56" fmla="*/ 18 w 22"/>
                <a:gd name="T57" fmla="*/ 16 h 20"/>
                <a:gd name="T58" fmla="*/ 18 w 22"/>
                <a:gd name="T59" fmla="*/ 17 h 20"/>
                <a:gd name="T60" fmla="*/ 16 w 22"/>
                <a:gd name="T61" fmla="*/ 18 h 20"/>
                <a:gd name="T62" fmla="*/ 12 w 22"/>
                <a:gd name="T63" fmla="*/ 19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0"/>
                <a:gd name="T98" fmla="*/ 22 w 22"/>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0">
                  <a:moveTo>
                    <a:pt x="10" y="20"/>
                  </a:moveTo>
                  <a:lnTo>
                    <a:pt x="8" y="19"/>
                  </a:lnTo>
                  <a:lnTo>
                    <a:pt x="6" y="19"/>
                  </a:lnTo>
                  <a:lnTo>
                    <a:pt x="6" y="18"/>
                  </a:lnTo>
                  <a:lnTo>
                    <a:pt x="5" y="18"/>
                  </a:lnTo>
                  <a:lnTo>
                    <a:pt x="4" y="18"/>
                  </a:lnTo>
                  <a:lnTo>
                    <a:pt x="4" y="17"/>
                  </a:lnTo>
                  <a:lnTo>
                    <a:pt x="3" y="17"/>
                  </a:lnTo>
                  <a:lnTo>
                    <a:pt x="3" y="16"/>
                  </a:lnTo>
                  <a:lnTo>
                    <a:pt x="2" y="16"/>
                  </a:lnTo>
                  <a:lnTo>
                    <a:pt x="1" y="15"/>
                  </a:lnTo>
                  <a:lnTo>
                    <a:pt x="1" y="14"/>
                  </a:lnTo>
                  <a:lnTo>
                    <a:pt x="0" y="13"/>
                  </a:lnTo>
                  <a:lnTo>
                    <a:pt x="0" y="12"/>
                  </a:lnTo>
                  <a:lnTo>
                    <a:pt x="0" y="11"/>
                  </a:lnTo>
                  <a:lnTo>
                    <a:pt x="0" y="10"/>
                  </a:lnTo>
                  <a:lnTo>
                    <a:pt x="1" y="9"/>
                  </a:lnTo>
                  <a:lnTo>
                    <a:pt x="1" y="8"/>
                  </a:lnTo>
                  <a:lnTo>
                    <a:pt x="1" y="6"/>
                  </a:lnTo>
                  <a:lnTo>
                    <a:pt x="2" y="5"/>
                  </a:lnTo>
                  <a:lnTo>
                    <a:pt x="3" y="3"/>
                  </a:lnTo>
                  <a:lnTo>
                    <a:pt x="4" y="2"/>
                  </a:lnTo>
                  <a:lnTo>
                    <a:pt x="5" y="1"/>
                  </a:lnTo>
                  <a:lnTo>
                    <a:pt x="6" y="1"/>
                  </a:lnTo>
                  <a:lnTo>
                    <a:pt x="6" y="0"/>
                  </a:lnTo>
                  <a:lnTo>
                    <a:pt x="7" y="0"/>
                  </a:lnTo>
                  <a:lnTo>
                    <a:pt x="10" y="0"/>
                  </a:lnTo>
                  <a:lnTo>
                    <a:pt x="13" y="0"/>
                  </a:lnTo>
                  <a:lnTo>
                    <a:pt x="14" y="0"/>
                  </a:lnTo>
                  <a:lnTo>
                    <a:pt x="16" y="0"/>
                  </a:lnTo>
                  <a:lnTo>
                    <a:pt x="17" y="1"/>
                  </a:lnTo>
                  <a:lnTo>
                    <a:pt x="18" y="1"/>
                  </a:lnTo>
                  <a:lnTo>
                    <a:pt x="19" y="2"/>
                  </a:lnTo>
                  <a:lnTo>
                    <a:pt x="19" y="3"/>
                  </a:lnTo>
                  <a:lnTo>
                    <a:pt x="20" y="4"/>
                  </a:lnTo>
                  <a:lnTo>
                    <a:pt x="20" y="5"/>
                  </a:lnTo>
                  <a:lnTo>
                    <a:pt x="21" y="6"/>
                  </a:lnTo>
                  <a:lnTo>
                    <a:pt x="22" y="8"/>
                  </a:lnTo>
                  <a:lnTo>
                    <a:pt x="22" y="9"/>
                  </a:lnTo>
                  <a:lnTo>
                    <a:pt x="22" y="10"/>
                  </a:lnTo>
                  <a:lnTo>
                    <a:pt x="22" y="11"/>
                  </a:lnTo>
                  <a:lnTo>
                    <a:pt x="21" y="13"/>
                  </a:lnTo>
                  <a:lnTo>
                    <a:pt x="21" y="14"/>
                  </a:lnTo>
                  <a:lnTo>
                    <a:pt x="20" y="15"/>
                  </a:lnTo>
                  <a:lnTo>
                    <a:pt x="19" y="16"/>
                  </a:lnTo>
                  <a:lnTo>
                    <a:pt x="18" y="16"/>
                  </a:lnTo>
                  <a:lnTo>
                    <a:pt x="18" y="17"/>
                  </a:lnTo>
                  <a:lnTo>
                    <a:pt x="18" y="18"/>
                  </a:lnTo>
                  <a:lnTo>
                    <a:pt x="16" y="18"/>
                  </a:lnTo>
                  <a:lnTo>
                    <a:pt x="14" y="19"/>
                  </a:lnTo>
                  <a:lnTo>
                    <a:pt x="12" y="19"/>
                  </a:lnTo>
                  <a:lnTo>
                    <a:pt x="10" y="20"/>
                  </a:lnTo>
                  <a:close/>
                </a:path>
              </a:pathLst>
            </a:custGeom>
            <a:solidFill>
              <a:srgbClr val="F8C400"/>
            </a:solidFill>
            <a:ln w="9525">
              <a:noFill/>
              <a:round/>
              <a:headEnd/>
              <a:tailEnd/>
            </a:ln>
          </p:spPr>
          <p:txBody>
            <a:bodyPr/>
            <a:lstStyle/>
            <a:p>
              <a:endParaRPr lang="en-US"/>
            </a:p>
          </p:txBody>
        </p:sp>
        <p:sp>
          <p:nvSpPr>
            <p:cNvPr id="26752" name="Freeform 536"/>
            <p:cNvSpPr>
              <a:spLocks/>
            </p:cNvSpPr>
            <p:nvPr/>
          </p:nvSpPr>
          <p:spPr bwMode="auto">
            <a:xfrm>
              <a:off x="462" y="1009"/>
              <a:ext cx="21" cy="20"/>
            </a:xfrm>
            <a:custGeom>
              <a:avLst/>
              <a:gdLst>
                <a:gd name="T0" fmla="*/ 6 w 21"/>
                <a:gd name="T1" fmla="*/ 20 h 20"/>
                <a:gd name="T2" fmla="*/ 5 w 21"/>
                <a:gd name="T3" fmla="*/ 19 h 20"/>
                <a:gd name="T4" fmla="*/ 4 w 21"/>
                <a:gd name="T5" fmla="*/ 18 h 20"/>
                <a:gd name="T6" fmla="*/ 3 w 21"/>
                <a:gd name="T7" fmla="*/ 17 h 20"/>
                <a:gd name="T8" fmla="*/ 2 w 21"/>
                <a:gd name="T9" fmla="*/ 16 h 20"/>
                <a:gd name="T10" fmla="*/ 2 w 21"/>
                <a:gd name="T11" fmla="*/ 14 h 20"/>
                <a:gd name="T12" fmla="*/ 1 w 21"/>
                <a:gd name="T13" fmla="*/ 13 h 20"/>
                <a:gd name="T14" fmla="*/ 1 w 21"/>
                <a:gd name="T15" fmla="*/ 12 h 20"/>
                <a:gd name="T16" fmla="*/ 1 w 21"/>
                <a:gd name="T17" fmla="*/ 12 h 20"/>
                <a:gd name="T18" fmla="*/ 1 w 21"/>
                <a:gd name="T19" fmla="*/ 11 h 20"/>
                <a:gd name="T20" fmla="*/ 1 w 21"/>
                <a:gd name="T21" fmla="*/ 10 h 20"/>
                <a:gd name="T22" fmla="*/ 0 w 21"/>
                <a:gd name="T23" fmla="*/ 10 h 20"/>
                <a:gd name="T24" fmla="*/ 0 w 21"/>
                <a:gd name="T25" fmla="*/ 9 h 20"/>
                <a:gd name="T26" fmla="*/ 1 w 21"/>
                <a:gd name="T27" fmla="*/ 8 h 20"/>
                <a:gd name="T28" fmla="*/ 1 w 21"/>
                <a:gd name="T29" fmla="*/ 8 h 20"/>
                <a:gd name="T30" fmla="*/ 1 w 21"/>
                <a:gd name="T31" fmla="*/ 7 h 20"/>
                <a:gd name="T32" fmla="*/ 1 w 21"/>
                <a:gd name="T33" fmla="*/ 7 h 20"/>
                <a:gd name="T34" fmla="*/ 1 w 21"/>
                <a:gd name="T35" fmla="*/ 6 h 20"/>
                <a:gd name="T36" fmla="*/ 2 w 21"/>
                <a:gd name="T37" fmla="*/ 5 h 20"/>
                <a:gd name="T38" fmla="*/ 2 w 21"/>
                <a:gd name="T39" fmla="*/ 5 h 20"/>
                <a:gd name="T40" fmla="*/ 2 w 21"/>
                <a:gd name="T41" fmla="*/ 4 h 20"/>
                <a:gd name="T42" fmla="*/ 3 w 21"/>
                <a:gd name="T43" fmla="*/ 3 h 20"/>
                <a:gd name="T44" fmla="*/ 3 w 21"/>
                <a:gd name="T45" fmla="*/ 3 h 20"/>
                <a:gd name="T46" fmla="*/ 4 w 21"/>
                <a:gd name="T47" fmla="*/ 2 h 20"/>
                <a:gd name="T48" fmla="*/ 5 w 21"/>
                <a:gd name="T49" fmla="*/ 2 h 20"/>
                <a:gd name="T50" fmla="*/ 5 w 21"/>
                <a:gd name="T51" fmla="*/ 1 h 20"/>
                <a:gd name="T52" fmla="*/ 6 w 21"/>
                <a:gd name="T53" fmla="*/ 1 h 20"/>
                <a:gd name="T54" fmla="*/ 8 w 21"/>
                <a:gd name="T55" fmla="*/ 0 h 20"/>
                <a:gd name="T56" fmla="*/ 9 w 21"/>
                <a:gd name="T57" fmla="*/ 0 h 20"/>
                <a:gd name="T58" fmla="*/ 11 w 21"/>
                <a:gd name="T59" fmla="*/ 0 h 20"/>
                <a:gd name="T60" fmla="*/ 12 w 21"/>
                <a:gd name="T61" fmla="*/ 0 h 20"/>
                <a:gd name="T62" fmla="*/ 13 w 21"/>
                <a:gd name="T63" fmla="*/ 0 h 20"/>
                <a:gd name="T64" fmla="*/ 14 w 21"/>
                <a:gd name="T65" fmla="*/ 1 h 20"/>
                <a:gd name="T66" fmla="*/ 15 w 21"/>
                <a:gd name="T67" fmla="*/ 1 h 20"/>
                <a:gd name="T68" fmla="*/ 16 w 21"/>
                <a:gd name="T69" fmla="*/ 1 h 20"/>
                <a:gd name="T70" fmla="*/ 17 w 21"/>
                <a:gd name="T71" fmla="*/ 2 h 20"/>
                <a:gd name="T72" fmla="*/ 18 w 21"/>
                <a:gd name="T73" fmla="*/ 2 h 20"/>
                <a:gd name="T74" fmla="*/ 19 w 21"/>
                <a:gd name="T75" fmla="*/ 3 h 20"/>
                <a:gd name="T76" fmla="*/ 19 w 21"/>
                <a:gd name="T77" fmla="*/ 3 h 20"/>
                <a:gd name="T78" fmla="*/ 20 w 21"/>
                <a:gd name="T79" fmla="*/ 4 h 20"/>
                <a:gd name="T80" fmla="*/ 20 w 21"/>
                <a:gd name="T81" fmla="*/ 5 h 20"/>
                <a:gd name="T82" fmla="*/ 21 w 21"/>
                <a:gd name="T83" fmla="*/ 5 h 20"/>
                <a:gd name="T84" fmla="*/ 21 w 21"/>
                <a:gd name="T85" fmla="*/ 6 h 20"/>
                <a:gd name="T86" fmla="*/ 21 w 21"/>
                <a:gd name="T87" fmla="*/ 7 h 20"/>
                <a:gd name="T88" fmla="*/ 21 w 21"/>
                <a:gd name="T89" fmla="*/ 8 h 20"/>
                <a:gd name="T90" fmla="*/ 21 w 21"/>
                <a:gd name="T91" fmla="*/ 9 h 20"/>
                <a:gd name="T92" fmla="*/ 21 w 21"/>
                <a:gd name="T93" fmla="*/ 9 h 20"/>
                <a:gd name="T94" fmla="*/ 21 w 21"/>
                <a:gd name="T95" fmla="*/ 10 h 20"/>
                <a:gd name="T96" fmla="*/ 21 w 21"/>
                <a:gd name="T97" fmla="*/ 11 h 20"/>
                <a:gd name="T98" fmla="*/ 21 w 21"/>
                <a:gd name="T99" fmla="*/ 12 h 20"/>
                <a:gd name="T100" fmla="*/ 20 w 21"/>
                <a:gd name="T101" fmla="*/ 13 h 20"/>
                <a:gd name="T102" fmla="*/ 20 w 21"/>
                <a:gd name="T103" fmla="*/ 14 h 20"/>
                <a:gd name="T104" fmla="*/ 19 w 21"/>
                <a:gd name="T105" fmla="*/ 15 h 20"/>
                <a:gd name="T106" fmla="*/ 19 w 21"/>
                <a:gd name="T107" fmla="*/ 16 h 20"/>
                <a:gd name="T108" fmla="*/ 18 w 21"/>
                <a:gd name="T109" fmla="*/ 17 h 20"/>
                <a:gd name="T110" fmla="*/ 17 w 21"/>
                <a:gd name="T111" fmla="*/ 18 h 20"/>
                <a:gd name="T112" fmla="*/ 16 w 21"/>
                <a:gd name="T113" fmla="*/ 18 h 20"/>
                <a:gd name="T114" fmla="*/ 15 w 21"/>
                <a:gd name="T115" fmla="*/ 19 h 20"/>
                <a:gd name="T116" fmla="*/ 14 w 21"/>
                <a:gd name="T117" fmla="*/ 20 h 20"/>
                <a:gd name="T118" fmla="*/ 12 w 21"/>
                <a:gd name="T119" fmla="*/ 20 h 20"/>
                <a:gd name="T120" fmla="*/ 10 w 21"/>
                <a:gd name="T121" fmla="*/ 20 h 20"/>
                <a:gd name="T122" fmla="*/ 8 w 21"/>
                <a:gd name="T123" fmla="*/ 20 h 20"/>
                <a:gd name="T124" fmla="*/ 6 w 21"/>
                <a:gd name="T125" fmla="*/ 2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0"/>
                <a:gd name="T191" fmla="*/ 21 w 21"/>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0">
                  <a:moveTo>
                    <a:pt x="6" y="20"/>
                  </a:moveTo>
                  <a:lnTo>
                    <a:pt x="5" y="19"/>
                  </a:lnTo>
                  <a:lnTo>
                    <a:pt x="4" y="18"/>
                  </a:lnTo>
                  <a:lnTo>
                    <a:pt x="3" y="17"/>
                  </a:lnTo>
                  <a:lnTo>
                    <a:pt x="2" y="16"/>
                  </a:lnTo>
                  <a:lnTo>
                    <a:pt x="2" y="14"/>
                  </a:lnTo>
                  <a:lnTo>
                    <a:pt x="1" y="13"/>
                  </a:lnTo>
                  <a:lnTo>
                    <a:pt x="1" y="12"/>
                  </a:lnTo>
                  <a:lnTo>
                    <a:pt x="1" y="11"/>
                  </a:lnTo>
                  <a:lnTo>
                    <a:pt x="1" y="10"/>
                  </a:lnTo>
                  <a:lnTo>
                    <a:pt x="0" y="10"/>
                  </a:lnTo>
                  <a:lnTo>
                    <a:pt x="0" y="9"/>
                  </a:lnTo>
                  <a:lnTo>
                    <a:pt x="1" y="8"/>
                  </a:lnTo>
                  <a:lnTo>
                    <a:pt x="1" y="7"/>
                  </a:lnTo>
                  <a:lnTo>
                    <a:pt x="1" y="6"/>
                  </a:lnTo>
                  <a:lnTo>
                    <a:pt x="2" y="5"/>
                  </a:lnTo>
                  <a:lnTo>
                    <a:pt x="2" y="4"/>
                  </a:lnTo>
                  <a:lnTo>
                    <a:pt x="3" y="3"/>
                  </a:lnTo>
                  <a:lnTo>
                    <a:pt x="4" y="2"/>
                  </a:lnTo>
                  <a:lnTo>
                    <a:pt x="5" y="2"/>
                  </a:lnTo>
                  <a:lnTo>
                    <a:pt x="5" y="1"/>
                  </a:lnTo>
                  <a:lnTo>
                    <a:pt x="6" y="1"/>
                  </a:lnTo>
                  <a:lnTo>
                    <a:pt x="8" y="0"/>
                  </a:lnTo>
                  <a:lnTo>
                    <a:pt x="9" y="0"/>
                  </a:lnTo>
                  <a:lnTo>
                    <a:pt x="11" y="0"/>
                  </a:lnTo>
                  <a:lnTo>
                    <a:pt x="12" y="0"/>
                  </a:lnTo>
                  <a:lnTo>
                    <a:pt x="13" y="0"/>
                  </a:lnTo>
                  <a:lnTo>
                    <a:pt x="14" y="1"/>
                  </a:lnTo>
                  <a:lnTo>
                    <a:pt x="15" y="1"/>
                  </a:lnTo>
                  <a:lnTo>
                    <a:pt x="16" y="1"/>
                  </a:lnTo>
                  <a:lnTo>
                    <a:pt x="17" y="2"/>
                  </a:lnTo>
                  <a:lnTo>
                    <a:pt x="18" y="2"/>
                  </a:lnTo>
                  <a:lnTo>
                    <a:pt x="19" y="3"/>
                  </a:lnTo>
                  <a:lnTo>
                    <a:pt x="20" y="4"/>
                  </a:lnTo>
                  <a:lnTo>
                    <a:pt x="20" y="5"/>
                  </a:lnTo>
                  <a:lnTo>
                    <a:pt x="21" y="5"/>
                  </a:lnTo>
                  <a:lnTo>
                    <a:pt x="21" y="6"/>
                  </a:lnTo>
                  <a:lnTo>
                    <a:pt x="21" y="7"/>
                  </a:lnTo>
                  <a:lnTo>
                    <a:pt x="21" y="8"/>
                  </a:lnTo>
                  <a:lnTo>
                    <a:pt x="21" y="9"/>
                  </a:lnTo>
                  <a:lnTo>
                    <a:pt x="21" y="10"/>
                  </a:lnTo>
                  <a:lnTo>
                    <a:pt x="21" y="11"/>
                  </a:lnTo>
                  <a:lnTo>
                    <a:pt x="21" y="12"/>
                  </a:lnTo>
                  <a:lnTo>
                    <a:pt x="20" y="13"/>
                  </a:lnTo>
                  <a:lnTo>
                    <a:pt x="20" y="14"/>
                  </a:lnTo>
                  <a:lnTo>
                    <a:pt x="19" y="15"/>
                  </a:lnTo>
                  <a:lnTo>
                    <a:pt x="19" y="16"/>
                  </a:lnTo>
                  <a:lnTo>
                    <a:pt x="18" y="17"/>
                  </a:lnTo>
                  <a:lnTo>
                    <a:pt x="17" y="18"/>
                  </a:lnTo>
                  <a:lnTo>
                    <a:pt x="16" y="18"/>
                  </a:lnTo>
                  <a:lnTo>
                    <a:pt x="15" y="19"/>
                  </a:lnTo>
                  <a:lnTo>
                    <a:pt x="14" y="20"/>
                  </a:lnTo>
                  <a:lnTo>
                    <a:pt x="12" y="20"/>
                  </a:lnTo>
                  <a:lnTo>
                    <a:pt x="10" y="20"/>
                  </a:lnTo>
                  <a:lnTo>
                    <a:pt x="8" y="20"/>
                  </a:lnTo>
                  <a:lnTo>
                    <a:pt x="6" y="20"/>
                  </a:lnTo>
                  <a:close/>
                </a:path>
              </a:pathLst>
            </a:custGeom>
            <a:solidFill>
              <a:srgbClr val="F8C400"/>
            </a:solidFill>
            <a:ln w="9525">
              <a:noFill/>
              <a:round/>
              <a:headEnd/>
              <a:tailEnd/>
            </a:ln>
          </p:spPr>
          <p:txBody>
            <a:bodyPr/>
            <a:lstStyle/>
            <a:p>
              <a:endParaRPr lang="en-US"/>
            </a:p>
          </p:txBody>
        </p:sp>
        <p:sp>
          <p:nvSpPr>
            <p:cNvPr id="26753" name="Freeform 537"/>
            <p:cNvSpPr>
              <a:spLocks/>
            </p:cNvSpPr>
            <p:nvPr/>
          </p:nvSpPr>
          <p:spPr bwMode="auto">
            <a:xfrm>
              <a:off x="1268" y="936"/>
              <a:ext cx="84" cy="77"/>
            </a:xfrm>
            <a:custGeom>
              <a:avLst/>
              <a:gdLst>
                <a:gd name="T0" fmla="*/ 32 w 84"/>
                <a:gd name="T1" fmla="*/ 75 h 77"/>
                <a:gd name="T2" fmla="*/ 30 w 84"/>
                <a:gd name="T3" fmla="*/ 73 h 77"/>
                <a:gd name="T4" fmla="*/ 26 w 84"/>
                <a:gd name="T5" fmla="*/ 71 h 77"/>
                <a:gd name="T6" fmla="*/ 20 w 84"/>
                <a:gd name="T7" fmla="*/ 68 h 77"/>
                <a:gd name="T8" fmla="*/ 18 w 84"/>
                <a:gd name="T9" fmla="*/ 66 h 77"/>
                <a:gd name="T10" fmla="*/ 13 w 84"/>
                <a:gd name="T11" fmla="*/ 62 h 77"/>
                <a:gd name="T12" fmla="*/ 8 w 84"/>
                <a:gd name="T13" fmla="*/ 56 h 77"/>
                <a:gd name="T14" fmla="*/ 4 w 84"/>
                <a:gd name="T15" fmla="*/ 50 h 77"/>
                <a:gd name="T16" fmla="*/ 1 w 84"/>
                <a:gd name="T17" fmla="*/ 44 h 77"/>
                <a:gd name="T18" fmla="*/ 0 w 84"/>
                <a:gd name="T19" fmla="*/ 37 h 77"/>
                <a:gd name="T20" fmla="*/ 1 w 84"/>
                <a:gd name="T21" fmla="*/ 30 h 77"/>
                <a:gd name="T22" fmla="*/ 3 w 84"/>
                <a:gd name="T23" fmla="*/ 23 h 77"/>
                <a:gd name="T24" fmla="*/ 6 w 84"/>
                <a:gd name="T25" fmla="*/ 16 h 77"/>
                <a:gd name="T26" fmla="*/ 9 w 84"/>
                <a:gd name="T27" fmla="*/ 13 h 77"/>
                <a:gd name="T28" fmla="*/ 11 w 84"/>
                <a:gd name="T29" fmla="*/ 10 h 77"/>
                <a:gd name="T30" fmla="*/ 14 w 84"/>
                <a:gd name="T31" fmla="*/ 8 h 77"/>
                <a:gd name="T32" fmla="*/ 15 w 84"/>
                <a:gd name="T33" fmla="*/ 6 h 77"/>
                <a:gd name="T34" fmla="*/ 19 w 84"/>
                <a:gd name="T35" fmla="*/ 4 h 77"/>
                <a:gd name="T36" fmla="*/ 29 w 84"/>
                <a:gd name="T37" fmla="*/ 1 h 77"/>
                <a:gd name="T38" fmla="*/ 38 w 84"/>
                <a:gd name="T39" fmla="*/ 0 h 77"/>
                <a:gd name="T40" fmla="*/ 47 w 84"/>
                <a:gd name="T41" fmla="*/ 0 h 77"/>
                <a:gd name="T42" fmla="*/ 55 w 84"/>
                <a:gd name="T43" fmla="*/ 3 h 77"/>
                <a:gd name="T44" fmla="*/ 62 w 84"/>
                <a:gd name="T45" fmla="*/ 7 h 77"/>
                <a:gd name="T46" fmla="*/ 69 w 84"/>
                <a:gd name="T47" fmla="*/ 13 h 77"/>
                <a:gd name="T48" fmla="*/ 76 w 84"/>
                <a:gd name="T49" fmla="*/ 19 h 77"/>
                <a:gd name="T50" fmla="*/ 81 w 84"/>
                <a:gd name="T51" fmla="*/ 26 h 77"/>
                <a:gd name="T52" fmla="*/ 84 w 84"/>
                <a:gd name="T53" fmla="*/ 28 h 77"/>
                <a:gd name="T54" fmla="*/ 82 w 84"/>
                <a:gd name="T55" fmla="*/ 30 h 77"/>
                <a:gd name="T56" fmla="*/ 80 w 84"/>
                <a:gd name="T57" fmla="*/ 33 h 77"/>
                <a:gd name="T58" fmla="*/ 78 w 84"/>
                <a:gd name="T59" fmla="*/ 34 h 77"/>
                <a:gd name="T60" fmla="*/ 77 w 84"/>
                <a:gd name="T61" fmla="*/ 35 h 77"/>
                <a:gd name="T62" fmla="*/ 75 w 84"/>
                <a:gd name="T63" fmla="*/ 37 h 77"/>
                <a:gd name="T64" fmla="*/ 72 w 84"/>
                <a:gd name="T65" fmla="*/ 39 h 77"/>
                <a:gd name="T66" fmla="*/ 71 w 84"/>
                <a:gd name="T67" fmla="*/ 34 h 77"/>
                <a:gd name="T68" fmla="*/ 69 w 84"/>
                <a:gd name="T69" fmla="*/ 28 h 77"/>
                <a:gd name="T70" fmla="*/ 65 w 84"/>
                <a:gd name="T71" fmla="*/ 24 h 77"/>
                <a:gd name="T72" fmla="*/ 60 w 84"/>
                <a:gd name="T73" fmla="*/ 19 h 77"/>
                <a:gd name="T74" fmla="*/ 59 w 84"/>
                <a:gd name="T75" fmla="*/ 17 h 77"/>
                <a:gd name="T76" fmla="*/ 51 w 84"/>
                <a:gd name="T77" fmla="*/ 13 h 77"/>
                <a:gd name="T78" fmla="*/ 42 w 84"/>
                <a:gd name="T79" fmla="*/ 11 h 77"/>
                <a:gd name="T80" fmla="*/ 34 w 84"/>
                <a:gd name="T81" fmla="*/ 12 h 77"/>
                <a:gd name="T82" fmla="*/ 29 w 84"/>
                <a:gd name="T83" fmla="*/ 13 h 77"/>
                <a:gd name="T84" fmla="*/ 25 w 84"/>
                <a:gd name="T85" fmla="*/ 15 h 77"/>
                <a:gd name="T86" fmla="*/ 22 w 84"/>
                <a:gd name="T87" fmla="*/ 18 h 77"/>
                <a:gd name="T88" fmla="*/ 19 w 84"/>
                <a:gd name="T89" fmla="*/ 21 h 77"/>
                <a:gd name="T90" fmla="*/ 17 w 84"/>
                <a:gd name="T91" fmla="*/ 24 h 77"/>
                <a:gd name="T92" fmla="*/ 14 w 84"/>
                <a:gd name="T93" fmla="*/ 31 h 77"/>
                <a:gd name="T94" fmla="*/ 14 w 84"/>
                <a:gd name="T95" fmla="*/ 38 h 77"/>
                <a:gd name="T96" fmla="*/ 14 w 84"/>
                <a:gd name="T97" fmla="*/ 41 h 77"/>
                <a:gd name="T98" fmla="*/ 15 w 84"/>
                <a:gd name="T99" fmla="*/ 46 h 77"/>
                <a:gd name="T100" fmla="*/ 20 w 84"/>
                <a:gd name="T101" fmla="*/ 54 h 77"/>
                <a:gd name="T102" fmla="*/ 24 w 84"/>
                <a:gd name="T103" fmla="*/ 57 h 77"/>
                <a:gd name="T104" fmla="*/ 26 w 84"/>
                <a:gd name="T105" fmla="*/ 59 h 77"/>
                <a:gd name="T106" fmla="*/ 28 w 84"/>
                <a:gd name="T107" fmla="*/ 60 h 77"/>
                <a:gd name="T108" fmla="*/ 31 w 84"/>
                <a:gd name="T109" fmla="*/ 62 h 77"/>
                <a:gd name="T110" fmla="*/ 36 w 84"/>
                <a:gd name="T111" fmla="*/ 64 h 77"/>
                <a:gd name="T112" fmla="*/ 42 w 84"/>
                <a:gd name="T113" fmla="*/ 65 h 77"/>
                <a:gd name="T114" fmla="*/ 45 w 84"/>
                <a:gd name="T115" fmla="*/ 65 h 77"/>
                <a:gd name="T116" fmla="*/ 42 w 84"/>
                <a:gd name="T117" fmla="*/ 69 h 77"/>
                <a:gd name="T118" fmla="*/ 37 w 84"/>
                <a:gd name="T119" fmla="*/ 75 h 77"/>
                <a:gd name="T120" fmla="*/ 35 w 84"/>
                <a:gd name="T121" fmla="*/ 77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77"/>
                <a:gd name="T185" fmla="*/ 84 w 84"/>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77">
                  <a:moveTo>
                    <a:pt x="33" y="77"/>
                  </a:moveTo>
                  <a:lnTo>
                    <a:pt x="33" y="77"/>
                  </a:lnTo>
                  <a:lnTo>
                    <a:pt x="32" y="76"/>
                  </a:lnTo>
                  <a:lnTo>
                    <a:pt x="32" y="75"/>
                  </a:lnTo>
                  <a:lnTo>
                    <a:pt x="31" y="75"/>
                  </a:lnTo>
                  <a:lnTo>
                    <a:pt x="31" y="74"/>
                  </a:lnTo>
                  <a:lnTo>
                    <a:pt x="30" y="73"/>
                  </a:lnTo>
                  <a:lnTo>
                    <a:pt x="29" y="72"/>
                  </a:lnTo>
                  <a:lnTo>
                    <a:pt x="28" y="72"/>
                  </a:lnTo>
                  <a:lnTo>
                    <a:pt x="26" y="71"/>
                  </a:lnTo>
                  <a:lnTo>
                    <a:pt x="25" y="71"/>
                  </a:lnTo>
                  <a:lnTo>
                    <a:pt x="23" y="70"/>
                  </a:lnTo>
                  <a:lnTo>
                    <a:pt x="21" y="69"/>
                  </a:lnTo>
                  <a:lnTo>
                    <a:pt x="20" y="68"/>
                  </a:lnTo>
                  <a:lnTo>
                    <a:pt x="19" y="68"/>
                  </a:lnTo>
                  <a:lnTo>
                    <a:pt x="19" y="67"/>
                  </a:lnTo>
                  <a:lnTo>
                    <a:pt x="18" y="67"/>
                  </a:lnTo>
                  <a:lnTo>
                    <a:pt x="18" y="66"/>
                  </a:lnTo>
                  <a:lnTo>
                    <a:pt x="16" y="65"/>
                  </a:lnTo>
                  <a:lnTo>
                    <a:pt x="14" y="63"/>
                  </a:lnTo>
                  <a:lnTo>
                    <a:pt x="13" y="62"/>
                  </a:lnTo>
                  <a:lnTo>
                    <a:pt x="11" y="61"/>
                  </a:lnTo>
                  <a:lnTo>
                    <a:pt x="10" y="59"/>
                  </a:lnTo>
                  <a:lnTo>
                    <a:pt x="9" y="58"/>
                  </a:lnTo>
                  <a:lnTo>
                    <a:pt x="8" y="56"/>
                  </a:lnTo>
                  <a:lnTo>
                    <a:pt x="7" y="55"/>
                  </a:lnTo>
                  <a:lnTo>
                    <a:pt x="6" y="53"/>
                  </a:lnTo>
                  <a:lnTo>
                    <a:pt x="5" y="52"/>
                  </a:lnTo>
                  <a:lnTo>
                    <a:pt x="4" y="50"/>
                  </a:lnTo>
                  <a:lnTo>
                    <a:pt x="3" y="49"/>
                  </a:lnTo>
                  <a:lnTo>
                    <a:pt x="2" y="47"/>
                  </a:lnTo>
                  <a:lnTo>
                    <a:pt x="2" y="45"/>
                  </a:lnTo>
                  <a:lnTo>
                    <a:pt x="1" y="44"/>
                  </a:lnTo>
                  <a:lnTo>
                    <a:pt x="1" y="42"/>
                  </a:lnTo>
                  <a:lnTo>
                    <a:pt x="1" y="40"/>
                  </a:lnTo>
                  <a:lnTo>
                    <a:pt x="0" y="39"/>
                  </a:lnTo>
                  <a:lnTo>
                    <a:pt x="0" y="37"/>
                  </a:lnTo>
                  <a:lnTo>
                    <a:pt x="0" y="35"/>
                  </a:lnTo>
                  <a:lnTo>
                    <a:pt x="0" y="34"/>
                  </a:lnTo>
                  <a:lnTo>
                    <a:pt x="0" y="32"/>
                  </a:lnTo>
                  <a:lnTo>
                    <a:pt x="1" y="30"/>
                  </a:lnTo>
                  <a:lnTo>
                    <a:pt x="1" y="28"/>
                  </a:lnTo>
                  <a:lnTo>
                    <a:pt x="1" y="27"/>
                  </a:lnTo>
                  <a:lnTo>
                    <a:pt x="2" y="25"/>
                  </a:lnTo>
                  <a:lnTo>
                    <a:pt x="3" y="23"/>
                  </a:lnTo>
                  <a:lnTo>
                    <a:pt x="3" y="21"/>
                  </a:lnTo>
                  <a:lnTo>
                    <a:pt x="4" y="19"/>
                  </a:lnTo>
                  <a:lnTo>
                    <a:pt x="5" y="18"/>
                  </a:lnTo>
                  <a:lnTo>
                    <a:pt x="6" y="16"/>
                  </a:lnTo>
                  <a:lnTo>
                    <a:pt x="7" y="14"/>
                  </a:lnTo>
                  <a:lnTo>
                    <a:pt x="8" y="14"/>
                  </a:lnTo>
                  <a:lnTo>
                    <a:pt x="8" y="13"/>
                  </a:lnTo>
                  <a:lnTo>
                    <a:pt x="9" y="13"/>
                  </a:lnTo>
                  <a:lnTo>
                    <a:pt x="9" y="12"/>
                  </a:lnTo>
                  <a:lnTo>
                    <a:pt x="10" y="11"/>
                  </a:lnTo>
                  <a:lnTo>
                    <a:pt x="11" y="10"/>
                  </a:lnTo>
                  <a:lnTo>
                    <a:pt x="12" y="9"/>
                  </a:lnTo>
                  <a:lnTo>
                    <a:pt x="13" y="8"/>
                  </a:lnTo>
                  <a:lnTo>
                    <a:pt x="14" y="8"/>
                  </a:lnTo>
                  <a:lnTo>
                    <a:pt x="14" y="7"/>
                  </a:lnTo>
                  <a:lnTo>
                    <a:pt x="14" y="6"/>
                  </a:lnTo>
                  <a:lnTo>
                    <a:pt x="15" y="6"/>
                  </a:lnTo>
                  <a:lnTo>
                    <a:pt x="16" y="6"/>
                  </a:lnTo>
                  <a:lnTo>
                    <a:pt x="16" y="5"/>
                  </a:lnTo>
                  <a:lnTo>
                    <a:pt x="19" y="4"/>
                  </a:lnTo>
                  <a:lnTo>
                    <a:pt x="21" y="3"/>
                  </a:lnTo>
                  <a:lnTo>
                    <a:pt x="24" y="2"/>
                  </a:lnTo>
                  <a:lnTo>
                    <a:pt x="26" y="1"/>
                  </a:lnTo>
                  <a:lnTo>
                    <a:pt x="29" y="1"/>
                  </a:lnTo>
                  <a:lnTo>
                    <a:pt x="31" y="0"/>
                  </a:lnTo>
                  <a:lnTo>
                    <a:pt x="33" y="0"/>
                  </a:lnTo>
                  <a:lnTo>
                    <a:pt x="36" y="0"/>
                  </a:lnTo>
                  <a:lnTo>
                    <a:pt x="38" y="0"/>
                  </a:lnTo>
                  <a:lnTo>
                    <a:pt x="40" y="0"/>
                  </a:lnTo>
                  <a:lnTo>
                    <a:pt x="42" y="0"/>
                  </a:lnTo>
                  <a:lnTo>
                    <a:pt x="44" y="0"/>
                  </a:lnTo>
                  <a:lnTo>
                    <a:pt x="47" y="0"/>
                  </a:lnTo>
                  <a:lnTo>
                    <a:pt x="49" y="1"/>
                  </a:lnTo>
                  <a:lnTo>
                    <a:pt x="51" y="1"/>
                  </a:lnTo>
                  <a:lnTo>
                    <a:pt x="53" y="2"/>
                  </a:lnTo>
                  <a:lnTo>
                    <a:pt x="55" y="3"/>
                  </a:lnTo>
                  <a:lnTo>
                    <a:pt x="56" y="4"/>
                  </a:lnTo>
                  <a:lnTo>
                    <a:pt x="58" y="5"/>
                  </a:lnTo>
                  <a:lnTo>
                    <a:pt x="60" y="6"/>
                  </a:lnTo>
                  <a:lnTo>
                    <a:pt x="62" y="7"/>
                  </a:lnTo>
                  <a:lnTo>
                    <a:pt x="64" y="8"/>
                  </a:lnTo>
                  <a:lnTo>
                    <a:pt x="66" y="10"/>
                  </a:lnTo>
                  <a:lnTo>
                    <a:pt x="67" y="11"/>
                  </a:lnTo>
                  <a:lnTo>
                    <a:pt x="69" y="13"/>
                  </a:lnTo>
                  <a:lnTo>
                    <a:pt x="71" y="14"/>
                  </a:lnTo>
                  <a:lnTo>
                    <a:pt x="72" y="16"/>
                  </a:lnTo>
                  <a:lnTo>
                    <a:pt x="74" y="18"/>
                  </a:lnTo>
                  <a:lnTo>
                    <a:pt x="76" y="19"/>
                  </a:lnTo>
                  <a:lnTo>
                    <a:pt x="77" y="21"/>
                  </a:lnTo>
                  <a:lnTo>
                    <a:pt x="79" y="23"/>
                  </a:lnTo>
                  <a:lnTo>
                    <a:pt x="80" y="26"/>
                  </a:lnTo>
                  <a:lnTo>
                    <a:pt x="81" y="26"/>
                  </a:lnTo>
                  <a:lnTo>
                    <a:pt x="82" y="26"/>
                  </a:lnTo>
                  <a:lnTo>
                    <a:pt x="83" y="27"/>
                  </a:lnTo>
                  <a:lnTo>
                    <a:pt x="84" y="27"/>
                  </a:lnTo>
                  <a:lnTo>
                    <a:pt x="84" y="28"/>
                  </a:lnTo>
                  <a:lnTo>
                    <a:pt x="83" y="28"/>
                  </a:lnTo>
                  <a:lnTo>
                    <a:pt x="83" y="29"/>
                  </a:lnTo>
                  <a:lnTo>
                    <a:pt x="82" y="30"/>
                  </a:lnTo>
                  <a:lnTo>
                    <a:pt x="82" y="31"/>
                  </a:lnTo>
                  <a:lnTo>
                    <a:pt x="81" y="31"/>
                  </a:lnTo>
                  <a:lnTo>
                    <a:pt x="80" y="32"/>
                  </a:lnTo>
                  <a:lnTo>
                    <a:pt x="80" y="33"/>
                  </a:lnTo>
                  <a:lnTo>
                    <a:pt x="79" y="34"/>
                  </a:lnTo>
                  <a:lnTo>
                    <a:pt x="78" y="34"/>
                  </a:lnTo>
                  <a:lnTo>
                    <a:pt x="78" y="35"/>
                  </a:lnTo>
                  <a:lnTo>
                    <a:pt x="77" y="35"/>
                  </a:lnTo>
                  <a:lnTo>
                    <a:pt x="76" y="35"/>
                  </a:lnTo>
                  <a:lnTo>
                    <a:pt x="76" y="36"/>
                  </a:lnTo>
                  <a:lnTo>
                    <a:pt x="75" y="37"/>
                  </a:lnTo>
                  <a:lnTo>
                    <a:pt x="74" y="38"/>
                  </a:lnTo>
                  <a:lnTo>
                    <a:pt x="73" y="38"/>
                  </a:lnTo>
                  <a:lnTo>
                    <a:pt x="72" y="39"/>
                  </a:lnTo>
                  <a:lnTo>
                    <a:pt x="71" y="39"/>
                  </a:lnTo>
                  <a:lnTo>
                    <a:pt x="71" y="37"/>
                  </a:lnTo>
                  <a:lnTo>
                    <a:pt x="71" y="35"/>
                  </a:lnTo>
                  <a:lnTo>
                    <a:pt x="71" y="34"/>
                  </a:lnTo>
                  <a:lnTo>
                    <a:pt x="70" y="32"/>
                  </a:lnTo>
                  <a:lnTo>
                    <a:pt x="70" y="31"/>
                  </a:lnTo>
                  <a:lnTo>
                    <a:pt x="69" y="30"/>
                  </a:lnTo>
                  <a:lnTo>
                    <a:pt x="69" y="28"/>
                  </a:lnTo>
                  <a:lnTo>
                    <a:pt x="68" y="26"/>
                  </a:lnTo>
                  <a:lnTo>
                    <a:pt x="67" y="26"/>
                  </a:lnTo>
                  <a:lnTo>
                    <a:pt x="65" y="24"/>
                  </a:lnTo>
                  <a:lnTo>
                    <a:pt x="63" y="21"/>
                  </a:lnTo>
                  <a:lnTo>
                    <a:pt x="62" y="20"/>
                  </a:lnTo>
                  <a:lnTo>
                    <a:pt x="61" y="19"/>
                  </a:lnTo>
                  <a:lnTo>
                    <a:pt x="60" y="19"/>
                  </a:lnTo>
                  <a:lnTo>
                    <a:pt x="60" y="18"/>
                  </a:lnTo>
                  <a:lnTo>
                    <a:pt x="59" y="18"/>
                  </a:lnTo>
                  <a:lnTo>
                    <a:pt x="59" y="17"/>
                  </a:lnTo>
                  <a:lnTo>
                    <a:pt x="59" y="16"/>
                  </a:lnTo>
                  <a:lnTo>
                    <a:pt x="56" y="15"/>
                  </a:lnTo>
                  <a:lnTo>
                    <a:pt x="53" y="14"/>
                  </a:lnTo>
                  <a:lnTo>
                    <a:pt x="51" y="13"/>
                  </a:lnTo>
                  <a:lnTo>
                    <a:pt x="49" y="12"/>
                  </a:lnTo>
                  <a:lnTo>
                    <a:pt x="47" y="11"/>
                  </a:lnTo>
                  <a:lnTo>
                    <a:pt x="44" y="11"/>
                  </a:lnTo>
                  <a:lnTo>
                    <a:pt x="42" y="11"/>
                  </a:lnTo>
                  <a:lnTo>
                    <a:pt x="40" y="11"/>
                  </a:lnTo>
                  <a:lnTo>
                    <a:pt x="37" y="11"/>
                  </a:lnTo>
                  <a:lnTo>
                    <a:pt x="35" y="12"/>
                  </a:lnTo>
                  <a:lnTo>
                    <a:pt x="34" y="12"/>
                  </a:lnTo>
                  <a:lnTo>
                    <a:pt x="33" y="12"/>
                  </a:lnTo>
                  <a:lnTo>
                    <a:pt x="32" y="12"/>
                  </a:lnTo>
                  <a:lnTo>
                    <a:pt x="31" y="13"/>
                  </a:lnTo>
                  <a:lnTo>
                    <a:pt x="29" y="13"/>
                  </a:lnTo>
                  <a:lnTo>
                    <a:pt x="28" y="14"/>
                  </a:lnTo>
                  <a:lnTo>
                    <a:pt x="27" y="14"/>
                  </a:lnTo>
                  <a:lnTo>
                    <a:pt x="26" y="14"/>
                  </a:lnTo>
                  <a:lnTo>
                    <a:pt x="25" y="15"/>
                  </a:lnTo>
                  <a:lnTo>
                    <a:pt x="24" y="15"/>
                  </a:lnTo>
                  <a:lnTo>
                    <a:pt x="24" y="16"/>
                  </a:lnTo>
                  <a:lnTo>
                    <a:pt x="23" y="17"/>
                  </a:lnTo>
                  <a:lnTo>
                    <a:pt x="22" y="18"/>
                  </a:lnTo>
                  <a:lnTo>
                    <a:pt x="21" y="18"/>
                  </a:lnTo>
                  <a:lnTo>
                    <a:pt x="20" y="19"/>
                  </a:lnTo>
                  <a:lnTo>
                    <a:pt x="20" y="20"/>
                  </a:lnTo>
                  <a:lnTo>
                    <a:pt x="19" y="21"/>
                  </a:lnTo>
                  <a:lnTo>
                    <a:pt x="19" y="22"/>
                  </a:lnTo>
                  <a:lnTo>
                    <a:pt x="18" y="23"/>
                  </a:lnTo>
                  <a:lnTo>
                    <a:pt x="18" y="24"/>
                  </a:lnTo>
                  <a:lnTo>
                    <a:pt x="17" y="24"/>
                  </a:lnTo>
                  <a:lnTo>
                    <a:pt x="16" y="24"/>
                  </a:lnTo>
                  <a:lnTo>
                    <a:pt x="15" y="26"/>
                  </a:lnTo>
                  <a:lnTo>
                    <a:pt x="15" y="28"/>
                  </a:lnTo>
                  <a:lnTo>
                    <a:pt x="14" y="31"/>
                  </a:lnTo>
                  <a:lnTo>
                    <a:pt x="14" y="33"/>
                  </a:lnTo>
                  <a:lnTo>
                    <a:pt x="14" y="35"/>
                  </a:lnTo>
                  <a:lnTo>
                    <a:pt x="13" y="37"/>
                  </a:lnTo>
                  <a:lnTo>
                    <a:pt x="14" y="38"/>
                  </a:lnTo>
                  <a:lnTo>
                    <a:pt x="14" y="39"/>
                  </a:lnTo>
                  <a:lnTo>
                    <a:pt x="14" y="40"/>
                  </a:lnTo>
                  <a:lnTo>
                    <a:pt x="14" y="41"/>
                  </a:lnTo>
                  <a:lnTo>
                    <a:pt x="14" y="42"/>
                  </a:lnTo>
                  <a:lnTo>
                    <a:pt x="14" y="43"/>
                  </a:lnTo>
                  <a:lnTo>
                    <a:pt x="15" y="44"/>
                  </a:lnTo>
                  <a:lnTo>
                    <a:pt x="15" y="46"/>
                  </a:lnTo>
                  <a:lnTo>
                    <a:pt x="16" y="48"/>
                  </a:lnTo>
                  <a:lnTo>
                    <a:pt x="17" y="50"/>
                  </a:lnTo>
                  <a:lnTo>
                    <a:pt x="19" y="52"/>
                  </a:lnTo>
                  <a:lnTo>
                    <a:pt x="20" y="54"/>
                  </a:lnTo>
                  <a:lnTo>
                    <a:pt x="22" y="56"/>
                  </a:lnTo>
                  <a:lnTo>
                    <a:pt x="23" y="57"/>
                  </a:lnTo>
                  <a:lnTo>
                    <a:pt x="24" y="57"/>
                  </a:lnTo>
                  <a:lnTo>
                    <a:pt x="24" y="58"/>
                  </a:lnTo>
                  <a:lnTo>
                    <a:pt x="25" y="58"/>
                  </a:lnTo>
                  <a:lnTo>
                    <a:pt x="26" y="59"/>
                  </a:lnTo>
                  <a:lnTo>
                    <a:pt x="27" y="59"/>
                  </a:lnTo>
                  <a:lnTo>
                    <a:pt x="27" y="60"/>
                  </a:lnTo>
                  <a:lnTo>
                    <a:pt x="28" y="60"/>
                  </a:lnTo>
                  <a:lnTo>
                    <a:pt x="29" y="61"/>
                  </a:lnTo>
                  <a:lnTo>
                    <a:pt x="30" y="62"/>
                  </a:lnTo>
                  <a:lnTo>
                    <a:pt x="31" y="62"/>
                  </a:lnTo>
                  <a:lnTo>
                    <a:pt x="32" y="63"/>
                  </a:lnTo>
                  <a:lnTo>
                    <a:pt x="34" y="63"/>
                  </a:lnTo>
                  <a:lnTo>
                    <a:pt x="35" y="64"/>
                  </a:lnTo>
                  <a:lnTo>
                    <a:pt x="36" y="64"/>
                  </a:lnTo>
                  <a:lnTo>
                    <a:pt x="38" y="64"/>
                  </a:lnTo>
                  <a:lnTo>
                    <a:pt x="39" y="65"/>
                  </a:lnTo>
                  <a:lnTo>
                    <a:pt x="41" y="65"/>
                  </a:lnTo>
                  <a:lnTo>
                    <a:pt x="42" y="65"/>
                  </a:lnTo>
                  <a:lnTo>
                    <a:pt x="43" y="65"/>
                  </a:lnTo>
                  <a:lnTo>
                    <a:pt x="44" y="65"/>
                  </a:lnTo>
                  <a:lnTo>
                    <a:pt x="45" y="65"/>
                  </a:lnTo>
                  <a:lnTo>
                    <a:pt x="45" y="66"/>
                  </a:lnTo>
                  <a:lnTo>
                    <a:pt x="44" y="67"/>
                  </a:lnTo>
                  <a:lnTo>
                    <a:pt x="44" y="68"/>
                  </a:lnTo>
                  <a:lnTo>
                    <a:pt x="42" y="69"/>
                  </a:lnTo>
                  <a:lnTo>
                    <a:pt x="41" y="71"/>
                  </a:lnTo>
                  <a:lnTo>
                    <a:pt x="39" y="73"/>
                  </a:lnTo>
                  <a:lnTo>
                    <a:pt x="37" y="74"/>
                  </a:lnTo>
                  <a:lnTo>
                    <a:pt x="37" y="75"/>
                  </a:lnTo>
                  <a:lnTo>
                    <a:pt x="36" y="75"/>
                  </a:lnTo>
                  <a:lnTo>
                    <a:pt x="35" y="76"/>
                  </a:lnTo>
                  <a:lnTo>
                    <a:pt x="35" y="77"/>
                  </a:lnTo>
                  <a:lnTo>
                    <a:pt x="34" y="77"/>
                  </a:lnTo>
                  <a:lnTo>
                    <a:pt x="33" y="77"/>
                  </a:lnTo>
                  <a:close/>
                </a:path>
              </a:pathLst>
            </a:custGeom>
            <a:solidFill>
              <a:srgbClr val="F8C400"/>
            </a:solidFill>
            <a:ln w="9525">
              <a:noFill/>
              <a:round/>
              <a:headEnd/>
              <a:tailEnd/>
            </a:ln>
          </p:spPr>
          <p:txBody>
            <a:bodyPr/>
            <a:lstStyle/>
            <a:p>
              <a:endParaRPr lang="en-US"/>
            </a:p>
          </p:txBody>
        </p:sp>
        <p:sp>
          <p:nvSpPr>
            <p:cNvPr id="26754" name="Freeform 538"/>
            <p:cNvSpPr>
              <a:spLocks/>
            </p:cNvSpPr>
            <p:nvPr/>
          </p:nvSpPr>
          <p:spPr bwMode="auto">
            <a:xfrm>
              <a:off x="1466" y="992"/>
              <a:ext cx="21" cy="19"/>
            </a:xfrm>
            <a:custGeom>
              <a:avLst/>
              <a:gdLst>
                <a:gd name="T0" fmla="*/ 8 w 21"/>
                <a:gd name="T1" fmla="*/ 19 h 19"/>
                <a:gd name="T2" fmla="*/ 6 w 21"/>
                <a:gd name="T3" fmla="*/ 19 h 19"/>
                <a:gd name="T4" fmla="*/ 5 w 21"/>
                <a:gd name="T5" fmla="*/ 18 h 19"/>
                <a:gd name="T6" fmla="*/ 4 w 21"/>
                <a:gd name="T7" fmla="*/ 17 h 19"/>
                <a:gd name="T8" fmla="*/ 3 w 21"/>
                <a:gd name="T9" fmla="*/ 16 h 19"/>
                <a:gd name="T10" fmla="*/ 2 w 21"/>
                <a:gd name="T11" fmla="*/ 15 h 19"/>
                <a:gd name="T12" fmla="*/ 1 w 21"/>
                <a:gd name="T13" fmla="*/ 14 h 19"/>
                <a:gd name="T14" fmla="*/ 1 w 21"/>
                <a:gd name="T15" fmla="*/ 13 h 19"/>
                <a:gd name="T16" fmla="*/ 0 w 21"/>
                <a:gd name="T17" fmla="*/ 12 h 19"/>
                <a:gd name="T18" fmla="*/ 0 w 21"/>
                <a:gd name="T19" fmla="*/ 11 h 19"/>
                <a:gd name="T20" fmla="*/ 0 w 21"/>
                <a:gd name="T21" fmla="*/ 10 h 19"/>
                <a:gd name="T22" fmla="*/ 0 w 21"/>
                <a:gd name="T23" fmla="*/ 9 h 19"/>
                <a:gd name="T24" fmla="*/ 0 w 21"/>
                <a:gd name="T25" fmla="*/ 8 h 19"/>
                <a:gd name="T26" fmla="*/ 1 w 21"/>
                <a:gd name="T27" fmla="*/ 7 h 19"/>
                <a:gd name="T28" fmla="*/ 1 w 21"/>
                <a:gd name="T29" fmla="*/ 5 h 19"/>
                <a:gd name="T30" fmla="*/ 2 w 21"/>
                <a:gd name="T31" fmla="*/ 4 h 19"/>
                <a:gd name="T32" fmla="*/ 2 w 21"/>
                <a:gd name="T33" fmla="*/ 3 h 19"/>
                <a:gd name="T34" fmla="*/ 3 w 21"/>
                <a:gd name="T35" fmla="*/ 2 h 19"/>
                <a:gd name="T36" fmla="*/ 3 w 21"/>
                <a:gd name="T37" fmla="*/ 2 h 19"/>
                <a:gd name="T38" fmla="*/ 3 w 21"/>
                <a:gd name="T39" fmla="*/ 2 h 19"/>
                <a:gd name="T40" fmla="*/ 4 w 21"/>
                <a:gd name="T41" fmla="*/ 2 h 19"/>
                <a:gd name="T42" fmla="*/ 4 w 21"/>
                <a:gd name="T43" fmla="*/ 2 h 19"/>
                <a:gd name="T44" fmla="*/ 4 w 21"/>
                <a:gd name="T45" fmla="*/ 1 h 19"/>
                <a:gd name="T46" fmla="*/ 4 w 21"/>
                <a:gd name="T47" fmla="*/ 1 h 19"/>
                <a:gd name="T48" fmla="*/ 4 w 21"/>
                <a:gd name="T49" fmla="*/ 1 h 19"/>
                <a:gd name="T50" fmla="*/ 6 w 21"/>
                <a:gd name="T51" fmla="*/ 0 h 19"/>
                <a:gd name="T52" fmla="*/ 8 w 21"/>
                <a:gd name="T53" fmla="*/ 0 h 19"/>
                <a:gd name="T54" fmla="*/ 10 w 21"/>
                <a:gd name="T55" fmla="*/ 0 h 19"/>
                <a:gd name="T56" fmla="*/ 11 w 21"/>
                <a:gd name="T57" fmla="*/ 0 h 19"/>
                <a:gd name="T58" fmla="*/ 12 w 21"/>
                <a:gd name="T59" fmla="*/ 0 h 19"/>
                <a:gd name="T60" fmla="*/ 14 w 21"/>
                <a:gd name="T61" fmla="*/ 0 h 19"/>
                <a:gd name="T62" fmla="*/ 15 w 21"/>
                <a:gd name="T63" fmla="*/ 0 h 19"/>
                <a:gd name="T64" fmla="*/ 16 w 21"/>
                <a:gd name="T65" fmla="*/ 1 h 19"/>
                <a:gd name="T66" fmla="*/ 17 w 21"/>
                <a:gd name="T67" fmla="*/ 1 h 19"/>
                <a:gd name="T68" fmla="*/ 18 w 21"/>
                <a:gd name="T69" fmla="*/ 2 h 19"/>
                <a:gd name="T70" fmla="*/ 19 w 21"/>
                <a:gd name="T71" fmla="*/ 3 h 19"/>
                <a:gd name="T72" fmla="*/ 20 w 21"/>
                <a:gd name="T73" fmla="*/ 3 h 19"/>
                <a:gd name="T74" fmla="*/ 20 w 21"/>
                <a:gd name="T75" fmla="*/ 4 h 19"/>
                <a:gd name="T76" fmla="*/ 21 w 21"/>
                <a:gd name="T77" fmla="*/ 5 h 19"/>
                <a:gd name="T78" fmla="*/ 21 w 21"/>
                <a:gd name="T79" fmla="*/ 6 h 19"/>
                <a:gd name="T80" fmla="*/ 21 w 21"/>
                <a:gd name="T81" fmla="*/ 7 h 19"/>
                <a:gd name="T82" fmla="*/ 21 w 21"/>
                <a:gd name="T83" fmla="*/ 8 h 19"/>
                <a:gd name="T84" fmla="*/ 21 w 21"/>
                <a:gd name="T85" fmla="*/ 9 h 19"/>
                <a:gd name="T86" fmla="*/ 21 w 21"/>
                <a:gd name="T87" fmla="*/ 10 h 19"/>
                <a:gd name="T88" fmla="*/ 21 w 21"/>
                <a:gd name="T89" fmla="*/ 11 h 19"/>
                <a:gd name="T90" fmla="*/ 20 w 21"/>
                <a:gd name="T91" fmla="*/ 12 h 19"/>
                <a:gd name="T92" fmla="*/ 20 w 21"/>
                <a:gd name="T93" fmla="*/ 13 h 19"/>
                <a:gd name="T94" fmla="*/ 19 w 21"/>
                <a:gd name="T95" fmla="*/ 14 h 19"/>
                <a:gd name="T96" fmla="*/ 18 w 21"/>
                <a:gd name="T97" fmla="*/ 15 h 19"/>
                <a:gd name="T98" fmla="*/ 18 w 21"/>
                <a:gd name="T99" fmla="*/ 16 h 19"/>
                <a:gd name="T100" fmla="*/ 17 w 21"/>
                <a:gd name="T101" fmla="*/ 16 h 19"/>
                <a:gd name="T102" fmla="*/ 15 w 21"/>
                <a:gd name="T103" fmla="*/ 17 h 19"/>
                <a:gd name="T104" fmla="*/ 14 w 21"/>
                <a:gd name="T105" fmla="*/ 18 h 19"/>
                <a:gd name="T106" fmla="*/ 13 w 21"/>
                <a:gd name="T107" fmla="*/ 18 h 19"/>
                <a:gd name="T108" fmla="*/ 11 w 21"/>
                <a:gd name="T109" fmla="*/ 19 h 19"/>
                <a:gd name="T110" fmla="*/ 10 w 21"/>
                <a:gd name="T111" fmla="*/ 19 h 19"/>
                <a:gd name="T112" fmla="*/ 8 w 21"/>
                <a:gd name="T113" fmla="*/ 19 h 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
                <a:gd name="T172" fmla="*/ 0 h 19"/>
                <a:gd name="T173" fmla="*/ 21 w 21"/>
                <a:gd name="T174" fmla="*/ 19 h 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 h="19">
                  <a:moveTo>
                    <a:pt x="8" y="19"/>
                  </a:moveTo>
                  <a:lnTo>
                    <a:pt x="6" y="19"/>
                  </a:lnTo>
                  <a:lnTo>
                    <a:pt x="5" y="18"/>
                  </a:lnTo>
                  <a:lnTo>
                    <a:pt x="4" y="17"/>
                  </a:lnTo>
                  <a:lnTo>
                    <a:pt x="3" y="16"/>
                  </a:lnTo>
                  <a:lnTo>
                    <a:pt x="2" y="15"/>
                  </a:lnTo>
                  <a:lnTo>
                    <a:pt x="1" y="14"/>
                  </a:lnTo>
                  <a:lnTo>
                    <a:pt x="1" y="13"/>
                  </a:lnTo>
                  <a:lnTo>
                    <a:pt x="0" y="12"/>
                  </a:lnTo>
                  <a:lnTo>
                    <a:pt x="0" y="11"/>
                  </a:lnTo>
                  <a:lnTo>
                    <a:pt x="0" y="10"/>
                  </a:lnTo>
                  <a:lnTo>
                    <a:pt x="0" y="9"/>
                  </a:lnTo>
                  <a:lnTo>
                    <a:pt x="0" y="8"/>
                  </a:lnTo>
                  <a:lnTo>
                    <a:pt x="1" y="7"/>
                  </a:lnTo>
                  <a:lnTo>
                    <a:pt x="1" y="5"/>
                  </a:lnTo>
                  <a:lnTo>
                    <a:pt x="2" y="4"/>
                  </a:lnTo>
                  <a:lnTo>
                    <a:pt x="2" y="3"/>
                  </a:lnTo>
                  <a:lnTo>
                    <a:pt x="3" y="2"/>
                  </a:lnTo>
                  <a:lnTo>
                    <a:pt x="4" y="2"/>
                  </a:lnTo>
                  <a:lnTo>
                    <a:pt x="4" y="1"/>
                  </a:lnTo>
                  <a:lnTo>
                    <a:pt x="6" y="0"/>
                  </a:lnTo>
                  <a:lnTo>
                    <a:pt x="8" y="0"/>
                  </a:lnTo>
                  <a:lnTo>
                    <a:pt x="10" y="0"/>
                  </a:lnTo>
                  <a:lnTo>
                    <a:pt x="11" y="0"/>
                  </a:lnTo>
                  <a:lnTo>
                    <a:pt x="12" y="0"/>
                  </a:lnTo>
                  <a:lnTo>
                    <a:pt x="14" y="0"/>
                  </a:lnTo>
                  <a:lnTo>
                    <a:pt x="15" y="0"/>
                  </a:lnTo>
                  <a:lnTo>
                    <a:pt x="16" y="1"/>
                  </a:lnTo>
                  <a:lnTo>
                    <a:pt x="17" y="1"/>
                  </a:lnTo>
                  <a:lnTo>
                    <a:pt x="18" y="2"/>
                  </a:lnTo>
                  <a:lnTo>
                    <a:pt x="19" y="3"/>
                  </a:lnTo>
                  <a:lnTo>
                    <a:pt x="20" y="3"/>
                  </a:lnTo>
                  <a:lnTo>
                    <a:pt x="20" y="4"/>
                  </a:lnTo>
                  <a:lnTo>
                    <a:pt x="21" y="5"/>
                  </a:lnTo>
                  <a:lnTo>
                    <a:pt x="21" y="6"/>
                  </a:lnTo>
                  <a:lnTo>
                    <a:pt x="21" y="7"/>
                  </a:lnTo>
                  <a:lnTo>
                    <a:pt x="21" y="8"/>
                  </a:lnTo>
                  <a:lnTo>
                    <a:pt x="21" y="9"/>
                  </a:lnTo>
                  <a:lnTo>
                    <a:pt x="21" y="10"/>
                  </a:lnTo>
                  <a:lnTo>
                    <a:pt x="21" y="11"/>
                  </a:lnTo>
                  <a:lnTo>
                    <a:pt x="20" y="12"/>
                  </a:lnTo>
                  <a:lnTo>
                    <a:pt x="20" y="13"/>
                  </a:lnTo>
                  <a:lnTo>
                    <a:pt x="19" y="14"/>
                  </a:lnTo>
                  <a:lnTo>
                    <a:pt x="18" y="15"/>
                  </a:lnTo>
                  <a:lnTo>
                    <a:pt x="18" y="16"/>
                  </a:lnTo>
                  <a:lnTo>
                    <a:pt x="17" y="16"/>
                  </a:lnTo>
                  <a:lnTo>
                    <a:pt x="15" y="17"/>
                  </a:lnTo>
                  <a:lnTo>
                    <a:pt x="14" y="18"/>
                  </a:lnTo>
                  <a:lnTo>
                    <a:pt x="13" y="18"/>
                  </a:lnTo>
                  <a:lnTo>
                    <a:pt x="11" y="19"/>
                  </a:lnTo>
                  <a:lnTo>
                    <a:pt x="10" y="19"/>
                  </a:lnTo>
                  <a:lnTo>
                    <a:pt x="8" y="19"/>
                  </a:lnTo>
                  <a:close/>
                </a:path>
              </a:pathLst>
            </a:custGeom>
            <a:solidFill>
              <a:srgbClr val="F8C400"/>
            </a:solidFill>
            <a:ln w="9525">
              <a:noFill/>
              <a:round/>
              <a:headEnd/>
              <a:tailEnd/>
            </a:ln>
          </p:spPr>
          <p:txBody>
            <a:bodyPr/>
            <a:lstStyle/>
            <a:p>
              <a:endParaRPr lang="en-US"/>
            </a:p>
          </p:txBody>
        </p:sp>
        <p:sp>
          <p:nvSpPr>
            <p:cNvPr id="26755" name="Freeform 539"/>
            <p:cNvSpPr>
              <a:spLocks/>
            </p:cNvSpPr>
            <p:nvPr/>
          </p:nvSpPr>
          <p:spPr bwMode="auto">
            <a:xfrm>
              <a:off x="478" y="985"/>
              <a:ext cx="21" cy="20"/>
            </a:xfrm>
            <a:custGeom>
              <a:avLst/>
              <a:gdLst>
                <a:gd name="T0" fmla="*/ 6 w 21"/>
                <a:gd name="T1" fmla="*/ 20 h 20"/>
                <a:gd name="T2" fmla="*/ 5 w 21"/>
                <a:gd name="T3" fmla="*/ 19 h 20"/>
                <a:gd name="T4" fmla="*/ 4 w 21"/>
                <a:gd name="T5" fmla="*/ 18 h 20"/>
                <a:gd name="T6" fmla="*/ 3 w 21"/>
                <a:gd name="T7" fmla="*/ 17 h 20"/>
                <a:gd name="T8" fmla="*/ 2 w 21"/>
                <a:gd name="T9" fmla="*/ 16 h 20"/>
                <a:gd name="T10" fmla="*/ 2 w 21"/>
                <a:gd name="T11" fmla="*/ 16 h 20"/>
                <a:gd name="T12" fmla="*/ 1 w 21"/>
                <a:gd name="T13" fmla="*/ 15 h 20"/>
                <a:gd name="T14" fmla="*/ 1 w 21"/>
                <a:gd name="T15" fmla="*/ 14 h 20"/>
                <a:gd name="T16" fmla="*/ 0 w 21"/>
                <a:gd name="T17" fmla="*/ 13 h 20"/>
                <a:gd name="T18" fmla="*/ 0 w 21"/>
                <a:gd name="T19" fmla="*/ 12 h 20"/>
                <a:gd name="T20" fmla="*/ 0 w 21"/>
                <a:gd name="T21" fmla="*/ 11 h 20"/>
                <a:gd name="T22" fmla="*/ 0 w 21"/>
                <a:gd name="T23" fmla="*/ 10 h 20"/>
                <a:gd name="T24" fmla="*/ 0 w 21"/>
                <a:gd name="T25" fmla="*/ 9 h 20"/>
                <a:gd name="T26" fmla="*/ 0 w 21"/>
                <a:gd name="T27" fmla="*/ 8 h 20"/>
                <a:gd name="T28" fmla="*/ 1 w 21"/>
                <a:gd name="T29" fmla="*/ 7 h 20"/>
                <a:gd name="T30" fmla="*/ 1 w 21"/>
                <a:gd name="T31" fmla="*/ 6 h 20"/>
                <a:gd name="T32" fmla="*/ 2 w 21"/>
                <a:gd name="T33" fmla="*/ 4 h 20"/>
                <a:gd name="T34" fmla="*/ 2 w 21"/>
                <a:gd name="T35" fmla="*/ 4 h 20"/>
                <a:gd name="T36" fmla="*/ 3 w 21"/>
                <a:gd name="T37" fmla="*/ 4 h 20"/>
                <a:gd name="T38" fmla="*/ 3 w 21"/>
                <a:gd name="T39" fmla="*/ 4 h 20"/>
                <a:gd name="T40" fmla="*/ 3 w 21"/>
                <a:gd name="T41" fmla="*/ 3 h 20"/>
                <a:gd name="T42" fmla="*/ 3 w 21"/>
                <a:gd name="T43" fmla="*/ 2 h 20"/>
                <a:gd name="T44" fmla="*/ 3 w 21"/>
                <a:gd name="T45" fmla="*/ 2 h 20"/>
                <a:gd name="T46" fmla="*/ 5 w 21"/>
                <a:gd name="T47" fmla="*/ 1 h 20"/>
                <a:gd name="T48" fmla="*/ 6 w 21"/>
                <a:gd name="T49" fmla="*/ 1 h 20"/>
                <a:gd name="T50" fmla="*/ 7 w 21"/>
                <a:gd name="T51" fmla="*/ 1 h 20"/>
                <a:gd name="T52" fmla="*/ 8 w 21"/>
                <a:gd name="T53" fmla="*/ 0 h 20"/>
                <a:gd name="T54" fmla="*/ 10 w 21"/>
                <a:gd name="T55" fmla="*/ 0 h 20"/>
                <a:gd name="T56" fmla="*/ 11 w 21"/>
                <a:gd name="T57" fmla="*/ 0 h 20"/>
                <a:gd name="T58" fmla="*/ 12 w 21"/>
                <a:gd name="T59" fmla="*/ 0 h 20"/>
                <a:gd name="T60" fmla="*/ 13 w 21"/>
                <a:gd name="T61" fmla="*/ 0 h 20"/>
                <a:gd name="T62" fmla="*/ 14 w 21"/>
                <a:gd name="T63" fmla="*/ 1 h 20"/>
                <a:gd name="T64" fmla="*/ 15 w 21"/>
                <a:gd name="T65" fmla="*/ 1 h 20"/>
                <a:gd name="T66" fmla="*/ 16 w 21"/>
                <a:gd name="T67" fmla="*/ 1 h 20"/>
                <a:gd name="T68" fmla="*/ 17 w 21"/>
                <a:gd name="T69" fmla="*/ 2 h 20"/>
                <a:gd name="T70" fmla="*/ 17 w 21"/>
                <a:gd name="T71" fmla="*/ 2 h 20"/>
                <a:gd name="T72" fmla="*/ 18 w 21"/>
                <a:gd name="T73" fmla="*/ 3 h 20"/>
                <a:gd name="T74" fmla="*/ 19 w 21"/>
                <a:gd name="T75" fmla="*/ 3 h 20"/>
                <a:gd name="T76" fmla="*/ 19 w 21"/>
                <a:gd name="T77" fmla="*/ 4 h 20"/>
                <a:gd name="T78" fmla="*/ 20 w 21"/>
                <a:gd name="T79" fmla="*/ 5 h 20"/>
                <a:gd name="T80" fmla="*/ 20 w 21"/>
                <a:gd name="T81" fmla="*/ 5 h 20"/>
                <a:gd name="T82" fmla="*/ 21 w 21"/>
                <a:gd name="T83" fmla="*/ 6 h 20"/>
                <a:gd name="T84" fmla="*/ 21 w 21"/>
                <a:gd name="T85" fmla="*/ 7 h 20"/>
                <a:gd name="T86" fmla="*/ 21 w 21"/>
                <a:gd name="T87" fmla="*/ 8 h 20"/>
                <a:gd name="T88" fmla="*/ 21 w 21"/>
                <a:gd name="T89" fmla="*/ 9 h 20"/>
                <a:gd name="T90" fmla="*/ 21 w 21"/>
                <a:gd name="T91" fmla="*/ 10 h 20"/>
                <a:gd name="T92" fmla="*/ 21 w 21"/>
                <a:gd name="T93" fmla="*/ 11 h 20"/>
                <a:gd name="T94" fmla="*/ 21 w 21"/>
                <a:gd name="T95" fmla="*/ 12 h 20"/>
                <a:gd name="T96" fmla="*/ 20 w 21"/>
                <a:gd name="T97" fmla="*/ 13 h 20"/>
                <a:gd name="T98" fmla="*/ 20 w 21"/>
                <a:gd name="T99" fmla="*/ 14 h 20"/>
                <a:gd name="T100" fmla="*/ 20 w 21"/>
                <a:gd name="T101" fmla="*/ 15 h 20"/>
                <a:gd name="T102" fmla="*/ 19 w 21"/>
                <a:gd name="T103" fmla="*/ 16 h 20"/>
                <a:gd name="T104" fmla="*/ 18 w 21"/>
                <a:gd name="T105" fmla="*/ 16 h 20"/>
                <a:gd name="T106" fmla="*/ 17 w 21"/>
                <a:gd name="T107" fmla="*/ 17 h 20"/>
                <a:gd name="T108" fmla="*/ 16 w 21"/>
                <a:gd name="T109" fmla="*/ 18 h 20"/>
                <a:gd name="T110" fmla="*/ 15 w 21"/>
                <a:gd name="T111" fmla="*/ 19 h 20"/>
                <a:gd name="T112" fmla="*/ 15 w 21"/>
                <a:gd name="T113" fmla="*/ 19 h 20"/>
                <a:gd name="T114" fmla="*/ 14 w 21"/>
                <a:gd name="T115" fmla="*/ 19 h 20"/>
                <a:gd name="T116" fmla="*/ 13 w 21"/>
                <a:gd name="T117" fmla="*/ 19 h 20"/>
                <a:gd name="T118" fmla="*/ 11 w 21"/>
                <a:gd name="T119" fmla="*/ 19 h 20"/>
                <a:gd name="T120" fmla="*/ 6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6" y="20"/>
                  </a:moveTo>
                  <a:lnTo>
                    <a:pt x="5" y="19"/>
                  </a:lnTo>
                  <a:lnTo>
                    <a:pt x="4" y="18"/>
                  </a:lnTo>
                  <a:lnTo>
                    <a:pt x="3" y="17"/>
                  </a:lnTo>
                  <a:lnTo>
                    <a:pt x="2" y="16"/>
                  </a:lnTo>
                  <a:lnTo>
                    <a:pt x="1" y="15"/>
                  </a:lnTo>
                  <a:lnTo>
                    <a:pt x="1" y="14"/>
                  </a:lnTo>
                  <a:lnTo>
                    <a:pt x="0" y="13"/>
                  </a:lnTo>
                  <a:lnTo>
                    <a:pt x="0" y="12"/>
                  </a:lnTo>
                  <a:lnTo>
                    <a:pt x="0" y="11"/>
                  </a:lnTo>
                  <a:lnTo>
                    <a:pt x="0" y="10"/>
                  </a:lnTo>
                  <a:lnTo>
                    <a:pt x="0" y="9"/>
                  </a:lnTo>
                  <a:lnTo>
                    <a:pt x="0" y="8"/>
                  </a:lnTo>
                  <a:lnTo>
                    <a:pt x="1" y="7"/>
                  </a:lnTo>
                  <a:lnTo>
                    <a:pt x="1" y="6"/>
                  </a:lnTo>
                  <a:lnTo>
                    <a:pt x="2" y="4"/>
                  </a:lnTo>
                  <a:lnTo>
                    <a:pt x="3" y="4"/>
                  </a:lnTo>
                  <a:lnTo>
                    <a:pt x="3" y="3"/>
                  </a:lnTo>
                  <a:lnTo>
                    <a:pt x="3" y="2"/>
                  </a:lnTo>
                  <a:lnTo>
                    <a:pt x="5" y="1"/>
                  </a:lnTo>
                  <a:lnTo>
                    <a:pt x="6" y="1"/>
                  </a:lnTo>
                  <a:lnTo>
                    <a:pt x="7" y="1"/>
                  </a:lnTo>
                  <a:lnTo>
                    <a:pt x="8" y="0"/>
                  </a:lnTo>
                  <a:lnTo>
                    <a:pt x="10" y="0"/>
                  </a:lnTo>
                  <a:lnTo>
                    <a:pt x="11" y="0"/>
                  </a:lnTo>
                  <a:lnTo>
                    <a:pt x="12" y="0"/>
                  </a:lnTo>
                  <a:lnTo>
                    <a:pt x="13" y="0"/>
                  </a:lnTo>
                  <a:lnTo>
                    <a:pt x="14" y="1"/>
                  </a:lnTo>
                  <a:lnTo>
                    <a:pt x="15" y="1"/>
                  </a:lnTo>
                  <a:lnTo>
                    <a:pt x="16" y="1"/>
                  </a:lnTo>
                  <a:lnTo>
                    <a:pt x="17" y="2"/>
                  </a:lnTo>
                  <a:lnTo>
                    <a:pt x="18" y="3"/>
                  </a:lnTo>
                  <a:lnTo>
                    <a:pt x="19" y="3"/>
                  </a:lnTo>
                  <a:lnTo>
                    <a:pt x="19" y="4"/>
                  </a:lnTo>
                  <a:lnTo>
                    <a:pt x="20" y="5"/>
                  </a:lnTo>
                  <a:lnTo>
                    <a:pt x="21" y="6"/>
                  </a:lnTo>
                  <a:lnTo>
                    <a:pt x="21" y="7"/>
                  </a:lnTo>
                  <a:lnTo>
                    <a:pt x="21" y="8"/>
                  </a:lnTo>
                  <a:lnTo>
                    <a:pt x="21" y="9"/>
                  </a:lnTo>
                  <a:lnTo>
                    <a:pt x="21" y="10"/>
                  </a:lnTo>
                  <a:lnTo>
                    <a:pt x="21" y="11"/>
                  </a:lnTo>
                  <a:lnTo>
                    <a:pt x="21" y="12"/>
                  </a:lnTo>
                  <a:lnTo>
                    <a:pt x="20" y="13"/>
                  </a:lnTo>
                  <a:lnTo>
                    <a:pt x="20" y="14"/>
                  </a:lnTo>
                  <a:lnTo>
                    <a:pt x="20" y="15"/>
                  </a:lnTo>
                  <a:lnTo>
                    <a:pt x="19" y="16"/>
                  </a:lnTo>
                  <a:lnTo>
                    <a:pt x="18" y="16"/>
                  </a:lnTo>
                  <a:lnTo>
                    <a:pt x="17" y="17"/>
                  </a:lnTo>
                  <a:lnTo>
                    <a:pt x="16" y="18"/>
                  </a:lnTo>
                  <a:lnTo>
                    <a:pt x="15" y="19"/>
                  </a:lnTo>
                  <a:lnTo>
                    <a:pt x="14" y="19"/>
                  </a:lnTo>
                  <a:lnTo>
                    <a:pt x="13" y="19"/>
                  </a:lnTo>
                  <a:lnTo>
                    <a:pt x="11" y="19"/>
                  </a:lnTo>
                  <a:lnTo>
                    <a:pt x="6" y="20"/>
                  </a:lnTo>
                  <a:close/>
                </a:path>
              </a:pathLst>
            </a:custGeom>
            <a:solidFill>
              <a:srgbClr val="F8C400"/>
            </a:solidFill>
            <a:ln w="9525">
              <a:noFill/>
              <a:round/>
              <a:headEnd/>
              <a:tailEnd/>
            </a:ln>
          </p:spPr>
          <p:txBody>
            <a:bodyPr/>
            <a:lstStyle/>
            <a:p>
              <a:endParaRPr lang="en-US"/>
            </a:p>
          </p:txBody>
        </p:sp>
        <p:sp>
          <p:nvSpPr>
            <p:cNvPr id="26756" name="Freeform 540"/>
            <p:cNvSpPr>
              <a:spLocks/>
            </p:cNvSpPr>
            <p:nvPr/>
          </p:nvSpPr>
          <p:spPr bwMode="auto">
            <a:xfrm>
              <a:off x="978" y="947"/>
              <a:ext cx="44" cy="44"/>
            </a:xfrm>
            <a:custGeom>
              <a:avLst/>
              <a:gdLst>
                <a:gd name="T0" fmla="*/ 44 w 44"/>
                <a:gd name="T1" fmla="*/ 44 h 44"/>
                <a:gd name="T2" fmla="*/ 39 w 44"/>
                <a:gd name="T3" fmla="*/ 41 h 44"/>
                <a:gd name="T4" fmla="*/ 33 w 44"/>
                <a:gd name="T5" fmla="*/ 38 h 44"/>
                <a:gd name="T6" fmla="*/ 28 w 44"/>
                <a:gd name="T7" fmla="*/ 36 h 44"/>
                <a:gd name="T8" fmla="*/ 23 w 44"/>
                <a:gd name="T9" fmla="*/ 33 h 44"/>
                <a:gd name="T10" fmla="*/ 17 w 44"/>
                <a:gd name="T11" fmla="*/ 30 h 44"/>
                <a:gd name="T12" fmla="*/ 12 w 44"/>
                <a:gd name="T13" fmla="*/ 27 h 44"/>
                <a:gd name="T14" fmla="*/ 6 w 44"/>
                <a:gd name="T15" fmla="*/ 24 h 44"/>
                <a:gd name="T16" fmla="*/ 1 w 44"/>
                <a:gd name="T17" fmla="*/ 22 h 44"/>
                <a:gd name="T18" fmla="*/ 1 w 44"/>
                <a:gd name="T19" fmla="*/ 19 h 44"/>
                <a:gd name="T20" fmla="*/ 1 w 44"/>
                <a:gd name="T21" fmla="*/ 16 h 44"/>
                <a:gd name="T22" fmla="*/ 0 w 44"/>
                <a:gd name="T23" fmla="*/ 14 h 44"/>
                <a:gd name="T24" fmla="*/ 0 w 44"/>
                <a:gd name="T25" fmla="*/ 11 h 44"/>
                <a:gd name="T26" fmla="*/ 0 w 44"/>
                <a:gd name="T27" fmla="*/ 8 h 44"/>
                <a:gd name="T28" fmla="*/ 0 w 44"/>
                <a:gd name="T29" fmla="*/ 6 h 44"/>
                <a:gd name="T30" fmla="*/ 0 w 44"/>
                <a:gd name="T31" fmla="*/ 3 h 44"/>
                <a:gd name="T32" fmla="*/ 0 w 44"/>
                <a:gd name="T33" fmla="*/ 0 h 44"/>
                <a:gd name="T34" fmla="*/ 1 w 44"/>
                <a:gd name="T35" fmla="*/ 0 h 44"/>
                <a:gd name="T36" fmla="*/ 1 w 44"/>
                <a:gd name="T37" fmla="*/ 0 h 44"/>
                <a:gd name="T38" fmla="*/ 2 w 44"/>
                <a:gd name="T39" fmla="*/ 1 h 44"/>
                <a:gd name="T40" fmla="*/ 3 w 44"/>
                <a:gd name="T41" fmla="*/ 3 h 44"/>
                <a:gd name="T42" fmla="*/ 5 w 44"/>
                <a:gd name="T43" fmla="*/ 4 h 44"/>
                <a:gd name="T44" fmla="*/ 6 w 44"/>
                <a:gd name="T45" fmla="*/ 6 h 44"/>
                <a:gd name="T46" fmla="*/ 8 w 44"/>
                <a:gd name="T47" fmla="*/ 8 h 44"/>
                <a:gd name="T48" fmla="*/ 9 w 44"/>
                <a:gd name="T49" fmla="*/ 9 h 44"/>
                <a:gd name="T50" fmla="*/ 10 w 44"/>
                <a:gd name="T51" fmla="*/ 10 h 44"/>
                <a:gd name="T52" fmla="*/ 11 w 44"/>
                <a:gd name="T53" fmla="*/ 11 h 44"/>
                <a:gd name="T54" fmla="*/ 11 w 44"/>
                <a:gd name="T55" fmla="*/ 11 h 44"/>
                <a:gd name="T56" fmla="*/ 12 w 44"/>
                <a:gd name="T57" fmla="*/ 11 h 44"/>
                <a:gd name="T58" fmla="*/ 16 w 44"/>
                <a:gd name="T59" fmla="*/ 15 h 44"/>
                <a:gd name="T60" fmla="*/ 20 w 44"/>
                <a:gd name="T61" fmla="*/ 19 h 44"/>
                <a:gd name="T62" fmla="*/ 25 w 44"/>
                <a:gd name="T63" fmla="*/ 23 h 44"/>
                <a:gd name="T64" fmla="*/ 29 w 44"/>
                <a:gd name="T65" fmla="*/ 27 h 44"/>
                <a:gd name="T66" fmla="*/ 32 w 44"/>
                <a:gd name="T67" fmla="*/ 29 h 44"/>
                <a:gd name="T68" fmla="*/ 34 w 44"/>
                <a:gd name="T69" fmla="*/ 31 h 44"/>
                <a:gd name="T70" fmla="*/ 36 w 44"/>
                <a:gd name="T71" fmla="*/ 33 h 44"/>
                <a:gd name="T72" fmla="*/ 38 w 44"/>
                <a:gd name="T73" fmla="*/ 36 h 44"/>
                <a:gd name="T74" fmla="*/ 40 w 44"/>
                <a:gd name="T75" fmla="*/ 38 h 44"/>
                <a:gd name="T76" fmla="*/ 42 w 44"/>
                <a:gd name="T77" fmla="*/ 40 h 44"/>
                <a:gd name="T78" fmla="*/ 42 w 44"/>
                <a:gd name="T79" fmla="*/ 41 h 44"/>
                <a:gd name="T80" fmla="*/ 43 w 44"/>
                <a:gd name="T81" fmla="*/ 42 h 44"/>
                <a:gd name="T82" fmla="*/ 44 w 44"/>
                <a:gd name="T83" fmla="*/ 43 h 44"/>
                <a:gd name="T84" fmla="*/ 44 w 44"/>
                <a:gd name="T85" fmla="*/ 44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
                <a:gd name="T130" fmla="*/ 0 h 44"/>
                <a:gd name="T131" fmla="*/ 44 w 44"/>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 h="44">
                  <a:moveTo>
                    <a:pt x="44" y="44"/>
                  </a:moveTo>
                  <a:lnTo>
                    <a:pt x="39" y="41"/>
                  </a:lnTo>
                  <a:lnTo>
                    <a:pt x="33" y="38"/>
                  </a:lnTo>
                  <a:lnTo>
                    <a:pt x="28" y="36"/>
                  </a:lnTo>
                  <a:lnTo>
                    <a:pt x="23" y="33"/>
                  </a:lnTo>
                  <a:lnTo>
                    <a:pt x="17" y="30"/>
                  </a:lnTo>
                  <a:lnTo>
                    <a:pt x="12" y="27"/>
                  </a:lnTo>
                  <a:lnTo>
                    <a:pt x="6" y="24"/>
                  </a:lnTo>
                  <a:lnTo>
                    <a:pt x="1" y="22"/>
                  </a:lnTo>
                  <a:lnTo>
                    <a:pt x="1" y="19"/>
                  </a:lnTo>
                  <a:lnTo>
                    <a:pt x="1" y="16"/>
                  </a:lnTo>
                  <a:lnTo>
                    <a:pt x="0" y="14"/>
                  </a:lnTo>
                  <a:lnTo>
                    <a:pt x="0" y="11"/>
                  </a:lnTo>
                  <a:lnTo>
                    <a:pt x="0" y="8"/>
                  </a:lnTo>
                  <a:lnTo>
                    <a:pt x="0" y="6"/>
                  </a:lnTo>
                  <a:lnTo>
                    <a:pt x="0" y="3"/>
                  </a:lnTo>
                  <a:lnTo>
                    <a:pt x="0" y="0"/>
                  </a:lnTo>
                  <a:lnTo>
                    <a:pt x="1" y="0"/>
                  </a:lnTo>
                  <a:lnTo>
                    <a:pt x="2" y="1"/>
                  </a:lnTo>
                  <a:lnTo>
                    <a:pt x="3" y="3"/>
                  </a:lnTo>
                  <a:lnTo>
                    <a:pt x="5" y="4"/>
                  </a:lnTo>
                  <a:lnTo>
                    <a:pt x="6" y="6"/>
                  </a:lnTo>
                  <a:lnTo>
                    <a:pt x="8" y="8"/>
                  </a:lnTo>
                  <a:lnTo>
                    <a:pt x="9" y="9"/>
                  </a:lnTo>
                  <a:lnTo>
                    <a:pt x="10" y="10"/>
                  </a:lnTo>
                  <a:lnTo>
                    <a:pt x="11" y="11"/>
                  </a:lnTo>
                  <a:lnTo>
                    <a:pt x="12" y="11"/>
                  </a:lnTo>
                  <a:lnTo>
                    <a:pt x="16" y="15"/>
                  </a:lnTo>
                  <a:lnTo>
                    <a:pt x="20" y="19"/>
                  </a:lnTo>
                  <a:lnTo>
                    <a:pt x="25" y="23"/>
                  </a:lnTo>
                  <a:lnTo>
                    <a:pt x="29" y="27"/>
                  </a:lnTo>
                  <a:lnTo>
                    <a:pt x="32" y="29"/>
                  </a:lnTo>
                  <a:lnTo>
                    <a:pt x="34" y="31"/>
                  </a:lnTo>
                  <a:lnTo>
                    <a:pt x="36" y="33"/>
                  </a:lnTo>
                  <a:lnTo>
                    <a:pt x="38" y="36"/>
                  </a:lnTo>
                  <a:lnTo>
                    <a:pt x="40" y="38"/>
                  </a:lnTo>
                  <a:lnTo>
                    <a:pt x="42" y="40"/>
                  </a:lnTo>
                  <a:lnTo>
                    <a:pt x="42" y="41"/>
                  </a:lnTo>
                  <a:lnTo>
                    <a:pt x="43" y="42"/>
                  </a:lnTo>
                  <a:lnTo>
                    <a:pt x="44" y="43"/>
                  </a:lnTo>
                  <a:lnTo>
                    <a:pt x="44" y="44"/>
                  </a:lnTo>
                  <a:close/>
                </a:path>
              </a:pathLst>
            </a:custGeom>
            <a:solidFill>
              <a:srgbClr val="007CC3"/>
            </a:solidFill>
            <a:ln w="9525">
              <a:noFill/>
              <a:round/>
              <a:headEnd/>
              <a:tailEnd/>
            </a:ln>
          </p:spPr>
          <p:txBody>
            <a:bodyPr/>
            <a:lstStyle/>
            <a:p>
              <a:endParaRPr lang="en-US"/>
            </a:p>
          </p:txBody>
        </p:sp>
        <p:sp>
          <p:nvSpPr>
            <p:cNvPr id="26757" name="Freeform 541"/>
            <p:cNvSpPr>
              <a:spLocks/>
            </p:cNvSpPr>
            <p:nvPr/>
          </p:nvSpPr>
          <p:spPr bwMode="auto">
            <a:xfrm>
              <a:off x="915" y="924"/>
              <a:ext cx="62" cy="65"/>
            </a:xfrm>
            <a:custGeom>
              <a:avLst/>
              <a:gdLst>
                <a:gd name="T0" fmla="*/ 22 w 62"/>
                <a:gd name="T1" fmla="*/ 64 h 65"/>
                <a:gd name="T2" fmla="*/ 23 w 62"/>
                <a:gd name="T3" fmla="*/ 60 h 65"/>
                <a:gd name="T4" fmla="*/ 26 w 62"/>
                <a:gd name="T5" fmla="*/ 53 h 65"/>
                <a:gd name="T6" fmla="*/ 31 w 62"/>
                <a:gd name="T7" fmla="*/ 39 h 65"/>
                <a:gd name="T8" fmla="*/ 34 w 62"/>
                <a:gd name="T9" fmla="*/ 28 h 65"/>
                <a:gd name="T10" fmla="*/ 33 w 62"/>
                <a:gd name="T11" fmla="*/ 26 h 65"/>
                <a:gd name="T12" fmla="*/ 31 w 62"/>
                <a:gd name="T13" fmla="*/ 24 h 65"/>
                <a:gd name="T14" fmla="*/ 28 w 62"/>
                <a:gd name="T15" fmla="*/ 22 h 65"/>
                <a:gd name="T16" fmla="*/ 25 w 62"/>
                <a:gd name="T17" fmla="*/ 19 h 65"/>
                <a:gd name="T18" fmla="*/ 22 w 62"/>
                <a:gd name="T19" fmla="*/ 17 h 65"/>
                <a:gd name="T20" fmla="*/ 19 w 62"/>
                <a:gd name="T21" fmla="*/ 15 h 65"/>
                <a:gd name="T22" fmla="*/ 17 w 62"/>
                <a:gd name="T23" fmla="*/ 14 h 65"/>
                <a:gd name="T24" fmla="*/ 16 w 62"/>
                <a:gd name="T25" fmla="*/ 13 h 65"/>
                <a:gd name="T26" fmla="*/ 15 w 62"/>
                <a:gd name="T27" fmla="*/ 12 h 65"/>
                <a:gd name="T28" fmla="*/ 12 w 62"/>
                <a:gd name="T29" fmla="*/ 9 h 65"/>
                <a:gd name="T30" fmla="*/ 8 w 62"/>
                <a:gd name="T31" fmla="*/ 6 h 65"/>
                <a:gd name="T32" fmla="*/ 6 w 62"/>
                <a:gd name="T33" fmla="*/ 4 h 65"/>
                <a:gd name="T34" fmla="*/ 3 w 62"/>
                <a:gd name="T35" fmla="*/ 2 h 65"/>
                <a:gd name="T36" fmla="*/ 1 w 62"/>
                <a:gd name="T37" fmla="*/ 1 h 65"/>
                <a:gd name="T38" fmla="*/ 0 w 62"/>
                <a:gd name="T39" fmla="*/ 1 h 65"/>
                <a:gd name="T40" fmla="*/ 7 w 62"/>
                <a:gd name="T41" fmla="*/ 2 h 65"/>
                <a:gd name="T42" fmla="*/ 18 w 62"/>
                <a:gd name="T43" fmla="*/ 6 h 65"/>
                <a:gd name="T44" fmla="*/ 29 w 62"/>
                <a:gd name="T45" fmla="*/ 10 h 65"/>
                <a:gd name="T46" fmla="*/ 38 w 62"/>
                <a:gd name="T47" fmla="*/ 13 h 65"/>
                <a:gd name="T48" fmla="*/ 46 w 62"/>
                <a:gd name="T49" fmla="*/ 16 h 65"/>
                <a:gd name="T50" fmla="*/ 53 w 62"/>
                <a:gd name="T51" fmla="*/ 18 h 65"/>
                <a:gd name="T52" fmla="*/ 58 w 62"/>
                <a:gd name="T53" fmla="*/ 20 h 65"/>
                <a:gd name="T54" fmla="*/ 61 w 62"/>
                <a:gd name="T55" fmla="*/ 21 h 65"/>
                <a:gd name="T56" fmla="*/ 62 w 62"/>
                <a:gd name="T57" fmla="*/ 22 h 65"/>
                <a:gd name="T58" fmla="*/ 61 w 62"/>
                <a:gd name="T59" fmla="*/ 23 h 65"/>
                <a:gd name="T60" fmla="*/ 60 w 62"/>
                <a:gd name="T61" fmla="*/ 25 h 65"/>
                <a:gd name="T62" fmla="*/ 57 w 62"/>
                <a:gd name="T63" fmla="*/ 29 h 65"/>
                <a:gd name="T64" fmla="*/ 54 w 62"/>
                <a:gd name="T65" fmla="*/ 31 h 65"/>
                <a:gd name="T66" fmla="*/ 54 w 62"/>
                <a:gd name="T67" fmla="*/ 31 h 65"/>
                <a:gd name="T68" fmla="*/ 53 w 62"/>
                <a:gd name="T69" fmla="*/ 33 h 65"/>
                <a:gd name="T70" fmla="*/ 53 w 62"/>
                <a:gd name="T71" fmla="*/ 33 h 65"/>
                <a:gd name="T72" fmla="*/ 52 w 62"/>
                <a:gd name="T73" fmla="*/ 34 h 65"/>
                <a:gd name="T74" fmla="*/ 51 w 62"/>
                <a:gd name="T75" fmla="*/ 34 h 65"/>
                <a:gd name="T76" fmla="*/ 49 w 62"/>
                <a:gd name="T77" fmla="*/ 35 h 65"/>
                <a:gd name="T78" fmla="*/ 47 w 62"/>
                <a:gd name="T79" fmla="*/ 37 h 65"/>
                <a:gd name="T80" fmla="*/ 46 w 62"/>
                <a:gd name="T81" fmla="*/ 39 h 65"/>
                <a:gd name="T82" fmla="*/ 44 w 62"/>
                <a:gd name="T83" fmla="*/ 41 h 65"/>
                <a:gd name="T84" fmla="*/ 43 w 62"/>
                <a:gd name="T85" fmla="*/ 43 h 65"/>
                <a:gd name="T86" fmla="*/ 42 w 62"/>
                <a:gd name="T87" fmla="*/ 45 h 65"/>
                <a:gd name="T88" fmla="*/ 41 w 62"/>
                <a:gd name="T89" fmla="*/ 45 h 65"/>
                <a:gd name="T90" fmla="*/ 40 w 62"/>
                <a:gd name="T91" fmla="*/ 46 h 65"/>
                <a:gd name="T92" fmla="*/ 39 w 62"/>
                <a:gd name="T93" fmla="*/ 47 h 65"/>
                <a:gd name="T94" fmla="*/ 38 w 62"/>
                <a:gd name="T95" fmla="*/ 48 h 65"/>
                <a:gd name="T96" fmla="*/ 38 w 62"/>
                <a:gd name="T97" fmla="*/ 49 h 65"/>
                <a:gd name="T98" fmla="*/ 33 w 62"/>
                <a:gd name="T99" fmla="*/ 55 h 65"/>
                <a:gd name="T100" fmla="*/ 27 w 62"/>
                <a:gd name="T101" fmla="*/ 61 h 65"/>
                <a:gd name="T102" fmla="*/ 24 w 62"/>
                <a:gd name="T103" fmla="*/ 64 h 65"/>
                <a:gd name="T104" fmla="*/ 23 w 62"/>
                <a:gd name="T105" fmla="*/ 65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65"/>
                <a:gd name="T161" fmla="*/ 62 w 62"/>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65">
                  <a:moveTo>
                    <a:pt x="22" y="65"/>
                  </a:moveTo>
                  <a:lnTo>
                    <a:pt x="22" y="64"/>
                  </a:lnTo>
                  <a:lnTo>
                    <a:pt x="23" y="62"/>
                  </a:lnTo>
                  <a:lnTo>
                    <a:pt x="23" y="60"/>
                  </a:lnTo>
                  <a:lnTo>
                    <a:pt x="24" y="58"/>
                  </a:lnTo>
                  <a:lnTo>
                    <a:pt x="26" y="53"/>
                  </a:lnTo>
                  <a:lnTo>
                    <a:pt x="28" y="47"/>
                  </a:lnTo>
                  <a:lnTo>
                    <a:pt x="31" y="39"/>
                  </a:lnTo>
                  <a:lnTo>
                    <a:pt x="35" y="29"/>
                  </a:lnTo>
                  <a:lnTo>
                    <a:pt x="34" y="28"/>
                  </a:lnTo>
                  <a:lnTo>
                    <a:pt x="34" y="27"/>
                  </a:lnTo>
                  <a:lnTo>
                    <a:pt x="33" y="26"/>
                  </a:lnTo>
                  <a:lnTo>
                    <a:pt x="32" y="25"/>
                  </a:lnTo>
                  <a:lnTo>
                    <a:pt x="31" y="24"/>
                  </a:lnTo>
                  <a:lnTo>
                    <a:pt x="30" y="23"/>
                  </a:lnTo>
                  <a:lnTo>
                    <a:pt x="28" y="22"/>
                  </a:lnTo>
                  <a:lnTo>
                    <a:pt x="27" y="20"/>
                  </a:lnTo>
                  <a:lnTo>
                    <a:pt x="25" y="19"/>
                  </a:lnTo>
                  <a:lnTo>
                    <a:pt x="24" y="18"/>
                  </a:lnTo>
                  <a:lnTo>
                    <a:pt x="22" y="17"/>
                  </a:lnTo>
                  <a:lnTo>
                    <a:pt x="21" y="16"/>
                  </a:lnTo>
                  <a:lnTo>
                    <a:pt x="19" y="15"/>
                  </a:lnTo>
                  <a:lnTo>
                    <a:pt x="18" y="14"/>
                  </a:lnTo>
                  <a:lnTo>
                    <a:pt x="17" y="14"/>
                  </a:lnTo>
                  <a:lnTo>
                    <a:pt x="16" y="14"/>
                  </a:lnTo>
                  <a:lnTo>
                    <a:pt x="16" y="13"/>
                  </a:lnTo>
                  <a:lnTo>
                    <a:pt x="15" y="12"/>
                  </a:lnTo>
                  <a:lnTo>
                    <a:pt x="14" y="11"/>
                  </a:lnTo>
                  <a:lnTo>
                    <a:pt x="12" y="9"/>
                  </a:lnTo>
                  <a:lnTo>
                    <a:pt x="9" y="7"/>
                  </a:lnTo>
                  <a:lnTo>
                    <a:pt x="8" y="6"/>
                  </a:lnTo>
                  <a:lnTo>
                    <a:pt x="7" y="5"/>
                  </a:lnTo>
                  <a:lnTo>
                    <a:pt x="6" y="4"/>
                  </a:lnTo>
                  <a:lnTo>
                    <a:pt x="4" y="3"/>
                  </a:lnTo>
                  <a:lnTo>
                    <a:pt x="3" y="2"/>
                  </a:lnTo>
                  <a:lnTo>
                    <a:pt x="2" y="2"/>
                  </a:lnTo>
                  <a:lnTo>
                    <a:pt x="1" y="1"/>
                  </a:lnTo>
                  <a:lnTo>
                    <a:pt x="0" y="1"/>
                  </a:lnTo>
                  <a:lnTo>
                    <a:pt x="0" y="0"/>
                  </a:lnTo>
                  <a:lnTo>
                    <a:pt x="7" y="2"/>
                  </a:lnTo>
                  <a:lnTo>
                    <a:pt x="13" y="4"/>
                  </a:lnTo>
                  <a:lnTo>
                    <a:pt x="18" y="6"/>
                  </a:lnTo>
                  <a:lnTo>
                    <a:pt x="24" y="8"/>
                  </a:lnTo>
                  <a:lnTo>
                    <a:pt x="29" y="10"/>
                  </a:lnTo>
                  <a:lnTo>
                    <a:pt x="34" y="12"/>
                  </a:lnTo>
                  <a:lnTo>
                    <a:pt x="38" y="13"/>
                  </a:lnTo>
                  <a:lnTo>
                    <a:pt x="42" y="15"/>
                  </a:lnTo>
                  <a:lnTo>
                    <a:pt x="46" y="16"/>
                  </a:lnTo>
                  <a:lnTo>
                    <a:pt x="50" y="17"/>
                  </a:lnTo>
                  <a:lnTo>
                    <a:pt x="53" y="18"/>
                  </a:lnTo>
                  <a:lnTo>
                    <a:pt x="55" y="19"/>
                  </a:lnTo>
                  <a:lnTo>
                    <a:pt x="58" y="20"/>
                  </a:lnTo>
                  <a:lnTo>
                    <a:pt x="59" y="21"/>
                  </a:lnTo>
                  <a:lnTo>
                    <a:pt x="61" y="21"/>
                  </a:lnTo>
                  <a:lnTo>
                    <a:pt x="62" y="22"/>
                  </a:lnTo>
                  <a:lnTo>
                    <a:pt x="61" y="23"/>
                  </a:lnTo>
                  <a:lnTo>
                    <a:pt x="61" y="24"/>
                  </a:lnTo>
                  <a:lnTo>
                    <a:pt x="60" y="25"/>
                  </a:lnTo>
                  <a:lnTo>
                    <a:pt x="59" y="26"/>
                  </a:lnTo>
                  <a:lnTo>
                    <a:pt x="57" y="29"/>
                  </a:lnTo>
                  <a:lnTo>
                    <a:pt x="55" y="31"/>
                  </a:lnTo>
                  <a:lnTo>
                    <a:pt x="54" y="31"/>
                  </a:lnTo>
                  <a:lnTo>
                    <a:pt x="53" y="32"/>
                  </a:lnTo>
                  <a:lnTo>
                    <a:pt x="53" y="33"/>
                  </a:lnTo>
                  <a:lnTo>
                    <a:pt x="52" y="33"/>
                  </a:lnTo>
                  <a:lnTo>
                    <a:pt x="52" y="34"/>
                  </a:lnTo>
                  <a:lnTo>
                    <a:pt x="51" y="34"/>
                  </a:lnTo>
                  <a:lnTo>
                    <a:pt x="50" y="35"/>
                  </a:lnTo>
                  <a:lnTo>
                    <a:pt x="49" y="35"/>
                  </a:lnTo>
                  <a:lnTo>
                    <a:pt x="48" y="36"/>
                  </a:lnTo>
                  <a:lnTo>
                    <a:pt x="47" y="37"/>
                  </a:lnTo>
                  <a:lnTo>
                    <a:pt x="47" y="38"/>
                  </a:lnTo>
                  <a:lnTo>
                    <a:pt x="46" y="39"/>
                  </a:lnTo>
                  <a:lnTo>
                    <a:pt x="45" y="40"/>
                  </a:lnTo>
                  <a:lnTo>
                    <a:pt x="44" y="41"/>
                  </a:lnTo>
                  <a:lnTo>
                    <a:pt x="44" y="42"/>
                  </a:lnTo>
                  <a:lnTo>
                    <a:pt x="43" y="43"/>
                  </a:lnTo>
                  <a:lnTo>
                    <a:pt x="42" y="44"/>
                  </a:lnTo>
                  <a:lnTo>
                    <a:pt x="42" y="45"/>
                  </a:lnTo>
                  <a:lnTo>
                    <a:pt x="41" y="45"/>
                  </a:lnTo>
                  <a:lnTo>
                    <a:pt x="40" y="46"/>
                  </a:lnTo>
                  <a:lnTo>
                    <a:pt x="40" y="47"/>
                  </a:lnTo>
                  <a:lnTo>
                    <a:pt x="39" y="47"/>
                  </a:lnTo>
                  <a:lnTo>
                    <a:pt x="39" y="48"/>
                  </a:lnTo>
                  <a:lnTo>
                    <a:pt x="38" y="48"/>
                  </a:lnTo>
                  <a:lnTo>
                    <a:pt x="38" y="49"/>
                  </a:lnTo>
                  <a:lnTo>
                    <a:pt x="37" y="50"/>
                  </a:lnTo>
                  <a:lnTo>
                    <a:pt x="33" y="55"/>
                  </a:lnTo>
                  <a:lnTo>
                    <a:pt x="29" y="58"/>
                  </a:lnTo>
                  <a:lnTo>
                    <a:pt x="27" y="61"/>
                  </a:lnTo>
                  <a:lnTo>
                    <a:pt x="25" y="63"/>
                  </a:lnTo>
                  <a:lnTo>
                    <a:pt x="24" y="64"/>
                  </a:lnTo>
                  <a:lnTo>
                    <a:pt x="23" y="65"/>
                  </a:lnTo>
                  <a:lnTo>
                    <a:pt x="22" y="65"/>
                  </a:lnTo>
                  <a:close/>
                </a:path>
              </a:pathLst>
            </a:custGeom>
            <a:solidFill>
              <a:srgbClr val="007CC3"/>
            </a:solidFill>
            <a:ln w="9525">
              <a:noFill/>
              <a:round/>
              <a:headEnd/>
              <a:tailEnd/>
            </a:ln>
          </p:spPr>
          <p:txBody>
            <a:bodyPr/>
            <a:lstStyle/>
            <a:p>
              <a:endParaRPr lang="en-US"/>
            </a:p>
          </p:txBody>
        </p:sp>
        <p:sp>
          <p:nvSpPr>
            <p:cNvPr id="26758" name="Freeform 542"/>
            <p:cNvSpPr>
              <a:spLocks/>
            </p:cNvSpPr>
            <p:nvPr/>
          </p:nvSpPr>
          <p:spPr bwMode="auto">
            <a:xfrm>
              <a:off x="1451" y="969"/>
              <a:ext cx="21" cy="19"/>
            </a:xfrm>
            <a:custGeom>
              <a:avLst/>
              <a:gdLst>
                <a:gd name="T0" fmla="*/ 6 w 21"/>
                <a:gd name="T1" fmla="*/ 19 h 19"/>
                <a:gd name="T2" fmla="*/ 6 w 21"/>
                <a:gd name="T3" fmla="*/ 19 h 19"/>
                <a:gd name="T4" fmla="*/ 6 w 21"/>
                <a:gd name="T5" fmla="*/ 19 h 19"/>
                <a:gd name="T6" fmla="*/ 6 w 21"/>
                <a:gd name="T7" fmla="*/ 18 h 19"/>
                <a:gd name="T8" fmla="*/ 5 w 21"/>
                <a:gd name="T9" fmla="*/ 18 h 19"/>
                <a:gd name="T10" fmla="*/ 5 w 21"/>
                <a:gd name="T11" fmla="*/ 18 h 19"/>
                <a:gd name="T12" fmla="*/ 3 w 21"/>
                <a:gd name="T13" fmla="*/ 18 h 19"/>
                <a:gd name="T14" fmla="*/ 2 w 21"/>
                <a:gd name="T15" fmla="*/ 17 h 19"/>
                <a:gd name="T16" fmla="*/ 2 w 21"/>
                <a:gd name="T17" fmla="*/ 16 h 19"/>
                <a:gd name="T18" fmla="*/ 1 w 21"/>
                <a:gd name="T19" fmla="*/ 15 h 19"/>
                <a:gd name="T20" fmla="*/ 1 w 21"/>
                <a:gd name="T21" fmla="*/ 13 h 19"/>
                <a:gd name="T22" fmla="*/ 0 w 21"/>
                <a:gd name="T23" fmla="*/ 12 h 19"/>
                <a:gd name="T24" fmla="*/ 0 w 21"/>
                <a:gd name="T25" fmla="*/ 11 h 19"/>
                <a:gd name="T26" fmla="*/ 0 w 21"/>
                <a:gd name="T27" fmla="*/ 10 h 19"/>
                <a:gd name="T28" fmla="*/ 0 w 21"/>
                <a:gd name="T29" fmla="*/ 9 h 19"/>
                <a:gd name="T30" fmla="*/ 0 w 21"/>
                <a:gd name="T31" fmla="*/ 8 h 19"/>
                <a:gd name="T32" fmla="*/ 0 w 21"/>
                <a:gd name="T33" fmla="*/ 7 h 19"/>
                <a:gd name="T34" fmla="*/ 0 w 21"/>
                <a:gd name="T35" fmla="*/ 7 h 19"/>
                <a:gd name="T36" fmla="*/ 0 w 21"/>
                <a:gd name="T37" fmla="*/ 6 h 19"/>
                <a:gd name="T38" fmla="*/ 1 w 21"/>
                <a:gd name="T39" fmla="*/ 5 h 19"/>
                <a:gd name="T40" fmla="*/ 1 w 21"/>
                <a:gd name="T41" fmla="*/ 4 h 19"/>
                <a:gd name="T42" fmla="*/ 2 w 21"/>
                <a:gd name="T43" fmla="*/ 3 h 19"/>
                <a:gd name="T44" fmla="*/ 2 w 21"/>
                <a:gd name="T45" fmla="*/ 3 h 19"/>
                <a:gd name="T46" fmla="*/ 3 w 21"/>
                <a:gd name="T47" fmla="*/ 2 h 19"/>
                <a:gd name="T48" fmla="*/ 3 w 21"/>
                <a:gd name="T49" fmla="*/ 2 h 19"/>
                <a:gd name="T50" fmla="*/ 4 w 21"/>
                <a:gd name="T51" fmla="*/ 1 h 19"/>
                <a:gd name="T52" fmla="*/ 5 w 21"/>
                <a:gd name="T53" fmla="*/ 1 h 19"/>
                <a:gd name="T54" fmla="*/ 6 w 21"/>
                <a:gd name="T55" fmla="*/ 0 h 19"/>
                <a:gd name="T56" fmla="*/ 7 w 21"/>
                <a:gd name="T57" fmla="*/ 0 h 19"/>
                <a:gd name="T58" fmla="*/ 8 w 21"/>
                <a:gd name="T59" fmla="*/ 0 h 19"/>
                <a:gd name="T60" fmla="*/ 9 w 21"/>
                <a:gd name="T61" fmla="*/ 0 h 19"/>
                <a:gd name="T62" fmla="*/ 10 w 21"/>
                <a:gd name="T63" fmla="*/ 0 h 19"/>
                <a:gd name="T64" fmla="*/ 11 w 21"/>
                <a:gd name="T65" fmla="*/ 0 h 19"/>
                <a:gd name="T66" fmla="*/ 12 w 21"/>
                <a:gd name="T67" fmla="*/ 0 h 19"/>
                <a:gd name="T68" fmla="*/ 14 w 21"/>
                <a:gd name="T69" fmla="*/ 0 h 19"/>
                <a:gd name="T70" fmla="*/ 15 w 21"/>
                <a:gd name="T71" fmla="*/ 0 h 19"/>
                <a:gd name="T72" fmla="*/ 16 w 21"/>
                <a:gd name="T73" fmla="*/ 0 h 19"/>
                <a:gd name="T74" fmla="*/ 18 w 21"/>
                <a:gd name="T75" fmla="*/ 1 h 19"/>
                <a:gd name="T76" fmla="*/ 19 w 21"/>
                <a:gd name="T77" fmla="*/ 1 h 19"/>
                <a:gd name="T78" fmla="*/ 19 w 21"/>
                <a:gd name="T79" fmla="*/ 2 h 19"/>
                <a:gd name="T80" fmla="*/ 19 w 21"/>
                <a:gd name="T81" fmla="*/ 3 h 19"/>
                <a:gd name="T82" fmla="*/ 20 w 21"/>
                <a:gd name="T83" fmla="*/ 3 h 19"/>
                <a:gd name="T84" fmla="*/ 20 w 21"/>
                <a:gd name="T85" fmla="*/ 3 h 19"/>
                <a:gd name="T86" fmla="*/ 21 w 21"/>
                <a:gd name="T87" fmla="*/ 4 h 19"/>
                <a:gd name="T88" fmla="*/ 21 w 21"/>
                <a:gd name="T89" fmla="*/ 5 h 19"/>
                <a:gd name="T90" fmla="*/ 21 w 21"/>
                <a:gd name="T91" fmla="*/ 7 h 19"/>
                <a:gd name="T92" fmla="*/ 21 w 21"/>
                <a:gd name="T93" fmla="*/ 8 h 19"/>
                <a:gd name="T94" fmla="*/ 21 w 21"/>
                <a:gd name="T95" fmla="*/ 9 h 19"/>
                <a:gd name="T96" fmla="*/ 21 w 21"/>
                <a:gd name="T97" fmla="*/ 10 h 19"/>
                <a:gd name="T98" fmla="*/ 21 w 21"/>
                <a:gd name="T99" fmla="*/ 11 h 19"/>
                <a:gd name="T100" fmla="*/ 21 w 21"/>
                <a:gd name="T101" fmla="*/ 11 h 19"/>
                <a:gd name="T102" fmla="*/ 20 w 21"/>
                <a:gd name="T103" fmla="*/ 12 h 19"/>
                <a:gd name="T104" fmla="*/ 20 w 21"/>
                <a:gd name="T105" fmla="*/ 13 h 19"/>
                <a:gd name="T106" fmla="*/ 19 w 21"/>
                <a:gd name="T107" fmla="*/ 14 h 19"/>
                <a:gd name="T108" fmla="*/ 19 w 21"/>
                <a:gd name="T109" fmla="*/ 15 h 19"/>
                <a:gd name="T110" fmla="*/ 18 w 21"/>
                <a:gd name="T111" fmla="*/ 16 h 19"/>
                <a:gd name="T112" fmla="*/ 17 w 21"/>
                <a:gd name="T113" fmla="*/ 16 h 19"/>
                <a:gd name="T114" fmla="*/ 16 w 21"/>
                <a:gd name="T115" fmla="*/ 17 h 19"/>
                <a:gd name="T116" fmla="*/ 16 w 21"/>
                <a:gd name="T117" fmla="*/ 18 h 19"/>
                <a:gd name="T118" fmla="*/ 13 w 21"/>
                <a:gd name="T119" fmla="*/ 18 h 19"/>
                <a:gd name="T120" fmla="*/ 11 w 21"/>
                <a:gd name="T121" fmla="*/ 18 h 19"/>
                <a:gd name="T122" fmla="*/ 9 w 21"/>
                <a:gd name="T123" fmla="*/ 19 h 19"/>
                <a:gd name="T124" fmla="*/ 6 w 21"/>
                <a:gd name="T125" fmla="*/ 19 h 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19"/>
                <a:gd name="T191" fmla="*/ 21 w 21"/>
                <a:gd name="T192" fmla="*/ 19 h 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19">
                  <a:moveTo>
                    <a:pt x="6" y="19"/>
                  </a:moveTo>
                  <a:lnTo>
                    <a:pt x="6" y="19"/>
                  </a:lnTo>
                  <a:lnTo>
                    <a:pt x="6" y="18"/>
                  </a:lnTo>
                  <a:lnTo>
                    <a:pt x="5" y="18"/>
                  </a:lnTo>
                  <a:lnTo>
                    <a:pt x="3" y="18"/>
                  </a:lnTo>
                  <a:lnTo>
                    <a:pt x="2" y="17"/>
                  </a:lnTo>
                  <a:lnTo>
                    <a:pt x="2" y="16"/>
                  </a:lnTo>
                  <a:lnTo>
                    <a:pt x="1" y="15"/>
                  </a:lnTo>
                  <a:lnTo>
                    <a:pt x="1" y="13"/>
                  </a:lnTo>
                  <a:lnTo>
                    <a:pt x="0" y="12"/>
                  </a:lnTo>
                  <a:lnTo>
                    <a:pt x="0" y="11"/>
                  </a:lnTo>
                  <a:lnTo>
                    <a:pt x="0" y="10"/>
                  </a:lnTo>
                  <a:lnTo>
                    <a:pt x="0" y="9"/>
                  </a:lnTo>
                  <a:lnTo>
                    <a:pt x="0" y="8"/>
                  </a:lnTo>
                  <a:lnTo>
                    <a:pt x="0" y="7"/>
                  </a:lnTo>
                  <a:lnTo>
                    <a:pt x="0" y="6"/>
                  </a:lnTo>
                  <a:lnTo>
                    <a:pt x="1" y="5"/>
                  </a:lnTo>
                  <a:lnTo>
                    <a:pt x="1" y="4"/>
                  </a:lnTo>
                  <a:lnTo>
                    <a:pt x="2" y="3"/>
                  </a:lnTo>
                  <a:lnTo>
                    <a:pt x="3" y="2"/>
                  </a:lnTo>
                  <a:lnTo>
                    <a:pt x="4" y="1"/>
                  </a:lnTo>
                  <a:lnTo>
                    <a:pt x="5" y="1"/>
                  </a:lnTo>
                  <a:lnTo>
                    <a:pt x="6" y="0"/>
                  </a:lnTo>
                  <a:lnTo>
                    <a:pt x="7" y="0"/>
                  </a:lnTo>
                  <a:lnTo>
                    <a:pt x="8" y="0"/>
                  </a:lnTo>
                  <a:lnTo>
                    <a:pt x="9" y="0"/>
                  </a:lnTo>
                  <a:lnTo>
                    <a:pt x="10" y="0"/>
                  </a:lnTo>
                  <a:lnTo>
                    <a:pt x="11" y="0"/>
                  </a:lnTo>
                  <a:lnTo>
                    <a:pt x="12" y="0"/>
                  </a:lnTo>
                  <a:lnTo>
                    <a:pt x="14" y="0"/>
                  </a:lnTo>
                  <a:lnTo>
                    <a:pt x="15" y="0"/>
                  </a:lnTo>
                  <a:lnTo>
                    <a:pt x="16" y="0"/>
                  </a:lnTo>
                  <a:lnTo>
                    <a:pt x="18" y="1"/>
                  </a:lnTo>
                  <a:lnTo>
                    <a:pt x="19" y="1"/>
                  </a:lnTo>
                  <a:lnTo>
                    <a:pt x="19" y="2"/>
                  </a:lnTo>
                  <a:lnTo>
                    <a:pt x="19" y="3"/>
                  </a:lnTo>
                  <a:lnTo>
                    <a:pt x="20" y="3"/>
                  </a:lnTo>
                  <a:lnTo>
                    <a:pt x="21" y="4"/>
                  </a:lnTo>
                  <a:lnTo>
                    <a:pt x="21" y="5"/>
                  </a:lnTo>
                  <a:lnTo>
                    <a:pt x="21" y="7"/>
                  </a:lnTo>
                  <a:lnTo>
                    <a:pt x="21" y="8"/>
                  </a:lnTo>
                  <a:lnTo>
                    <a:pt x="21" y="9"/>
                  </a:lnTo>
                  <a:lnTo>
                    <a:pt x="21" y="10"/>
                  </a:lnTo>
                  <a:lnTo>
                    <a:pt x="21" y="11"/>
                  </a:lnTo>
                  <a:lnTo>
                    <a:pt x="20" y="12"/>
                  </a:lnTo>
                  <a:lnTo>
                    <a:pt x="20" y="13"/>
                  </a:lnTo>
                  <a:lnTo>
                    <a:pt x="19" y="14"/>
                  </a:lnTo>
                  <a:lnTo>
                    <a:pt x="19" y="15"/>
                  </a:lnTo>
                  <a:lnTo>
                    <a:pt x="18" y="16"/>
                  </a:lnTo>
                  <a:lnTo>
                    <a:pt x="17" y="16"/>
                  </a:lnTo>
                  <a:lnTo>
                    <a:pt x="16" y="17"/>
                  </a:lnTo>
                  <a:lnTo>
                    <a:pt x="16" y="18"/>
                  </a:lnTo>
                  <a:lnTo>
                    <a:pt x="13" y="18"/>
                  </a:lnTo>
                  <a:lnTo>
                    <a:pt x="11" y="18"/>
                  </a:lnTo>
                  <a:lnTo>
                    <a:pt x="9" y="19"/>
                  </a:lnTo>
                  <a:lnTo>
                    <a:pt x="6" y="19"/>
                  </a:lnTo>
                  <a:close/>
                </a:path>
              </a:pathLst>
            </a:custGeom>
            <a:solidFill>
              <a:srgbClr val="F8C400"/>
            </a:solidFill>
            <a:ln w="9525">
              <a:noFill/>
              <a:round/>
              <a:headEnd/>
              <a:tailEnd/>
            </a:ln>
          </p:spPr>
          <p:txBody>
            <a:bodyPr/>
            <a:lstStyle/>
            <a:p>
              <a:endParaRPr lang="en-US"/>
            </a:p>
          </p:txBody>
        </p:sp>
        <p:sp>
          <p:nvSpPr>
            <p:cNvPr id="26759" name="Freeform 543"/>
            <p:cNvSpPr>
              <a:spLocks/>
            </p:cNvSpPr>
            <p:nvPr/>
          </p:nvSpPr>
          <p:spPr bwMode="auto">
            <a:xfrm>
              <a:off x="494" y="963"/>
              <a:ext cx="21" cy="20"/>
            </a:xfrm>
            <a:custGeom>
              <a:avLst/>
              <a:gdLst>
                <a:gd name="T0" fmla="*/ 8 w 21"/>
                <a:gd name="T1" fmla="*/ 20 h 20"/>
                <a:gd name="T2" fmla="*/ 7 w 21"/>
                <a:gd name="T3" fmla="*/ 20 h 20"/>
                <a:gd name="T4" fmla="*/ 6 w 21"/>
                <a:gd name="T5" fmla="*/ 19 h 20"/>
                <a:gd name="T6" fmla="*/ 5 w 21"/>
                <a:gd name="T7" fmla="*/ 18 h 20"/>
                <a:gd name="T8" fmla="*/ 4 w 21"/>
                <a:gd name="T9" fmla="*/ 18 h 20"/>
                <a:gd name="T10" fmla="*/ 3 w 21"/>
                <a:gd name="T11" fmla="*/ 17 h 20"/>
                <a:gd name="T12" fmla="*/ 2 w 21"/>
                <a:gd name="T13" fmla="*/ 16 h 20"/>
                <a:gd name="T14" fmla="*/ 2 w 21"/>
                <a:gd name="T15" fmla="*/ 16 h 20"/>
                <a:gd name="T16" fmla="*/ 1 w 21"/>
                <a:gd name="T17" fmla="*/ 15 h 20"/>
                <a:gd name="T18" fmla="*/ 1 w 21"/>
                <a:gd name="T19" fmla="*/ 14 h 20"/>
                <a:gd name="T20" fmla="*/ 1 w 21"/>
                <a:gd name="T21" fmla="*/ 13 h 20"/>
                <a:gd name="T22" fmla="*/ 1 w 21"/>
                <a:gd name="T23" fmla="*/ 12 h 20"/>
                <a:gd name="T24" fmla="*/ 0 w 21"/>
                <a:gd name="T25" fmla="*/ 12 h 20"/>
                <a:gd name="T26" fmla="*/ 0 w 21"/>
                <a:gd name="T27" fmla="*/ 11 h 20"/>
                <a:gd name="T28" fmla="*/ 1 w 21"/>
                <a:gd name="T29" fmla="*/ 10 h 20"/>
                <a:gd name="T30" fmla="*/ 1 w 21"/>
                <a:gd name="T31" fmla="*/ 9 h 20"/>
                <a:gd name="T32" fmla="*/ 1 w 21"/>
                <a:gd name="T33" fmla="*/ 8 h 20"/>
                <a:gd name="T34" fmla="*/ 1 w 21"/>
                <a:gd name="T35" fmla="*/ 7 h 20"/>
                <a:gd name="T36" fmla="*/ 2 w 21"/>
                <a:gd name="T37" fmla="*/ 7 h 20"/>
                <a:gd name="T38" fmla="*/ 2 w 21"/>
                <a:gd name="T39" fmla="*/ 6 h 20"/>
                <a:gd name="T40" fmla="*/ 3 w 21"/>
                <a:gd name="T41" fmla="*/ 5 h 20"/>
                <a:gd name="T42" fmla="*/ 3 w 21"/>
                <a:gd name="T43" fmla="*/ 4 h 20"/>
                <a:gd name="T44" fmla="*/ 4 w 21"/>
                <a:gd name="T45" fmla="*/ 4 h 20"/>
                <a:gd name="T46" fmla="*/ 4 w 21"/>
                <a:gd name="T47" fmla="*/ 3 h 20"/>
                <a:gd name="T48" fmla="*/ 5 w 21"/>
                <a:gd name="T49" fmla="*/ 2 h 20"/>
                <a:gd name="T50" fmla="*/ 6 w 21"/>
                <a:gd name="T51" fmla="*/ 2 h 20"/>
                <a:gd name="T52" fmla="*/ 7 w 21"/>
                <a:gd name="T53" fmla="*/ 1 h 20"/>
                <a:gd name="T54" fmla="*/ 8 w 21"/>
                <a:gd name="T55" fmla="*/ 1 h 20"/>
                <a:gd name="T56" fmla="*/ 9 w 21"/>
                <a:gd name="T57" fmla="*/ 1 h 20"/>
                <a:gd name="T58" fmla="*/ 10 w 21"/>
                <a:gd name="T59" fmla="*/ 0 h 20"/>
                <a:gd name="T60" fmla="*/ 11 w 21"/>
                <a:gd name="T61" fmla="*/ 0 h 20"/>
                <a:gd name="T62" fmla="*/ 13 w 21"/>
                <a:gd name="T63" fmla="*/ 0 h 20"/>
                <a:gd name="T64" fmla="*/ 14 w 21"/>
                <a:gd name="T65" fmla="*/ 0 h 20"/>
                <a:gd name="T66" fmla="*/ 15 w 21"/>
                <a:gd name="T67" fmla="*/ 0 h 20"/>
                <a:gd name="T68" fmla="*/ 16 w 21"/>
                <a:gd name="T69" fmla="*/ 1 h 20"/>
                <a:gd name="T70" fmla="*/ 18 w 21"/>
                <a:gd name="T71" fmla="*/ 1 h 20"/>
                <a:gd name="T72" fmla="*/ 18 w 21"/>
                <a:gd name="T73" fmla="*/ 2 h 20"/>
                <a:gd name="T74" fmla="*/ 19 w 21"/>
                <a:gd name="T75" fmla="*/ 2 h 20"/>
                <a:gd name="T76" fmla="*/ 20 w 21"/>
                <a:gd name="T77" fmla="*/ 3 h 20"/>
                <a:gd name="T78" fmla="*/ 20 w 21"/>
                <a:gd name="T79" fmla="*/ 4 h 20"/>
                <a:gd name="T80" fmla="*/ 21 w 21"/>
                <a:gd name="T81" fmla="*/ 4 h 20"/>
                <a:gd name="T82" fmla="*/ 21 w 21"/>
                <a:gd name="T83" fmla="*/ 5 h 20"/>
                <a:gd name="T84" fmla="*/ 21 w 21"/>
                <a:gd name="T85" fmla="*/ 6 h 20"/>
                <a:gd name="T86" fmla="*/ 21 w 21"/>
                <a:gd name="T87" fmla="*/ 7 h 20"/>
                <a:gd name="T88" fmla="*/ 21 w 21"/>
                <a:gd name="T89" fmla="*/ 8 h 20"/>
                <a:gd name="T90" fmla="*/ 21 w 21"/>
                <a:gd name="T91" fmla="*/ 10 h 20"/>
                <a:gd name="T92" fmla="*/ 21 w 21"/>
                <a:gd name="T93" fmla="*/ 13 h 20"/>
                <a:gd name="T94" fmla="*/ 20 w 21"/>
                <a:gd name="T95" fmla="*/ 14 h 20"/>
                <a:gd name="T96" fmla="*/ 18 w 21"/>
                <a:gd name="T97" fmla="*/ 16 h 20"/>
                <a:gd name="T98" fmla="*/ 18 w 21"/>
                <a:gd name="T99" fmla="*/ 17 h 20"/>
                <a:gd name="T100" fmla="*/ 17 w 21"/>
                <a:gd name="T101" fmla="*/ 17 h 20"/>
                <a:gd name="T102" fmla="*/ 17 w 21"/>
                <a:gd name="T103" fmla="*/ 18 h 20"/>
                <a:gd name="T104" fmla="*/ 17 w 21"/>
                <a:gd name="T105" fmla="*/ 18 h 20"/>
                <a:gd name="T106" fmla="*/ 16 w 21"/>
                <a:gd name="T107" fmla="*/ 18 h 20"/>
                <a:gd name="T108" fmla="*/ 16 w 21"/>
                <a:gd name="T109" fmla="*/ 19 h 20"/>
                <a:gd name="T110" fmla="*/ 15 w 21"/>
                <a:gd name="T111" fmla="*/ 19 h 20"/>
                <a:gd name="T112" fmla="*/ 13 w 21"/>
                <a:gd name="T113" fmla="*/ 19 h 20"/>
                <a:gd name="T114" fmla="*/ 12 w 21"/>
                <a:gd name="T115" fmla="*/ 20 h 20"/>
                <a:gd name="T116" fmla="*/ 11 w 21"/>
                <a:gd name="T117" fmla="*/ 20 h 20"/>
                <a:gd name="T118" fmla="*/ 10 w 21"/>
                <a:gd name="T119" fmla="*/ 20 h 20"/>
                <a:gd name="T120" fmla="*/ 8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8" y="20"/>
                  </a:moveTo>
                  <a:lnTo>
                    <a:pt x="7" y="20"/>
                  </a:lnTo>
                  <a:lnTo>
                    <a:pt x="6" y="19"/>
                  </a:lnTo>
                  <a:lnTo>
                    <a:pt x="5" y="18"/>
                  </a:lnTo>
                  <a:lnTo>
                    <a:pt x="4" y="18"/>
                  </a:lnTo>
                  <a:lnTo>
                    <a:pt x="3" y="17"/>
                  </a:lnTo>
                  <a:lnTo>
                    <a:pt x="2" y="16"/>
                  </a:lnTo>
                  <a:lnTo>
                    <a:pt x="1" y="15"/>
                  </a:lnTo>
                  <a:lnTo>
                    <a:pt x="1" y="14"/>
                  </a:lnTo>
                  <a:lnTo>
                    <a:pt x="1" y="13"/>
                  </a:lnTo>
                  <a:lnTo>
                    <a:pt x="1" y="12"/>
                  </a:lnTo>
                  <a:lnTo>
                    <a:pt x="0" y="12"/>
                  </a:lnTo>
                  <a:lnTo>
                    <a:pt x="0" y="11"/>
                  </a:lnTo>
                  <a:lnTo>
                    <a:pt x="1" y="10"/>
                  </a:lnTo>
                  <a:lnTo>
                    <a:pt x="1" y="9"/>
                  </a:lnTo>
                  <a:lnTo>
                    <a:pt x="1" y="8"/>
                  </a:lnTo>
                  <a:lnTo>
                    <a:pt x="1" y="7"/>
                  </a:lnTo>
                  <a:lnTo>
                    <a:pt x="2" y="7"/>
                  </a:lnTo>
                  <a:lnTo>
                    <a:pt x="2" y="6"/>
                  </a:lnTo>
                  <a:lnTo>
                    <a:pt x="3" y="5"/>
                  </a:lnTo>
                  <a:lnTo>
                    <a:pt x="3" y="4"/>
                  </a:lnTo>
                  <a:lnTo>
                    <a:pt x="4" y="4"/>
                  </a:lnTo>
                  <a:lnTo>
                    <a:pt x="4" y="3"/>
                  </a:lnTo>
                  <a:lnTo>
                    <a:pt x="5" y="2"/>
                  </a:lnTo>
                  <a:lnTo>
                    <a:pt x="6" y="2"/>
                  </a:lnTo>
                  <a:lnTo>
                    <a:pt x="7" y="1"/>
                  </a:lnTo>
                  <a:lnTo>
                    <a:pt x="8" y="1"/>
                  </a:lnTo>
                  <a:lnTo>
                    <a:pt x="9" y="1"/>
                  </a:lnTo>
                  <a:lnTo>
                    <a:pt x="10" y="0"/>
                  </a:lnTo>
                  <a:lnTo>
                    <a:pt x="11" y="0"/>
                  </a:lnTo>
                  <a:lnTo>
                    <a:pt x="13" y="0"/>
                  </a:lnTo>
                  <a:lnTo>
                    <a:pt x="14" y="0"/>
                  </a:lnTo>
                  <a:lnTo>
                    <a:pt x="15" y="0"/>
                  </a:lnTo>
                  <a:lnTo>
                    <a:pt x="16" y="1"/>
                  </a:lnTo>
                  <a:lnTo>
                    <a:pt x="18" y="1"/>
                  </a:lnTo>
                  <a:lnTo>
                    <a:pt x="18" y="2"/>
                  </a:lnTo>
                  <a:lnTo>
                    <a:pt x="19" y="2"/>
                  </a:lnTo>
                  <a:lnTo>
                    <a:pt x="20" y="3"/>
                  </a:lnTo>
                  <a:lnTo>
                    <a:pt x="20" y="4"/>
                  </a:lnTo>
                  <a:lnTo>
                    <a:pt x="21" y="4"/>
                  </a:lnTo>
                  <a:lnTo>
                    <a:pt x="21" y="5"/>
                  </a:lnTo>
                  <a:lnTo>
                    <a:pt x="21" y="6"/>
                  </a:lnTo>
                  <a:lnTo>
                    <a:pt x="21" y="7"/>
                  </a:lnTo>
                  <a:lnTo>
                    <a:pt x="21" y="8"/>
                  </a:lnTo>
                  <a:lnTo>
                    <a:pt x="21" y="10"/>
                  </a:lnTo>
                  <a:lnTo>
                    <a:pt x="21" y="13"/>
                  </a:lnTo>
                  <a:lnTo>
                    <a:pt x="20" y="14"/>
                  </a:lnTo>
                  <a:lnTo>
                    <a:pt x="18" y="16"/>
                  </a:lnTo>
                  <a:lnTo>
                    <a:pt x="18" y="17"/>
                  </a:lnTo>
                  <a:lnTo>
                    <a:pt x="17" y="17"/>
                  </a:lnTo>
                  <a:lnTo>
                    <a:pt x="17" y="18"/>
                  </a:lnTo>
                  <a:lnTo>
                    <a:pt x="16" y="18"/>
                  </a:lnTo>
                  <a:lnTo>
                    <a:pt x="16" y="19"/>
                  </a:lnTo>
                  <a:lnTo>
                    <a:pt x="15" y="19"/>
                  </a:lnTo>
                  <a:lnTo>
                    <a:pt x="13" y="19"/>
                  </a:lnTo>
                  <a:lnTo>
                    <a:pt x="12" y="20"/>
                  </a:lnTo>
                  <a:lnTo>
                    <a:pt x="11" y="20"/>
                  </a:lnTo>
                  <a:lnTo>
                    <a:pt x="10" y="20"/>
                  </a:lnTo>
                  <a:lnTo>
                    <a:pt x="8" y="20"/>
                  </a:lnTo>
                  <a:close/>
                </a:path>
              </a:pathLst>
            </a:custGeom>
            <a:solidFill>
              <a:srgbClr val="F8C400"/>
            </a:solidFill>
            <a:ln w="9525">
              <a:noFill/>
              <a:round/>
              <a:headEnd/>
              <a:tailEnd/>
            </a:ln>
          </p:spPr>
          <p:txBody>
            <a:bodyPr/>
            <a:lstStyle/>
            <a:p>
              <a:endParaRPr lang="en-US"/>
            </a:p>
          </p:txBody>
        </p:sp>
        <p:sp>
          <p:nvSpPr>
            <p:cNvPr id="26760" name="Freeform 544"/>
            <p:cNvSpPr>
              <a:spLocks/>
            </p:cNvSpPr>
            <p:nvPr/>
          </p:nvSpPr>
          <p:spPr bwMode="auto">
            <a:xfrm>
              <a:off x="637" y="895"/>
              <a:ext cx="103" cy="85"/>
            </a:xfrm>
            <a:custGeom>
              <a:avLst/>
              <a:gdLst>
                <a:gd name="T0" fmla="*/ 44 w 103"/>
                <a:gd name="T1" fmla="*/ 81 h 85"/>
                <a:gd name="T2" fmla="*/ 43 w 103"/>
                <a:gd name="T3" fmla="*/ 74 h 85"/>
                <a:gd name="T4" fmla="*/ 39 w 103"/>
                <a:gd name="T5" fmla="*/ 72 h 85"/>
                <a:gd name="T6" fmla="*/ 35 w 103"/>
                <a:gd name="T7" fmla="*/ 66 h 85"/>
                <a:gd name="T8" fmla="*/ 27 w 103"/>
                <a:gd name="T9" fmla="*/ 57 h 85"/>
                <a:gd name="T10" fmla="*/ 20 w 103"/>
                <a:gd name="T11" fmla="*/ 48 h 85"/>
                <a:gd name="T12" fmla="*/ 17 w 103"/>
                <a:gd name="T13" fmla="*/ 44 h 85"/>
                <a:gd name="T14" fmla="*/ 16 w 103"/>
                <a:gd name="T15" fmla="*/ 43 h 85"/>
                <a:gd name="T16" fmla="*/ 14 w 103"/>
                <a:gd name="T17" fmla="*/ 41 h 85"/>
                <a:gd name="T18" fmla="*/ 11 w 103"/>
                <a:gd name="T19" fmla="*/ 37 h 85"/>
                <a:gd name="T20" fmla="*/ 8 w 103"/>
                <a:gd name="T21" fmla="*/ 34 h 85"/>
                <a:gd name="T22" fmla="*/ 3 w 103"/>
                <a:gd name="T23" fmla="*/ 33 h 85"/>
                <a:gd name="T24" fmla="*/ 1 w 103"/>
                <a:gd name="T25" fmla="*/ 31 h 85"/>
                <a:gd name="T26" fmla="*/ 3 w 103"/>
                <a:gd name="T27" fmla="*/ 29 h 85"/>
                <a:gd name="T28" fmla="*/ 4 w 103"/>
                <a:gd name="T29" fmla="*/ 28 h 85"/>
                <a:gd name="T30" fmla="*/ 6 w 103"/>
                <a:gd name="T31" fmla="*/ 26 h 85"/>
                <a:gd name="T32" fmla="*/ 8 w 103"/>
                <a:gd name="T33" fmla="*/ 25 h 85"/>
                <a:gd name="T34" fmla="*/ 9 w 103"/>
                <a:gd name="T35" fmla="*/ 24 h 85"/>
                <a:gd name="T36" fmla="*/ 13 w 103"/>
                <a:gd name="T37" fmla="*/ 21 h 85"/>
                <a:gd name="T38" fmla="*/ 22 w 103"/>
                <a:gd name="T39" fmla="*/ 14 h 85"/>
                <a:gd name="T40" fmla="*/ 29 w 103"/>
                <a:gd name="T41" fmla="*/ 10 h 85"/>
                <a:gd name="T42" fmla="*/ 31 w 103"/>
                <a:gd name="T43" fmla="*/ 8 h 85"/>
                <a:gd name="T44" fmla="*/ 36 w 103"/>
                <a:gd name="T45" fmla="*/ 5 h 85"/>
                <a:gd name="T46" fmla="*/ 41 w 103"/>
                <a:gd name="T47" fmla="*/ 2 h 85"/>
                <a:gd name="T48" fmla="*/ 47 w 103"/>
                <a:gd name="T49" fmla="*/ 0 h 85"/>
                <a:gd name="T50" fmla="*/ 52 w 103"/>
                <a:gd name="T51" fmla="*/ 0 h 85"/>
                <a:gd name="T52" fmla="*/ 57 w 103"/>
                <a:gd name="T53" fmla="*/ 0 h 85"/>
                <a:gd name="T54" fmla="*/ 62 w 103"/>
                <a:gd name="T55" fmla="*/ 2 h 85"/>
                <a:gd name="T56" fmla="*/ 65 w 103"/>
                <a:gd name="T57" fmla="*/ 4 h 85"/>
                <a:gd name="T58" fmla="*/ 69 w 103"/>
                <a:gd name="T59" fmla="*/ 8 h 85"/>
                <a:gd name="T60" fmla="*/ 71 w 103"/>
                <a:gd name="T61" fmla="*/ 13 h 85"/>
                <a:gd name="T62" fmla="*/ 72 w 103"/>
                <a:gd name="T63" fmla="*/ 18 h 85"/>
                <a:gd name="T64" fmla="*/ 70 w 103"/>
                <a:gd name="T65" fmla="*/ 25 h 85"/>
                <a:gd name="T66" fmla="*/ 72 w 103"/>
                <a:gd name="T67" fmla="*/ 33 h 85"/>
                <a:gd name="T68" fmla="*/ 84 w 103"/>
                <a:gd name="T69" fmla="*/ 38 h 85"/>
                <a:gd name="T70" fmla="*/ 95 w 103"/>
                <a:gd name="T71" fmla="*/ 41 h 85"/>
                <a:gd name="T72" fmla="*/ 102 w 103"/>
                <a:gd name="T73" fmla="*/ 42 h 85"/>
                <a:gd name="T74" fmla="*/ 99 w 103"/>
                <a:gd name="T75" fmla="*/ 46 h 85"/>
                <a:gd name="T76" fmla="*/ 96 w 103"/>
                <a:gd name="T77" fmla="*/ 48 h 85"/>
                <a:gd name="T78" fmla="*/ 95 w 103"/>
                <a:gd name="T79" fmla="*/ 49 h 85"/>
                <a:gd name="T80" fmla="*/ 89 w 103"/>
                <a:gd name="T81" fmla="*/ 54 h 85"/>
                <a:gd name="T82" fmla="*/ 84 w 103"/>
                <a:gd name="T83" fmla="*/ 55 h 85"/>
                <a:gd name="T84" fmla="*/ 83 w 103"/>
                <a:gd name="T85" fmla="*/ 52 h 85"/>
                <a:gd name="T86" fmla="*/ 80 w 103"/>
                <a:gd name="T87" fmla="*/ 50 h 85"/>
                <a:gd name="T88" fmla="*/ 77 w 103"/>
                <a:gd name="T89" fmla="*/ 47 h 85"/>
                <a:gd name="T90" fmla="*/ 70 w 103"/>
                <a:gd name="T91" fmla="*/ 44 h 85"/>
                <a:gd name="T92" fmla="*/ 60 w 103"/>
                <a:gd name="T93" fmla="*/ 40 h 85"/>
                <a:gd name="T94" fmla="*/ 57 w 103"/>
                <a:gd name="T95" fmla="*/ 41 h 85"/>
                <a:gd name="T96" fmla="*/ 52 w 103"/>
                <a:gd name="T97" fmla="*/ 44 h 85"/>
                <a:gd name="T98" fmla="*/ 44 w 103"/>
                <a:gd name="T99" fmla="*/ 50 h 85"/>
                <a:gd name="T100" fmla="*/ 43 w 103"/>
                <a:gd name="T101" fmla="*/ 53 h 85"/>
                <a:gd name="T102" fmla="*/ 45 w 103"/>
                <a:gd name="T103" fmla="*/ 57 h 85"/>
                <a:gd name="T104" fmla="*/ 49 w 103"/>
                <a:gd name="T105" fmla="*/ 63 h 85"/>
                <a:gd name="T106" fmla="*/ 55 w 103"/>
                <a:gd name="T107" fmla="*/ 68 h 85"/>
                <a:gd name="T108" fmla="*/ 62 w 103"/>
                <a:gd name="T109" fmla="*/ 71 h 85"/>
                <a:gd name="T110" fmla="*/ 63 w 103"/>
                <a:gd name="T111" fmla="*/ 72 h 85"/>
                <a:gd name="T112" fmla="*/ 59 w 103"/>
                <a:gd name="T113" fmla="*/ 75 h 85"/>
                <a:gd name="T114" fmla="*/ 56 w 103"/>
                <a:gd name="T115" fmla="*/ 77 h 85"/>
                <a:gd name="T116" fmla="*/ 54 w 103"/>
                <a:gd name="T117" fmla="*/ 79 h 85"/>
                <a:gd name="T118" fmla="*/ 49 w 103"/>
                <a:gd name="T119" fmla="*/ 83 h 85"/>
                <a:gd name="T120" fmla="*/ 45 w 103"/>
                <a:gd name="T121" fmla="*/ 85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
                <a:gd name="T184" fmla="*/ 0 h 85"/>
                <a:gd name="T185" fmla="*/ 103 w 103"/>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 h="85">
                  <a:moveTo>
                    <a:pt x="44" y="85"/>
                  </a:moveTo>
                  <a:lnTo>
                    <a:pt x="44" y="83"/>
                  </a:lnTo>
                  <a:lnTo>
                    <a:pt x="44" y="82"/>
                  </a:lnTo>
                  <a:lnTo>
                    <a:pt x="44" y="81"/>
                  </a:lnTo>
                  <a:lnTo>
                    <a:pt x="44" y="80"/>
                  </a:lnTo>
                  <a:lnTo>
                    <a:pt x="44" y="77"/>
                  </a:lnTo>
                  <a:lnTo>
                    <a:pt x="43" y="74"/>
                  </a:lnTo>
                  <a:lnTo>
                    <a:pt x="42" y="74"/>
                  </a:lnTo>
                  <a:lnTo>
                    <a:pt x="41" y="73"/>
                  </a:lnTo>
                  <a:lnTo>
                    <a:pt x="39" y="72"/>
                  </a:lnTo>
                  <a:lnTo>
                    <a:pt x="38" y="70"/>
                  </a:lnTo>
                  <a:lnTo>
                    <a:pt x="37" y="69"/>
                  </a:lnTo>
                  <a:lnTo>
                    <a:pt x="36" y="68"/>
                  </a:lnTo>
                  <a:lnTo>
                    <a:pt x="35" y="66"/>
                  </a:lnTo>
                  <a:lnTo>
                    <a:pt x="34" y="65"/>
                  </a:lnTo>
                  <a:lnTo>
                    <a:pt x="31" y="61"/>
                  </a:lnTo>
                  <a:lnTo>
                    <a:pt x="29" y="59"/>
                  </a:lnTo>
                  <a:lnTo>
                    <a:pt x="27" y="57"/>
                  </a:lnTo>
                  <a:lnTo>
                    <a:pt x="25" y="55"/>
                  </a:lnTo>
                  <a:lnTo>
                    <a:pt x="24" y="53"/>
                  </a:lnTo>
                  <a:lnTo>
                    <a:pt x="22" y="51"/>
                  </a:lnTo>
                  <a:lnTo>
                    <a:pt x="20" y="48"/>
                  </a:lnTo>
                  <a:lnTo>
                    <a:pt x="18" y="45"/>
                  </a:lnTo>
                  <a:lnTo>
                    <a:pt x="17" y="45"/>
                  </a:lnTo>
                  <a:lnTo>
                    <a:pt x="17" y="44"/>
                  </a:lnTo>
                  <a:lnTo>
                    <a:pt x="16" y="44"/>
                  </a:lnTo>
                  <a:lnTo>
                    <a:pt x="16" y="43"/>
                  </a:lnTo>
                  <a:lnTo>
                    <a:pt x="16" y="42"/>
                  </a:lnTo>
                  <a:lnTo>
                    <a:pt x="15" y="42"/>
                  </a:lnTo>
                  <a:lnTo>
                    <a:pt x="14" y="41"/>
                  </a:lnTo>
                  <a:lnTo>
                    <a:pt x="14" y="40"/>
                  </a:lnTo>
                  <a:lnTo>
                    <a:pt x="13" y="39"/>
                  </a:lnTo>
                  <a:lnTo>
                    <a:pt x="12" y="38"/>
                  </a:lnTo>
                  <a:lnTo>
                    <a:pt x="11" y="37"/>
                  </a:lnTo>
                  <a:lnTo>
                    <a:pt x="11" y="36"/>
                  </a:lnTo>
                  <a:lnTo>
                    <a:pt x="10" y="36"/>
                  </a:lnTo>
                  <a:lnTo>
                    <a:pt x="9" y="35"/>
                  </a:lnTo>
                  <a:lnTo>
                    <a:pt x="8" y="34"/>
                  </a:lnTo>
                  <a:lnTo>
                    <a:pt x="7" y="34"/>
                  </a:lnTo>
                  <a:lnTo>
                    <a:pt x="6" y="33"/>
                  </a:lnTo>
                  <a:lnTo>
                    <a:pt x="4" y="33"/>
                  </a:lnTo>
                  <a:lnTo>
                    <a:pt x="3" y="33"/>
                  </a:lnTo>
                  <a:lnTo>
                    <a:pt x="2" y="32"/>
                  </a:lnTo>
                  <a:lnTo>
                    <a:pt x="1" y="32"/>
                  </a:lnTo>
                  <a:lnTo>
                    <a:pt x="0" y="32"/>
                  </a:lnTo>
                  <a:lnTo>
                    <a:pt x="1" y="31"/>
                  </a:lnTo>
                  <a:lnTo>
                    <a:pt x="1" y="30"/>
                  </a:lnTo>
                  <a:lnTo>
                    <a:pt x="2" y="30"/>
                  </a:lnTo>
                  <a:lnTo>
                    <a:pt x="3" y="29"/>
                  </a:lnTo>
                  <a:lnTo>
                    <a:pt x="4" y="29"/>
                  </a:lnTo>
                  <a:lnTo>
                    <a:pt x="4" y="28"/>
                  </a:lnTo>
                  <a:lnTo>
                    <a:pt x="5" y="27"/>
                  </a:lnTo>
                  <a:lnTo>
                    <a:pt x="6" y="27"/>
                  </a:lnTo>
                  <a:lnTo>
                    <a:pt x="6" y="26"/>
                  </a:lnTo>
                  <a:lnTo>
                    <a:pt x="7" y="26"/>
                  </a:lnTo>
                  <a:lnTo>
                    <a:pt x="8" y="25"/>
                  </a:lnTo>
                  <a:lnTo>
                    <a:pt x="9" y="25"/>
                  </a:lnTo>
                  <a:lnTo>
                    <a:pt x="9" y="24"/>
                  </a:lnTo>
                  <a:lnTo>
                    <a:pt x="10" y="24"/>
                  </a:lnTo>
                  <a:lnTo>
                    <a:pt x="11" y="23"/>
                  </a:lnTo>
                  <a:lnTo>
                    <a:pt x="12" y="22"/>
                  </a:lnTo>
                  <a:lnTo>
                    <a:pt x="13" y="21"/>
                  </a:lnTo>
                  <a:lnTo>
                    <a:pt x="15" y="20"/>
                  </a:lnTo>
                  <a:lnTo>
                    <a:pt x="16" y="18"/>
                  </a:lnTo>
                  <a:lnTo>
                    <a:pt x="18" y="17"/>
                  </a:lnTo>
                  <a:lnTo>
                    <a:pt x="22" y="14"/>
                  </a:lnTo>
                  <a:lnTo>
                    <a:pt x="25" y="12"/>
                  </a:lnTo>
                  <a:lnTo>
                    <a:pt x="27" y="11"/>
                  </a:lnTo>
                  <a:lnTo>
                    <a:pt x="28" y="11"/>
                  </a:lnTo>
                  <a:lnTo>
                    <a:pt x="29" y="10"/>
                  </a:lnTo>
                  <a:lnTo>
                    <a:pt x="30" y="10"/>
                  </a:lnTo>
                  <a:lnTo>
                    <a:pt x="30" y="9"/>
                  </a:lnTo>
                  <a:lnTo>
                    <a:pt x="31" y="9"/>
                  </a:lnTo>
                  <a:lnTo>
                    <a:pt x="31" y="8"/>
                  </a:lnTo>
                  <a:lnTo>
                    <a:pt x="32" y="7"/>
                  </a:lnTo>
                  <a:lnTo>
                    <a:pt x="33" y="7"/>
                  </a:lnTo>
                  <a:lnTo>
                    <a:pt x="36" y="5"/>
                  </a:lnTo>
                  <a:lnTo>
                    <a:pt x="38" y="4"/>
                  </a:lnTo>
                  <a:lnTo>
                    <a:pt x="38" y="3"/>
                  </a:lnTo>
                  <a:lnTo>
                    <a:pt x="41" y="2"/>
                  </a:lnTo>
                  <a:lnTo>
                    <a:pt x="43" y="1"/>
                  </a:lnTo>
                  <a:lnTo>
                    <a:pt x="45" y="1"/>
                  </a:lnTo>
                  <a:lnTo>
                    <a:pt x="46" y="1"/>
                  </a:lnTo>
                  <a:lnTo>
                    <a:pt x="47" y="0"/>
                  </a:lnTo>
                  <a:lnTo>
                    <a:pt x="49" y="0"/>
                  </a:lnTo>
                  <a:lnTo>
                    <a:pt x="50" y="0"/>
                  </a:lnTo>
                  <a:lnTo>
                    <a:pt x="51" y="0"/>
                  </a:lnTo>
                  <a:lnTo>
                    <a:pt x="52" y="0"/>
                  </a:lnTo>
                  <a:lnTo>
                    <a:pt x="54" y="0"/>
                  </a:lnTo>
                  <a:lnTo>
                    <a:pt x="55" y="0"/>
                  </a:lnTo>
                  <a:lnTo>
                    <a:pt x="56" y="0"/>
                  </a:lnTo>
                  <a:lnTo>
                    <a:pt x="57" y="0"/>
                  </a:lnTo>
                  <a:lnTo>
                    <a:pt x="58" y="1"/>
                  </a:lnTo>
                  <a:lnTo>
                    <a:pt x="59" y="1"/>
                  </a:lnTo>
                  <a:lnTo>
                    <a:pt x="61" y="1"/>
                  </a:lnTo>
                  <a:lnTo>
                    <a:pt x="62" y="2"/>
                  </a:lnTo>
                  <a:lnTo>
                    <a:pt x="63" y="2"/>
                  </a:lnTo>
                  <a:lnTo>
                    <a:pt x="64" y="3"/>
                  </a:lnTo>
                  <a:lnTo>
                    <a:pt x="64" y="4"/>
                  </a:lnTo>
                  <a:lnTo>
                    <a:pt x="65" y="4"/>
                  </a:lnTo>
                  <a:lnTo>
                    <a:pt x="66" y="5"/>
                  </a:lnTo>
                  <a:lnTo>
                    <a:pt x="67" y="6"/>
                  </a:lnTo>
                  <a:lnTo>
                    <a:pt x="68" y="7"/>
                  </a:lnTo>
                  <a:lnTo>
                    <a:pt x="69" y="8"/>
                  </a:lnTo>
                  <a:lnTo>
                    <a:pt x="69" y="9"/>
                  </a:lnTo>
                  <a:lnTo>
                    <a:pt x="70" y="11"/>
                  </a:lnTo>
                  <a:lnTo>
                    <a:pt x="71" y="12"/>
                  </a:lnTo>
                  <a:lnTo>
                    <a:pt x="71" y="13"/>
                  </a:lnTo>
                  <a:lnTo>
                    <a:pt x="72" y="15"/>
                  </a:lnTo>
                  <a:lnTo>
                    <a:pt x="72" y="16"/>
                  </a:lnTo>
                  <a:lnTo>
                    <a:pt x="72" y="17"/>
                  </a:lnTo>
                  <a:lnTo>
                    <a:pt x="72" y="18"/>
                  </a:lnTo>
                  <a:lnTo>
                    <a:pt x="72" y="19"/>
                  </a:lnTo>
                  <a:lnTo>
                    <a:pt x="71" y="21"/>
                  </a:lnTo>
                  <a:lnTo>
                    <a:pt x="71" y="23"/>
                  </a:lnTo>
                  <a:lnTo>
                    <a:pt x="70" y="25"/>
                  </a:lnTo>
                  <a:lnTo>
                    <a:pt x="70" y="27"/>
                  </a:lnTo>
                  <a:lnTo>
                    <a:pt x="69" y="29"/>
                  </a:lnTo>
                  <a:lnTo>
                    <a:pt x="69" y="31"/>
                  </a:lnTo>
                  <a:lnTo>
                    <a:pt x="72" y="33"/>
                  </a:lnTo>
                  <a:lnTo>
                    <a:pt x="75" y="34"/>
                  </a:lnTo>
                  <a:lnTo>
                    <a:pt x="78" y="35"/>
                  </a:lnTo>
                  <a:lnTo>
                    <a:pt x="81" y="36"/>
                  </a:lnTo>
                  <a:lnTo>
                    <a:pt x="84" y="38"/>
                  </a:lnTo>
                  <a:lnTo>
                    <a:pt x="87" y="39"/>
                  </a:lnTo>
                  <a:lnTo>
                    <a:pt x="90" y="40"/>
                  </a:lnTo>
                  <a:lnTo>
                    <a:pt x="93" y="42"/>
                  </a:lnTo>
                  <a:lnTo>
                    <a:pt x="95" y="41"/>
                  </a:lnTo>
                  <a:lnTo>
                    <a:pt x="98" y="41"/>
                  </a:lnTo>
                  <a:lnTo>
                    <a:pt x="101" y="41"/>
                  </a:lnTo>
                  <a:lnTo>
                    <a:pt x="103" y="41"/>
                  </a:lnTo>
                  <a:lnTo>
                    <a:pt x="102" y="42"/>
                  </a:lnTo>
                  <a:lnTo>
                    <a:pt x="102" y="43"/>
                  </a:lnTo>
                  <a:lnTo>
                    <a:pt x="101" y="44"/>
                  </a:lnTo>
                  <a:lnTo>
                    <a:pt x="100" y="45"/>
                  </a:lnTo>
                  <a:lnTo>
                    <a:pt x="99" y="46"/>
                  </a:lnTo>
                  <a:lnTo>
                    <a:pt x="98" y="47"/>
                  </a:lnTo>
                  <a:lnTo>
                    <a:pt x="97" y="47"/>
                  </a:lnTo>
                  <a:lnTo>
                    <a:pt x="97" y="48"/>
                  </a:lnTo>
                  <a:lnTo>
                    <a:pt x="96" y="48"/>
                  </a:lnTo>
                  <a:lnTo>
                    <a:pt x="95" y="48"/>
                  </a:lnTo>
                  <a:lnTo>
                    <a:pt x="95" y="49"/>
                  </a:lnTo>
                  <a:lnTo>
                    <a:pt x="94" y="50"/>
                  </a:lnTo>
                  <a:lnTo>
                    <a:pt x="92" y="51"/>
                  </a:lnTo>
                  <a:lnTo>
                    <a:pt x="91" y="52"/>
                  </a:lnTo>
                  <a:lnTo>
                    <a:pt x="89" y="54"/>
                  </a:lnTo>
                  <a:lnTo>
                    <a:pt x="87" y="55"/>
                  </a:lnTo>
                  <a:lnTo>
                    <a:pt x="85" y="55"/>
                  </a:lnTo>
                  <a:lnTo>
                    <a:pt x="84" y="56"/>
                  </a:lnTo>
                  <a:lnTo>
                    <a:pt x="84" y="55"/>
                  </a:lnTo>
                  <a:lnTo>
                    <a:pt x="84" y="54"/>
                  </a:lnTo>
                  <a:lnTo>
                    <a:pt x="83" y="54"/>
                  </a:lnTo>
                  <a:lnTo>
                    <a:pt x="83" y="53"/>
                  </a:lnTo>
                  <a:lnTo>
                    <a:pt x="83" y="52"/>
                  </a:lnTo>
                  <a:lnTo>
                    <a:pt x="82" y="51"/>
                  </a:lnTo>
                  <a:lnTo>
                    <a:pt x="81" y="50"/>
                  </a:lnTo>
                  <a:lnTo>
                    <a:pt x="80" y="50"/>
                  </a:lnTo>
                  <a:lnTo>
                    <a:pt x="80" y="49"/>
                  </a:lnTo>
                  <a:lnTo>
                    <a:pt x="79" y="48"/>
                  </a:lnTo>
                  <a:lnTo>
                    <a:pt x="78" y="48"/>
                  </a:lnTo>
                  <a:lnTo>
                    <a:pt x="77" y="47"/>
                  </a:lnTo>
                  <a:lnTo>
                    <a:pt x="75" y="46"/>
                  </a:lnTo>
                  <a:lnTo>
                    <a:pt x="73" y="45"/>
                  </a:lnTo>
                  <a:lnTo>
                    <a:pt x="72" y="44"/>
                  </a:lnTo>
                  <a:lnTo>
                    <a:pt x="70" y="44"/>
                  </a:lnTo>
                  <a:lnTo>
                    <a:pt x="68" y="43"/>
                  </a:lnTo>
                  <a:lnTo>
                    <a:pt x="64" y="42"/>
                  </a:lnTo>
                  <a:lnTo>
                    <a:pt x="61" y="40"/>
                  </a:lnTo>
                  <a:lnTo>
                    <a:pt x="60" y="40"/>
                  </a:lnTo>
                  <a:lnTo>
                    <a:pt x="59" y="40"/>
                  </a:lnTo>
                  <a:lnTo>
                    <a:pt x="58" y="41"/>
                  </a:lnTo>
                  <a:lnTo>
                    <a:pt x="57" y="41"/>
                  </a:lnTo>
                  <a:lnTo>
                    <a:pt x="56" y="41"/>
                  </a:lnTo>
                  <a:lnTo>
                    <a:pt x="55" y="42"/>
                  </a:lnTo>
                  <a:lnTo>
                    <a:pt x="53" y="43"/>
                  </a:lnTo>
                  <a:lnTo>
                    <a:pt x="52" y="44"/>
                  </a:lnTo>
                  <a:lnTo>
                    <a:pt x="51" y="44"/>
                  </a:lnTo>
                  <a:lnTo>
                    <a:pt x="49" y="46"/>
                  </a:lnTo>
                  <a:lnTo>
                    <a:pt x="47" y="48"/>
                  </a:lnTo>
                  <a:lnTo>
                    <a:pt x="44" y="50"/>
                  </a:lnTo>
                  <a:lnTo>
                    <a:pt x="42" y="52"/>
                  </a:lnTo>
                  <a:lnTo>
                    <a:pt x="43" y="53"/>
                  </a:lnTo>
                  <a:lnTo>
                    <a:pt x="43" y="54"/>
                  </a:lnTo>
                  <a:lnTo>
                    <a:pt x="43" y="55"/>
                  </a:lnTo>
                  <a:lnTo>
                    <a:pt x="44" y="56"/>
                  </a:lnTo>
                  <a:lnTo>
                    <a:pt x="45" y="57"/>
                  </a:lnTo>
                  <a:lnTo>
                    <a:pt x="46" y="59"/>
                  </a:lnTo>
                  <a:lnTo>
                    <a:pt x="47" y="60"/>
                  </a:lnTo>
                  <a:lnTo>
                    <a:pt x="48" y="61"/>
                  </a:lnTo>
                  <a:lnTo>
                    <a:pt x="49" y="63"/>
                  </a:lnTo>
                  <a:lnTo>
                    <a:pt x="50" y="64"/>
                  </a:lnTo>
                  <a:lnTo>
                    <a:pt x="52" y="65"/>
                  </a:lnTo>
                  <a:lnTo>
                    <a:pt x="53" y="66"/>
                  </a:lnTo>
                  <a:lnTo>
                    <a:pt x="55" y="68"/>
                  </a:lnTo>
                  <a:lnTo>
                    <a:pt x="57" y="70"/>
                  </a:lnTo>
                  <a:lnTo>
                    <a:pt x="59" y="70"/>
                  </a:lnTo>
                  <a:lnTo>
                    <a:pt x="60" y="70"/>
                  </a:lnTo>
                  <a:lnTo>
                    <a:pt x="62" y="71"/>
                  </a:lnTo>
                  <a:lnTo>
                    <a:pt x="64" y="71"/>
                  </a:lnTo>
                  <a:lnTo>
                    <a:pt x="63" y="71"/>
                  </a:lnTo>
                  <a:lnTo>
                    <a:pt x="63" y="72"/>
                  </a:lnTo>
                  <a:lnTo>
                    <a:pt x="62" y="73"/>
                  </a:lnTo>
                  <a:lnTo>
                    <a:pt x="61" y="74"/>
                  </a:lnTo>
                  <a:lnTo>
                    <a:pt x="60" y="75"/>
                  </a:lnTo>
                  <a:lnTo>
                    <a:pt x="59" y="75"/>
                  </a:lnTo>
                  <a:lnTo>
                    <a:pt x="58" y="76"/>
                  </a:lnTo>
                  <a:lnTo>
                    <a:pt x="57" y="76"/>
                  </a:lnTo>
                  <a:lnTo>
                    <a:pt x="57" y="77"/>
                  </a:lnTo>
                  <a:lnTo>
                    <a:pt x="56" y="77"/>
                  </a:lnTo>
                  <a:lnTo>
                    <a:pt x="56" y="78"/>
                  </a:lnTo>
                  <a:lnTo>
                    <a:pt x="54" y="79"/>
                  </a:lnTo>
                  <a:lnTo>
                    <a:pt x="53" y="80"/>
                  </a:lnTo>
                  <a:lnTo>
                    <a:pt x="51" y="81"/>
                  </a:lnTo>
                  <a:lnTo>
                    <a:pt x="50" y="82"/>
                  </a:lnTo>
                  <a:lnTo>
                    <a:pt x="49" y="83"/>
                  </a:lnTo>
                  <a:lnTo>
                    <a:pt x="47" y="84"/>
                  </a:lnTo>
                  <a:lnTo>
                    <a:pt x="46" y="84"/>
                  </a:lnTo>
                  <a:lnTo>
                    <a:pt x="46" y="85"/>
                  </a:lnTo>
                  <a:lnTo>
                    <a:pt x="45" y="85"/>
                  </a:lnTo>
                  <a:lnTo>
                    <a:pt x="44" y="85"/>
                  </a:lnTo>
                  <a:close/>
                </a:path>
              </a:pathLst>
            </a:custGeom>
            <a:solidFill>
              <a:srgbClr val="F8C400"/>
            </a:solidFill>
            <a:ln w="9525">
              <a:noFill/>
              <a:round/>
              <a:headEnd/>
              <a:tailEnd/>
            </a:ln>
          </p:spPr>
          <p:txBody>
            <a:bodyPr/>
            <a:lstStyle/>
            <a:p>
              <a:endParaRPr lang="en-US"/>
            </a:p>
          </p:txBody>
        </p:sp>
        <p:sp>
          <p:nvSpPr>
            <p:cNvPr id="26761" name="Freeform 545"/>
            <p:cNvSpPr>
              <a:spLocks/>
            </p:cNvSpPr>
            <p:nvPr/>
          </p:nvSpPr>
          <p:spPr bwMode="auto">
            <a:xfrm>
              <a:off x="1433" y="947"/>
              <a:ext cx="23" cy="20"/>
            </a:xfrm>
            <a:custGeom>
              <a:avLst/>
              <a:gdLst>
                <a:gd name="T0" fmla="*/ 7 w 23"/>
                <a:gd name="T1" fmla="*/ 20 h 20"/>
                <a:gd name="T2" fmla="*/ 6 w 23"/>
                <a:gd name="T3" fmla="*/ 19 h 20"/>
                <a:gd name="T4" fmla="*/ 4 w 23"/>
                <a:gd name="T5" fmla="*/ 18 h 20"/>
                <a:gd name="T6" fmla="*/ 3 w 23"/>
                <a:gd name="T7" fmla="*/ 17 h 20"/>
                <a:gd name="T8" fmla="*/ 2 w 23"/>
                <a:gd name="T9" fmla="*/ 16 h 20"/>
                <a:gd name="T10" fmla="*/ 1 w 23"/>
                <a:gd name="T11" fmla="*/ 15 h 20"/>
                <a:gd name="T12" fmla="*/ 1 w 23"/>
                <a:gd name="T13" fmla="*/ 14 h 20"/>
                <a:gd name="T14" fmla="*/ 0 w 23"/>
                <a:gd name="T15" fmla="*/ 12 h 20"/>
                <a:gd name="T16" fmla="*/ 0 w 23"/>
                <a:gd name="T17" fmla="*/ 11 h 20"/>
                <a:gd name="T18" fmla="*/ 0 w 23"/>
                <a:gd name="T19" fmla="*/ 10 h 20"/>
                <a:gd name="T20" fmla="*/ 1 w 23"/>
                <a:gd name="T21" fmla="*/ 9 h 20"/>
                <a:gd name="T22" fmla="*/ 1 w 23"/>
                <a:gd name="T23" fmla="*/ 8 h 20"/>
                <a:gd name="T24" fmla="*/ 1 w 23"/>
                <a:gd name="T25" fmla="*/ 7 h 20"/>
                <a:gd name="T26" fmla="*/ 2 w 23"/>
                <a:gd name="T27" fmla="*/ 6 h 20"/>
                <a:gd name="T28" fmla="*/ 3 w 23"/>
                <a:gd name="T29" fmla="*/ 5 h 20"/>
                <a:gd name="T30" fmla="*/ 4 w 23"/>
                <a:gd name="T31" fmla="*/ 4 h 20"/>
                <a:gd name="T32" fmla="*/ 5 w 23"/>
                <a:gd name="T33" fmla="*/ 3 h 20"/>
                <a:gd name="T34" fmla="*/ 6 w 23"/>
                <a:gd name="T35" fmla="*/ 2 h 20"/>
                <a:gd name="T36" fmla="*/ 7 w 23"/>
                <a:gd name="T37" fmla="*/ 2 h 20"/>
                <a:gd name="T38" fmla="*/ 8 w 23"/>
                <a:gd name="T39" fmla="*/ 1 h 20"/>
                <a:gd name="T40" fmla="*/ 9 w 23"/>
                <a:gd name="T41" fmla="*/ 0 h 20"/>
                <a:gd name="T42" fmla="*/ 10 w 23"/>
                <a:gd name="T43" fmla="*/ 0 h 20"/>
                <a:gd name="T44" fmla="*/ 12 w 23"/>
                <a:gd name="T45" fmla="*/ 0 h 20"/>
                <a:gd name="T46" fmla="*/ 13 w 23"/>
                <a:gd name="T47" fmla="*/ 0 h 20"/>
                <a:gd name="T48" fmla="*/ 14 w 23"/>
                <a:gd name="T49" fmla="*/ 0 h 20"/>
                <a:gd name="T50" fmla="*/ 15 w 23"/>
                <a:gd name="T51" fmla="*/ 0 h 20"/>
                <a:gd name="T52" fmla="*/ 17 w 23"/>
                <a:gd name="T53" fmla="*/ 0 h 20"/>
                <a:gd name="T54" fmla="*/ 18 w 23"/>
                <a:gd name="T55" fmla="*/ 1 h 20"/>
                <a:gd name="T56" fmla="*/ 19 w 23"/>
                <a:gd name="T57" fmla="*/ 2 h 20"/>
                <a:gd name="T58" fmla="*/ 20 w 23"/>
                <a:gd name="T59" fmla="*/ 3 h 20"/>
                <a:gd name="T60" fmla="*/ 21 w 23"/>
                <a:gd name="T61" fmla="*/ 4 h 20"/>
                <a:gd name="T62" fmla="*/ 22 w 23"/>
                <a:gd name="T63" fmla="*/ 5 h 20"/>
                <a:gd name="T64" fmla="*/ 23 w 23"/>
                <a:gd name="T65" fmla="*/ 7 h 20"/>
                <a:gd name="T66" fmla="*/ 23 w 23"/>
                <a:gd name="T67" fmla="*/ 9 h 20"/>
                <a:gd name="T68" fmla="*/ 22 w 23"/>
                <a:gd name="T69" fmla="*/ 10 h 20"/>
                <a:gd name="T70" fmla="*/ 22 w 23"/>
                <a:gd name="T71" fmla="*/ 12 h 20"/>
                <a:gd name="T72" fmla="*/ 22 w 23"/>
                <a:gd name="T73" fmla="*/ 13 h 20"/>
                <a:gd name="T74" fmla="*/ 21 w 23"/>
                <a:gd name="T75" fmla="*/ 14 h 20"/>
                <a:gd name="T76" fmla="*/ 21 w 23"/>
                <a:gd name="T77" fmla="*/ 15 h 20"/>
                <a:gd name="T78" fmla="*/ 21 w 23"/>
                <a:gd name="T79" fmla="*/ 15 h 20"/>
                <a:gd name="T80" fmla="*/ 21 w 23"/>
                <a:gd name="T81" fmla="*/ 16 h 20"/>
                <a:gd name="T82" fmla="*/ 20 w 23"/>
                <a:gd name="T83" fmla="*/ 16 h 20"/>
                <a:gd name="T84" fmla="*/ 20 w 23"/>
                <a:gd name="T85" fmla="*/ 16 h 20"/>
                <a:gd name="T86" fmla="*/ 19 w 23"/>
                <a:gd name="T87" fmla="*/ 17 h 20"/>
                <a:gd name="T88" fmla="*/ 19 w 23"/>
                <a:gd name="T89" fmla="*/ 17 h 20"/>
                <a:gd name="T90" fmla="*/ 19 w 23"/>
                <a:gd name="T91" fmla="*/ 18 h 20"/>
                <a:gd name="T92" fmla="*/ 18 w 23"/>
                <a:gd name="T93" fmla="*/ 18 h 20"/>
                <a:gd name="T94" fmla="*/ 17 w 23"/>
                <a:gd name="T95" fmla="*/ 18 h 20"/>
                <a:gd name="T96" fmla="*/ 17 w 23"/>
                <a:gd name="T97" fmla="*/ 19 h 20"/>
                <a:gd name="T98" fmla="*/ 16 w 23"/>
                <a:gd name="T99" fmla="*/ 19 h 20"/>
                <a:gd name="T100" fmla="*/ 14 w 23"/>
                <a:gd name="T101" fmla="*/ 19 h 20"/>
                <a:gd name="T102" fmla="*/ 13 w 23"/>
                <a:gd name="T103" fmla="*/ 20 h 20"/>
                <a:gd name="T104" fmla="*/ 11 w 23"/>
                <a:gd name="T105" fmla="*/ 20 h 20"/>
                <a:gd name="T106" fmla="*/ 9 w 23"/>
                <a:gd name="T107" fmla="*/ 20 h 20"/>
                <a:gd name="T108" fmla="*/ 7 w 23"/>
                <a:gd name="T109" fmla="*/ 20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
                <a:gd name="T166" fmla="*/ 0 h 20"/>
                <a:gd name="T167" fmla="*/ 23 w 23"/>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 h="20">
                  <a:moveTo>
                    <a:pt x="7" y="20"/>
                  </a:moveTo>
                  <a:lnTo>
                    <a:pt x="6" y="19"/>
                  </a:lnTo>
                  <a:lnTo>
                    <a:pt x="4" y="18"/>
                  </a:lnTo>
                  <a:lnTo>
                    <a:pt x="3" y="17"/>
                  </a:lnTo>
                  <a:lnTo>
                    <a:pt x="2" y="16"/>
                  </a:lnTo>
                  <a:lnTo>
                    <a:pt x="1" y="15"/>
                  </a:lnTo>
                  <a:lnTo>
                    <a:pt x="1" y="14"/>
                  </a:lnTo>
                  <a:lnTo>
                    <a:pt x="0" y="12"/>
                  </a:lnTo>
                  <a:lnTo>
                    <a:pt x="0" y="11"/>
                  </a:lnTo>
                  <a:lnTo>
                    <a:pt x="0" y="10"/>
                  </a:lnTo>
                  <a:lnTo>
                    <a:pt x="1" y="9"/>
                  </a:lnTo>
                  <a:lnTo>
                    <a:pt x="1" y="8"/>
                  </a:lnTo>
                  <a:lnTo>
                    <a:pt x="1" y="7"/>
                  </a:lnTo>
                  <a:lnTo>
                    <a:pt x="2" y="6"/>
                  </a:lnTo>
                  <a:lnTo>
                    <a:pt x="3" y="5"/>
                  </a:lnTo>
                  <a:lnTo>
                    <a:pt x="4" y="4"/>
                  </a:lnTo>
                  <a:lnTo>
                    <a:pt x="5" y="3"/>
                  </a:lnTo>
                  <a:lnTo>
                    <a:pt x="6" y="2"/>
                  </a:lnTo>
                  <a:lnTo>
                    <a:pt x="7" y="2"/>
                  </a:lnTo>
                  <a:lnTo>
                    <a:pt x="8" y="1"/>
                  </a:lnTo>
                  <a:lnTo>
                    <a:pt x="9" y="0"/>
                  </a:lnTo>
                  <a:lnTo>
                    <a:pt x="10" y="0"/>
                  </a:lnTo>
                  <a:lnTo>
                    <a:pt x="12" y="0"/>
                  </a:lnTo>
                  <a:lnTo>
                    <a:pt x="13" y="0"/>
                  </a:lnTo>
                  <a:lnTo>
                    <a:pt x="14" y="0"/>
                  </a:lnTo>
                  <a:lnTo>
                    <a:pt x="15" y="0"/>
                  </a:lnTo>
                  <a:lnTo>
                    <a:pt x="17" y="0"/>
                  </a:lnTo>
                  <a:lnTo>
                    <a:pt x="18" y="1"/>
                  </a:lnTo>
                  <a:lnTo>
                    <a:pt x="19" y="2"/>
                  </a:lnTo>
                  <a:lnTo>
                    <a:pt x="20" y="3"/>
                  </a:lnTo>
                  <a:lnTo>
                    <a:pt x="21" y="4"/>
                  </a:lnTo>
                  <a:lnTo>
                    <a:pt x="22" y="5"/>
                  </a:lnTo>
                  <a:lnTo>
                    <a:pt x="23" y="7"/>
                  </a:lnTo>
                  <a:lnTo>
                    <a:pt x="23" y="9"/>
                  </a:lnTo>
                  <a:lnTo>
                    <a:pt x="22" y="10"/>
                  </a:lnTo>
                  <a:lnTo>
                    <a:pt x="22" y="12"/>
                  </a:lnTo>
                  <a:lnTo>
                    <a:pt x="22" y="13"/>
                  </a:lnTo>
                  <a:lnTo>
                    <a:pt x="21" y="14"/>
                  </a:lnTo>
                  <a:lnTo>
                    <a:pt x="21" y="15"/>
                  </a:lnTo>
                  <a:lnTo>
                    <a:pt x="21" y="16"/>
                  </a:lnTo>
                  <a:lnTo>
                    <a:pt x="20" y="16"/>
                  </a:lnTo>
                  <a:lnTo>
                    <a:pt x="19" y="17"/>
                  </a:lnTo>
                  <a:lnTo>
                    <a:pt x="19" y="18"/>
                  </a:lnTo>
                  <a:lnTo>
                    <a:pt x="18" y="18"/>
                  </a:lnTo>
                  <a:lnTo>
                    <a:pt x="17" y="18"/>
                  </a:lnTo>
                  <a:lnTo>
                    <a:pt x="17" y="19"/>
                  </a:lnTo>
                  <a:lnTo>
                    <a:pt x="16" y="19"/>
                  </a:lnTo>
                  <a:lnTo>
                    <a:pt x="14" y="19"/>
                  </a:lnTo>
                  <a:lnTo>
                    <a:pt x="13" y="20"/>
                  </a:lnTo>
                  <a:lnTo>
                    <a:pt x="11" y="20"/>
                  </a:lnTo>
                  <a:lnTo>
                    <a:pt x="9" y="20"/>
                  </a:lnTo>
                  <a:lnTo>
                    <a:pt x="7" y="20"/>
                  </a:lnTo>
                  <a:close/>
                </a:path>
              </a:pathLst>
            </a:custGeom>
            <a:solidFill>
              <a:srgbClr val="F8C400"/>
            </a:solidFill>
            <a:ln w="9525">
              <a:noFill/>
              <a:round/>
              <a:headEnd/>
              <a:tailEnd/>
            </a:ln>
          </p:spPr>
          <p:txBody>
            <a:bodyPr/>
            <a:lstStyle/>
            <a:p>
              <a:endParaRPr lang="en-US"/>
            </a:p>
          </p:txBody>
        </p:sp>
        <p:sp>
          <p:nvSpPr>
            <p:cNvPr id="26762" name="Freeform 546"/>
            <p:cNvSpPr>
              <a:spLocks/>
            </p:cNvSpPr>
            <p:nvPr/>
          </p:nvSpPr>
          <p:spPr bwMode="auto">
            <a:xfrm>
              <a:off x="511" y="941"/>
              <a:ext cx="21" cy="21"/>
            </a:xfrm>
            <a:custGeom>
              <a:avLst/>
              <a:gdLst>
                <a:gd name="T0" fmla="*/ 8 w 21"/>
                <a:gd name="T1" fmla="*/ 20 h 21"/>
                <a:gd name="T2" fmla="*/ 6 w 21"/>
                <a:gd name="T3" fmla="*/ 19 h 21"/>
                <a:gd name="T4" fmla="*/ 4 w 21"/>
                <a:gd name="T5" fmla="*/ 18 h 21"/>
                <a:gd name="T6" fmla="*/ 3 w 21"/>
                <a:gd name="T7" fmla="*/ 17 h 21"/>
                <a:gd name="T8" fmla="*/ 2 w 21"/>
                <a:gd name="T9" fmla="*/ 16 h 21"/>
                <a:gd name="T10" fmla="*/ 1 w 21"/>
                <a:gd name="T11" fmla="*/ 14 h 21"/>
                <a:gd name="T12" fmla="*/ 0 w 21"/>
                <a:gd name="T13" fmla="*/ 13 h 21"/>
                <a:gd name="T14" fmla="*/ 0 w 21"/>
                <a:gd name="T15" fmla="*/ 12 h 21"/>
                <a:gd name="T16" fmla="*/ 0 w 21"/>
                <a:gd name="T17" fmla="*/ 10 h 21"/>
                <a:gd name="T18" fmla="*/ 1 w 21"/>
                <a:gd name="T19" fmla="*/ 9 h 21"/>
                <a:gd name="T20" fmla="*/ 1 w 21"/>
                <a:gd name="T21" fmla="*/ 7 h 21"/>
                <a:gd name="T22" fmla="*/ 2 w 21"/>
                <a:gd name="T23" fmla="*/ 6 h 21"/>
                <a:gd name="T24" fmla="*/ 3 w 21"/>
                <a:gd name="T25" fmla="*/ 4 h 21"/>
                <a:gd name="T26" fmla="*/ 4 w 21"/>
                <a:gd name="T27" fmla="*/ 3 h 21"/>
                <a:gd name="T28" fmla="*/ 6 w 21"/>
                <a:gd name="T29" fmla="*/ 2 h 21"/>
                <a:gd name="T30" fmla="*/ 8 w 21"/>
                <a:gd name="T31" fmla="*/ 1 h 21"/>
                <a:gd name="T32" fmla="*/ 10 w 21"/>
                <a:gd name="T33" fmla="*/ 0 h 21"/>
                <a:gd name="T34" fmla="*/ 12 w 21"/>
                <a:gd name="T35" fmla="*/ 0 h 21"/>
                <a:gd name="T36" fmla="*/ 14 w 21"/>
                <a:gd name="T37" fmla="*/ 1 h 21"/>
                <a:gd name="T38" fmla="*/ 16 w 21"/>
                <a:gd name="T39" fmla="*/ 1 h 21"/>
                <a:gd name="T40" fmla="*/ 17 w 21"/>
                <a:gd name="T41" fmla="*/ 2 h 21"/>
                <a:gd name="T42" fmla="*/ 18 w 21"/>
                <a:gd name="T43" fmla="*/ 3 h 21"/>
                <a:gd name="T44" fmla="*/ 19 w 21"/>
                <a:gd name="T45" fmla="*/ 4 h 21"/>
                <a:gd name="T46" fmla="*/ 20 w 21"/>
                <a:gd name="T47" fmla="*/ 5 h 21"/>
                <a:gd name="T48" fmla="*/ 21 w 21"/>
                <a:gd name="T49" fmla="*/ 6 h 21"/>
                <a:gd name="T50" fmla="*/ 21 w 21"/>
                <a:gd name="T51" fmla="*/ 7 h 21"/>
                <a:gd name="T52" fmla="*/ 21 w 21"/>
                <a:gd name="T53" fmla="*/ 8 h 21"/>
                <a:gd name="T54" fmla="*/ 21 w 21"/>
                <a:gd name="T55" fmla="*/ 10 h 21"/>
                <a:gd name="T56" fmla="*/ 20 w 21"/>
                <a:gd name="T57" fmla="*/ 12 h 21"/>
                <a:gd name="T58" fmla="*/ 19 w 21"/>
                <a:gd name="T59" fmla="*/ 16 h 21"/>
                <a:gd name="T60" fmla="*/ 16 w 21"/>
                <a:gd name="T61" fmla="*/ 18 h 21"/>
                <a:gd name="T62" fmla="*/ 11 w 21"/>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1"/>
                <a:gd name="T98" fmla="*/ 21 w 2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1">
                  <a:moveTo>
                    <a:pt x="9" y="21"/>
                  </a:moveTo>
                  <a:lnTo>
                    <a:pt x="8" y="20"/>
                  </a:lnTo>
                  <a:lnTo>
                    <a:pt x="7" y="20"/>
                  </a:lnTo>
                  <a:lnTo>
                    <a:pt x="6" y="19"/>
                  </a:lnTo>
                  <a:lnTo>
                    <a:pt x="5" y="19"/>
                  </a:lnTo>
                  <a:lnTo>
                    <a:pt x="4" y="18"/>
                  </a:lnTo>
                  <a:lnTo>
                    <a:pt x="4" y="17"/>
                  </a:lnTo>
                  <a:lnTo>
                    <a:pt x="3" y="17"/>
                  </a:lnTo>
                  <a:lnTo>
                    <a:pt x="2" y="16"/>
                  </a:lnTo>
                  <a:lnTo>
                    <a:pt x="1" y="15"/>
                  </a:lnTo>
                  <a:lnTo>
                    <a:pt x="1" y="14"/>
                  </a:lnTo>
                  <a:lnTo>
                    <a:pt x="0" y="13"/>
                  </a:lnTo>
                  <a:lnTo>
                    <a:pt x="0" y="12"/>
                  </a:lnTo>
                  <a:lnTo>
                    <a:pt x="0" y="11"/>
                  </a:lnTo>
                  <a:lnTo>
                    <a:pt x="0" y="10"/>
                  </a:lnTo>
                  <a:lnTo>
                    <a:pt x="0" y="9"/>
                  </a:lnTo>
                  <a:lnTo>
                    <a:pt x="1" y="9"/>
                  </a:lnTo>
                  <a:lnTo>
                    <a:pt x="1" y="8"/>
                  </a:lnTo>
                  <a:lnTo>
                    <a:pt x="1" y="7"/>
                  </a:lnTo>
                  <a:lnTo>
                    <a:pt x="2" y="6"/>
                  </a:lnTo>
                  <a:lnTo>
                    <a:pt x="2" y="5"/>
                  </a:lnTo>
                  <a:lnTo>
                    <a:pt x="3" y="4"/>
                  </a:lnTo>
                  <a:lnTo>
                    <a:pt x="4" y="4"/>
                  </a:lnTo>
                  <a:lnTo>
                    <a:pt x="4" y="3"/>
                  </a:lnTo>
                  <a:lnTo>
                    <a:pt x="5" y="2"/>
                  </a:lnTo>
                  <a:lnTo>
                    <a:pt x="6" y="2"/>
                  </a:lnTo>
                  <a:lnTo>
                    <a:pt x="7" y="1"/>
                  </a:lnTo>
                  <a:lnTo>
                    <a:pt x="8" y="1"/>
                  </a:lnTo>
                  <a:lnTo>
                    <a:pt x="9" y="0"/>
                  </a:lnTo>
                  <a:lnTo>
                    <a:pt x="10" y="0"/>
                  </a:lnTo>
                  <a:lnTo>
                    <a:pt x="11" y="0"/>
                  </a:lnTo>
                  <a:lnTo>
                    <a:pt x="12" y="0"/>
                  </a:lnTo>
                  <a:lnTo>
                    <a:pt x="13" y="1"/>
                  </a:lnTo>
                  <a:lnTo>
                    <a:pt x="14" y="1"/>
                  </a:lnTo>
                  <a:lnTo>
                    <a:pt x="15" y="1"/>
                  </a:lnTo>
                  <a:lnTo>
                    <a:pt x="16" y="1"/>
                  </a:lnTo>
                  <a:lnTo>
                    <a:pt x="17" y="2"/>
                  </a:lnTo>
                  <a:lnTo>
                    <a:pt x="18" y="2"/>
                  </a:lnTo>
                  <a:lnTo>
                    <a:pt x="18" y="3"/>
                  </a:lnTo>
                  <a:lnTo>
                    <a:pt x="19" y="3"/>
                  </a:lnTo>
                  <a:lnTo>
                    <a:pt x="19" y="4"/>
                  </a:lnTo>
                  <a:lnTo>
                    <a:pt x="20" y="4"/>
                  </a:lnTo>
                  <a:lnTo>
                    <a:pt x="20" y="5"/>
                  </a:lnTo>
                  <a:lnTo>
                    <a:pt x="21" y="6"/>
                  </a:lnTo>
                  <a:lnTo>
                    <a:pt x="21" y="7"/>
                  </a:lnTo>
                  <a:lnTo>
                    <a:pt x="21" y="8"/>
                  </a:lnTo>
                  <a:lnTo>
                    <a:pt x="21" y="9"/>
                  </a:lnTo>
                  <a:lnTo>
                    <a:pt x="21" y="10"/>
                  </a:lnTo>
                  <a:lnTo>
                    <a:pt x="20" y="12"/>
                  </a:lnTo>
                  <a:lnTo>
                    <a:pt x="20" y="14"/>
                  </a:lnTo>
                  <a:lnTo>
                    <a:pt x="19" y="16"/>
                  </a:lnTo>
                  <a:lnTo>
                    <a:pt x="18" y="17"/>
                  </a:lnTo>
                  <a:lnTo>
                    <a:pt x="16" y="18"/>
                  </a:lnTo>
                  <a:lnTo>
                    <a:pt x="14" y="19"/>
                  </a:lnTo>
                  <a:lnTo>
                    <a:pt x="11" y="20"/>
                  </a:lnTo>
                  <a:lnTo>
                    <a:pt x="9" y="21"/>
                  </a:lnTo>
                  <a:close/>
                </a:path>
              </a:pathLst>
            </a:custGeom>
            <a:solidFill>
              <a:srgbClr val="F8C400"/>
            </a:solidFill>
            <a:ln w="9525">
              <a:noFill/>
              <a:round/>
              <a:headEnd/>
              <a:tailEnd/>
            </a:ln>
          </p:spPr>
          <p:txBody>
            <a:bodyPr/>
            <a:lstStyle/>
            <a:p>
              <a:endParaRPr lang="en-US"/>
            </a:p>
          </p:txBody>
        </p:sp>
        <p:sp>
          <p:nvSpPr>
            <p:cNvPr id="26763" name="Freeform 547"/>
            <p:cNvSpPr>
              <a:spLocks/>
            </p:cNvSpPr>
            <p:nvPr/>
          </p:nvSpPr>
          <p:spPr bwMode="auto">
            <a:xfrm>
              <a:off x="982" y="938"/>
              <a:ext cx="42" cy="12"/>
            </a:xfrm>
            <a:custGeom>
              <a:avLst/>
              <a:gdLst>
                <a:gd name="T0" fmla="*/ 24 w 42"/>
                <a:gd name="T1" fmla="*/ 12 h 12"/>
                <a:gd name="T2" fmla="*/ 21 w 42"/>
                <a:gd name="T3" fmla="*/ 11 h 12"/>
                <a:gd name="T4" fmla="*/ 18 w 42"/>
                <a:gd name="T5" fmla="*/ 11 h 12"/>
                <a:gd name="T6" fmla="*/ 15 w 42"/>
                <a:gd name="T7" fmla="*/ 10 h 12"/>
                <a:gd name="T8" fmla="*/ 12 w 42"/>
                <a:gd name="T9" fmla="*/ 10 h 12"/>
                <a:gd name="T10" fmla="*/ 9 w 42"/>
                <a:gd name="T11" fmla="*/ 9 h 12"/>
                <a:gd name="T12" fmla="*/ 6 w 42"/>
                <a:gd name="T13" fmla="*/ 9 h 12"/>
                <a:gd name="T14" fmla="*/ 3 w 42"/>
                <a:gd name="T15" fmla="*/ 8 h 12"/>
                <a:gd name="T16" fmla="*/ 0 w 42"/>
                <a:gd name="T17" fmla="*/ 8 h 12"/>
                <a:gd name="T18" fmla="*/ 0 w 42"/>
                <a:gd name="T19" fmla="*/ 8 h 12"/>
                <a:gd name="T20" fmla="*/ 1 w 42"/>
                <a:gd name="T21" fmla="*/ 7 h 12"/>
                <a:gd name="T22" fmla="*/ 3 w 42"/>
                <a:gd name="T23" fmla="*/ 7 h 12"/>
                <a:gd name="T24" fmla="*/ 6 w 42"/>
                <a:gd name="T25" fmla="*/ 6 h 12"/>
                <a:gd name="T26" fmla="*/ 11 w 42"/>
                <a:gd name="T27" fmla="*/ 6 h 12"/>
                <a:gd name="T28" fmla="*/ 17 w 42"/>
                <a:gd name="T29" fmla="*/ 4 h 12"/>
                <a:gd name="T30" fmla="*/ 27 w 42"/>
                <a:gd name="T31" fmla="*/ 3 h 12"/>
                <a:gd name="T32" fmla="*/ 39 w 42"/>
                <a:gd name="T33" fmla="*/ 0 h 12"/>
                <a:gd name="T34" fmla="*/ 40 w 42"/>
                <a:gd name="T35" fmla="*/ 0 h 12"/>
                <a:gd name="T36" fmla="*/ 41 w 42"/>
                <a:gd name="T37" fmla="*/ 0 h 12"/>
                <a:gd name="T38" fmla="*/ 42 w 42"/>
                <a:gd name="T39" fmla="*/ 1 h 12"/>
                <a:gd name="T40" fmla="*/ 42 w 42"/>
                <a:gd name="T41" fmla="*/ 1 h 12"/>
                <a:gd name="T42" fmla="*/ 42 w 42"/>
                <a:gd name="T43" fmla="*/ 1 h 12"/>
                <a:gd name="T44" fmla="*/ 41 w 42"/>
                <a:gd name="T45" fmla="*/ 2 h 12"/>
                <a:gd name="T46" fmla="*/ 40 w 42"/>
                <a:gd name="T47" fmla="*/ 2 h 12"/>
                <a:gd name="T48" fmla="*/ 39 w 42"/>
                <a:gd name="T49" fmla="*/ 3 h 12"/>
                <a:gd name="T50" fmla="*/ 38 w 42"/>
                <a:gd name="T51" fmla="*/ 4 h 12"/>
                <a:gd name="T52" fmla="*/ 36 w 42"/>
                <a:gd name="T53" fmla="*/ 6 h 12"/>
                <a:gd name="T54" fmla="*/ 35 w 42"/>
                <a:gd name="T55" fmla="*/ 7 h 12"/>
                <a:gd name="T56" fmla="*/ 33 w 42"/>
                <a:gd name="T57" fmla="*/ 9 h 12"/>
                <a:gd name="T58" fmla="*/ 32 w 42"/>
                <a:gd name="T59" fmla="*/ 10 h 12"/>
                <a:gd name="T60" fmla="*/ 31 w 42"/>
                <a:gd name="T61" fmla="*/ 11 h 12"/>
                <a:gd name="T62" fmla="*/ 29 w 42"/>
                <a:gd name="T63" fmla="*/ 11 h 12"/>
                <a:gd name="T64" fmla="*/ 27 w 42"/>
                <a:gd name="T65" fmla="*/ 11 h 12"/>
                <a:gd name="T66" fmla="*/ 26 w 42"/>
                <a:gd name="T67" fmla="*/ 12 h 12"/>
                <a:gd name="T68" fmla="*/ 24 w 42"/>
                <a:gd name="T69" fmla="*/ 12 h 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12"/>
                <a:gd name="T107" fmla="*/ 42 w 42"/>
                <a:gd name="T108" fmla="*/ 12 h 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12">
                  <a:moveTo>
                    <a:pt x="24" y="12"/>
                  </a:moveTo>
                  <a:lnTo>
                    <a:pt x="21" y="11"/>
                  </a:lnTo>
                  <a:lnTo>
                    <a:pt x="18" y="11"/>
                  </a:lnTo>
                  <a:lnTo>
                    <a:pt x="15" y="10"/>
                  </a:lnTo>
                  <a:lnTo>
                    <a:pt x="12" y="10"/>
                  </a:lnTo>
                  <a:lnTo>
                    <a:pt x="9" y="9"/>
                  </a:lnTo>
                  <a:lnTo>
                    <a:pt x="6" y="9"/>
                  </a:lnTo>
                  <a:lnTo>
                    <a:pt x="3" y="8"/>
                  </a:lnTo>
                  <a:lnTo>
                    <a:pt x="0" y="8"/>
                  </a:lnTo>
                  <a:lnTo>
                    <a:pt x="1" y="7"/>
                  </a:lnTo>
                  <a:lnTo>
                    <a:pt x="3" y="7"/>
                  </a:lnTo>
                  <a:lnTo>
                    <a:pt x="6" y="6"/>
                  </a:lnTo>
                  <a:lnTo>
                    <a:pt x="11" y="6"/>
                  </a:lnTo>
                  <a:lnTo>
                    <a:pt x="17" y="4"/>
                  </a:lnTo>
                  <a:lnTo>
                    <a:pt x="27" y="3"/>
                  </a:lnTo>
                  <a:lnTo>
                    <a:pt x="39" y="0"/>
                  </a:lnTo>
                  <a:lnTo>
                    <a:pt x="40" y="0"/>
                  </a:lnTo>
                  <a:lnTo>
                    <a:pt x="41" y="0"/>
                  </a:lnTo>
                  <a:lnTo>
                    <a:pt x="42" y="1"/>
                  </a:lnTo>
                  <a:lnTo>
                    <a:pt x="41" y="2"/>
                  </a:lnTo>
                  <a:lnTo>
                    <a:pt x="40" y="2"/>
                  </a:lnTo>
                  <a:lnTo>
                    <a:pt x="39" y="3"/>
                  </a:lnTo>
                  <a:lnTo>
                    <a:pt x="38" y="4"/>
                  </a:lnTo>
                  <a:lnTo>
                    <a:pt x="36" y="6"/>
                  </a:lnTo>
                  <a:lnTo>
                    <a:pt x="35" y="7"/>
                  </a:lnTo>
                  <a:lnTo>
                    <a:pt x="33" y="9"/>
                  </a:lnTo>
                  <a:lnTo>
                    <a:pt x="32" y="10"/>
                  </a:lnTo>
                  <a:lnTo>
                    <a:pt x="31" y="11"/>
                  </a:lnTo>
                  <a:lnTo>
                    <a:pt x="29" y="11"/>
                  </a:lnTo>
                  <a:lnTo>
                    <a:pt x="27" y="11"/>
                  </a:lnTo>
                  <a:lnTo>
                    <a:pt x="26" y="12"/>
                  </a:lnTo>
                  <a:lnTo>
                    <a:pt x="24" y="12"/>
                  </a:lnTo>
                  <a:close/>
                </a:path>
              </a:pathLst>
            </a:custGeom>
            <a:solidFill>
              <a:srgbClr val="007CC3"/>
            </a:solidFill>
            <a:ln w="9525">
              <a:noFill/>
              <a:round/>
              <a:headEnd/>
              <a:tailEnd/>
            </a:ln>
          </p:spPr>
          <p:txBody>
            <a:bodyPr/>
            <a:lstStyle/>
            <a:p>
              <a:endParaRPr lang="en-US"/>
            </a:p>
          </p:txBody>
        </p:sp>
        <p:sp>
          <p:nvSpPr>
            <p:cNvPr id="26764" name="Freeform 548"/>
            <p:cNvSpPr>
              <a:spLocks/>
            </p:cNvSpPr>
            <p:nvPr/>
          </p:nvSpPr>
          <p:spPr bwMode="auto">
            <a:xfrm>
              <a:off x="1415" y="926"/>
              <a:ext cx="22" cy="20"/>
            </a:xfrm>
            <a:custGeom>
              <a:avLst/>
              <a:gdLst>
                <a:gd name="T0" fmla="*/ 7 w 22"/>
                <a:gd name="T1" fmla="*/ 20 h 20"/>
                <a:gd name="T2" fmla="*/ 5 w 22"/>
                <a:gd name="T3" fmla="*/ 19 h 20"/>
                <a:gd name="T4" fmla="*/ 2 w 22"/>
                <a:gd name="T5" fmla="*/ 17 h 20"/>
                <a:gd name="T6" fmla="*/ 1 w 22"/>
                <a:gd name="T7" fmla="*/ 15 h 20"/>
                <a:gd name="T8" fmla="*/ 0 w 22"/>
                <a:gd name="T9" fmla="*/ 12 h 20"/>
                <a:gd name="T10" fmla="*/ 0 w 22"/>
                <a:gd name="T11" fmla="*/ 11 h 20"/>
                <a:gd name="T12" fmla="*/ 0 w 22"/>
                <a:gd name="T13" fmla="*/ 9 h 20"/>
                <a:gd name="T14" fmla="*/ 1 w 22"/>
                <a:gd name="T15" fmla="*/ 7 h 20"/>
                <a:gd name="T16" fmla="*/ 1 w 22"/>
                <a:gd name="T17" fmla="*/ 5 h 20"/>
                <a:gd name="T18" fmla="*/ 2 w 22"/>
                <a:gd name="T19" fmla="*/ 4 h 20"/>
                <a:gd name="T20" fmla="*/ 4 w 22"/>
                <a:gd name="T21" fmla="*/ 3 h 20"/>
                <a:gd name="T22" fmla="*/ 5 w 22"/>
                <a:gd name="T23" fmla="*/ 2 h 20"/>
                <a:gd name="T24" fmla="*/ 7 w 22"/>
                <a:gd name="T25" fmla="*/ 1 h 20"/>
                <a:gd name="T26" fmla="*/ 9 w 22"/>
                <a:gd name="T27" fmla="*/ 1 h 20"/>
                <a:gd name="T28" fmla="*/ 11 w 22"/>
                <a:gd name="T29" fmla="*/ 0 h 20"/>
                <a:gd name="T30" fmla="*/ 13 w 22"/>
                <a:gd name="T31" fmla="*/ 0 h 20"/>
                <a:gd name="T32" fmla="*/ 15 w 22"/>
                <a:gd name="T33" fmla="*/ 1 h 20"/>
                <a:gd name="T34" fmla="*/ 18 w 22"/>
                <a:gd name="T35" fmla="*/ 2 h 20"/>
                <a:gd name="T36" fmla="*/ 19 w 22"/>
                <a:gd name="T37" fmla="*/ 3 h 20"/>
                <a:gd name="T38" fmla="*/ 21 w 22"/>
                <a:gd name="T39" fmla="*/ 5 h 20"/>
                <a:gd name="T40" fmla="*/ 21 w 22"/>
                <a:gd name="T41" fmla="*/ 7 h 20"/>
                <a:gd name="T42" fmla="*/ 22 w 22"/>
                <a:gd name="T43" fmla="*/ 8 h 20"/>
                <a:gd name="T44" fmla="*/ 22 w 22"/>
                <a:gd name="T45" fmla="*/ 10 h 20"/>
                <a:gd name="T46" fmla="*/ 22 w 22"/>
                <a:gd name="T47" fmla="*/ 11 h 20"/>
                <a:gd name="T48" fmla="*/ 21 w 22"/>
                <a:gd name="T49" fmla="*/ 13 h 20"/>
                <a:gd name="T50" fmla="*/ 21 w 22"/>
                <a:gd name="T51" fmla="*/ 14 h 20"/>
                <a:gd name="T52" fmla="*/ 20 w 22"/>
                <a:gd name="T53" fmla="*/ 15 h 20"/>
                <a:gd name="T54" fmla="*/ 19 w 22"/>
                <a:gd name="T55" fmla="*/ 16 h 20"/>
                <a:gd name="T56" fmla="*/ 17 w 22"/>
                <a:gd name="T57" fmla="*/ 17 h 20"/>
                <a:gd name="T58" fmla="*/ 16 w 22"/>
                <a:gd name="T59" fmla="*/ 18 h 20"/>
                <a:gd name="T60" fmla="*/ 14 w 22"/>
                <a:gd name="T61" fmla="*/ 19 h 20"/>
                <a:gd name="T62" fmla="*/ 13 w 22"/>
                <a:gd name="T63" fmla="*/ 19 h 20"/>
                <a:gd name="T64" fmla="*/ 11 w 22"/>
                <a:gd name="T65" fmla="*/ 20 h 20"/>
                <a:gd name="T66" fmla="*/ 9 w 22"/>
                <a:gd name="T67" fmla="*/ 2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20"/>
                <a:gd name="T104" fmla="*/ 22 w 22"/>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20">
                  <a:moveTo>
                    <a:pt x="8" y="20"/>
                  </a:moveTo>
                  <a:lnTo>
                    <a:pt x="7" y="20"/>
                  </a:lnTo>
                  <a:lnTo>
                    <a:pt x="6" y="19"/>
                  </a:lnTo>
                  <a:lnTo>
                    <a:pt x="5" y="19"/>
                  </a:lnTo>
                  <a:lnTo>
                    <a:pt x="3" y="18"/>
                  </a:lnTo>
                  <a:lnTo>
                    <a:pt x="2" y="17"/>
                  </a:lnTo>
                  <a:lnTo>
                    <a:pt x="1" y="16"/>
                  </a:lnTo>
                  <a:lnTo>
                    <a:pt x="1" y="15"/>
                  </a:lnTo>
                  <a:lnTo>
                    <a:pt x="1" y="13"/>
                  </a:lnTo>
                  <a:lnTo>
                    <a:pt x="0" y="12"/>
                  </a:lnTo>
                  <a:lnTo>
                    <a:pt x="0" y="11"/>
                  </a:lnTo>
                  <a:lnTo>
                    <a:pt x="0" y="10"/>
                  </a:lnTo>
                  <a:lnTo>
                    <a:pt x="0" y="9"/>
                  </a:lnTo>
                  <a:lnTo>
                    <a:pt x="0" y="8"/>
                  </a:lnTo>
                  <a:lnTo>
                    <a:pt x="1" y="7"/>
                  </a:lnTo>
                  <a:lnTo>
                    <a:pt x="1" y="6"/>
                  </a:lnTo>
                  <a:lnTo>
                    <a:pt x="1" y="5"/>
                  </a:lnTo>
                  <a:lnTo>
                    <a:pt x="2" y="5"/>
                  </a:lnTo>
                  <a:lnTo>
                    <a:pt x="2" y="4"/>
                  </a:lnTo>
                  <a:lnTo>
                    <a:pt x="3" y="3"/>
                  </a:lnTo>
                  <a:lnTo>
                    <a:pt x="4" y="3"/>
                  </a:lnTo>
                  <a:lnTo>
                    <a:pt x="4" y="2"/>
                  </a:lnTo>
                  <a:lnTo>
                    <a:pt x="5" y="2"/>
                  </a:lnTo>
                  <a:lnTo>
                    <a:pt x="6" y="1"/>
                  </a:lnTo>
                  <a:lnTo>
                    <a:pt x="7" y="1"/>
                  </a:lnTo>
                  <a:lnTo>
                    <a:pt x="8" y="1"/>
                  </a:lnTo>
                  <a:lnTo>
                    <a:pt x="9" y="1"/>
                  </a:lnTo>
                  <a:lnTo>
                    <a:pt x="10" y="0"/>
                  </a:lnTo>
                  <a:lnTo>
                    <a:pt x="11" y="0"/>
                  </a:lnTo>
                  <a:lnTo>
                    <a:pt x="12" y="0"/>
                  </a:lnTo>
                  <a:lnTo>
                    <a:pt x="13" y="0"/>
                  </a:lnTo>
                  <a:lnTo>
                    <a:pt x="14" y="1"/>
                  </a:lnTo>
                  <a:lnTo>
                    <a:pt x="15" y="1"/>
                  </a:lnTo>
                  <a:lnTo>
                    <a:pt x="16" y="1"/>
                  </a:lnTo>
                  <a:lnTo>
                    <a:pt x="18" y="2"/>
                  </a:lnTo>
                  <a:lnTo>
                    <a:pt x="19" y="2"/>
                  </a:lnTo>
                  <a:lnTo>
                    <a:pt x="19" y="3"/>
                  </a:lnTo>
                  <a:lnTo>
                    <a:pt x="20" y="4"/>
                  </a:lnTo>
                  <a:lnTo>
                    <a:pt x="21" y="5"/>
                  </a:lnTo>
                  <a:lnTo>
                    <a:pt x="21" y="6"/>
                  </a:lnTo>
                  <a:lnTo>
                    <a:pt x="21" y="7"/>
                  </a:lnTo>
                  <a:lnTo>
                    <a:pt x="22" y="7"/>
                  </a:lnTo>
                  <a:lnTo>
                    <a:pt x="22" y="8"/>
                  </a:lnTo>
                  <a:lnTo>
                    <a:pt x="22" y="9"/>
                  </a:lnTo>
                  <a:lnTo>
                    <a:pt x="22" y="10"/>
                  </a:lnTo>
                  <a:lnTo>
                    <a:pt x="22" y="11"/>
                  </a:lnTo>
                  <a:lnTo>
                    <a:pt x="21" y="12"/>
                  </a:lnTo>
                  <a:lnTo>
                    <a:pt x="21" y="13"/>
                  </a:lnTo>
                  <a:lnTo>
                    <a:pt x="21" y="14"/>
                  </a:lnTo>
                  <a:lnTo>
                    <a:pt x="20" y="15"/>
                  </a:lnTo>
                  <a:lnTo>
                    <a:pt x="19" y="16"/>
                  </a:lnTo>
                  <a:lnTo>
                    <a:pt x="18" y="17"/>
                  </a:lnTo>
                  <a:lnTo>
                    <a:pt x="17" y="17"/>
                  </a:lnTo>
                  <a:lnTo>
                    <a:pt x="17" y="18"/>
                  </a:lnTo>
                  <a:lnTo>
                    <a:pt x="16" y="18"/>
                  </a:lnTo>
                  <a:lnTo>
                    <a:pt x="15" y="18"/>
                  </a:lnTo>
                  <a:lnTo>
                    <a:pt x="14" y="19"/>
                  </a:lnTo>
                  <a:lnTo>
                    <a:pt x="13" y="19"/>
                  </a:lnTo>
                  <a:lnTo>
                    <a:pt x="12" y="20"/>
                  </a:lnTo>
                  <a:lnTo>
                    <a:pt x="11" y="20"/>
                  </a:lnTo>
                  <a:lnTo>
                    <a:pt x="10" y="20"/>
                  </a:lnTo>
                  <a:lnTo>
                    <a:pt x="9" y="20"/>
                  </a:lnTo>
                  <a:lnTo>
                    <a:pt x="8" y="20"/>
                  </a:lnTo>
                  <a:close/>
                </a:path>
              </a:pathLst>
            </a:custGeom>
            <a:solidFill>
              <a:srgbClr val="F8C400"/>
            </a:solidFill>
            <a:ln w="9525">
              <a:noFill/>
              <a:round/>
              <a:headEnd/>
              <a:tailEnd/>
            </a:ln>
          </p:spPr>
          <p:txBody>
            <a:bodyPr/>
            <a:lstStyle/>
            <a:p>
              <a:endParaRPr lang="en-US"/>
            </a:p>
          </p:txBody>
        </p:sp>
        <p:sp>
          <p:nvSpPr>
            <p:cNvPr id="26765" name="Freeform 549"/>
            <p:cNvSpPr>
              <a:spLocks/>
            </p:cNvSpPr>
            <p:nvPr/>
          </p:nvSpPr>
          <p:spPr bwMode="auto">
            <a:xfrm>
              <a:off x="979" y="913"/>
              <a:ext cx="68" cy="32"/>
            </a:xfrm>
            <a:custGeom>
              <a:avLst/>
              <a:gdLst>
                <a:gd name="T0" fmla="*/ 0 w 68"/>
                <a:gd name="T1" fmla="*/ 32 h 32"/>
                <a:gd name="T2" fmla="*/ 1 w 68"/>
                <a:gd name="T3" fmla="*/ 31 h 32"/>
                <a:gd name="T4" fmla="*/ 1 w 68"/>
                <a:gd name="T5" fmla="*/ 30 h 32"/>
                <a:gd name="T6" fmla="*/ 2 w 68"/>
                <a:gd name="T7" fmla="*/ 29 h 32"/>
                <a:gd name="T8" fmla="*/ 3 w 68"/>
                <a:gd name="T9" fmla="*/ 27 h 32"/>
                <a:gd name="T10" fmla="*/ 5 w 68"/>
                <a:gd name="T11" fmla="*/ 24 h 32"/>
                <a:gd name="T12" fmla="*/ 7 w 68"/>
                <a:gd name="T13" fmla="*/ 20 h 32"/>
                <a:gd name="T14" fmla="*/ 11 w 68"/>
                <a:gd name="T15" fmla="*/ 15 h 32"/>
                <a:gd name="T16" fmla="*/ 16 w 68"/>
                <a:gd name="T17" fmla="*/ 7 h 32"/>
                <a:gd name="T18" fmla="*/ 16 w 68"/>
                <a:gd name="T19" fmla="*/ 7 h 32"/>
                <a:gd name="T20" fmla="*/ 17 w 68"/>
                <a:gd name="T21" fmla="*/ 7 h 32"/>
                <a:gd name="T22" fmla="*/ 18 w 68"/>
                <a:gd name="T23" fmla="*/ 6 h 32"/>
                <a:gd name="T24" fmla="*/ 19 w 68"/>
                <a:gd name="T25" fmla="*/ 4 h 32"/>
                <a:gd name="T26" fmla="*/ 19 w 68"/>
                <a:gd name="T27" fmla="*/ 2 h 32"/>
                <a:gd name="T28" fmla="*/ 20 w 68"/>
                <a:gd name="T29" fmla="*/ 0 h 32"/>
                <a:gd name="T30" fmla="*/ 26 w 68"/>
                <a:gd name="T31" fmla="*/ 1 h 32"/>
                <a:gd name="T32" fmla="*/ 32 w 68"/>
                <a:gd name="T33" fmla="*/ 2 h 32"/>
                <a:gd name="T34" fmla="*/ 38 w 68"/>
                <a:gd name="T35" fmla="*/ 2 h 32"/>
                <a:gd name="T36" fmla="*/ 44 w 68"/>
                <a:gd name="T37" fmla="*/ 3 h 32"/>
                <a:gd name="T38" fmla="*/ 50 w 68"/>
                <a:gd name="T39" fmla="*/ 4 h 32"/>
                <a:gd name="T40" fmla="*/ 56 w 68"/>
                <a:gd name="T41" fmla="*/ 4 h 32"/>
                <a:gd name="T42" fmla="*/ 62 w 68"/>
                <a:gd name="T43" fmla="*/ 5 h 32"/>
                <a:gd name="T44" fmla="*/ 68 w 68"/>
                <a:gd name="T45" fmla="*/ 6 h 32"/>
                <a:gd name="T46" fmla="*/ 67 w 68"/>
                <a:gd name="T47" fmla="*/ 6 h 32"/>
                <a:gd name="T48" fmla="*/ 67 w 68"/>
                <a:gd name="T49" fmla="*/ 7 h 32"/>
                <a:gd name="T50" fmla="*/ 63 w 68"/>
                <a:gd name="T51" fmla="*/ 8 h 32"/>
                <a:gd name="T52" fmla="*/ 59 w 68"/>
                <a:gd name="T53" fmla="*/ 10 h 32"/>
                <a:gd name="T54" fmla="*/ 54 w 68"/>
                <a:gd name="T55" fmla="*/ 12 h 32"/>
                <a:gd name="T56" fmla="*/ 50 w 68"/>
                <a:gd name="T57" fmla="*/ 13 h 32"/>
                <a:gd name="T58" fmla="*/ 46 w 68"/>
                <a:gd name="T59" fmla="*/ 15 h 32"/>
                <a:gd name="T60" fmla="*/ 42 w 68"/>
                <a:gd name="T61" fmla="*/ 16 h 32"/>
                <a:gd name="T62" fmla="*/ 38 w 68"/>
                <a:gd name="T63" fmla="*/ 18 h 32"/>
                <a:gd name="T64" fmla="*/ 34 w 68"/>
                <a:gd name="T65" fmla="*/ 19 h 32"/>
                <a:gd name="T66" fmla="*/ 29 w 68"/>
                <a:gd name="T67" fmla="*/ 21 h 32"/>
                <a:gd name="T68" fmla="*/ 25 w 68"/>
                <a:gd name="T69" fmla="*/ 22 h 32"/>
                <a:gd name="T70" fmla="*/ 21 w 68"/>
                <a:gd name="T71" fmla="*/ 24 h 32"/>
                <a:gd name="T72" fmla="*/ 17 w 68"/>
                <a:gd name="T73" fmla="*/ 26 h 32"/>
                <a:gd name="T74" fmla="*/ 13 w 68"/>
                <a:gd name="T75" fmla="*/ 27 h 32"/>
                <a:gd name="T76" fmla="*/ 9 w 68"/>
                <a:gd name="T77" fmla="*/ 29 h 32"/>
                <a:gd name="T78" fmla="*/ 4 w 68"/>
                <a:gd name="T79" fmla="*/ 30 h 32"/>
                <a:gd name="T80" fmla="*/ 0 w 68"/>
                <a:gd name="T81" fmla="*/ 32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32"/>
                <a:gd name="T125" fmla="*/ 68 w 68"/>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32">
                  <a:moveTo>
                    <a:pt x="0" y="32"/>
                  </a:moveTo>
                  <a:lnTo>
                    <a:pt x="1" y="31"/>
                  </a:lnTo>
                  <a:lnTo>
                    <a:pt x="1" y="30"/>
                  </a:lnTo>
                  <a:lnTo>
                    <a:pt x="2" y="29"/>
                  </a:lnTo>
                  <a:lnTo>
                    <a:pt x="3" y="27"/>
                  </a:lnTo>
                  <a:lnTo>
                    <a:pt x="5" y="24"/>
                  </a:lnTo>
                  <a:lnTo>
                    <a:pt x="7" y="20"/>
                  </a:lnTo>
                  <a:lnTo>
                    <a:pt x="11" y="15"/>
                  </a:lnTo>
                  <a:lnTo>
                    <a:pt x="16" y="7"/>
                  </a:lnTo>
                  <a:lnTo>
                    <a:pt x="17" y="7"/>
                  </a:lnTo>
                  <a:lnTo>
                    <a:pt x="18" y="6"/>
                  </a:lnTo>
                  <a:lnTo>
                    <a:pt x="19" y="4"/>
                  </a:lnTo>
                  <a:lnTo>
                    <a:pt x="19" y="2"/>
                  </a:lnTo>
                  <a:lnTo>
                    <a:pt x="20" y="0"/>
                  </a:lnTo>
                  <a:lnTo>
                    <a:pt x="26" y="1"/>
                  </a:lnTo>
                  <a:lnTo>
                    <a:pt x="32" y="2"/>
                  </a:lnTo>
                  <a:lnTo>
                    <a:pt x="38" y="2"/>
                  </a:lnTo>
                  <a:lnTo>
                    <a:pt x="44" y="3"/>
                  </a:lnTo>
                  <a:lnTo>
                    <a:pt x="50" y="4"/>
                  </a:lnTo>
                  <a:lnTo>
                    <a:pt x="56" y="4"/>
                  </a:lnTo>
                  <a:lnTo>
                    <a:pt x="62" y="5"/>
                  </a:lnTo>
                  <a:lnTo>
                    <a:pt x="68" y="6"/>
                  </a:lnTo>
                  <a:lnTo>
                    <a:pt x="67" y="6"/>
                  </a:lnTo>
                  <a:lnTo>
                    <a:pt x="67" y="7"/>
                  </a:lnTo>
                  <a:lnTo>
                    <a:pt x="63" y="8"/>
                  </a:lnTo>
                  <a:lnTo>
                    <a:pt x="59" y="10"/>
                  </a:lnTo>
                  <a:lnTo>
                    <a:pt x="54" y="12"/>
                  </a:lnTo>
                  <a:lnTo>
                    <a:pt x="50" y="13"/>
                  </a:lnTo>
                  <a:lnTo>
                    <a:pt x="46" y="15"/>
                  </a:lnTo>
                  <a:lnTo>
                    <a:pt x="42" y="16"/>
                  </a:lnTo>
                  <a:lnTo>
                    <a:pt x="38" y="18"/>
                  </a:lnTo>
                  <a:lnTo>
                    <a:pt x="34" y="19"/>
                  </a:lnTo>
                  <a:lnTo>
                    <a:pt x="29" y="21"/>
                  </a:lnTo>
                  <a:lnTo>
                    <a:pt x="25" y="22"/>
                  </a:lnTo>
                  <a:lnTo>
                    <a:pt x="21" y="24"/>
                  </a:lnTo>
                  <a:lnTo>
                    <a:pt x="17" y="26"/>
                  </a:lnTo>
                  <a:lnTo>
                    <a:pt x="13" y="27"/>
                  </a:lnTo>
                  <a:lnTo>
                    <a:pt x="9" y="29"/>
                  </a:lnTo>
                  <a:lnTo>
                    <a:pt x="4" y="30"/>
                  </a:lnTo>
                  <a:lnTo>
                    <a:pt x="0" y="32"/>
                  </a:lnTo>
                  <a:close/>
                </a:path>
              </a:pathLst>
            </a:custGeom>
            <a:solidFill>
              <a:srgbClr val="007CC3"/>
            </a:solidFill>
            <a:ln w="9525">
              <a:noFill/>
              <a:round/>
              <a:headEnd/>
              <a:tailEnd/>
            </a:ln>
          </p:spPr>
          <p:txBody>
            <a:bodyPr/>
            <a:lstStyle/>
            <a:p>
              <a:endParaRPr lang="en-US"/>
            </a:p>
          </p:txBody>
        </p:sp>
        <p:sp>
          <p:nvSpPr>
            <p:cNvPr id="26766" name="Freeform 550"/>
            <p:cNvSpPr>
              <a:spLocks/>
            </p:cNvSpPr>
            <p:nvPr/>
          </p:nvSpPr>
          <p:spPr bwMode="auto">
            <a:xfrm>
              <a:off x="956" y="873"/>
              <a:ext cx="21" cy="71"/>
            </a:xfrm>
            <a:custGeom>
              <a:avLst/>
              <a:gdLst>
                <a:gd name="T0" fmla="*/ 19 w 21"/>
                <a:gd name="T1" fmla="*/ 69 h 71"/>
                <a:gd name="T2" fmla="*/ 16 w 21"/>
                <a:gd name="T3" fmla="*/ 65 h 71"/>
                <a:gd name="T4" fmla="*/ 13 w 21"/>
                <a:gd name="T5" fmla="*/ 61 h 71"/>
                <a:gd name="T6" fmla="*/ 11 w 21"/>
                <a:gd name="T7" fmla="*/ 57 h 71"/>
                <a:gd name="T8" fmla="*/ 9 w 21"/>
                <a:gd name="T9" fmla="*/ 55 h 71"/>
                <a:gd name="T10" fmla="*/ 7 w 21"/>
                <a:gd name="T11" fmla="*/ 53 h 71"/>
                <a:gd name="T12" fmla="*/ 4 w 21"/>
                <a:gd name="T13" fmla="*/ 49 h 71"/>
                <a:gd name="T14" fmla="*/ 2 w 21"/>
                <a:gd name="T15" fmla="*/ 46 h 71"/>
                <a:gd name="T16" fmla="*/ 1 w 21"/>
                <a:gd name="T17" fmla="*/ 44 h 71"/>
                <a:gd name="T18" fmla="*/ 0 w 21"/>
                <a:gd name="T19" fmla="*/ 42 h 71"/>
                <a:gd name="T20" fmla="*/ 0 w 21"/>
                <a:gd name="T21" fmla="*/ 40 h 71"/>
                <a:gd name="T22" fmla="*/ 2 w 21"/>
                <a:gd name="T23" fmla="*/ 36 h 71"/>
                <a:gd name="T24" fmla="*/ 4 w 21"/>
                <a:gd name="T25" fmla="*/ 33 h 71"/>
                <a:gd name="T26" fmla="*/ 7 w 21"/>
                <a:gd name="T27" fmla="*/ 27 h 71"/>
                <a:gd name="T28" fmla="*/ 11 w 21"/>
                <a:gd name="T29" fmla="*/ 19 h 71"/>
                <a:gd name="T30" fmla="*/ 15 w 21"/>
                <a:gd name="T31" fmla="*/ 12 h 71"/>
                <a:gd name="T32" fmla="*/ 15 w 21"/>
                <a:gd name="T33" fmla="*/ 12 h 71"/>
                <a:gd name="T34" fmla="*/ 16 w 21"/>
                <a:gd name="T35" fmla="*/ 10 h 71"/>
                <a:gd name="T36" fmla="*/ 17 w 21"/>
                <a:gd name="T37" fmla="*/ 7 h 71"/>
                <a:gd name="T38" fmla="*/ 18 w 21"/>
                <a:gd name="T39" fmla="*/ 4 h 71"/>
                <a:gd name="T40" fmla="*/ 19 w 21"/>
                <a:gd name="T41" fmla="*/ 3 h 71"/>
                <a:gd name="T42" fmla="*/ 20 w 21"/>
                <a:gd name="T43" fmla="*/ 1 h 71"/>
                <a:gd name="T44" fmla="*/ 21 w 21"/>
                <a:gd name="T45" fmla="*/ 1 h 71"/>
                <a:gd name="T46" fmla="*/ 21 w 21"/>
                <a:gd name="T47" fmla="*/ 0 h 71"/>
                <a:gd name="T48" fmla="*/ 21 w 21"/>
                <a:gd name="T49" fmla="*/ 13 h 71"/>
                <a:gd name="T50" fmla="*/ 21 w 21"/>
                <a:gd name="T51" fmla="*/ 33 h 71"/>
                <a:gd name="T52" fmla="*/ 21 w 21"/>
                <a:gd name="T53" fmla="*/ 48 h 71"/>
                <a:gd name="T54" fmla="*/ 21 w 21"/>
                <a:gd name="T55" fmla="*/ 59 h 71"/>
                <a:gd name="T56" fmla="*/ 21 w 21"/>
                <a:gd name="T57" fmla="*/ 65 h 71"/>
                <a:gd name="T58" fmla="*/ 21 w 21"/>
                <a:gd name="T59" fmla="*/ 69 h 71"/>
                <a:gd name="T60" fmla="*/ 21 w 21"/>
                <a:gd name="T61" fmla="*/ 71 h 71"/>
                <a:gd name="T62" fmla="*/ 21 w 21"/>
                <a:gd name="T63" fmla="*/ 71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71"/>
                <a:gd name="T98" fmla="*/ 21 w 21"/>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71">
                  <a:moveTo>
                    <a:pt x="21" y="71"/>
                  </a:moveTo>
                  <a:lnTo>
                    <a:pt x="19" y="69"/>
                  </a:lnTo>
                  <a:lnTo>
                    <a:pt x="18" y="67"/>
                  </a:lnTo>
                  <a:lnTo>
                    <a:pt x="16" y="65"/>
                  </a:lnTo>
                  <a:lnTo>
                    <a:pt x="15" y="63"/>
                  </a:lnTo>
                  <a:lnTo>
                    <a:pt x="13" y="61"/>
                  </a:lnTo>
                  <a:lnTo>
                    <a:pt x="12" y="59"/>
                  </a:lnTo>
                  <a:lnTo>
                    <a:pt x="11" y="57"/>
                  </a:lnTo>
                  <a:lnTo>
                    <a:pt x="9" y="55"/>
                  </a:lnTo>
                  <a:lnTo>
                    <a:pt x="8" y="55"/>
                  </a:lnTo>
                  <a:lnTo>
                    <a:pt x="7" y="53"/>
                  </a:lnTo>
                  <a:lnTo>
                    <a:pt x="5" y="51"/>
                  </a:lnTo>
                  <a:lnTo>
                    <a:pt x="4" y="49"/>
                  </a:lnTo>
                  <a:lnTo>
                    <a:pt x="3" y="47"/>
                  </a:lnTo>
                  <a:lnTo>
                    <a:pt x="2" y="46"/>
                  </a:lnTo>
                  <a:lnTo>
                    <a:pt x="1" y="45"/>
                  </a:lnTo>
                  <a:lnTo>
                    <a:pt x="1" y="44"/>
                  </a:lnTo>
                  <a:lnTo>
                    <a:pt x="1" y="43"/>
                  </a:lnTo>
                  <a:lnTo>
                    <a:pt x="0" y="42"/>
                  </a:lnTo>
                  <a:lnTo>
                    <a:pt x="0" y="41"/>
                  </a:lnTo>
                  <a:lnTo>
                    <a:pt x="0" y="40"/>
                  </a:lnTo>
                  <a:lnTo>
                    <a:pt x="0" y="39"/>
                  </a:lnTo>
                  <a:lnTo>
                    <a:pt x="2" y="36"/>
                  </a:lnTo>
                  <a:lnTo>
                    <a:pt x="3" y="35"/>
                  </a:lnTo>
                  <a:lnTo>
                    <a:pt x="4" y="33"/>
                  </a:lnTo>
                  <a:lnTo>
                    <a:pt x="5" y="30"/>
                  </a:lnTo>
                  <a:lnTo>
                    <a:pt x="7" y="27"/>
                  </a:lnTo>
                  <a:lnTo>
                    <a:pt x="8" y="24"/>
                  </a:lnTo>
                  <a:lnTo>
                    <a:pt x="11" y="19"/>
                  </a:lnTo>
                  <a:lnTo>
                    <a:pt x="14" y="12"/>
                  </a:lnTo>
                  <a:lnTo>
                    <a:pt x="15" y="12"/>
                  </a:lnTo>
                  <a:lnTo>
                    <a:pt x="16" y="11"/>
                  </a:lnTo>
                  <a:lnTo>
                    <a:pt x="16" y="10"/>
                  </a:lnTo>
                  <a:lnTo>
                    <a:pt x="16" y="9"/>
                  </a:lnTo>
                  <a:lnTo>
                    <a:pt x="17" y="7"/>
                  </a:lnTo>
                  <a:lnTo>
                    <a:pt x="17" y="5"/>
                  </a:lnTo>
                  <a:lnTo>
                    <a:pt x="18" y="4"/>
                  </a:lnTo>
                  <a:lnTo>
                    <a:pt x="18" y="3"/>
                  </a:lnTo>
                  <a:lnTo>
                    <a:pt x="19" y="3"/>
                  </a:lnTo>
                  <a:lnTo>
                    <a:pt x="19" y="2"/>
                  </a:lnTo>
                  <a:lnTo>
                    <a:pt x="20" y="1"/>
                  </a:lnTo>
                  <a:lnTo>
                    <a:pt x="21" y="1"/>
                  </a:lnTo>
                  <a:lnTo>
                    <a:pt x="21" y="0"/>
                  </a:lnTo>
                  <a:lnTo>
                    <a:pt x="21" y="13"/>
                  </a:lnTo>
                  <a:lnTo>
                    <a:pt x="21" y="24"/>
                  </a:lnTo>
                  <a:lnTo>
                    <a:pt x="21" y="33"/>
                  </a:lnTo>
                  <a:lnTo>
                    <a:pt x="21" y="41"/>
                  </a:lnTo>
                  <a:lnTo>
                    <a:pt x="21" y="48"/>
                  </a:lnTo>
                  <a:lnTo>
                    <a:pt x="21" y="54"/>
                  </a:lnTo>
                  <a:lnTo>
                    <a:pt x="21" y="59"/>
                  </a:lnTo>
                  <a:lnTo>
                    <a:pt x="21" y="62"/>
                  </a:lnTo>
                  <a:lnTo>
                    <a:pt x="21" y="65"/>
                  </a:lnTo>
                  <a:lnTo>
                    <a:pt x="21" y="68"/>
                  </a:lnTo>
                  <a:lnTo>
                    <a:pt x="21" y="69"/>
                  </a:lnTo>
                  <a:lnTo>
                    <a:pt x="21" y="70"/>
                  </a:lnTo>
                  <a:lnTo>
                    <a:pt x="21" y="71"/>
                  </a:lnTo>
                  <a:close/>
                </a:path>
              </a:pathLst>
            </a:custGeom>
            <a:solidFill>
              <a:srgbClr val="007CC3"/>
            </a:solidFill>
            <a:ln w="9525">
              <a:noFill/>
              <a:round/>
              <a:headEnd/>
              <a:tailEnd/>
            </a:ln>
          </p:spPr>
          <p:txBody>
            <a:bodyPr/>
            <a:lstStyle/>
            <a:p>
              <a:endParaRPr lang="en-US"/>
            </a:p>
          </p:txBody>
        </p:sp>
        <p:sp>
          <p:nvSpPr>
            <p:cNvPr id="26767" name="Freeform 551"/>
            <p:cNvSpPr>
              <a:spLocks/>
            </p:cNvSpPr>
            <p:nvPr/>
          </p:nvSpPr>
          <p:spPr bwMode="auto">
            <a:xfrm>
              <a:off x="531" y="920"/>
              <a:ext cx="21" cy="19"/>
            </a:xfrm>
            <a:custGeom>
              <a:avLst/>
              <a:gdLst>
                <a:gd name="T0" fmla="*/ 6 w 21"/>
                <a:gd name="T1" fmla="*/ 18 h 19"/>
                <a:gd name="T2" fmla="*/ 5 w 21"/>
                <a:gd name="T3" fmla="*/ 18 h 19"/>
                <a:gd name="T4" fmla="*/ 4 w 21"/>
                <a:gd name="T5" fmla="*/ 18 h 19"/>
                <a:gd name="T6" fmla="*/ 2 w 21"/>
                <a:gd name="T7" fmla="*/ 16 h 19"/>
                <a:gd name="T8" fmla="*/ 1 w 21"/>
                <a:gd name="T9" fmla="*/ 14 h 19"/>
                <a:gd name="T10" fmla="*/ 0 w 21"/>
                <a:gd name="T11" fmla="*/ 12 h 19"/>
                <a:gd name="T12" fmla="*/ 0 w 21"/>
                <a:gd name="T13" fmla="*/ 10 h 19"/>
                <a:gd name="T14" fmla="*/ 0 w 21"/>
                <a:gd name="T15" fmla="*/ 9 h 19"/>
                <a:gd name="T16" fmla="*/ 0 w 21"/>
                <a:gd name="T17" fmla="*/ 7 h 19"/>
                <a:gd name="T18" fmla="*/ 1 w 21"/>
                <a:gd name="T19" fmla="*/ 5 h 19"/>
                <a:gd name="T20" fmla="*/ 2 w 21"/>
                <a:gd name="T21" fmla="*/ 4 h 19"/>
                <a:gd name="T22" fmla="*/ 3 w 21"/>
                <a:gd name="T23" fmla="*/ 3 h 19"/>
                <a:gd name="T24" fmla="*/ 5 w 21"/>
                <a:gd name="T25" fmla="*/ 2 h 19"/>
                <a:gd name="T26" fmla="*/ 6 w 21"/>
                <a:gd name="T27" fmla="*/ 1 h 19"/>
                <a:gd name="T28" fmla="*/ 8 w 21"/>
                <a:gd name="T29" fmla="*/ 0 h 19"/>
                <a:gd name="T30" fmla="*/ 10 w 21"/>
                <a:gd name="T31" fmla="*/ 0 h 19"/>
                <a:gd name="T32" fmla="*/ 13 w 21"/>
                <a:gd name="T33" fmla="*/ 0 h 19"/>
                <a:gd name="T34" fmla="*/ 15 w 21"/>
                <a:gd name="T35" fmla="*/ 0 h 19"/>
                <a:gd name="T36" fmla="*/ 17 w 21"/>
                <a:gd name="T37" fmla="*/ 0 h 19"/>
                <a:gd name="T38" fmla="*/ 19 w 21"/>
                <a:gd name="T39" fmla="*/ 1 h 19"/>
                <a:gd name="T40" fmla="*/ 19 w 21"/>
                <a:gd name="T41" fmla="*/ 1 h 19"/>
                <a:gd name="T42" fmla="*/ 20 w 21"/>
                <a:gd name="T43" fmla="*/ 2 h 19"/>
                <a:gd name="T44" fmla="*/ 21 w 21"/>
                <a:gd name="T45" fmla="*/ 5 h 19"/>
                <a:gd name="T46" fmla="*/ 21 w 21"/>
                <a:gd name="T47" fmla="*/ 8 h 19"/>
                <a:gd name="T48" fmla="*/ 20 w 21"/>
                <a:gd name="T49" fmla="*/ 11 h 19"/>
                <a:gd name="T50" fmla="*/ 19 w 21"/>
                <a:gd name="T51" fmla="*/ 13 h 19"/>
                <a:gd name="T52" fmla="*/ 18 w 21"/>
                <a:gd name="T53" fmla="*/ 15 h 19"/>
                <a:gd name="T54" fmla="*/ 18 w 21"/>
                <a:gd name="T55" fmla="*/ 16 h 19"/>
                <a:gd name="T56" fmla="*/ 17 w 21"/>
                <a:gd name="T57" fmla="*/ 16 h 19"/>
                <a:gd name="T58" fmla="*/ 16 w 21"/>
                <a:gd name="T59" fmla="*/ 17 h 19"/>
                <a:gd name="T60" fmla="*/ 14 w 21"/>
                <a:gd name="T61" fmla="*/ 18 h 19"/>
                <a:gd name="T62" fmla="*/ 13 w 21"/>
                <a:gd name="T63" fmla="*/ 18 h 19"/>
                <a:gd name="T64" fmla="*/ 10 w 21"/>
                <a:gd name="T65" fmla="*/ 19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9"/>
                <a:gd name="T101" fmla="*/ 21 w 21"/>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9">
                  <a:moveTo>
                    <a:pt x="8" y="19"/>
                  </a:moveTo>
                  <a:lnTo>
                    <a:pt x="6" y="18"/>
                  </a:lnTo>
                  <a:lnTo>
                    <a:pt x="5" y="18"/>
                  </a:lnTo>
                  <a:lnTo>
                    <a:pt x="4" y="18"/>
                  </a:lnTo>
                  <a:lnTo>
                    <a:pt x="3" y="18"/>
                  </a:lnTo>
                  <a:lnTo>
                    <a:pt x="2" y="16"/>
                  </a:lnTo>
                  <a:lnTo>
                    <a:pt x="2" y="15"/>
                  </a:lnTo>
                  <a:lnTo>
                    <a:pt x="1" y="14"/>
                  </a:lnTo>
                  <a:lnTo>
                    <a:pt x="1" y="13"/>
                  </a:lnTo>
                  <a:lnTo>
                    <a:pt x="0" y="12"/>
                  </a:lnTo>
                  <a:lnTo>
                    <a:pt x="0" y="11"/>
                  </a:lnTo>
                  <a:lnTo>
                    <a:pt x="0" y="10"/>
                  </a:lnTo>
                  <a:lnTo>
                    <a:pt x="0" y="9"/>
                  </a:lnTo>
                  <a:lnTo>
                    <a:pt x="0" y="8"/>
                  </a:lnTo>
                  <a:lnTo>
                    <a:pt x="0" y="7"/>
                  </a:lnTo>
                  <a:lnTo>
                    <a:pt x="0" y="6"/>
                  </a:lnTo>
                  <a:lnTo>
                    <a:pt x="1" y="5"/>
                  </a:lnTo>
                  <a:lnTo>
                    <a:pt x="2" y="4"/>
                  </a:lnTo>
                  <a:lnTo>
                    <a:pt x="2" y="3"/>
                  </a:lnTo>
                  <a:lnTo>
                    <a:pt x="3" y="3"/>
                  </a:lnTo>
                  <a:lnTo>
                    <a:pt x="4" y="2"/>
                  </a:lnTo>
                  <a:lnTo>
                    <a:pt x="5" y="2"/>
                  </a:lnTo>
                  <a:lnTo>
                    <a:pt x="6" y="1"/>
                  </a:lnTo>
                  <a:lnTo>
                    <a:pt x="7" y="1"/>
                  </a:lnTo>
                  <a:lnTo>
                    <a:pt x="8" y="0"/>
                  </a:lnTo>
                  <a:lnTo>
                    <a:pt x="9" y="0"/>
                  </a:lnTo>
                  <a:lnTo>
                    <a:pt x="10" y="0"/>
                  </a:lnTo>
                  <a:lnTo>
                    <a:pt x="12" y="0"/>
                  </a:lnTo>
                  <a:lnTo>
                    <a:pt x="13" y="0"/>
                  </a:lnTo>
                  <a:lnTo>
                    <a:pt x="14" y="0"/>
                  </a:lnTo>
                  <a:lnTo>
                    <a:pt x="15" y="0"/>
                  </a:lnTo>
                  <a:lnTo>
                    <a:pt x="16" y="0"/>
                  </a:lnTo>
                  <a:lnTo>
                    <a:pt x="17" y="0"/>
                  </a:lnTo>
                  <a:lnTo>
                    <a:pt x="18" y="0"/>
                  </a:lnTo>
                  <a:lnTo>
                    <a:pt x="19" y="1"/>
                  </a:lnTo>
                  <a:lnTo>
                    <a:pt x="20" y="2"/>
                  </a:lnTo>
                  <a:lnTo>
                    <a:pt x="21" y="3"/>
                  </a:lnTo>
                  <a:lnTo>
                    <a:pt x="21" y="5"/>
                  </a:lnTo>
                  <a:lnTo>
                    <a:pt x="21" y="6"/>
                  </a:lnTo>
                  <a:lnTo>
                    <a:pt x="21" y="8"/>
                  </a:lnTo>
                  <a:lnTo>
                    <a:pt x="21" y="9"/>
                  </a:lnTo>
                  <a:lnTo>
                    <a:pt x="20" y="11"/>
                  </a:lnTo>
                  <a:lnTo>
                    <a:pt x="20" y="12"/>
                  </a:lnTo>
                  <a:lnTo>
                    <a:pt x="19" y="13"/>
                  </a:lnTo>
                  <a:lnTo>
                    <a:pt x="19" y="14"/>
                  </a:lnTo>
                  <a:lnTo>
                    <a:pt x="18" y="15"/>
                  </a:lnTo>
                  <a:lnTo>
                    <a:pt x="18" y="16"/>
                  </a:lnTo>
                  <a:lnTo>
                    <a:pt x="17" y="16"/>
                  </a:lnTo>
                  <a:lnTo>
                    <a:pt x="16" y="17"/>
                  </a:lnTo>
                  <a:lnTo>
                    <a:pt x="15" y="18"/>
                  </a:lnTo>
                  <a:lnTo>
                    <a:pt x="14" y="18"/>
                  </a:lnTo>
                  <a:lnTo>
                    <a:pt x="13" y="18"/>
                  </a:lnTo>
                  <a:lnTo>
                    <a:pt x="12" y="19"/>
                  </a:lnTo>
                  <a:lnTo>
                    <a:pt x="10" y="19"/>
                  </a:lnTo>
                  <a:lnTo>
                    <a:pt x="8" y="19"/>
                  </a:lnTo>
                  <a:close/>
                </a:path>
              </a:pathLst>
            </a:custGeom>
            <a:solidFill>
              <a:srgbClr val="F8C400"/>
            </a:solidFill>
            <a:ln w="9525">
              <a:noFill/>
              <a:round/>
              <a:headEnd/>
              <a:tailEnd/>
            </a:ln>
          </p:spPr>
          <p:txBody>
            <a:bodyPr/>
            <a:lstStyle/>
            <a:p>
              <a:endParaRPr lang="en-US"/>
            </a:p>
          </p:txBody>
        </p:sp>
        <p:sp>
          <p:nvSpPr>
            <p:cNvPr id="26768" name="Freeform 552"/>
            <p:cNvSpPr>
              <a:spLocks/>
            </p:cNvSpPr>
            <p:nvPr/>
          </p:nvSpPr>
          <p:spPr bwMode="auto">
            <a:xfrm>
              <a:off x="659" y="906"/>
              <a:ext cx="37" cy="33"/>
            </a:xfrm>
            <a:custGeom>
              <a:avLst/>
              <a:gdLst>
                <a:gd name="T0" fmla="*/ 11 w 37"/>
                <a:gd name="T1" fmla="*/ 32 h 33"/>
                <a:gd name="T2" fmla="*/ 7 w 37"/>
                <a:gd name="T3" fmla="*/ 28 h 33"/>
                <a:gd name="T4" fmla="*/ 4 w 37"/>
                <a:gd name="T5" fmla="*/ 24 h 33"/>
                <a:gd name="T6" fmla="*/ 2 w 37"/>
                <a:gd name="T7" fmla="*/ 22 h 33"/>
                <a:gd name="T8" fmla="*/ 0 w 37"/>
                <a:gd name="T9" fmla="*/ 19 h 33"/>
                <a:gd name="T10" fmla="*/ 0 w 37"/>
                <a:gd name="T11" fmla="*/ 18 h 33"/>
                <a:gd name="T12" fmla="*/ 0 w 37"/>
                <a:gd name="T13" fmla="*/ 17 h 33"/>
                <a:gd name="T14" fmla="*/ 1 w 37"/>
                <a:gd name="T15" fmla="*/ 17 h 33"/>
                <a:gd name="T16" fmla="*/ 2 w 37"/>
                <a:gd name="T17" fmla="*/ 16 h 33"/>
                <a:gd name="T18" fmla="*/ 3 w 37"/>
                <a:gd name="T19" fmla="*/ 15 h 33"/>
                <a:gd name="T20" fmla="*/ 7 w 37"/>
                <a:gd name="T21" fmla="*/ 11 h 33"/>
                <a:gd name="T22" fmla="*/ 13 w 37"/>
                <a:gd name="T23" fmla="*/ 6 h 33"/>
                <a:gd name="T24" fmla="*/ 17 w 37"/>
                <a:gd name="T25" fmla="*/ 4 h 33"/>
                <a:gd name="T26" fmla="*/ 19 w 37"/>
                <a:gd name="T27" fmla="*/ 3 h 33"/>
                <a:gd name="T28" fmla="*/ 22 w 37"/>
                <a:gd name="T29" fmla="*/ 2 h 33"/>
                <a:gd name="T30" fmla="*/ 24 w 37"/>
                <a:gd name="T31" fmla="*/ 1 h 33"/>
                <a:gd name="T32" fmla="*/ 27 w 37"/>
                <a:gd name="T33" fmla="*/ 0 h 33"/>
                <a:gd name="T34" fmla="*/ 29 w 37"/>
                <a:gd name="T35" fmla="*/ 0 h 33"/>
                <a:gd name="T36" fmla="*/ 31 w 37"/>
                <a:gd name="T37" fmla="*/ 1 h 33"/>
                <a:gd name="T38" fmla="*/ 33 w 37"/>
                <a:gd name="T39" fmla="*/ 2 h 33"/>
                <a:gd name="T40" fmla="*/ 35 w 37"/>
                <a:gd name="T41" fmla="*/ 4 h 33"/>
                <a:gd name="T42" fmla="*/ 36 w 37"/>
                <a:gd name="T43" fmla="*/ 6 h 33"/>
                <a:gd name="T44" fmla="*/ 37 w 37"/>
                <a:gd name="T45" fmla="*/ 9 h 33"/>
                <a:gd name="T46" fmla="*/ 37 w 37"/>
                <a:gd name="T47" fmla="*/ 12 h 33"/>
                <a:gd name="T48" fmla="*/ 36 w 37"/>
                <a:gd name="T49" fmla="*/ 13 h 33"/>
                <a:gd name="T50" fmla="*/ 36 w 37"/>
                <a:gd name="T51" fmla="*/ 15 h 33"/>
                <a:gd name="T52" fmla="*/ 35 w 37"/>
                <a:gd name="T53" fmla="*/ 16 h 33"/>
                <a:gd name="T54" fmla="*/ 33 w 37"/>
                <a:gd name="T55" fmla="*/ 18 h 33"/>
                <a:gd name="T56" fmla="*/ 32 w 37"/>
                <a:gd name="T57" fmla="*/ 19 h 33"/>
                <a:gd name="T58" fmla="*/ 31 w 37"/>
                <a:gd name="T59" fmla="*/ 20 h 33"/>
                <a:gd name="T60" fmla="*/ 30 w 37"/>
                <a:gd name="T61" fmla="*/ 21 h 33"/>
                <a:gd name="T62" fmla="*/ 28 w 37"/>
                <a:gd name="T63" fmla="*/ 22 h 33"/>
                <a:gd name="T64" fmla="*/ 27 w 37"/>
                <a:gd name="T65" fmla="*/ 23 h 33"/>
                <a:gd name="T66" fmla="*/ 27 w 37"/>
                <a:gd name="T67" fmla="*/ 24 h 33"/>
                <a:gd name="T68" fmla="*/ 26 w 37"/>
                <a:gd name="T69" fmla="*/ 24 h 33"/>
                <a:gd name="T70" fmla="*/ 25 w 37"/>
                <a:gd name="T71" fmla="*/ 24 h 33"/>
                <a:gd name="T72" fmla="*/ 24 w 37"/>
                <a:gd name="T73" fmla="*/ 25 h 33"/>
                <a:gd name="T74" fmla="*/ 23 w 37"/>
                <a:gd name="T75" fmla="*/ 26 h 33"/>
                <a:gd name="T76" fmla="*/ 21 w 37"/>
                <a:gd name="T77" fmla="*/ 28 h 33"/>
                <a:gd name="T78" fmla="*/ 18 w 37"/>
                <a:gd name="T79" fmla="*/ 30 h 33"/>
                <a:gd name="T80" fmla="*/ 15 w 37"/>
                <a:gd name="T81" fmla="*/ 31 h 33"/>
                <a:gd name="T82" fmla="*/ 14 w 37"/>
                <a:gd name="T83" fmla="*/ 32 h 33"/>
                <a:gd name="T84" fmla="*/ 13 w 37"/>
                <a:gd name="T85" fmla="*/ 33 h 33"/>
                <a:gd name="T86" fmla="*/ 13 w 37"/>
                <a:gd name="T87" fmla="*/ 33 h 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
                <a:gd name="T133" fmla="*/ 0 h 33"/>
                <a:gd name="T134" fmla="*/ 37 w 37"/>
                <a:gd name="T135" fmla="*/ 33 h 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 h="33">
                  <a:moveTo>
                    <a:pt x="12" y="33"/>
                  </a:moveTo>
                  <a:lnTo>
                    <a:pt x="11" y="32"/>
                  </a:lnTo>
                  <a:lnTo>
                    <a:pt x="9" y="30"/>
                  </a:lnTo>
                  <a:lnTo>
                    <a:pt x="7" y="28"/>
                  </a:lnTo>
                  <a:lnTo>
                    <a:pt x="5" y="25"/>
                  </a:lnTo>
                  <a:lnTo>
                    <a:pt x="4" y="24"/>
                  </a:lnTo>
                  <a:lnTo>
                    <a:pt x="3" y="23"/>
                  </a:lnTo>
                  <a:lnTo>
                    <a:pt x="2" y="22"/>
                  </a:lnTo>
                  <a:lnTo>
                    <a:pt x="1" y="21"/>
                  </a:lnTo>
                  <a:lnTo>
                    <a:pt x="0" y="19"/>
                  </a:lnTo>
                  <a:lnTo>
                    <a:pt x="0" y="18"/>
                  </a:lnTo>
                  <a:lnTo>
                    <a:pt x="0" y="17"/>
                  </a:lnTo>
                  <a:lnTo>
                    <a:pt x="1" y="17"/>
                  </a:lnTo>
                  <a:lnTo>
                    <a:pt x="1" y="16"/>
                  </a:lnTo>
                  <a:lnTo>
                    <a:pt x="2" y="16"/>
                  </a:lnTo>
                  <a:lnTo>
                    <a:pt x="3" y="15"/>
                  </a:lnTo>
                  <a:lnTo>
                    <a:pt x="3" y="14"/>
                  </a:lnTo>
                  <a:lnTo>
                    <a:pt x="7" y="11"/>
                  </a:lnTo>
                  <a:lnTo>
                    <a:pt x="11" y="8"/>
                  </a:lnTo>
                  <a:lnTo>
                    <a:pt x="13" y="6"/>
                  </a:lnTo>
                  <a:lnTo>
                    <a:pt x="16" y="5"/>
                  </a:lnTo>
                  <a:lnTo>
                    <a:pt x="17" y="4"/>
                  </a:lnTo>
                  <a:lnTo>
                    <a:pt x="18" y="3"/>
                  </a:lnTo>
                  <a:lnTo>
                    <a:pt x="19" y="3"/>
                  </a:lnTo>
                  <a:lnTo>
                    <a:pt x="21" y="2"/>
                  </a:lnTo>
                  <a:lnTo>
                    <a:pt x="22" y="2"/>
                  </a:lnTo>
                  <a:lnTo>
                    <a:pt x="23" y="1"/>
                  </a:lnTo>
                  <a:lnTo>
                    <a:pt x="24" y="1"/>
                  </a:lnTo>
                  <a:lnTo>
                    <a:pt x="25" y="0"/>
                  </a:lnTo>
                  <a:lnTo>
                    <a:pt x="27" y="0"/>
                  </a:lnTo>
                  <a:lnTo>
                    <a:pt x="28" y="0"/>
                  </a:lnTo>
                  <a:lnTo>
                    <a:pt x="29" y="0"/>
                  </a:lnTo>
                  <a:lnTo>
                    <a:pt x="30" y="0"/>
                  </a:lnTo>
                  <a:lnTo>
                    <a:pt x="31" y="1"/>
                  </a:lnTo>
                  <a:lnTo>
                    <a:pt x="32" y="1"/>
                  </a:lnTo>
                  <a:lnTo>
                    <a:pt x="33" y="2"/>
                  </a:lnTo>
                  <a:lnTo>
                    <a:pt x="34" y="3"/>
                  </a:lnTo>
                  <a:lnTo>
                    <a:pt x="35" y="4"/>
                  </a:lnTo>
                  <a:lnTo>
                    <a:pt x="36" y="5"/>
                  </a:lnTo>
                  <a:lnTo>
                    <a:pt x="36" y="6"/>
                  </a:lnTo>
                  <a:lnTo>
                    <a:pt x="37" y="7"/>
                  </a:lnTo>
                  <a:lnTo>
                    <a:pt x="37" y="9"/>
                  </a:lnTo>
                  <a:lnTo>
                    <a:pt x="37" y="11"/>
                  </a:lnTo>
                  <a:lnTo>
                    <a:pt x="37" y="12"/>
                  </a:lnTo>
                  <a:lnTo>
                    <a:pt x="37" y="13"/>
                  </a:lnTo>
                  <a:lnTo>
                    <a:pt x="36" y="13"/>
                  </a:lnTo>
                  <a:lnTo>
                    <a:pt x="36" y="14"/>
                  </a:lnTo>
                  <a:lnTo>
                    <a:pt x="36" y="15"/>
                  </a:lnTo>
                  <a:lnTo>
                    <a:pt x="35" y="16"/>
                  </a:lnTo>
                  <a:lnTo>
                    <a:pt x="34" y="17"/>
                  </a:lnTo>
                  <a:lnTo>
                    <a:pt x="33" y="18"/>
                  </a:lnTo>
                  <a:lnTo>
                    <a:pt x="32" y="19"/>
                  </a:lnTo>
                  <a:lnTo>
                    <a:pt x="31" y="19"/>
                  </a:lnTo>
                  <a:lnTo>
                    <a:pt x="31" y="20"/>
                  </a:lnTo>
                  <a:lnTo>
                    <a:pt x="30" y="21"/>
                  </a:lnTo>
                  <a:lnTo>
                    <a:pt x="29" y="21"/>
                  </a:lnTo>
                  <a:lnTo>
                    <a:pt x="28" y="22"/>
                  </a:lnTo>
                  <a:lnTo>
                    <a:pt x="27" y="22"/>
                  </a:lnTo>
                  <a:lnTo>
                    <a:pt x="27" y="23"/>
                  </a:lnTo>
                  <a:lnTo>
                    <a:pt x="27" y="24"/>
                  </a:lnTo>
                  <a:lnTo>
                    <a:pt x="26" y="24"/>
                  </a:lnTo>
                  <a:lnTo>
                    <a:pt x="25" y="24"/>
                  </a:lnTo>
                  <a:lnTo>
                    <a:pt x="24" y="24"/>
                  </a:lnTo>
                  <a:lnTo>
                    <a:pt x="24" y="25"/>
                  </a:lnTo>
                  <a:lnTo>
                    <a:pt x="23" y="26"/>
                  </a:lnTo>
                  <a:lnTo>
                    <a:pt x="21" y="28"/>
                  </a:lnTo>
                  <a:lnTo>
                    <a:pt x="19" y="29"/>
                  </a:lnTo>
                  <a:lnTo>
                    <a:pt x="18" y="30"/>
                  </a:lnTo>
                  <a:lnTo>
                    <a:pt x="16" y="31"/>
                  </a:lnTo>
                  <a:lnTo>
                    <a:pt x="15" y="31"/>
                  </a:lnTo>
                  <a:lnTo>
                    <a:pt x="14" y="32"/>
                  </a:lnTo>
                  <a:lnTo>
                    <a:pt x="13" y="32"/>
                  </a:lnTo>
                  <a:lnTo>
                    <a:pt x="13" y="33"/>
                  </a:lnTo>
                  <a:lnTo>
                    <a:pt x="12" y="33"/>
                  </a:lnTo>
                  <a:close/>
                </a:path>
              </a:pathLst>
            </a:custGeom>
            <a:solidFill>
              <a:srgbClr val="007CC3"/>
            </a:solidFill>
            <a:ln w="9525">
              <a:noFill/>
              <a:round/>
              <a:headEnd/>
              <a:tailEnd/>
            </a:ln>
          </p:spPr>
          <p:txBody>
            <a:bodyPr/>
            <a:lstStyle/>
            <a:p>
              <a:endParaRPr lang="en-US"/>
            </a:p>
          </p:txBody>
        </p:sp>
        <p:sp>
          <p:nvSpPr>
            <p:cNvPr id="26769" name="Freeform 553"/>
            <p:cNvSpPr>
              <a:spLocks/>
            </p:cNvSpPr>
            <p:nvPr/>
          </p:nvSpPr>
          <p:spPr bwMode="auto">
            <a:xfrm>
              <a:off x="1213" y="907"/>
              <a:ext cx="30" cy="27"/>
            </a:xfrm>
            <a:custGeom>
              <a:avLst/>
              <a:gdLst>
                <a:gd name="T0" fmla="*/ 11 w 30"/>
                <a:gd name="T1" fmla="*/ 26 h 27"/>
                <a:gd name="T2" fmla="*/ 6 w 30"/>
                <a:gd name="T3" fmla="*/ 24 h 27"/>
                <a:gd name="T4" fmla="*/ 3 w 30"/>
                <a:gd name="T5" fmla="*/ 22 h 27"/>
                <a:gd name="T6" fmla="*/ 1 w 30"/>
                <a:gd name="T7" fmla="*/ 18 h 27"/>
                <a:gd name="T8" fmla="*/ 0 w 30"/>
                <a:gd name="T9" fmla="*/ 15 h 27"/>
                <a:gd name="T10" fmla="*/ 0 w 30"/>
                <a:gd name="T11" fmla="*/ 12 h 27"/>
                <a:gd name="T12" fmla="*/ 0 w 30"/>
                <a:gd name="T13" fmla="*/ 10 h 27"/>
                <a:gd name="T14" fmla="*/ 1 w 30"/>
                <a:gd name="T15" fmla="*/ 7 h 27"/>
                <a:gd name="T16" fmla="*/ 2 w 30"/>
                <a:gd name="T17" fmla="*/ 5 h 27"/>
                <a:gd name="T18" fmla="*/ 3 w 30"/>
                <a:gd name="T19" fmla="*/ 4 h 27"/>
                <a:gd name="T20" fmla="*/ 5 w 30"/>
                <a:gd name="T21" fmla="*/ 2 h 27"/>
                <a:gd name="T22" fmla="*/ 7 w 30"/>
                <a:gd name="T23" fmla="*/ 1 h 27"/>
                <a:gd name="T24" fmla="*/ 10 w 30"/>
                <a:gd name="T25" fmla="*/ 0 h 27"/>
                <a:gd name="T26" fmla="*/ 13 w 30"/>
                <a:gd name="T27" fmla="*/ 0 h 27"/>
                <a:gd name="T28" fmla="*/ 16 w 30"/>
                <a:gd name="T29" fmla="*/ 0 h 27"/>
                <a:gd name="T30" fmla="*/ 19 w 30"/>
                <a:gd name="T31" fmla="*/ 0 h 27"/>
                <a:gd name="T32" fmla="*/ 22 w 30"/>
                <a:gd name="T33" fmla="*/ 1 h 27"/>
                <a:gd name="T34" fmla="*/ 26 w 30"/>
                <a:gd name="T35" fmla="*/ 2 h 27"/>
                <a:gd name="T36" fmla="*/ 27 w 30"/>
                <a:gd name="T37" fmla="*/ 4 h 27"/>
                <a:gd name="T38" fmla="*/ 28 w 30"/>
                <a:gd name="T39" fmla="*/ 5 h 27"/>
                <a:gd name="T40" fmla="*/ 29 w 30"/>
                <a:gd name="T41" fmla="*/ 8 h 27"/>
                <a:gd name="T42" fmla="*/ 30 w 30"/>
                <a:gd name="T43" fmla="*/ 11 h 27"/>
                <a:gd name="T44" fmla="*/ 30 w 30"/>
                <a:gd name="T45" fmla="*/ 13 h 27"/>
                <a:gd name="T46" fmla="*/ 30 w 30"/>
                <a:gd name="T47" fmla="*/ 15 h 27"/>
                <a:gd name="T48" fmla="*/ 30 w 30"/>
                <a:gd name="T49" fmla="*/ 17 h 27"/>
                <a:gd name="T50" fmla="*/ 29 w 30"/>
                <a:gd name="T51" fmla="*/ 19 h 27"/>
                <a:gd name="T52" fmla="*/ 29 w 30"/>
                <a:gd name="T53" fmla="*/ 20 h 27"/>
                <a:gd name="T54" fmla="*/ 28 w 30"/>
                <a:gd name="T55" fmla="*/ 22 h 27"/>
                <a:gd name="T56" fmla="*/ 27 w 30"/>
                <a:gd name="T57" fmla="*/ 23 h 27"/>
                <a:gd name="T58" fmla="*/ 25 w 30"/>
                <a:gd name="T59" fmla="*/ 24 h 27"/>
                <a:gd name="T60" fmla="*/ 24 w 30"/>
                <a:gd name="T61" fmla="*/ 25 h 27"/>
                <a:gd name="T62" fmla="*/ 22 w 30"/>
                <a:gd name="T63" fmla="*/ 26 h 27"/>
                <a:gd name="T64" fmla="*/ 20 w 30"/>
                <a:gd name="T65" fmla="*/ 26 h 27"/>
                <a:gd name="T66" fmla="*/ 17 w 30"/>
                <a:gd name="T67" fmla="*/ 27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
                <a:gd name="T103" fmla="*/ 0 h 27"/>
                <a:gd name="T104" fmla="*/ 30 w 30"/>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 h="27">
                  <a:moveTo>
                    <a:pt x="14" y="27"/>
                  </a:moveTo>
                  <a:lnTo>
                    <a:pt x="11" y="26"/>
                  </a:lnTo>
                  <a:lnTo>
                    <a:pt x="9" y="25"/>
                  </a:lnTo>
                  <a:lnTo>
                    <a:pt x="6" y="24"/>
                  </a:lnTo>
                  <a:lnTo>
                    <a:pt x="4" y="23"/>
                  </a:lnTo>
                  <a:lnTo>
                    <a:pt x="3" y="22"/>
                  </a:lnTo>
                  <a:lnTo>
                    <a:pt x="2" y="20"/>
                  </a:lnTo>
                  <a:lnTo>
                    <a:pt x="1" y="18"/>
                  </a:lnTo>
                  <a:lnTo>
                    <a:pt x="1" y="17"/>
                  </a:lnTo>
                  <a:lnTo>
                    <a:pt x="0" y="15"/>
                  </a:lnTo>
                  <a:lnTo>
                    <a:pt x="0" y="14"/>
                  </a:lnTo>
                  <a:lnTo>
                    <a:pt x="0" y="12"/>
                  </a:lnTo>
                  <a:lnTo>
                    <a:pt x="0" y="11"/>
                  </a:lnTo>
                  <a:lnTo>
                    <a:pt x="0" y="10"/>
                  </a:lnTo>
                  <a:lnTo>
                    <a:pt x="0" y="9"/>
                  </a:lnTo>
                  <a:lnTo>
                    <a:pt x="1" y="7"/>
                  </a:lnTo>
                  <a:lnTo>
                    <a:pt x="1" y="6"/>
                  </a:lnTo>
                  <a:lnTo>
                    <a:pt x="2" y="5"/>
                  </a:lnTo>
                  <a:lnTo>
                    <a:pt x="2" y="4"/>
                  </a:lnTo>
                  <a:lnTo>
                    <a:pt x="3" y="4"/>
                  </a:lnTo>
                  <a:lnTo>
                    <a:pt x="4" y="3"/>
                  </a:lnTo>
                  <a:lnTo>
                    <a:pt x="5" y="2"/>
                  </a:lnTo>
                  <a:lnTo>
                    <a:pt x="6" y="2"/>
                  </a:lnTo>
                  <a:lnTo>
                    <a:pt x="7" y="1"/>
                  </a:lnTo>
                  <a:lnTo>
                    <a:pt x="9" y="0"/>
                  </a:lnTo>
                  <a:lnTo>
                    <a:pt x="10" y="0"/>
                  </a:lnTo>
                  <a:lnTo>
                    <a:pt x="11" y="0"/>
                  </a:lnTo>
                  <a:lnTo>
                    <a:pt x="13" y="0"/>
                  </a:lnTo>
                  <a:lnTo>
                    <a:pt x="14" y="0"/>
                  </a:lnTo>
                  <a:lnTo>
                    <a:pt x="16" y="0"/>
                  </a:lnTo>
                  <a:lnTo>
                    <a:pt x="17" y="0"/>
                  </a:lnTo>
                  <a:lnTo>
                    <a:pt x="19" y="0"/>
                  </a:lnTo>
                  <a:lnTo>
                    <a:pt x="21" y="0"/>
                  </a:lnTo>
                  <a:lnTo>
                    <a:pt x="22" y="1"/>
                  </a:lnTo>
                  <a:lnTo>
                    <a:pt x="24" y="1"/>
                  </a:lnTo>
                  <a:lnTo>
                    <a:pt x="26" y="2"/>
                  </a:lnTo>
                  <a:lnTo>
                    <a:pt x="27" y="3"/>
                  </a:lnTo>
                  <a:lnTo>
                    <a:pt x="27" y="4"/>
                  </a:lnTo>
                  <a:lnTo>
                    <a:pt x="27" y="5"/>
                  </a:lnTo>
                  <a:lnTo>
                    <a:pt x="28" y="5"/>
                  </a:lnTo>
                  <a:lnTo>
                    <a:pt x="29" y="5"/>
                  </a:lnTo>
                  <a:lnTo>
                    <a:pt x="29" y="8"/>
                  </a:lnTo>
                  <a:lnTo>
                    <a:pt x="30" y="10"/>
                  </a:lnTo>
                  <a:lnTo>
                    <a:pt x="30" y="11"/>
                  </a:lnTo>
                  <a:lnTo>
                    <a:pt x="30" y="12"/>
                  </a:lnTo>
                  <a:lnTo>
                    <a:pt x="30" y="13"/>
                  </a:lnTo>
                  <a:lnTo>
                    <a:pt x="30" y="14"/>
                  </a:lnTo>
                  <a:lnTo>
                    <a:pt x="30" y="15"/>
                  </a:lnTo>
                  <a:lnTo>
                    <a:pt x="30" y="16"/>
                  </a:lnTo>
                  <a:lnTo>
                    <a:pt x="30" y="17"/>
                  </a:lnTo>
                  <a:lnTo>
                    <a:pt x="29" y="18"/>
                  </a:lnTo>
                  <a:lnTo>
                    <a:pt x="29" y="19"/>
                  </a:lnTo>
                  <a:lnTo>
                    <a:pt x="29" y="20"/>
                  </a:lnTo>
                  <a:lnTo>
                    <a:pt x="28" y="21"/>
                  </a:lnTo>
                  <a:lnTo>
                    <a:pt x="28" y="22"/>
                  </a:lnTo>
                  <a:lnTo>
                    <a:pt x="27" y="22"/>
                  </a:lnTo>
                  <a:lnTo>
                    <a:pt x="27" y="23"/>
                  </a:lnTo>
                  <a:lnTo>
                    <a:pt x="26" y="23"/>
                  </a:lnTo>
                  <a:lnTo>
                    <a:pt x="25" y="24"/>
                  </a:lnTo>
                  <a:lnTo>
                    <a:pt x="24" y="25"/>
                  </a:lnTo>
                  <a:lnTo>
                    <a:pt x="23" y="25"/>
                  </a:lnTo>
                  <a:lnTo>
                    <a:pt x="22" y="26"/>
                  </a:lnTo>
                  <a:lnTo>
                    <a:pt x="21" y="26"/>
                  </a:lnTo>
                  <a:lnTo>
                    <a:pt x="20" y="26"/>
                  </a:lnTo>
                  <a:lnTo>
                    <a:pt x="19" y="27"/>
                  </a:lnTo>
                  <a:lnTo>
                    <a:pt x="17" y="27"/>
                  </a:lnTo>
                  <a:lnTo>
                    <a:pt x="14" y="27"/>
                  </a:lnTo>
                  <a:close/>
                </a:path>
              </a:pathLst>
            </a:custGeom>
            <a:solidFill>
              <a:srgbClr val="F8C400"/>
            </a:solidFill>
            <a:ln w="9525">
              <a:noFill/>
              <a:round/>
              <a:headEnd/>
              <a:tailEnd/>
            </a:ln>
          </p:spPr>
          <p:txBody>
            <a:bodyPr/>
            <a:lstStyle/>
            <a:p>
              <a:endParaRPr lang="en-US"/>
            </a:p>
          </p:txBody>
        </p:sp>
        <p:sp>
          <p:nvSpPr>
            <p:cNvPr id="26770" name="Freeform 554"/>
            <p:cNvSpPr>
              <a:spLocks/>
            </p:cNvSpPr>
            <p:nvPr/>
          </p:nvSpPr>
          <p:spPr bwMode="auto">
            <a:xfrm>
              <a:off x="718" y="846"/>
              <a:ext cx="74" cy="87"/>
            </a:xfrm>
            <a:custGeom>
              <a:avLst/>
              <a:gdLst>
                <a:gd name="T0" fmla="*/ 22 w 74"/>
                <a:gd name="T1" fmla="*/ 81 h 87"/>
                <a:gd name="T2" fmla="*/ 19 w 74"/>
                <a:gd name="T3" fmla="*/ 77 h 87"/>
                <a:gd name="T4" fmla="*/ 17 w 74"/>
                <a:gd name="T5" fmla="*/ 71 h 87"/>
                <a:gd name="T6" fmla="*/ 25 w 74"/>
                <a:gd name="T7" fmla="*/ 71 h 87"/>
                <a:gd name="T8" fmla="*/ 32 w 74"/>
                <a:gd name="T9" fmla="*/ 71 h 87"/>
                <a:gd name="T10" fmla="*/ 40 w 74"/>
                <a:gd name="T11" fmla="*/ 70 h 87"/>
                <a:gd name="T12" fmla="*/ 47 w 74"/>
                <a:gd name="T13" fmla="*/ 67 h 87"/>
                <a:gd name="T14" fmla="*/ 54 w 74"/>
                <a:gd name="T15" fmla="*/ 63 h 87"/>
                <a:gd name="T16" fmla="*/ 59 w 74"/>
                <a:gd name="T17" fmla="*/ 59 h 87"/>
                <a:gd name="T18" fmla="*/ 60 w 74"/>
                <a:gd name="T19" fmla="*/ 51 h 87"/>
                <a:gd name="T20" fmla="*/ 55 w 74"/>
                <a:gd name="T21" fmla="*/ 46 h 87"/>
                <a:gd name="T22" fmla="*/ 46 w 74"/>
                <a:gd name="T23" fmla="*/ 46 h 87"/>
                <a:gd name="T24" fmla="*/ 31 w 74"/>
                <a:gd name="T25" fmla="*/ 50 h 87"/>
                <a:gd name="T26" fmla="*/ 17 w 74"/>
                <a:gd name="T27" fmla="*/ 53 h 87"/>
                <a:gd name="T28" fmla="*/ 10 w 74"/>
                <a:gd name="T29" fmla="*/ 52 h 87"/>
                <a:gd name="T30" fmla="*/ 5 w 74"/>
                <a:gd name="T31" fmla="*/ 49 h 87"/>
                <a:gd name="T32" fmla="*/ 2 w 74"/>
                <a:gd name="T33" fmla="*/ 47 h 87"/>
                <a:gd name="T34" fmla="*/ 0 w 74"/>
                <a:gd name="T35" fmla="*/ 38 h 87"/>
                <a:gd name="T36" fmla="*/ 0 w 74"/>
                <a:gd name="T37" fmla="*/ 30 h 87"/>
                <a:gd name="T38" fmla="*/ 3 w 74"/>
                <a:gd name="T39" fmla="*/ 24 h 87"/>
                <a:gd name="T40" fmla="*/ 8 w 74"/>
                <a:gd name="T41" fmla="*/ 19 h 87"/>
                <a:gd name="T42" fmla="*/ 16 w 74"/>
                <a:gd name="T43" fmla="*/ 13 h 87"/>
                <a:gd name="T44" fmla="*/ 31 w 74"/>
                <a:gd name="T45" fmla="*/ 7 h 87"/>
                <a:gd name="T46" fmla="*/ 39 w 74"/>
                <a:gd name="T47" fmla="*/ 6 h 87"/>
                <a:gd name="T48" fmla="*/ 43 w 74"/>
                <a:gd name="T49" fmla="*/ 3 h 87"/>
                <a:gd name="T50" fmla="*/ 45 w 74"/>
                <a:gd name="T51" fmla="*/ 1 h 87"/>
                <a:gd name="T52" fmla="*/ 49 w 74"/>
                <a:gd name="T53" fmla="*/ 3 h 87"/>
                <a:gd name="T54" fmla="*/ 53 w 74"/>
                <a:gd name="T55" fmla="*/ 10 h 87"/>
                <a:gd name="T56" fmla="*/ 56 w 74"/>
                <a:gd name="T57" fmla="*/ 14 h 87"/>
                <a:gd name="T58" fmla="*/ 46 w 74"/>
                <a:gd name="T59" fmla="*/ 15 h 87"/>
                <a:gd name="T60" fmla="*/ 38 w 74"/>
                <a:gd name="T61" fmla="*/ 16 h 87"/>
                <a:gd name="T62" fmla="*/ 30 w 74"/>
                <a:gd name="T63" fmla="*/ 18 h 87"/>
                <a:gd name="T64" fmla="*/ 24 w 74"/>
                <a:gd name="T65" fmla="*/ 21 h 87"/>
                <a:gd name="T66" fmla="*/ 18 w 74"/>
                <a:gd name="T67" fmla="*/ 25 h 87"/>
                <a:gd name="T68" fmla="*/ 12 w 74"/>
                <a:gd name="T69" fmla="*/ 30 h 87"/>
                <a:gd name="T70" fmla="*/ 12 w 74"/>
                <a:gd name="T71" fmla="*/ 36 h 87"/>
                <a:gd name="T72" fmla="*/ 14 w 74"/>
                <a:gd name="T73" fmla="*/ 39 h 87"/>
                <a:gd name="T74" fmla="*/ 27 w 74"/>
                <a:gd name="T75" fmla="*/ 39 h 87"/>
                <a:gd name="T76" fmla="*/ 48 w 74"/>
                <a:gd name="T77" fmla="*/ 34 h 87"/>
                <a:gd name="T78" fmla="*/ 56 w 74"/>
                <a:gd name="T79" fmla="*/ 33 h 87"/>
                <a:gd name="T80" fmla="*/ 63 w 74"/>
                <a:gd name="T81" fmla="*/ 34 h 87"/>
                <a:gd name="T82" fmla="*/ 68 w 74"/>
                <a:gd name="T83" fmla="*/ 37 h 87"/>
                <a:gd name="T84" fmla="*/ 71 w 74"/>
                <a:gd name="T85" fmla="*/ 41 h 87"/>
                <a:gd name="T86" fmla="*/ 73 w 74"/>
                <a:gd name="T87" fmla="*/ 45 h 87"/>
                <a:gd name="T88" fmla="*/ 74 w 74"/>
                <a:gd name="T89" fmla="*/ 50 h 87"/>
                <a:gd name="T90" fmla="*/ 73 w 74"/>
                <a:gd name="T91" fmla="*/ 56 h 87"/>
                <a:gd name="T92" fmla="*/ 69 w 74"/>
                <a:gd name="T93" fmla="*/ 65 h 87"/>
                <a:gd name="T94" fmla="*/ 55 w 74"/>
                <a:gd name="T95" fmla="*/ 75 h 87"/>
                <a:gd name="T96" fmla="*/ 41 w 74"/>
                <a:gd name="T97" fmla="*/ 79 h 87"/>
                <a:gd name="T98" fmla="*/ 33 w 74"/>
                <a:gd name="T99" fmla="*/ 81 h 87"/>
                <a:gd name="T100" fmla="*/ 29 w 74"/>
                <a:gd name="T101" fmla="*/ 83 h 87"/>
                <a:gd name="T102" fmla="*/ 27 w 74"/>
                <a:gd name="T103" fmla="*/ 85 h 87"/>
                <a:gd name="T104" fmla="*/ 25 w 74"/>
                <a:gd name="T105" fmla="*/ 87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
                <a:gd name="T160" fmla="*/ 0 h 87"/>
                <a:gd name="T161" fmla="*/ 74 w 74"/>
                <a:gd name="T162" fmla="*/ 87 h 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 h="87">
                  <a:moveTo>
                    <a:pt x="25" y="87"/>
                  </a:moveTo>
                  <a:lnTo>
                    <a:pt x="23" y="84"/>
                  </a:lnTo>
                  <a:lnTo>
                    <a:pt x="22" y="82"/>
                  </a:lnTo>
                  <a:lnTo>
                    <a:pt x="22" y="81"/>
                  </a:lnTo>
                  <a:lnTo>
                    <a:pt x="22" y="80"/>
                  </a:lnTo>
                  <a:lnTo>
                    <a:pt x="22" y="79"/>
                  </a:lnTo>
                  <a:lnTo>
                    <a:pt x="21" y="79"/>
                  </a:lnTo>
                  <a:lnTo>
                    <a:pt x="20" y="79"/>
                  </a:lnTo>
                  <a:lnTo>
                    <a:pt x="19" y="77"/>
                  </a:lnTo>
                  <a:lnTo>
                    <a:pt x="18" y="75"/>
                  </a:lnTo>
                  <a:lnTo>
                    <a:pt x="18" y="74"/>
                  </a:lnTo>
                  <a:lnTo>
                    <a:pt x="18" y="73"/>
                  </a:lnTo>
                  <a:lnTo>
                    <a:pt x="17" y="72"/>
                  </a:lnTo>
                  <a:lnTo>
                    <a:pt x="17" y="71"/>
                  </a:lnTo>
                  <a:lnTo>
                    <a:pt x="18" y="71"/>
                  </a:lnTo>
                  <a:lnTo>
                    <a:pt x="20" y="71"/>
                  </a:lnTo>
                  <a:lnTo>
                    <a:pt x="21" y="71"/>
                  </a:lnTo>
                  <a:lnTo>
                    <a:pt x="23" y="71"/>
                  </a:lnTo>
                  <a:lnTo>
                    <a:pt x="25" y="71"/>
                  </a:lnTo>
                  <a:lnTo>
                    <a:pt x="26" y="71"/>
                  </a:lnTo>
                  <a:lnTo>
                    <a:pt x="28" y="71"/>
                  </a:lnTo>
                  <a:lnTo>
                    <a:pt x="29" y="71"/>
                  </a:lnTo>
                  <a:lnTo>
                    <a:pt x="31" y="71"/>
                  </a:lnTo>
                  <a:lnTo>
                    <a:pt x="32" y="71"/>
                  </a:lnTo>
                  <a:lnTo>
                    <a:pt x="34" y="71"/>
                  </a:lnTo>
                  <a:lnTo>
                    <a:pt x="35" y="71"/>
                  </a:lnTo>
                  <a:lnTo>
                    <a:pt x="37" y="70"/>
                  </a:lnTo>
                  <a:lnTo>
                    <a:pt x="38" y="70"/>
                  </a:lnTo>
                  <a:lnTo>
                    <a:pt x="40" y="70"/>
                  </a:lnTo>
                  <a:lnTo>
                    <a:pt x="41" y="69"/>
                  </a:lnTo>
                  <a:lnTo>
                    <a:pt x="43" y="69"/>
                  </a:lnTo>
                  <a:lnTo>
                    <a:pt x="44" y="68"/>
                  </a:lnTo>
                  <a:lnTo>
                    <a:pt x="46" y="68"/>
                  </a:lnTo>
                  <a:lnTo>
                    <a:pt x="47" y="67"/>
                  </a:lnTo>
                  <a:lnTo>
                    <a:pt x="48" y="66"/>
                  </a:lnTo>
                  <a:lnTo>
                    <a:pt x="50" y="66"/>
                  </a:lnTo>
                  <a:lnTo>
                    <a:pt x="51" y="65"/>
                  </a:lnTo>
                  <a:lnTo>
                    <a:pt x="52" y="64"/>
                  </a:lnTo>
                  <a:lnTo>
                    <a:pt x="54" y="63"/>
                  </a:lnTo>
                  <a:lnTo>
                    <a:pt x="55" y="63"/>
                  </a:lnTo>
                  <a:lnTo>
                    <a:pt x="56" y="62"/>
                  </a:lnTo>
                  <a:lnTo>
                    <a:pt x="57" y="61"/>
                  </a:lnTo>
                  <a:lnTo>
                    <a:pt x="58" y="60"/>
                  </a:lnTo>
                  <a:lnTo>
                    <a:pt x="59" y="59"/>
                  </a:lnTo>
                  <a:lnTo>
                    <a:pt x="60" y="58"/>
                  </a:lnTo>
                  <a:lnTo>
                    <a:pt x="61" y="56"/>
                  </a:lnTo>
                  <a:lnTo>
                    <a:pt x="61" y="54"/>
                  </a:lnTo>
                  <a:lnTo>
                    <a:pt x="61" y="53"/>
                  </a:lnTo>
                  <a:lnTo>
                    <a:pt x="60" y="51"/>
                  </a:lnTo>
                  <a:lnTo>
                    <a:pt x="60" y="49"/>
                  </a:lnTo>
                  <a:lnTo>
                    <a:pt x="59" y="48"/>
                  </a:lnTo>
                  <a:lnTo>
                    <a:pt x="58" y="47"/>
                  </a:lnTo>
                  <a:lnTo>
                    <a:pt x="57" y="47"/>
                  </a:lnTo>
                  <a:lnTo>
                    <a:pt x="55" y="46"/>
                  </a:lnTo>
                  <a:lnTo>
                    <a:pt x="53" y="46"/>
                  </a:lnTo>
                  <a:lnTo>
                    <a:pt x="52" y="46"/>
                  </a:lnTo>
                  <a:lnTo>
                    <a:pt x="50" y="46"/>
                  </a:lnTo>
                  <a:lnTo>
                    <a:pt x="48" y="46"/>
                  </a:lnTo>
                  <a:lnTo>
                    <a:pt x="46" y="46"/>
                  </a:lnTo>
                  <a:lnTo>
                    <a:pt x="44" y="47"/>
                  </a:lnTo>
                  <a:lnTo>
                    <a:pt x="42" y="47"/>
                  </a:lnTo>
                  <a:lnTo>
                    <a:pt x="40" y="48"/>
                  </a:lnTo>
                  <a:lnTo>
                    <a:pt x="35" y="49"/>
                  </a:lnTo>
                  <a:lnTo>
                    <a:pt x="31" y="50"/>
                  </a:lnTo>
                  <a:lnTo>
                    <a:pt x="27" y="51"/>
                  </a:lnTo>
                  <a:lnTo>
                    <a:pt x="23" y="52"/>
                  </a:lnTo>
                  <a:lnTo>
                    <a:pt x="21" y="52"/>
                  </a:lnTo>
                  <a:lnTo>
                    <a:pt x="19" y="53"/>
                  </a:lnTo>
                  <a:lnTo>
                    <a:pt x="17" y="53"/>
                  </a:lnTo>
                  <a:lnTo>
                    <a:pt x="15" y="53"/>
                  </a:lnTo>
                  <a:lnTo>
                    <a:pt x="14" y="53"/>
                  </a:lnTo>
                  <a:lnTo>
                    <a:pt x="12" y="53"/>
                  </a:lnTo>
                  <a:lnTo>
                    <a:pt x="11" y="53"/>
                  </a:lnTo>
                  <a:lnTo>
                    <a:pt x="10" y="52"/>
                  </a:lnTo>
                  <a:lnTo>
                    <a:pt x="9" y="52"/>
                  </a:lnTo>
                  <a:lnTo>
                    <a:pt x="8" y="51"/>
                  </a:lnTo>
                  <a:lnTo>
                    <a:pt x="7" y="50"/>
                  </a:lnTo>
                  <a:lnTo>
                    <a:pt x="6" y="49"/>
                  </a:lnTo>
                  <a:lnTo>
                    <a:pt x="5" y="49"/>
                  </a:lnTo>
                  <a:lnTo>
                    <a:pt x="4" y="49"/>
                  </a:lnTo>
                  <a:lnTo>
                    <a:pt x="4" y="47"/>
                  </a:lnTo>
                  <a:lnTo>
                    <a:pt x="3" y="47"/>
                  </a:lnTo>
                  <a:lnTo>
                    <a:pt x="2" y="47"/>
                  </a:lnTo>
                  <a:lnTo>
                    <a:pt x="2" y="45"/>
                  </a:lnTo>
                  <a:lnTo>
                    <a:pt x="1" y="43"/>
                  </a:lnTo>
                  <a:lnTo>
                    <a:pt x="1" y="41"/>
                  </a:lnTo>
                  <a:lnTo>
                    <a:pt x="0" y="39"/>
                  </a:lnTo>
                  <a:lnTo>
                    <a:pt x="0" y="38"/>
                  </a:lnTo>
                  <a:lnTo>
                    <a:pt x="0" y="36"/>
                  </a:lnTo>
                  <a:lnTo>
                    <a:pt x="0" y="35"/>
                  </a:lnTo>
                  <a:lnTo>
                    <a:pt x="0" y="33"/>
                  </a:lnTo>
                  <a:lnTo>
                    <a:pt x="0" y="32"/>
                  </a:lnTo>
                  <a:lnTo>
                    <a:pt x="0" y="30"/>
                  </a:lnTo>
                  <a:lnTo>
                    <a:pt x="1" y="29"/>
                  </a:lnTo>
                  <a:lnTo>
                    <a:pt x="1" y="28"/>
                  </a:lnTo>
                  <a:lnTo>
                    <a:pt x="2" y="27"/>
                  </a:lnTo>
                  <a:lnTo>
                    <a:pt x="2" y="25"/>
                  </a:lnTo>
                  <a:lnTo>
                    <a:pt x="3" y="24"/>
                  </a:lnTo>
                  <a:lnTo>
                    <a:pt x="4" y="23"/>
                  </a:lnTo>
                  <a:lnTo>
                    <a:pt x="5" y="22"/>
                  </a:lnTo>
                  <a:lnTo>
                    <a:pt x="6" y="21"/>
                  </a:lnTo>
                  <a:lnTo>
                    <a:pt x="7" y="20"/>
                  </a:lnTo>
                  <a:lnTo>
                    <a:pt x="8" y="19"/>
                  </a:lnTo>
                  <a:lnTo>
                    <a:pt x="9" y="18"/>
                  </a:lnTo>
                  <a:lnTo>
                    <a:pt x="10" y="17"/>
                  </a:lnTo>
                  <a:lnTo>
                    <a:pt x="12" y="16"/>
                  </a:lnTo>
                  <a:lnTo>
                    <a:pt x="13" y="15"/>
                  </a:lnTo>
                  <a:lnTo>
                    <a:pt x="16" y="13"/>
                  </a:lnTo>
                  <a:lnTo>
                    <a:pt x="19" y="11"/>
                  </a:lnTo>
                  <a:lnTo>
                    <a:pt x="22" y="10"/>
                  </a:lnTo>
                  <a:lnTo>
                    <a:pt x="26" y="8"/>
                  </a:lnTo>
                  <a:lnTo>
                    <a:pt x="28" y="8"/>
                  </a:lnTo>
                  <a:lnTo>
                    <a:pt x="31" y="7"/>
                  </a:lnTo>
                  <a:lnTo>
                    <a:pt x="33" y="7"/>
                  </a:lnTo>
                  <a:lnTo>
                    <a:pt x="34" y="7"/>
                  </a:lnTo>
                  <a:lnTo>
                    <a:pt x="36" y="7"/>
                  </a:lnTo>
                  <a:lnTo>
                    <a:pt x="37" y="6"/>
                  </a:lnTo>
                  <a:lnTo>
                    <a:pt x="39" y="6"/>
                  </a:lnTo>
                  <a:lnTo>
                    <a:pt x="40" y="5"/>
                  </a:lnTo>
                  <a:lnTo>
                    <a:pt x="41" y="5"/>
                  </a:lnTo>
                  <a:lnTo>
                    <a:pt x="42" y="4"/>
                  </a:lnTo>
                  <a:lnTo>
                    <a:pt x="43" y="4"/>
                  </a:lnTo>
                  <a:lnTo>
                    <a:pt x="43" y="3"/>
                  </a:lnTo>
                  <a:lnTo>
                    <a:pt x="44" y="3"/>
                  </a:lnTo>
                  <a:lnTo>
                    <a:pt x="44" y="2"/>
                  </a:lnTo>
                  <a:lnTo>
                    <a:pt x="45" y="2"/>
                  </a:lnTo>
                  <a:lnTo>
                    <a:pt x="45" y="1"/>
                  </a:lnTo>
                  <a:lnTo>
                    <a:pt x="46" y="0"/>
                  </a:lnTo>
                  <a:lnTo>
                    <a:pt x="47" y="0"/>
                  </a:lnTo>
                  <a:lnTo>
                    <a:pt x="48" y="0"/>
                  </a:lnTo>
                  <a:lnTo>
                    <a:pt x="48" y="2"/>
                  </a:lnTo>
                  <a:lnTo>
                    <a:pt x="49" y="3"/>
                  </a:lnTo>
                  <a:lnTo>
                    <a:pt x="50" y="4"/>
                  </a:lnTo>
                  <a:lnTo>
                    <a:pt x="51" y="5"/>
                  </a:lnTo>
                  <a:lnTo>
                    <a:pt x="51" y="6"/>
                  </a:lnTo>
                  <a:lnTo>
                    <a:pt x="52" y="8"/>
                  </a:lnTo>
                  <a:lnTo>
                    <a:pt x="53" y="10"/>
                  </a:lnTo>
                  <a:lnTo>
                    <a:pt x="55" y="13"/>
                  </a:lnTo>
                  <a:lnTo>
                    <a:pt x="56" y="13"/>
                  </a:lnTo>
                  <a:lnTo>
                    <a:pt x="56" y="14"/>
                  </a:lnTo>
                  <a:lnTo>
                    <a:pt x="56" y="15"/>
                  </a:lnTo>
                  <a:lnTo>
                    <a:pt x="56" y="16"/>
                  </a:lnTo>
                  <a:lnTo>
                    <a:pt x="53" y="16"/>
                  </a:lnTo>
                  <a:lnTo>
                    <a:pt x="50" y="15"/>
                  </a:lnTo>
                  <a:lnTo>
                    <a:pt x="46" y="15"/>
                  </a:lnTo>
                  <a:lnTo>
                    <a:pt x="43" y="15"/>
                  </a:lnTo>
                  <a:lnTo>
                    <a:pt x="42" y="16"/>
                  </a:lnTo>
                  <a:lnTo>
                    <a:pt x="41" y="16"/>
                  </a:lnTo>
                  <a:lnTo>
                    <a:pt x="39" y="16"/>
                  </a:lnTo>
                  <a:lnTo>
                    <a:pt x="38" y="16"/>
                  </a:lnTo>
                  <a:lnTo>
                    <a:pt x="36" y="16"/>
                  </a:lnTo>
                  <a:lnTo>
                    <a:pt x="35" y="17"/>
                  </a:lnTo>
                  <a:lnTo>
                    <a:pt x="33" y="17"/>
                  </a:lnTo>
                  <a:lnTo>
                    <a:pt x="32" y="17"/>
                  </a:lnTo>
                  <a:lnTo>
                    <a:pt x="30" y="18"/>
                  </a:lnTo>
                  <a:lnTo>
                    <a:pt x="29" y="18"/>
                  </a:lnTo>
                  <a:lnTo>
                    <a:pt x="28" y="19"/>
                  </a:lnTo>
                  <a:lnTo>
                    <a:pt x="26" y="20"/>
                  </a:lnTo>
                  <a:lnTo>
                    <a:pt x="25" y="20"/>
                  </a:lnTo>
                  <a:lnTo>
                    <a:pt x="24" y="21"/>
                  </a:lnTo>
                  <a:lnTo>
                    <a:pt x="23" y="21"/>
                  </a:lnTo>
                  <a:lnTo>
                    <a:pt x="21" y="22"/>
                  </a:lnTo>
                  <a:lnTo>
                    <a:pt x="20" y="23"/>
                  </a:lnTo>
                  <a:lnTo>
                    <a:pt x="19" y="24"/>
                  </a:lnTo>
                  <a:lnTo>
                    <a:pt x="18" y="25"/>
                  </a:lnTo>
                  <a:lnTo>
                    <a:pt x="17" y="26"/>
                  </a:lnTo>
                  <a:lnTo>
                    <a:pt x="15" y="27"/>
                  </a:lnTo>
                  <a:lnTo>
                    <a:pt x="14" y="28"/>
                  </a:lnTo>
                  <a:lnTo>
                    <a:pt x="13" y="29"/>
                  </a:lnTo>
                  <a:lnTo>
                    <a:pt x="12" y="30"/>
                  </a:lnTo>
                  <a:lnTo>
                    <a:pt x="12" y="33"/>
                  </a:lnTo>
                  <a:lnTo>
                    <a:pt x="12" y="34"/>
                  </a:lnTo>
                  <a:lnTo>
                    <a:pt x="12" y="35"/>
                  </a:lnTo>
                  <a:lnTo>
                    <a:pt x="12" y="36"/>
                  </a:lnTo>
                  <a:lnTo>
                    <a:pt x="12" y="37"/>
                  </a:lnTo>
                  <a:lnTo>
                    <a:pt x="13" y="37"/>
                  </a:lnTo>
                  <a:lnTo>
                    <a:pt x="13" y="38"/>
                  </a:lnTo>
                  <a:lnTo>
                    <a:pt x="14" y="39"/>
                  </a:lnTo>
                  <a:lnTo>
                    <a:pt x="15" y="40"/>
                  </a:lnTo>
                  <a:lnTo>
                    <a:pt x="17" y="41"/>
                  </a:lnTo>
                  <a:lnTo>
                    <a:pt x="20" y="40"/>
                  </a:lnTo>
                  <a:lnTo>
                    <a:pt x="23" y="40"/>
                  </a:lnTo>
                  <a:lnTo>
                    <a:pt x="27" y="39"/>
                  </a:lnTo>
                  <a:lnTo>
                    <a:pt x="30" y="38"/>
                  </a:lnTo>
                  <a:lnTo>
                    <a:pt x="36" y="36"/>
                  </a:lnTo>
                  <a:lnTo>
                    <a:pt x="42" y="35"/>
                  </a:lnTo>
                  <a:lnTo>
                    <a:pt x="45" y="34"/>
                  </a:lnTo>
                  <a:lnTo>
                    <a:pt x="48" y="34"/>
                  </a:lnTo>
                  <a:lnTo>
                    <a:pt x="50" y="34"/>
                  </a:lnTo>
                  <a:lnTo>
                    <a:pt x="51" y="33"/>
                  </a:lnTo>
                  <a:lnTo>
                    <a:pt x="53" y="33"/>
                  </a:lnTo>
                  <a:lnTo>
                    <a:pt x="54" y="33"/>
                  </a:lnTo>
                  <a:lnTo>
                    <a:pt x="56" y="33"/>
                  </a:lnTo>
                  <a:lnTo>
                    <a:pt x="57" y="33"/>
                  </a:lnTo>
                  <a:lnTo>
                    <a:pt x="59" y="34"/>
                  </a:lnTo>
                  <a:lnTo>
                    <a:pt x="60" y="34"/>
                  </a:lnTo>
                  <a:lnTo>
                    <a:pt x="62" y="34"/>
                  </a:lnTo>
                  <a:lnTo>
                    <a:pt x="63" y="34"/>
                  </a:lnTo>
                  <a:lnTo>
                    <a:pt x="65" y="35"/>
                  </a:lnTo>
                  <a:lnTo>
                    <a:pt x="67" y="36"/>
                  </a:lnTo>
                  <a:lnTo>
                    <a:pt x="67" y="37"/>
                  </a:lnTo>
                  <a:lnTo>
                    <a:pt x="68" y="37"/>
                  </a:lnTo>
                  <a:lnTo>
                    <a:pt x="68" y="38"/>
                  </a:lnTo>
                  <a:lnTo>
                    <a:pt x="69" y="39"/>
                  </a:lnTo>
                  <a:lnTo>
                    <a:pt x="70" y="39"/>
                  </a:lnTo>
                  <a:lnTo>
                    <a:pt x="71" y="40"/>
                  </a:lnTo>
                  <a:lnTo>
                    <a:pt x="71" y="41"/>
                  </a:lnTo>
                  <a:lnTo>
                    <a:pt x="72" y="42"/>
                  </a:lnTo>
                  <a:lnTo>
                    <a:pt x="72" y="43"/>
                  </a:lnTo>
                  <a:lnTo>
                    <a:pt x="73" y="44"/>
                  </a:lnTo>
                  <a:lnTo>
                    <a:pt x="73" y="45"/>
                  </a:lnTo>
                  <a:lnTo>
                    <a:pt x="74" y="46"/>
                  </a:lnTo>
                  <a:lnTo>
                    <a:pt x="74" y="47"/>
                  </a:lnTo>
                  <a:lnTo>
                    <a:pt x="74" y="48"/>
                  </a:lnTo>
                  <a:lnTo>
                    <a:pt x="74" y="49"/>
                  </a:lnTo>
                  <a:lnTo>
                    <a:pt x="74" y="50"/>
                  </a:lnTo>
                  <a:lnTo>
                    <a:pt x="74" y="51"/>
                  </a:lnTo>
                  <a:lnTo>
                    <a:pt x="74" y="52"/>
                  </a:lnTo>
                  <a:lnTo>
                    <a:pt x="74" y="53"/>
                  </a:lnTo>
                  <a:lnTo>
                    <a:pt x="73" y="54"/>
                  </a:lnTo>
                  <a:lnTo>
                    <a:pt x="73" y="56"/>
                  </a:lnTo>
                  <a:lnTo>
                    <a:pt x="72" y="58"/>
                  </a:lnTo>
                  <a:lnTo>
                    <a:pt x="72" y="60"/>
                  </a:lnTo>
                  <a:lnTo>
                    <a:pt x="71" y="62"/>
                  </a:lnTo>
                  <a:lnTo>
                    <a:pt x="70" y="63"/>
                  </a:lnTo>
                  <a:lnTo>
                    <a:pt x="69" y="65"/>
                  </a:lnTo>
                  <a:lnTo>
                    <a:pt x="66" y="67"/>
                  </a:lnTo>
                  <a:lnTo>
                    <a:pt x="63" y="70"/>
                  </a:lnTo>
                  <a:lnTo>
                    <a:pt x="61" y="72"/>
                  </a:lnTo>
                  <a:lnTo>
                    <a:pt x="58" y="74"/>
                  </a:lnTo>
                  <a:lnTo>
                    <a:pt x="55" y="75"/>
                  </a:lnTo>
                  <a:lnTo>
                    <a:pt x="52" y="76"/>
                  </a:lnTo>
                  <a:lnTo>
                    <a:pt x="49" y="78"/>
                  </a:lnTo>
                  <a:lnTo>
                    <a:pt x="46" y="79"/>
                  </a:lnTo>
                  <a:lnTo>
                    <a:pt x="43" y="79"/>
                  </a:lnTo>
                  <a:lnTo>
                    <a:pt x="41" y="79"/>
                  </a:lnTo>
                  <a:lnTo>
                    <a:pt x="39" y="80"/>
                  </a:lnTo>
                  <a:lnTo>
                    <a:pt x="38" y="80"/>
                  </a:lnTo>
                  <a:lnTo>
                    <a:pt x="36" y="80"/>
                  </a:lnTo>
                  <a:lnTo>
                    <a:pt x="34" y="80"/>
                  </a:lnTo>
                  <a:lnTo>
                    <a:pt x="33" y="81"/>
                  </a:lnTo>
                  <a:lnTo>
                    <a:pt x="32" y="81"/>
                  </a:lnTo>
                  <a:lnTo>
                    <a:pt x="31" y="82"/>
                  </a:lnTo>
                  <a:lnTo>
                    <a:pt x="30" y="82"/>
                  </a:lnTo>
                  <a:lnTo>
                    <a:pt x="29" y="83"/>
                  </a:lnTo>
                  <a:lnTo>
                    <a:pt x="28" y="83"/>
                  </a:lnTo>
                  <a:lnTo>
                    <a:pt x="28" y="84"/>
                  </a:lnTo>
                  <a:lnTo>
                    <a:pt x="27" y="85"/>
                  </a:lnTo>
                  <a:lnTo>
                    <a:pt x="27" y="86"/>
                  </a:lnTo>
                  <a:lnTo>
                    <a:pt x="27" y="87"/>
                  </a:lnTo>
                  <a:lnTo>
                    <a:pt x="26" y="87"/>
                  </a:lnTo>
                  <a:lnTo>
                    <a:pt x="25" y="87"/>
                  </a:lnTo>
                  <a:close/>
                </a:path>
              </a:pathLst>
            </a:custGeom>
            <a:solidFill>
              <a:srgbClr val="F8C400"/>
            </a:solidFill>
            <a:ln w="9525">
              <a:noFill/>
              <a:round/>
              <a:headEnd/>
              <a:tailEnd/>
            </a:ln>
          </p:spPr>
          <p:txBody>
            <a:bodyPr/>
            <a:lstStyle/>
            <a:p>
              <a:endParaRPr lang="en-US"/>
            </a:p>
          </p:txBody>
        </p:sp>
        <p:sp>
          <p:nvSpPr>
            <p:cNvPr id="26771" name="Freeform 555"/>
            <p:cNvSpPr>
              <a:spLocks/>
            </p:cNvSpPr>
            <p:nvPr/>
          </p:nvSpPr>
          <p:spPr bwMode="auto">
            <a:xfrm>
              <a:off x="1395" y="906"/>
              <a:ext cx="21" cy="20"/>
            </a:xfrm>
            <a:custGeom>
              <a:avLst/>
              <a:gdLst>
                <a:gd name="T0" fmla="*/ 9 w 21"/>
                <a:gd name="T1" fmla="*/ 20 h 20"/>
                <a:gd name="T2" fmla="*/ 7 w 21"/>
                <a:gd name="T3" fmla="*/ 19 h 20"/>
                <a:gd name="T4" fmla="*/ 5 w 21"/>
                <a:gd name="T5" fmla="*/ 19 h 20"/>
                <a:gd name="T6" fmla="*/ 3 w 21"/>
                <a:gd name="T7" fmla="*/ 18 h 20"/>
                <a:gd name="T8" fmla="*/ 2 w 21"/>
                <a:gd name="T9" fmla="*/ 17 h 20"/>
                <a:gd name="T10" fmla="*/ 1 w 21"/>
                <a:gd name="T11" fmla="*/ 15 h 20"/>
                <a:gd name="T12" fmla="*/ 1 w 21"/>
                <a:gd name="T13" fmla="*/ 14 h 20"/>
                <a:gd name="T14" fmla="*/ 1 w 21"/>
                <a:gd name="T15" fmla="*/ 13 h 20"/>
                <a:gd name="T16" fmla="*/ 0 w 21"/>
                <a:gd name="T17" fmla="*/ 12 h 20"/>
                <a:gd name="T18" fmla="*/ 0 w 21"/>
                <a:gd name="T19" fmla="*/ 11 h 20"/>
                <a:gd name="T20" fmla="*/ 0 w 21"/>
                <a:gd name="T21" fmla="*/ 10 h 20"/>
                <a:gd name="T22" fmla="*/ 1 w 21"/>
                <a:gd name="T23" fmla="*/ 9 h 20"/>
                <a:gd name="T24" fmla="*/ 1 w 21"/>
                <a:gd name="T25" fmla="*/ 8 h 20"/>
                <a:gd name="T26" fmla="*/ 1 w 21"/>
                <a:gd name="T27" fmla="*/ 7 h 20"/>
                <a:gd name="T28" fmla="*/ 1 w 21"/>
                <a:gd name="T29" fmla="*/ 6 h 20"/>
                <a:gd name="T30" fmla="*/ 1 w 21"/>
                <a:gd name="T31" fmla="*/ 5 h 20"/>
                <a:gd name="T32" fmla="*/ 2 w 21"/>
                <a:gd name="T33" fmla="*/ 4 h 20"/>
                <a:gd name="T34" fmla="*/ 2 w 21"/>
                <a:gd name="T35" fmla="*/ 4 h 20"/>
                <a:gd name="T36" fmla="*/ 3 w 21"/>
                <a:gd name="T37" fmla="*/ 3 h 20"/>
                <a:gd name="T38" fmla="*/ 4 w 21"/>
                <a:gd name="T39" fmla="*/ 3 h 20"/>
                <a:gd name="T40" fmla="*/ 4 w 21"/>
                <a:gd name="T41" fmla="*/ 2 h 20"/>
                <a:gd name="T42" fmla="*/ 5 w 21"/>
                <a:gd name="T43" fmla="*/ 2 h 20"/>
                <a:gd name="T44" fmla="*/ 6 w 21"/>
                <a:gd name="T45" fmla="*/ 1 h 20"/>
                <a:gd name="T46" fmla="*/ 6 w 21"/>
                <a:gd name="T47" fmla="*/ 1 h 20"/>
                <a:gd name="T48" fmla="*/ 7 w 21"/>
                <a:gd name="T49" fmla="*/ 1 h 20"/>
                <a:gd name="T50" fmla="*/ 8 w 21"/>
                <a:gd name="T51" fmla="*/ 0 h 20"/>
                <a:gd name="T52" fmla="*/ 9 w 21"/>
                <a:gd name="T53" fmla="*/ 0 h 20"/>
                <a:gd name="T54" fmla="*/ 10 w 21"/>
                <a:gd name="T55" fmla="*/ 0 h 20"/>
                <a:gd name="T56" fmla="*/ 11 w 21"/>
                <a:gd name="T57" fmla="*/ 0 h 20"/>
                <a:gd name="T58" fmla="*/ 12 w 21"/>
                <a:gd name="T59" fmla="*/ 0 h 20"/>
                <a:gd name="T60" fmla="*/ 13 w 21"/>
                <a:gd name="T61" fmla="*/ 1 h 20"/>
                <a:gd name="T62" fmla="*/ 14 w 21"/>
                <a:gd name="T63" fmla="*/ 1 h 20"/>
                <a:gd name="T64" fmla="*/ 15 w 21"/>
                <a:gd name="T65" fmla="*/ 1 h 20"/>
                <a:gd name="T66" fmla="*/ 16 w 21"/>
                <a:gd name="T67" fmla="*/ 1 h 20"/>
                <a:gd name="T68" fmla="*/ 17 w 21"/>
                <a:gd name="T69" fmla="*/ 2 h 20"/>
                <a:gd name="T70" fmla="*/ 18 w 21"/>
                <a:gd name="T71" fmla="*/ 3 h 20"/>
                <a:gd name="T72" fmla="*/ 19 w 21"/>
                <a:gd name="T73" fmla="*/ 3 h 20"/>
                <a:gd name="T74" fmla="*/ 20 w 21"/>
                <a:gd name="T75" fmla="*/ 4 h 20"/>
                <a:gd name="T76" fmla="*/ 20 w 21"/>
                <a:gd name="T77" fmla="*/ 5 h 20"/>
                <a:gd name="T78" fmla="*/ 21 w 21"/>
                <a:gd name="T79" fmla="*/ 5 h 20"/>
                <a:gd name="T80" fmla="*/ 21 w 21"/>
                <a:gd name="T81" fmla="*/ 6 h 20"/>
                <a:gd name="T82" fmla="*/ 21 w 21"/>
                <a:gd name="T83" fmla="*/ 7 h 20"/>
                <a:gd name="T84" fmla="*/ 21 w 21"/>
                <a:gd name="T85" fmla="*/ 8 h 20"/>
                <a:gd name="T86" fmla="*/ 21 w 21"/>
                <a:gd name="T87" fmla="*/ 9 h 20"/>
                <a:gd name="T88" fmla="*/ 21 w 21"/>
                <a:gd name="T89" fmla="*/ 10 h 20"/>
                <a:gd name="T90" fmla="*/ 21 w 21"/>
                <a:gd name="T91" fmla="*/ 11 h 20"/>
                <a:gd name="T92" fmla="*/ 21 w 21"/>
                <a:gd name="T93" fmla="*/ 12 h 20"/>
                <a:gd name="T94" fmla="*/ 21 w 21"/>
                <a:gd name="T95" fmla="*/ 12 h 20"/>
                <a:gd name="T96" fmla="*/ 21 w 21"/>
                <a:gd name="T97" fmla="*/ 13 h 20"/>
                <a:gd name="T98" fmla="*/ 21 w 21"/>
                <a:gd name="T99" fmla="*/ 14 h 20"/>
                <a:gd name="T100" fmla="*/ 21 w 21"/>
                <a:gd name="T101" fmla="*/ 15 h 20"/>
                <a:gd name="T102" fmla="*/ 20 w 21"/>
                <a:gd name="T103" fmla="*/ 16 h 20"/>
                <a:gd name="T104" fmla="*/ 20 w 21"/>
                <a:gd name="T105" fmla="*/ 17 h 20"/>
                <a:gd name="T106" fmla="*/ 19 w 21"/>
                <a:gd name="T107" fmla="*/ 17 h 20"/>
                <a:gd name="T108" fmla="*/ 18 w 21"/>
                <a:gd name="T109" fmla="*/ 18 h 20"/>
                <a:gd name="T110" fmla="*/ 18 w 21"/>
                <a:gd name="T111" fmla="*/ 18 h 20"/>
                <a:gd name="T112" fmla="*/ 18 w 21"/>
                <a:gd name="T113" fmla="*/ 18 h 20"/>
                <a:gd name="T114" fmla="*/ 18 w 21"/>
                <a:gd name="T115" fmla="*/ 19 h 20"/>
                <a:gd name="T116" fmla="*/ 17 w 21"/>
                <a:gd name="T117" fmla="*/ 19 h 20"/>
                <a:gd name="T118" fmla="*/ 15 w 21"/>
                <a:gd name="T119" fmla="*/ 19 h 20"/>
                <a:gd name="T120" fmla="*/ 13 w 21"/>
                <a:gd name="T121" fmla="*/ 20 h 20"/>
                <a:gd name="T122" fmla="*/ 11 w 21"/>
                <a:gd name="T123" fmla="*/ 20 h 20"/>
                <a:gd name="T124" fmla="*/ 9 w 21"/>
                <a:gd name="T125" fmla="*/ 2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0"/>
                <a:gd name="T191" fmla="*/ 21 w 21"/>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0">
                  <a:moveTo>
                    <a:pt x="9" y="20"/>
                  </a:moveTo>
                  <a:lnTo>
                    <a:pt x="7" y="19"/>
                  </a:lnTo>
                  <a:lnTo>
                    <a:pt x="5" y="19"/>
                  </a:lnTo>
                  <a:lnTo>
                    <a:pt x="3" y="18"/>
                  </a:lnTo>
                  <a:lnTo>
                    <a:pt x="2" y="17"/>
                  </a:lnTo>
                  <a:lnTo>
                    <a:pt x="1" y="15"/>
                  </a:lnTo>
                  <a:lnTo>
                    <a:pt x="1" y="14"/>
                  </a:lnTo>
                  <a:lnTo>
                    <a:pt x="1" y="13"/>
                  </a:lnTo>
                  <a:lnTo>
                    <a:pt x="0" y="12"/>
                  </a:lnTo>
                  <a:lnTo>
                    <a:pt x="0" y="11"/>
                  </a:lnTo>
                  <a:lnTo>
                    <a:pt x="0" y="10"/>
                  </a:lnTo>
                  <a:lnTo>
                    <a:pt x="1" y="9"/>
                  </a:lnTo>
                  <a:lnTo>
                    <a:pt x="1" y="8"/>
                  </a:lnTo>
                  <a:lnTo>
                    <a:pt x="1" y="7"/>
                  </a:lnTo>
                  <a:lnTo>
                    <a:pt x="1" y="6"/>
                  </a:lnTo>
                  <a:lnTo>
                    <a:pt x="1" y="5"/>
                  </a:lnTo>
                  <a:lnTo>
                    <a:pt x="2" y="4"/>
                  </a:lnTo>
                  <a:lnTo>
                    <a:pt x="3" y="3"/>
                  </a:lnTo>
                  <a:lnTo>
                    <a:pt x="4" y="3"/>
                  </a:lnTo>
                  <a:lnTo>
                    <a:pt x="4" y="2"/>
                  </a:lnTo>
                  <a:lnTo>
                    <a:pt x="5" y="2"/>
                  </a:lnTo>
                  <a:lnTo>
                    <a:pt x="6" y="1"/>
                  </a:lnTo>
                  <a:lnTo>
                    <a:pt x="7" y="1"/>
                  </a:lnTo>
                  <a:lnTo>
                    <a:pt x="8" y="0"/>
                  </a:lnTo>
                  <a:lnTo>
                    <a:pt x="9" y="0"/>
                  </a:lnTo>
                  <a:lnTo>
                    <a:pt x="10" y="0"/>
                  </a:lnTo>
                  <a:lnTo>
                    <a:pt x="11" y="0"/>
                  </a:lnTo>
                  <a:lnTo>
                    <a:pt x="12" y="0"/>
                  </a:lnTo>
                  <a:lnTo>
                    <a:pt x="13" y="1"/>
                  </a:lnTo>
                  <a:lnTo>
                    <a:pt x="14" y="1"/>
                  </a:lnTo>
                  <a:lnTo>
                    <a:pt x="15" y="1"/>
                  </a:lnTo>
                  <a:lnTo>
                    <a:pt x="16" y="1"/>
                  </a:lnTo>
                  <a:lnTo>
                    <a:pt x="17" y="2"/>
                  </a:lnTo>
                  <a:lnTo>
                    <a:pt x="18" y="3"/>
                  </a:lnTo>
                  <a:lnTo>
                    <a:pt x="19" y="3"/>
                  </a:lnTo>
                  <a:lnTo>
                    <a:pt x="20" y="4"/>
                  </a:lnTo>
                  <a:lnTo>
                    <a:pt x="20" y="5"/>
                  </a:lnTo>
                  <a:lnTo>
                    <a:pt x="21" y="5"/>
                  </a:lnTo>
                  <a:lnTo>
                    <a:pt x="21" y="6"/>
                  </a:lnTo>
                  <a:lnTo>
                    <a:pt x="21" y="7"/>
                  </a:lnTo>
                  <a:lnTo>
                    <a:pt x="21" y="8"/>
                  </a:lnTo>
                  <a:lnTo>
                    <a:pt x="21" y="9"/>
                  </a:lnTo>
                  <a:lnTo>
                    <a:pt x="21" y="10"/>
                  </a:lnTo>
                  <a:lnTo>
                    <a:pt x="21" y="11"/>
                  </a:lnTo>
                  <a:lnTo>
                    <a:pt x="21" y="12"/>
                  </a:lnTo>
                  <a:lnTo>
                    <a:pt x="21" y="13"/>
                  </a:lnTo>
                  <a:lnTo>
                    <a:pt x="21" y="14"/>
                  </a:lnTo>
                  <a:lnTo>
                    <a:pt x="21" y="15"/>
                  </a:lnTo>
                  <a:lnTo>
                    <a:pt x="20" y="16"/>
                  </a:lnTo>
                  <a:lnTo>
                    <a:pt x="20" y="17"/>
                  </a:lnTo>
                  <a:lnTo>
                    <a:pt x="19" y="17"/>
                  </a:lnTo>
                  <a:lnTo>
                    <a:pt x="18" y="18"/>
                  </a:lnTo>
                  <a:lnTo>
                    <a:pt x="18" y="19"/>
                  </a:lnTo>
                  <a:lnTo>
                    <a:pt x="17" y="19"/>
                  </a:lnTo>
                  <a:lnTo>
                    <a:pt x="15" y="19"/>
                  </a:lnTo>
                  <a:lnTo>
                    <a:pt x="13" y="20"/>
                  </a:lnTo>
                  <a:lnTo>
                    <a:pt x="11" y="20"/>
                  </a:lnTo>
                  <a:lnTo>
                    <a:pt x="9" y="20"/>
                  </a:lnTo>
                  <a:close/>
                </a:path>
              </a:pathLst>
            </a:custGeom>
            <a:solidFill>
              <a:srgbClr val="F8C400"/>
            </a:solidFill>
            <a:ln w="9525">
              <a:noFill/>
              <a:round/>
              <a:headEnd/>
              <a:tailEnd/>
            </a:ln>
          </p:spPr>
          <p:txBody>
            <a:bodyPr/>
            <a:lstStyle/>
            <a:p>
              <a:endParaRPr lang="en-US"/>
            </a:p>
          </p:txBody>
        </p:sp>
        <p:sp>
          <p:nvSpPr>
            <p:cNvPr id="26772" name="Freeform 556"/>
            <p:cNvSpPr>
              <a:spLocks/>
            </p:cNvSpPr>
            <p:nvPr/>
          </p:nvSpPr>
          <p:spPr bwMode="auto">
            <a:xfrm>
              <a:off x="552" y="895"/>
              <a:ext cx="21" cy="20"/>
            </a:xfrm>
            <a:custGeom>
              <a:avLst/>
              <a:gdLst>
                <a:gd name="T0" fmla="*/ 6 w 21"/>
                <a:gd name="T1" fmla="*/ 19 h 20"/>
                <a:gd name="T2" fmla="*/ 3 w 21"/>
                <a:gd name="T3" fmla="*/ 16 h 20"/>
                <a:gd name="T4" fmla="*/ 2 w 21"/>
                <a:gd name="T5" fmla="*/ 15 h 20"/>
                <a:gd name="T6" fmla="*/ 1 w 21"/>
                <a:gd name="T7" fmla="*/ 13 h 20"/>
                <a:gd name="T8" fmla="*/ 0 w 21"/>
                <a:gd name="T9" fmla="*/ 11 h 20"/>
                <a:gd name="T10" fmla="*/ 0 w 21"/>
                <a:gd name="T11" fmla="*/ 9 h 20"/>
                <a:gd name="T12" fmla="*/ 1 w 21"/>
                <a:gd name="T13" fmla="*/ 6 h 20"/>
                <a:gd name="T14" fmla="*/ 2 w 21"/>
                <a:gd name="T15" fmla="*/ 5 h 20"/>
                <a:gd name="T16" fmla="*/ 3 w 21"/>
                <a:gd name="T17" fmla="*/ 5 h 20"/>
                <a:gd name="T18" fmla="*/ 3 w 21"/>
                <a:gd name="T19" fmla="*/ 4 h 20"/>
                <a:gd name="T20" fmla="*/ 3 w 21"/>
                <a:gd name="T21" fmla="*/ 3 h 20"/>
                <a:gd name="T22" fmla="*/ 4 w 21"/>
                <a:gd name="T23" fmla="*/ 2 h 20"/>
                <a:gd name="T24" fmla="*/ 5 w 21"/>
                <a:gd name="T25" fmla="*/ 1 h 20"/>
                <a:gd name="T26" fmla="*/ 7 w 21"/>
                <a:gd name="T27" fmla="*/ 1 h 20"/>
                <a:gd name="T28" fmla="*/ 9 w 21"/>
                <a:gd name="T29" fmla="*/ 0 h 20"/>
                <a:gd name="T30" fmla="*/ 11 w 21"/>
                <a:gd name="T31" fmla="*/ 0 h 20"/>
                <a:gd name="T32" fmla="*/ 14 w 21"/>
                <a:gd name="T33" fmla="*/ 0 h 20"/>
                <a:gd name="T34" fmla="*/ 17 w 21"/>
                <a:gd name="T35" fmla="*/ 1 h 20"/>
                <a:gd name="T36" fmla="*/ 18 w 21"/>
                <a:gd name="T37" fmla="*/ 3 h 20"/>
                <a:gd name="T38" fmla="*/ 20 w 21"/>
                <a:gd name="T39" fmla="*/ 4 h 20"/>
                <a:gd name="T40" fmla="*/ 21 w 21"/>
                <a:gd name="T41" fmla="*/ 6 h 20"/>
                <a:gd name="T42" fmla="*/ 21 w 21"/>
                <a:gd name="T43" fmla="*/ 8 h 20"/>
                <a:gd name="T44" fmla="*/ 21 w 21"/>
                <a:gd name="T45" fmla="*/ 9 h 20"/>
                <a:gd name="T46" fmla="*/ 21 w 21"/>
                <a:gd name="T47" fmla="*/ 11 h 20"/>
                <a:gd name="T48" fmla="*/ 21 w 21"/>
                <a:gd name="T49" fmla="*/ 12 h 20"/>
                <a:gd name="T50" fmla="*/ 20 w 21"/>
                <a:gd name="T51" fmla="*/ 13 h 20"/>
                <a:gd name="T52" fmla="*/ 19 w 21"/>
                <a:gd name="T53" fmla="*/ 15 h 20"/>
                <a:gd name="T54" fmla="*/ 18 w 21"/>
                <a:gd name="T55" fmla="*/ 16 h 20"/>
                <a:gd name="T56" fmla="*/ 17 w 21"/>
                <a:gd name="T57" fmla="*/ 17 h 20"/>
                <a:gd name="T58" fmla="*/ 15 w 21"/>
                <a:gd name="T59" fmla="*/ 18 h 20"/>
                <a:gd name="T60" fmla="*/ 13 w 21"/>
                <a:gd name="T61" fmla="*/ 19 h 20"/>
                <a:gd name="T62" fmla="*/ 11 w 21"/>
                <a:gd name="T63" fmla="*/ 20 h 20"/>
                <a:gd name="T64" fmla="*/ 9 w 21"/>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0"/>
                <a:gd name="T101" fmla="*/ 21 w 21"/>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0">
                  <a:moveTo>
                    <a:pt x="8" y="20"/>
                  </a:moveTo>
                  <a:lnTo>
                    <a:pt x="6" y="19"/>
                  </a:lnTo>
                  <a:lnTo>
                    <a:pt x="4" y="17"/>
                  </a:lnTo>
                  <a:lnTo>
                    <a:pt x="3" y="16"/>
                  </a:lnTo>
                  <a:lnTo>
                    <a:pt x="2" y="16"/>
                  </a:lnTo>
                  <a:lnTo>
                    <a:pt x="2" y="15"/>
                  </a:lnTo>
                  <a:lnTo>
                    <a:pt x="1" y="14"/>
                  </a:lnTo>
                  <a:lnTo>
                    <a:pt x="1" y="13"/>
                  </a:lnTo>
                  <a:lnTo>
                    <a:pt x="0" y="12"/>
                  </a:lnTo>
                  <a:lnTo>
                    <a:pt x="0" y="11"/>
                  </a:lnTo>
                  <a:lnTo>
                    <a:pt x="0" y="10"/>
                  </a:lnTo>
                  <a:lnTo>
                    <a:pt x="0" y="9"/>
                  </a:lnTo>
                  <a:lnTo>
                    <a:pt x="1" y="8"/>
                  </a:lnTo>
                  <a:lnTo>
                    <a:pt x="1" y="6"/>
                  </a:lnTo>
                  <a:lnTo>
                    <a:pt x="1" y="5"/>
                  </a:lnTo>
                  <a:lnTo>
                    <a:pt x="2" y="5"/>
                  </a:lnTo>
                  <a:lnTo>
                    <a:pt x="3" y="5"/>
                  </a:lnTo>
                  <a:lnTo>
                    <a:pt x="3" y="4"/>
                  </a:lnTo>
                  <a:lnTo>
                    <a:pt x="3" y="3"/>
                  </a:lnTo>
                  <a:lnTo>
                    <a:pt x="4" y="2"/>
                  </a:lnTo>
                  <a:lnTo>
                    <a:pt x="5" y="1"/>
                  </a:lnTo>
                  <a:lnTo>
                    <a:pt x="6" y="1"/>
                  </a:lnTo>
                  <a:lnTo>
                    <a:pt x="7" y="1"/>
                  </a:lnTo>
                  <a:lnTo>
                    <a:pt x="8" y="0"/>
                  </a:lnTo>
                  <a:lnTo>
                    <a:pt x="9" y="0"/>
                  </a:lnTo>
                  <a:lnTo>
                    <a:pt x="10" y="0"/>
                  </a:lnTo>
                  <a:lnTo>
                    <a:pt x="11" y="0"/>
                  </a:lnTo>
                  <a:lnTo>
                    <a:pt x="12" y="0"/>
                  </a:lnTo>
                  <a:lnTo>
                    <a:pt x="14" y="0"/>
                  </a:lnTo>
                  <a:lnTo>
                    <a:pt x="16" y="0"/>
                  </a:lnTo>
                  <a:lnTo>
                    <a:pt x="17" y="1"/>
                  </a:lnTo>
                  <a:lnTo>
                    <a:pt x="18" y="2"/>
                  </a:lnTo>
                  <a:lnTo>
                    <a:pt x="18" y="3"/>
                  </a:lnTo>
                  <a:lnTo>
                    <a:pt x="19" y="4"/>
                  </a:lnTo>
                  <a:lnTo>
                    <a:pt x="20" y="4"/>
                  </a:lnTo>
                  <a:lnTo>
                    <a:pt x="20" y="5"/>
                  </a:lnTo>
                  <a:lnTo>
                    <a:pt x="21" y="6"/>
                  </a:lnTo>
                  <a:lnTo>
                    <a:pt x="21" y="7"/>
                  </a:lnTo>
                  <a:lnTo>
                    <a:pt x="21" y="8"/>
                  </a:lnTo>
                  <a:lnTo>
                    <a:pt x="21" y="9"/>
                  </a:lnTo>
                  <a:lnTo>
                    <a:pt x="21" y="10"/>
                  </a:lnTo>
                  <a:lnTo>
                    <a:pt x="21" y="11"/>
                  </a:lnTo>
                  <a:lnTo>
                    <a:pt x="21" y="12"/>
                  </a:lnTo>
                  <a:lnTo>
                    <a:pt x="21" y="13"/>
                  </a:lnTo>
                  <a:lnTo>
                    <a:pt x="20" y="13"/>
                  </a:lnTo>
                  <a:lnTo>
                    <a:pt x="20" y="14"/>
                  </a:lnTo>
                  <a:lnTo>
                    <a:pt x="19" y="15"/>
                  </a:lnTo>
                  <a:lnTo>
                    <a:pt x="18" y="16"/>
                  </a:lnTo>
                  <a:lnTo>
                    <a:pt x="17" y="16"/>
                  </a:lnTo>
                  <a:lnTo>
                    <a:pt x="17" y="17"/>
                  </a:lnTo>
                  <a:lnTo>
                    <a:pt x="16" y="18"/>
                  </a:lnTo>
                  <a:lnTo>
                    <a:pt x="15" y="18"/>
                  </a:lnTo>
                  <a:lnTo>
                    <a:pt x="14" y="18"/>
                  </a:lnTo>
                  <a:lnTo>
                    <a:pt x="13" y="19"/>
                  </a:lnTo>
                  <a:lnTo>
                    <a:pt x="12" y="19"/>
                  </a:lnTo>
                  <a:lnTo>
                    <a:pt x="11" y="20"/>
                  </a:lnTo>
                  <a:lnTo>
                    <a:pt x="10" y="20"/>
                  </a:lnTo>
                  <a:lnTo>
                    <a:pt x="9" y="20"/>
                  </a:lnTo>
                  <a:lnTo>
                    <a:pt x="8" y="20"/>
                  </a:lnTo>
                  <a:close/>
                </a:path>
              </a:pathLst>
            </a:custGeom>
            <a:solidFill>
              <a:srgbClr val="F8C400"/>
            </a:solidFill>
            <a:ln w="9525">
              <a:noFill/>
              <a:round/>
              <a:headEnd/>
              <a:tailEnd/>
            </a:ln>
          </p:spPr>
          <p:txBody>
            <a:bodyPr/>
            <a:lstStyle/>
            <a:p>
              <a:endParaRPr lang="en-US"/>
            </a:p>
          </p:txBody>
        </p:sp>
        <p:sp>
          <p:nvSpPr>
            <p:cNvPr id="26773" name="Freeform 557"/>
            <p:cNvSpPr>
              <a:spLocks/>
            </p:cNvSpPr>
            <p:nvPr/>
          </p:nvSpPr>
          <p:spPr bwMode="auto">
            <a:xfrm>
              <a:off x="1123" y="838"/>
              <a:ext cx="85" cy="72"/>
            </a:xfrm>
            <a:custGeom>
              <a:avLst/>
              <a:gdLst>
                <a:gd name="T0" fmla="*/ 17 w 85"/>
                <a:gd name="T1" fmla="*/ 70 h 72"/>
                <a:gd name="T2" fmla="*/ 14 w 85"/>
                <a:gd name="T3" fmla="*/ 69 h 72"/>
                <a:gd name="T4" fmla="*/ 10 w 85"/>
                <a:gd name="T5" fmla="*/ 67 h 72"/>
                <a:gd name="T6" fmla="*/ 2 w 85"/>
                <a:gd name="T7" fmla="*/ 64 h 72"/>
                <a:gd name="T8" fmla="*/ 0 w 85"/>
                <a:gd name="T9" fmla="*/ 62 h 72"/>
                <a:gd name="T10" fmla="*/ 3 w 85"/>
                <a:gd name="T11" fmla="*/ 61 h 72"/>
                <a:gd name="T12" fmla="*/ 5 w 85"/>
                <a:gd name="T13" fmla="*/ 59 h 72"/>
                <a:gd name="T14" fmla="*/ 7 w 85"/>
                <a:gd name="T15" fmla="*/ 57 h 72"/>
                <a:gd name="T16" fmla="*/ 9 w 85"/>
                <a:gd name="T17" fmla="*/ 54 h 72"/>
                <a:gd name="T18" fmla="*/ 12 w 85"/>
                <a:gd name="T19" fmla="*/ 47 h 72"/>
                <a:gd name="T20" fmla="*/ 16 w 85"/>
                <a:gd name="T21" fmla="*/ 39 h 72"/>
                <a:gd name="T22" fmla="*/ 17 w 85"/>
                <a:gd name="T23" fmla="*/ 37 h 72"/>
                <a:gd name="T24" fmla="*/ 19 w 85"/>
                <a:gd name="T25" fmla="*/ 34 h 72"/>
                <a:gd name="T26" fmla="*/ 22 w 85"/>
                <a:gd name="T27" fmla="*/ 26 h 72"/>
                <a:gd name="T28" fmla="*/ 31 w 85"/>
                <a:gd name="T29" fmla="*/ 8 h 72"/>
                <a:gd name="T30" fmla="*/ 29 w 85"/>
                <a:gd name="T31" fmla="*/ 3 h 72"/>
                <a:gd name="T32" fmla="*/ 29 w 85"/>
                <a:gd name="T33" fmla="*/ 0 h 72"/>
                <a:gd name="T34" fmla="*/ 50 w 85"/>
                <a:gd name="T35" fmla="*/ 9 h 72"/>
                <a:gd name="T36" fmla="*/ 64 w 85"/>
                <a:gd name="T37" fmla="*/ 14 h 72"/>
                <a:gd name="T38" fmla="*/ 73 w 85"/>
                <a:gd name="T39" fmla="*/ 18 h 72"/>
                <a:gd name="T40" fmla="*/ 79 w 85"/>
                <a:gd name="T41" fmla="*/ 20 h 72"/>
                <a:gd name="T42" fmla="*/ 84 w 85"/>
                <a:gd name="T43" fmla="*/ 22 h 72"/>
                <a:gd name="T44" fmla="*/ 84 w 85"/>
                <a:gd name="T45" fmla="*/ 27 h 72"/>
                <a:gd name="T46" fmla="*/ 82 w 85"/>
                <a:gd name="T47" fmla="*/ 32 h 72"/>
                <a:gd name="T48" fmla="*/ 80 w 85"/>
                <a:gd name="T49" fmla="*/ 35 h 72"/>
                <a:gd name="T50" fmla="*/ 79 w 85"/>
                <a:gd name="T51" fmla="*/ 37 h 72"/>
                <a:gd name="T52" fmla="*/ 77 w 85"/>
                <a:gd name="T53" fmla="*/ 34 h 72"/>
                <a:gd name="T54" fmla="*/ 73 w 85"/>
                <a:gd name="T55" fmla="*/ 30 h 72"/>
                <a:gd name="T56" fmla="*/ 58 w 85"/>
                <a:gd name="T57" fmla="*/ 23 h 72"/>
                <a:gd name="T58" fmla="*/ 50 w 85"/>
                <a:gd name="T59" fmla="*/ 20 h 72"/>
                <a:gd name="T60" fmla="*/ 44 w 85"/>
                <a:gd name="T61" fmla="*/ 18 h 72"/>
                <a:gd name="T62" fmla="*/ 41 w 85"/>
                <a:gd name="T63" fmla="*/ 18 h 72"/>
                <a:gd name="T64" fmla="*/ 39 w 85"/>
                <a:gd name="T65" fmla="*/ 22 h 72"/>
                <a:gd name="T66" fmla="*/ 36 w 85"/>
                <a:gd name="T67" fmla="*/ 27 h 72"/>
                <a:gd name="T68" fmla="*/ 34 w 85"/>
                <a:gd name="T69" fmla="*/ 33 h 72"/>
                <a:gd name="T70" fmla="*/ 44 w 85"/>
                <a:gd name="T71" fmla="*/ 37 h 72"/>
                <a:gd name="T72" fmla="*/ 55 w 85"/>
                <a:gd name="T73" fmla="*/ 41 h 72"/>
                <a:gd name="T74" fmla="*/ 63 w 85"/>
                <a:gd name="T75" fmla="*/ 44 h 72"/>
                <a:gd name="T76" fmla="*/ 69 w 85"/>
                <a:gd name="T77" fmla="*/ 44 h 72"/>
                <a:gd name="T78" fmla="*/ 67 w 85"/>
                <a:gd name="T79" fmla="*/ 50 h 72"/>
                <a:gd name="T80" fmla="*/ 64 w 85"/>
                <a:gd name="T81" fmla="*/ 56 h 72"/>
                <a:gd name="T82" fmla="*/ 61 w 85"/>
                <a:gd name="T83" fmla="*/ 59 h 72"/>
                <a:gd name="T84" fmla="*/ 60 w 85"/>
                <a:gd name="T85" fmla="*/ 58 h 72"/>
                <a:gd name="T86" fmla="*/ 59 w 85"/>
                <a:gd name="T87" fmla="*/ 56 h 72"/>
                <a:gd name="T88" fmla="*/ 58 w 85"/>
                <a:gd name="T89" fmla="*/ 55 h 72"/>
                <a:gd name="T90" fmla="*/ 46 w 85"/>
                <a:gd name="T91" fmla="*/ 49 h 72"/>
                <a:gd name="T92" fmla="*/ 33 w 85"/>
                <a:gd name="T93" fmla="*/ 45 h 72"/>
                <a:gd name="T94" fmla="*/ 30 w 85"/>
                <a:gd name="T95" fmla="*/ 43 h 72"/>
                <a:gd name="T96" fmla="*/ 25 w 85"/>
                <a:gd name="T97" fmla="*/ 51 h 72"/>
                <a:gd name="T98" fmla="*/ 23 w 85"/>
                <a:gd name="T99" fmla="*/ 56 h 72"/>
                <a:gd name="T100" fmla="*/ 21 w 85"/>
                <a:gd name="T101" fmla="*/ 61 h 72"/>
                <a:gd name="T102" fmla="*/ 20 w 85"/>
                <a:gd name="T103" fmla="*/ 65 h 72"/>
                <a:gd name="T104" fmla="*/ 20 w 85"/>
                <a:gd name="T105" fmla="*/ 68 h 72"/>
                <a:gd name="T106" fmla="*/ 21 w 85"/>
                <a:gd name="T107" fmla="*/ 71 h 72"/>
                <a:gd name="T108" fmla="*/ 20 w 85"/>
                <a:gd name="T109" fmla="*/ 72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
                <a:gd name="T166" fmla="*/ 0 h 72"/>
                <a:gd name="T167" fmla="*/ 85 w 85"/>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 h="72">
                  <a:moveTo>
                    <a:pt x="19" y="72"/>
                  </a:moveTo>
                  <a:lnTo>
                    <a:pt x="18" y="71"/>
                  </a:lnTo>
                  <a:lnTo>
                    <a:pt x="17" y="70"/>
                  </a:lnTo>
                  <a:lnTo>
                    <a:pt x="16" y="70"/>
                  </a:lnTo>
                  <a:lnTo>
                    <a:pt x="15" y="69"/>
                  </a:lnTo>
                  <a:lnTo>
                    <a:pt x="14" y="69"/>
                  </a:lnTo>
                  <a:lnTo>
                    <a:pt x="12" y="68"/>
                  </a:lnTo>
                  <a:lnTo>
                    <a:pt x="11" y="67"/>
                  </a:lnTo>
                  <a:lnTo>
                    <a:pt x="10" y="67"/>
                  </a:lnTo>
                  <a:lnTo>
                    <a:pt x="7" y="66"/>
                  </a:lnTo>
                  <a:lnTo>
                    <a:pt x="5" y="65"/>
                  </a:lnTo>
                  <a:lnTo>
                    <a:pt x="2" y="64"/>
                  </a:lnTo>
                  <a:lnTo>
                    <a:pt x="0" y="63"/>
                  </a:lnTo>
                  <a:lnTo>
                    <a:pt x="0" y="62"/>
                  </a:lnTo>
                  <a:lnTo>
                    <a:pt x="1" y="62"/>
                  </a:lnTo>
                  <a:lnTo>
                    <a:pt x="2" y="61"/>
                  </a:lnTo>
                  <a:lnTo>
                    <a:pt x="3" y="61"/>
                  </a:lnTo>
                  <a:lnTo>
                    <a:pt x="4" y="60"/>
                  </a:lnTo>
                  <a:lnTo>
                    <a:pt x="5" y="60"/>
                  </a:lnTo>
                  <a:lnTo>
                    <a:pt x="5" y="59"/>
                  </a:lnTo>
                  <a:lnTo>
                    <a:pt x="6" y="58"/>
                  </a:lnTo>
                  <a:lnTo>
                    <a:pt x="7" y="58"/>
                  </a:lnTo>
                  <a:lnTo>
                    <a:pt x="7" y="57"/>
                  </a:lnTo>
                  <a:lnTo>
                    <a:pt x="8" y="56"/>
                  </a:lnTo>
                  <a:lnTo>
                    <a:pt x="9" y="55"/>
                  </a:lnTo>
                  <a:lnTo>
                    <a:pt x="9" y="54"/>
                  </a:lnTo>
                  <a:lnTo>
                    <a:pt x="10" y="53"/>
                  </a:lnTo>
                  <a:lnTo>
                    <a:pt x="11" y="51"/>
                  </a:lnTo>
                  <a:lnTo>
                    <a:pt x="12" y="47"/>
                  </a:lnTo>
                  <a:lnTo>
                    <a:pt x="14" y="43"/>
                  </a:lnTo>
                  <a:lnTo>
                    <a:pt x="15" y="41"/>
                  </a:lnTo>
                  <a:lnTo>
                    <a:pt x="16" y="39"/>
                  </a:lnTo>
                  <a:lnTo>
                    <a:pt x="17" y="38"/>
                  </a:lnTo>
                  <a:lnTo>
                    <a:pt x="17" y="37"/>
                  </a:lnTo>
                  <a:lnTo>
                    <a:pt x="18" y="36"/>
                  </a:lnTo>
                  <a:lnTo>
                    <a:pt x="18" y="35"/>
                  </a:lnTo>
                  <a:lnTo>
                    <a:pt x="19" y="34"/>
                  </a:lnTo>
                  <a:lnTo>
                    <a:pt x="19" y="32"/>
                  </a:lnTo>
                  <a:lnTo>
                    <a:pt x="21" y="29"/>
                  </a:lnTo>
                  <a:lnTo>
                    <a:pt x="22" y="26"/>
                  </a:lnTo>
                  <a:lnTo>
                    <a:pt x="24" y="21"/>
                  </a:lnTo>
                  <a:lnTo>
                    <a:pt x="27" y="15"/>
                  </a:lnTo>
                  <a:lnTo>
                    <a:pt x="31" y="8"/>
                  </a:lnTo>
                  <a:lnTo>
                    <a:pt x="30" y="5"/>
                  </a:lnTo>
                  <a:lnTo>
                    <a:pt x="29" y="3"/>
                  </a:lnTo>
                  <a:lnTo>
                    <a:pt x="29" y="2"/>
                  </a:lnTo>
                  <a:lnTo>
                    <a:pt x="29" y="1"/>
                  </a:lnTo>
                  <a:lnTo>
                    <a:pt x="29" y="0"/>
                  </a:lnTo>
                  <a:lnTo>
                    <a:pt x="37" y="4"/>
                  </a:lnTo>
                  <a:lnTo>
                    <a:pt x="44" y="6"/>
                  </a:lnTo>
                  <a:lnTo>
                    <a:pt x="50" y="9"/>
                  </a:lnTo>
                  <a:lnTo>
                    <a:pt x="55" y="11"/>
                  </a:lnTo>
                  <a:lnTo>
                    <a:pt x="60" y="13"/>
                  </a:lnTo>
                  <a:lnTo>
                    <a:pt x="64" y="14"/>
                  </a:lnTo>
                  <a:lnTo>
                    <a:pt x="67" y="16"/>
                  </a:lnTo>
                  <a:lnTo>
                    <a:pt x="70" y="17"/>
                  </a:lnTo>
                  <a:lnTo>
                    <a:pt x="73" y="18"/>
                  </a:lnTo>
                  <a:lnTo>
                    <a:pt x="75" y="19"/>
                  </a:lnTo>
                  <a:lnTo>
                    <a:pt x="77" y="19"/>
                  </a:lnTo>
                  <a:lnTo>
                    <a:pt x="79" y="20"/>
                  </a:lnTo>
                  <a:lnTo>
                    <a:pt x="80" y="21"/>
                  </a:lnTo>
                  <a:lnTo>
                    <a:pt x="82" y="22"/>
                  </a:lnTo>
                  <a:lnTo>
                    <a:pt x="84" y="22"/>
                  </a:lnTo>
                  <a:lnTo>
                    <a:pt x="85" y="23"/>
                  </a:lnTo>
                  <a:lnTo>
                    <a:pt x="85" y="25"/>
                  </a:lnTo>
                  <a:lnTo>
                    <a:pt x="84" y="27"/>
                  </a:lnTo>
                  <a:lnTo>
                    <a:pt x="83" y="29"/>
                  </a:lnTo>
                  <a:lnTo>
                    <a:pt x="82" y="31"/>
                  </a:lnTo>
                  <a:lnTo>
                    <a:pt x="82" y="32"/>
                  </a:lnTo>
                  <a:lnTo>
                    <a:pt x="81" y="33"/>
                  </a:lnTo>
                  <a:lnTo>
                    <a:pt x="81" y="34"/>
                  </a:lnTo>
                  <a:lnTo>
                    <a:pt x="80" y="35"/>
                  </a:lnTo>
                  <a:lnTo>
                    <a:pt x="80" y="36"/>
                  </a:lnTo>
                  <a:lnTo>
                    <a:pt x="79" y="37"/>
                  </a:lnTo>
                  <a:lnTo>
                    <a:pt x="78" y="38"/>
                  </a:lnTo>
                  <a:lnTo>
                    <a:pt x="77" y="36"/>
                  </a:lnTo>
                  <a:lnTo>
                    <a:pt x="77" y="34"/>
                  </a:lnTo>
                  <a:lnTo>
                    <a:pt x="76" y="33"/>
                  </a:lnTo>
                  <a:lnTo>
                    <a:pt x="76" y="31"/>
                  </a:lnTo>
                  <a:lnTo>
                    <a:pt x="73" y="30"/>
                  </a:lnTo>
                  <a:lnTo>
                    <a:pt x="68" y="28"/>
                  </a:lnTo>
                  <a:lnTo>
                    <a:pt x="63" y="26"/>
                  </a:lnTo>
                  <a:lnTo>
                    <a:pt x="58" y="23"/>
                  </a:lnTo>
                  <a:lnTo>
                    <a:pt x="55" y="22"/>
                  </a:lnTo>
                  <a:lnTo>
                    <a:pt x="53" y="21"/>
                  </a:lnTo>
                  <a:lnTo>
                    <a:pt x="50" y="20"/>
                  </a:lnTo>
                  <a:lnTo>
                    <a:pt x="48" y="19"/>
                  </a:lnTo>
                  <a:lnTo>
                    <a:pt x="46" y="19"/>
                  </a:lnTo>
                  <a:lnTo>
                    <a:pt x="44" y="18"/>
                  </a:lnTo>
                  <a:lnTo>
                    <a:pt x="43" y="18"/>
                  </a:lnTo>
                  <a:lnTo>
                    <a:pt x="42" y="18"/>
                  </a:lnTo>
                  <a:lnTo>
                    <a:pt x="41" y="18"/>
                  </a:lnTo>
                  <a:lnTo>
                    <a:pt x="40" y="20"/>
                  </a:lnTo>
                  <a:lnTo>
                    <a:pt x="39" y="22"/>
                  </a:lnTo>
                  <a:lnTo>
                    <a:pt x="38" y="24"/>
                  </a:lnTo>
                  <a:lnTo>
                    <a:pt x="37" y="26"/>
                  </a:lnTo>
                  <a:lnTo>
                    <a:pt x="36" y="27"/>
                  </a:lnTo>
                  <a:lnTo>
                    <a:pt x="36" y="29"/>
                  </a:lnTo>
                  <a:lnTo>
                    <a:pt x="35" y="31"/>
                  </a:lnTo>
                  <a:lnTo>
                    <a:pt x="34" y="33"/>
                  </a:lnTo>
                  <a:lnTo>
                    <a:pt x="37" y="34"/>
                  </a:lnTo>
                  <a:lnTo>
                    <a:pt x="41" y="36"/>
                  </a:lnTo>
                  <a:lnTo>
                    <a:pt x="44" y="37"/>
                  </a:lnTo>
                  <a:lnTo>
                    <a:pt x="48" y="39"/>
                  </a:lnTo>
                  <a:lnTo>
                    <a:pt x="51" y="40"/>
                  </a:lnTo>
                  <a:lnTo>
                    <a:pt x="55" y="41"/>
                  </a:lnTo>
                  <a:lnTo>
                    <a:pt x="58" y="43"/>
                  </a:lnTo>
                  <a:lnTo>
                    <a:pt x="62" y="44"/>
                  </a:lnTo>
                  <a:lnTo>
                    <a:pt x="63" y="44"/>
                  </a:lnTo>
                  <a:lnTo>
                    <a:pt x="65" y="44"/>
                  </a:lnTo>
                  <a:lnTo>
                    <a:pt x="67" y="44"/>
                  </a:lnTo>
                  <a:lnTo>
                    <a:pt x="69" y="44"/>
                  </a:lnTo>
                  <a:lnTo>
                    <a:pt x="68" y="46"/>
                  </a:lnTo>
                  <a:lnTo>
                    <a:pt x="67" y="48"/>
                  </a:lnTo>
                  <a:lnTo>
                    <a:pt x="67" y="50"/>
                  </a:lnTo>
                  <a:lnTo>
                    <a:pt x="66" y="52"/>
                  </a:lnTo>
                  <a:lnTo>
                    <a:pt x="65" y="54"/>
                  </a:lnTo>
                  <a:lnTo>
                    <a:pt x="64" y="56"/>
                  </a:lnTo>
                  <a:lnTo>
                    <a:pt x="63" y="58"/>
                  </a:lnTo>
                  <a:lnTo>
                    <a:pt x="62" y="59"/>
                  </a:lnTo>
                  <a:lnTo>
                    <a:pt x="61" y="59"/>
                  </a:lnTo>
                  <a:lnTo>
                    <a:pt x="60" y="59"/>
                  </a:lnTo>
                  <a:lnTo>
                    <a:pt x="60" y="58"/>
                  </a:lnTo>
                  <a:lnTo>
                    <a:pt x="60" y="57"/>
                  </a:lnTo>
                  <a:lnTo>
                    <a:pt x="59" y="57"/>
                  </a:lnTo>
                  <a:lnTo>
                    <a:pt x="59" y="56"/>
                  </a:lnTo>
                  <a:lnTo>
                    <a:pt x="58" y="56"/>
                  </a:lnTo>
                  <a:lnTo>
                    <a:pt x="58" y="55"/>
                  </a:lnTo>
                  <a:lnTo>
                    <a:pt x="56" y="54"/>
                  </a:lnTo>
                  <a:lnTo>
                    <a:pt x="53" y="52"/>
                  </a:lnTo>
                  <a:lnTo>
                    <a:pt x="46" y="49"/>
                  </a:lnTo>
                  <a:lnTo>
                    <a:pt x="40" y="47"/>
                  </a:lnTo>
                  <a:lnTo>
                    <a:pt x="36" y="46"/>
                  </a:lnTo>
                  <a:lnTo>
                    <a:pt x="33" y="45"/>
                  </a:lnTo>
                  <a:lnTo>
                    <a:pt x="32" y="44"/>
                  </a:lnTo>
                  <a:lnTo>
                    <a:pt x="30" y="44"/>
                  </a:lnTo>
                  <a:lnTo>
                    <a:pt x="30" y="43"/>
                  </a:lnTo>
                  <a:lnTo>
                    <a:pt x="29" y="43"/>
                  </a:lnTo>
                  <a:lnTo>
                    <a:pt x="27" y="47"/>
                  </a:lnTo>
                  <a:lnTo>
                    <a:pt x="25" y="51"/>
                  </a:lnTo>
                  <a:lnTo>
                    <a:pt x="24" y="52"/>
                  </a:lnTo>
                  <a:lnTo>
                    <a:pt x="24" y="54"/>
                  </a:lnTo>
                  <a:lnTo>
                    <a:pt x="23" y="56"/>
                  </a:lnTo>
                  <a:lnTo>
                    <a:pt x="22" y="57"/>
                  </a:lnTo>
                  <a:lnTo>
                    <a:pt x="22" y="59"/>
                  </a:lnTo>
                  <a:lnTo>
                    <a:pt x="21" y="61"/>
                  </a:lnTo>
                  <a:lnTo>
                    <a:pt x="21" y="62"/>
                  </a:lnTo>
                  <a:lnTo>
                    <a:pt x="20" y="64"/>
                  </a:lnTo>
                  <a:lnTo>
                    <a:pt x="20" y="65"/>
                  </a:lnTo>
                  <a:lnTo>
                    <a:pt x="20" y="66"/>
                  </a:lnTo>
                  <a:lnTo>
                    <a:pt x="20" y="67"/>
                  </a:lnTo>
                  <a:lnTo>
                    <a:pt x="20" y="68"/>
                  </a:lnTo>
                  <a:lnTo>
                    <a:pt x="21" y="69"/>
                  </a:lnTo>
                  <a:lnTo>
                    <a:pt x="21" y="70"/>
                  </a:lnTo>
                  <a:lnTo>
                    <a:pt x="21" y="71"/>
                  </a:lnTo>
                  <a:lnTo>
                    <a:pt x="21" y="72"/>
                  </a:lnTo>
                  <a:lnTo>
                    <a:pt x="20" y="72"/>
                  </a:lnTo>
                  <a:lnTo>
                    <a:pt x="19" y="72"/>
                  </a:lnTo>
                  <a:close/>
                </a:path>
              </a:pathLst>
            </a:custGeom>
            <a:solidFill>
              <a:srgbClr val="F8C400"/>
            </a:solidFill>
            <a:ln w="9525">
              <a:noFill/>
              <a:round/>
              <a:headEnd/>
              <a:tailEnd/>
            </a:ln>
          </p:spPr>
          <p:txBody>
            <a:bodyPr/>
            <a:lstStyle/>
            <a:p>
              <a:endParaRPr lang="en-US"/>
            </a:p>
          </p:txBody>
        </p:sp>
        <p:sp>
          <p:nvSpPr>
            <p:cNvPr id="26774" name="Freeform 558"/>
            <p:cNvSpPr>
              <a:spLocks/>
            </p:cNvSpPr>
            <p:nvPr/>
          </p:nvSpPr>
          <p:spPr bwMode="auto">
            <a:xfrm>
              <a:off x="1376" y="888"/>
              <a:ext cx="20" cy="19"/>
            </a:xfrm>
            <a:custGeom>
              <a:avLst/>
              <a:gdLst>
                <a:gd name="T0" fmla="*/ 5 w 20"/>
                <a:gd name="T1" fmla="*/ 19 h 19"/>
                <a:gd name="T2" fmla="*/ 4 w 20"/>
                <a:gd name="T3" fmla="*/ 18 h 19"/>
                <a:gd name="T4" fmla="*/ 3 w 20"/>
                <a:gd name="T5" fmla="*/ 17 h 19"/>
                <a:gd name="T6" fmla="*/ 2 w 20"/>
                <a:gd name="T7" fmla="*/ 16 h 19"/>
                <a:gd name="T8" fmla="*/ 1 w 20"/>
                <a:gd name="T9" fmla="*/ 15 h 19"/>
                <a:gd name="T10" fmla="*/ 0 w 20"/>
                <a:gd name="T11" fmla="*/ 14 h 19"/>
                <a:gd name="T12" fmla="*/ 0 w 20"/>
                <a:gd name="T13" fmla="*/ 12 h 19"/>
                <a:gd name="T14" fmla="*/ 0 w 20"/>
                <a:gd name="T15" fmla="*/ 11 h 19"/>
                <a:gd name="T16" fmla="*/ 0 w 20"/>
                <a:gd name="T17" fmla="*/ 10 h 19"/>
                <a:gd name="T18" fmla="*/ 0 w 20"/>
                <a:gd name="T19" fmla="*/ 9 h 19"/>
                <a:gd name="T20" fmla="*/ 0 w 20"/>
                <a:gd name="T21" fmla="*/ 8 h 19"/>
                <a:gd name="T22" fmla="*/ 0 w 20"/>
                <a:gd name="T23" fmla="*/ 7 h 19"/>
                <a:gd name="T24" fmla="*/ 0 w 20"/>
                <a:gd name="T25" fmla="*/ 6 h 19"/>
                <a:gd name="T26" fmla="*/ 1 w 20"/>
                <a:gd name="T27" fmla="*/ 5 h 19"/>
                <a:gd name="T28" fmla="*/ 1 w 20"/>
                <a:gd name="T29" fmla="*/ 4 h 19"/>
                <a:gd name="T30" fmla="*/ 2 w 20"/>
                <a:gd name="T31" fmla="*/ 3 h 19"/>
                <a:gd name="T32" fmla="*/ 3 w 20"/>
                <a:gd name="T33" fmla="*/ 2 h 19"/>
                <a:gd name="T34" fmla="*/ 4 w 20"/>
                <a:gd name="T35" fmla="*/ 2 h 19"/>
                <a:gd name="T36" fmla="*/ 5 w 20"/>
                <a:gd name="T37" fmla="*/ 1 h 19"/>
                <a:gd name="T38" fmla="*/ 6 w 20"/>
                <a:gd name="T39" fmla="*/ 1 h 19"/>
                <a:gd name="T40" fmla="*/ 7 w 20"/>
                <a:gd name="T41" fmla="*/ 0 h 19"/>
                <a:gd name="T42" fmla="*/ 8 w 20"/>
                <a:gd name="T43" fmla="*/ 0 h 19"/>
                <a:gd name="T44" fmla="*/ 9 w 20"/>
                <a:gd name="T45" fmla="*/ 0 h 19"/>
                <a:gd name="T46" fmla="*/ 10 w 20"/>
                <a:gd name="T47" fmla="*/ 0 h 19"/>
                <a:gd name="T48" fmla="*/ 11 w 20"/>
                <a:gd name="T49" fmla="*/ 0 h 19"/>
                <a:gd name="T50" fmla="*/ 12 w 20"/>
                <a:gd name="T51" fmla="*/ 0 h 19"/>
                <a:gd name="T52" fmla="*/ 14 w 20"/>
                <a:gd name="T53" fmla="*/ 0 h 19"/>
                <a:gd name="T54" fmla="*/ 15 w 20"/>
                <a:gd name="T55" fmla="*/ 0 h 19"/>
                <a:gd name="T56" fmla="*/ 16 w 20"/>
                <a:gd name="T57" fmla="*/ 1 h 19"/>
                <a:gd name="T58" fmla="*/ 17 w 20"/>
                <a:gd name="T59" fmla="*/ 2 h 19"/>
                <a:gd name="T60" fmla="*/ 18 w 20"/>
                <a:gd name="T61" fmla="*/ 2 h 19"/>
                <a:gd name="T62" fmla="*/ 19 w 20"/>
                <a:gd name="T63" fmla="*/ 4 h 19"/>
                <a:gd name="T64" fmla="*/ 20 w 20"/>
                <a:gd name="T65" fmla="*/ 5 h 19"/>
                <a:gd name="T66" fmla="*/ 20 w 20"/>
                <a:gd name="T67" fmla="*/ 7 h 19"/>
                <a:gd name="T68" fmla="*/ 20 w 20"/>
                <a:gd name="T69" fmla="*/ 9 h 19"/>
                <a:gd name="T70" fmla="*/ 20 w 20"/>
                <a:gd name="T71" fmla="*/ 10 h 19"/>
                <a:gd name="T72" fmla="*/ 20 w 20"/>
                <a:gd name="T73" fmla="*/ 12 h 19"/>
                <a:gd name="T74" fmla="*/ 19 w 20"/>
                <a:gd name="T75" fmla="*/ 13 h 19"/>
                <a:gd name="T76" fmla="*/ 19 w 20"/>
                <a:gd name="T77" fmla="*/ 14 h 19"/>
                <a:gd name="T78" fmla="*/ 19 w 20"/>
                <a:gd name="T79" fmla="*/ 15 h 19"/>
                <a:gd name="T80" fmla="*/ 18 w 20"/>
                <a:gd name="T81" fmla="*/ 16 h 19"/>
                <a:gd name="T82" fmla="*/ 18 w 20"/>
                <a:gd name="T83" fmla="*/ 16 h 19"/>
                <a:gd name="T84" fmla="*/ 18 w 20"/>
                <a:gd name="T85" fmla="*/ 16 h 19"/>
                <a:gd name="T86" fmla="*/ 17 w 20"/>
                <a:gd name="T87" fmla="*/ 17 h 19"/>
                <a:gd name="T88" fmla="*/ 17 w 20"/>
                <a:gd name="T89" fmla="*/ 17 h 19"/>
                <a:gd name="T90" fmla="*/ 16 w 20"/>
                <a:gd name="T91" fmla="*/ 17 h 19"/>
                <a:gd name="T92" fmla="*/ 16 w 20"/>
                <a:gd name="T93" fmla="*/ 18 h 19"/>
                <a:gd name="T94" fmla="*/ 15 w 20"/>
                <a:gd name="T95" fmla="*/ 18 h 19"/>
                <a:gd name="T96" fmla="*/ 13 w 20"/>
                <a:gd name="T97" fmla="*/ 19 h 19"/>
                <a:gd name="T98" fmla="*/ 12 w 20"/>
                <a:gd name="T99" fmla="*/ 19 h 19"/>
                <a:gd name="T100" fmla="*/ 10 w 20"/>
                <a:gd name="T101" fmla="*/ 19 h 19"/>
                <a:gd name="T102" fmla="*/ 8 w 20"/>
                <a:gd name="T103" fmla="*/ 19 h 19"/>
                <a:gd name="T104" fmla="*/ 5 w 20"/>
                <a:gd name="T105" fmla="*/ 19 h 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
                <a:gd name="T160" fmla="*/ 0 h 19"/>
                <a:gd name="T161" fmla="*/ 20 w 20"/>
                <a:gd name="T162" fmla="*/ 19 h 1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 h="19">
                  <a:moveTo>
                    <a:pt x="5" y="19"/>
                  </a:moveTo>
                  <a:lnTo>
                    <a:pt x="4" y="18"/>
                  </a:lnTo>
                  <a:lnTo>
                    <a:pt x="3" y="17"/>
                  </a:lnTo>
                  <a:lnTo>
                    <a:pt x="2" y="16"/>
                  </a:lnTo>
                  <a:lnTo>
                    <a:pt x="1" y="15"/>
                  </a:lnTo>
                  <a:lnTo>
                    <a:pt x="0" y="14"/>
                  </a:lnTo>
                  <a:lnTo>
                    <a:pt x="0" y="12"/>
                  </a:lnTo>
                  <a:lnTo>
                    <a:pt x="0" y="11"/>
                  </a:lnTo>
                  <a:lnTo>
                    <a:pt x="0" y="10"/>
                  </a:lnTo>
                  <a:lnTo>
                    <a:pt x="0" y="9"/>
                  </a:lnTo>
                  <a:lnTo>
                    <a:pt x="0" y="8"/>
                  </a:lnTo>
                  <a:lnTo>
                    <a:pt x="0" y="7"/>
                  </a:lnTo>
                  <a:lnTo>
                    <a:pt x="0" y="6"/>
                  </a:lnTo>
                  <a:lnTo>
                    <a:pt x="1" y="5"/>
                  </a:lnTo>
                  <a:lnTo>
                    <a:pt x="1" y="4"/>
                  </a:lnTo>
                  <a:lnTo>
                    <a:pt x="2" y="3"/>
                  </a:lnTo>
                  <a:lnTo>
                    <a:pt x="3" y="2"/>
                  </a:lnTo>
                  <a:lnTo>
                    <a:pt x="4" y="2"/>
                  </a:lnTo>
                  <a:lnTo>
                    <a:pt x="5" y="1"/>
                  </a:lnTo>
                  <a:lnTo>
                    <a:pt x="6" y="1"/>
                  </a:lnTo>
                  <a:lnTo>
                    <a:pt x="7" y="0"/>
                  </a:lnTo>
                  <a:lnTo>
                    <a:pt x="8" y="0"/>
                  </a:lnTo>
                  <a:lnTo>
                    <a:pt x="9" y="0"/>
                  </a:lnTo>
                  <a:lnTo>
                    <a:pt x="10" y="0"/>
                  </a:lnTo>
                  <a:lnTo>
                    <a:pt x="11" y="0"/>
                  </a:lnTo>
                  <a:lnTo>
                    <a:pt x="12" y="0"/>
                  </a:lnTo>
                  <a:lnTo>
                    <a:pt x="14" y="0"/>
                  </a:lnTo>
                  <a:lnTo>
                    <a:pt x="15" y="0"/>
                  </a:lnTo>
                  <a:lnTo>
                    <a:pt x="16" y="1"/>
                  </a:lnTo>
                  <a:lnTo>
                    <a:pt x="17" y="2"/>
                  </a:lnTo>
                  <a:lnTo>
                    <a:pt x="18" y="2"/>
                  </a:lnTo>
                  <a:lnTo>
                    <a:pt x="19" y="4"/>
                  </a:lnTo>
                  <a:lnTo>
                    <a:pt x="20" y="5"/>
                  </a:lnTo>
                  <a:lnTo>
                    <a:pt x="20" y="7"/>
                  </a:lnTo>
                  <a:lnTo>
                    <a:pt x="20" y="9"/>
                  </a:lnTo>
                  <a:lnTo>
                    <a:pt x="20" y="10"/>
                  </a:lnTo>
                  <a:lnTo>
                    <a:pt x="20" y="12"/>
                  </a:lnTo>
                  <a:lnTo>
                    <a:pt x="19" y="13"/>
                  </a:lnTo>
                  <a:lnTo>
                    <a:pt x="19" y="14"/>
                  </a:lnTo>
                  <a:lnTo>
                    <a:pt x="19" y="15"/>
                  </a:lnTo>
                  <a:lnTo>
                    <a:pt x="18" y="16"/>
                  </a:lnTo>
                  <a:lnTo>
                    <a:pt x="17" y="17"/>
                  </a:lnTo>
                  <a:lnTo>
                    <a:pt x="16" y="17"/>
                  </a:lnTo>
                  <a:lnTo>
                    <a:pt x="16" y="18"/>
                  </a:lnTo>
                  <a:lnTo>
                    <a:pt x="15" y="18"/>
                  </a:lnTo>
                  <a:lnTo>
                    <a:pt x="13" y="19"/>
                  </a:lnTo>
                  <a:lnTo>
                    <a:pt x="12" y="19"/>
                  </a:lnTo>
                  <a:lnTo>
                    <a:pt x="10" y="19"/>
                  </a:lnTo>
                  <a:lnTo>
                    <a:pt x="8" y="19"/>
                  </a:lnTo>
                  <a:lnTo>
                    <a:pt x="5" y="19"/>
                  </a:lnTo>
                  <a:close/>
                </a:path>
              </a:pathLst>
            </a:custGeom>
            <a:solidFill>
              <a:srgbClr val="F8C400"/>
            </a:solidFill>
            <a:ln w="9525">
              <a:noFill/>
              <a:round/>
              <a:headEnd/>
              <a:tailEnd/>
            </a:ln>
          </p:spPr>
          <p:txBody>
            <a:bodyPr/>
            <a:lstStyle/>
            <a:p>
              <a:endParaRPr lang="en-US"/>
            </a:p>
          </p:txBody>
        </p:sp>
        <p:sp>
          <p:nvSpPr>
            <p:cNvPr id="26775" name="Freeform 559"/>
            <p:cNvSpPr>
              <a:spLocks/>
            </p:cNvSpPr>
            <p:nvPr/>
          </p:nvSpPr>
          <p:spPr bwMode="auto">
            <a:xfrm>
              <a:off x="785" y="830"/>
              <a:ext cx="47" cy="71"/>
            </a:xfrm>
            <a:custGeom>
              <a:avLst/>
              <a:gdLst>
                <a:gd name="T0" fmla="*/ 27 w 47"/>
                <a:gd name="T1" fmla="*/ 69 h 71"/>
                <a:gd name="T2" fmla="*/ 27 w 47"/>
                <a:gd name="T3" fmla="*/ 67 h 71"/>
                <a:gd name="T4" fmla="*/ 27 w 47"/>
                <a:gd name="T5" fmla="*/ 64 h 71"/>
                <a:gd name="T6" fmla="*/ 28 w 47"/>
                <a:gd name="T7" fmla="*/ 62 h 71"/>
                <a:gd name="T8" fmla="*/ 25 w 47"/>
                <a:gd name="T9" fmla="*/ 54 h 71"/>
                <a:gd name="T10" fmla="*/ 20 w 47"/>
                <a:gd name="T11" fmla="*/ 41 h 71"/>
                <a:gd name="T12" fmla="*/ 14 w 47"/>
                <a:gd name="T13" fmla="*/ 29 h 71"/>
                <a:gd name="T14" fmla="*/ 9 w 47"/>
                <a:gd name="T15" fmla="*/ 16 h 71"/>
                <a:gd name="T16" fmla="*/ 5 w 47"/>
                <a:gd name="T17" fmla="*/ 10 h 71"/>
                <a:gd name="T18" fmla="*/ 2 w 47"/>
                <a:gd name="T19" fmla="*/ 9 h 71"/>
                <a:gd name="T20" fmla="*/ 0 w 47"/>
                <a:gd name="T21" fmla="*/ 8 h 71"/>
                <a:gd name="T22" fmla="*/ 2 w 47"/>
                <a:gd name="T23" fmla="*/ 6 h 71"/>
                <a:gd name="T24" fmla="*/ 7 w 47"/>
                <a:gd name="T25" fmla="*/ 4 h 71"/>
                <a:gd name="T26" fmla="*/ 13 w 47"/>
                <a:gd name="T27" fmla="*/ 2 h 71"/>
                <a:gd name="T28" fmla="*/ 17 w 47"/>
                <a:gd name="T29" fmla="*/ 1 h 71"/>
                <a:gd name="T30" fmla="*/ 19 w 47"/>
                <a:gd name="T31" fmla="*/ 0 h 71"/>
                <a:gd name="T32" fmla="*/ 20 w 47"/>
                <a:gd name="T33" fmla="*/ 1 h 71"/>
                <a:gd name="T34" fmla="*/ 19 w 47"/>
                <a:gd name="T35" fmla="*/ 3 h 71"/>
                <a:gd name="T36" fmla="*/ 19 w 47"/>
                <a:gd name="T37" fmla="*/ 5 h 71"/>
                <a:gd name="T38" fmla="*/ 18 w 47"/>
                <a:gd name="T39" fmla="*/ 7 h 71"/>
                <a:gd name="T40" fmla="*/ 21 w 47"/>
                <a:gd name="T41" fmla="*/ 15 h 71"/>
                <a:gd name="T42" fmla="*/ 26 w 47"/>
                <a:gd name="T43" fmla="*/ 28 h 71"/>
                <a:gd name="T44" fmla="*/ 32 w 47"/>
                <a:gd name="T45" fmla="*/ 41 h 71"/>
                <a:gd name="T46" fmla="*/ 38 w 47"/>
                <a:gd name="T47" fmla="*/ 54 h 71"/>
                <a:gd name="T48" fmla="*/ 42 w 47"/>
                <a:gd name="T49" fmla="*/ 60 h 71"/>
                <a:gd name="T50" fmla="*/ 45 w 47"/>
                <a:gd name="T51" fmla="*/ 61 h 71"/>
                <a:gd name="T52" fmla="*/ 46 w 47"/>
                <a:gd name="T53" fmla="*/ 62 h 71"/>
                <a:gd name="T54" fmla="*/ 46 w 47"/>
                <a:gd name="T55" fmla="*/ 63 h 71"/>
                <a:gd name="T56" fmla="*/ 43 w 47"/>
                <a:gd name="T57" fmla="*/ 65 h 71"/>
                <a:gd name="T58" fmla="*/ 40 w 47"/>
                <a:gd name="T59" fmla="*/ 66 h 71"/>
                <a:gd name="T60" fmla="*/ 34 w 47"/>
                <a:gd name="T61" fmla="*/ 68 h 71"/>
                <a:gd name="T62" fmla="*/ 29 w 47"/>
                <a:gd name="T63" fmla="*/ 70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71"/>
                <a:gd name="T98" fmla="*/ 47 w 47"/>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71">
                  <a:moveTo>
                    <a:pt x="26" y="71"/>
                  </a:moveTo>
                  <a:lnTo>
                    <a:pt x="27" y="69"/>
                  </a:lnTo>
                  <a:lnTo>
                    <a:pt x="27" y="68"/>
                  </a:lnTo>
                  <a:lnTo>
                    <a:pt x="27" y="67"/>
                  </a:lnTo>
                  <a:lnTo>
                    <a:pt x="27" y="66"/>
                  </a:lnTo>
                  <a:lnTo>
                    <a:pt x="27" y="64"/>
                  </a:lnTo>
                  <a:lnTo>
                    <a:pt x="28" y="63"/>
                  </a:lnTo>
                  <a:lnTo>
                    <a:pt x="28" y="62"/>
                  </a:lnTo>
                  <a:lnTo>
                    <a:pt x="27" y="60"/>
                  </a:lnTo>
                  <a:lnTo>
                    <a:pt x="25" y="54"/>
                  </a:lnTo>
                  <a:lnTo>
                    <a:pt x="22" y="48"/>
                  </a:lnTo>
                  <a:lnTo>
                    <a:pt x="20" y="41"/>
                  </a:lnTo>
                  <a:lnTo>
                    <a:pt x="17" y="35"/>
                  </a:lnTo>
                  <a:lnTo>
                    <a:pt x="14" y="29"/>
                  </a:lnTo>
                  <a:lnTo>
                    <a:pt x="12" y="23"/>
                  </a:lnTo>
                  <a:lnTo>
                    <a:pt x="9" y="16"/>
                  </a:lnTo>
                  <a:lnTo>
                    <a:pt x="7" y="10"/>
                  </a:lnTo>
                  <a:lnTo>
                    <a:pt x="5" y="10"/>
                  </a:lnTo>
                  <a:lnTo>
                    <a:pt x="3" y="9"/>
                  </a:lnTo>
                  <a:lnTo>
                    <a:pt x="2" y="9"/>
                  </a:lnTo>
                  <a:lnTo>
                    <a:pt x="0" y="8"/>
                  </a:lnTo>
                  <a:lnTo>
                    <a:pt x="0" y="7"/>
                  </a:lnTo>
                  <a:lnTo>
                    <a:pt x="2" y="6"/>
                  </a:lnTo>
                  <a:lnTo>
                    <a:pt x="5" y="5"/>
                  </a:lnTo>
                  <a:lnTo>
                    <a:pt x="7" y="4"/>
                  </a:lnTo>
                  <a:lnTo>
                    <a:pt x="10" y="3"/>
                  </a:lnTo>
                  <a:lnTo>
                    <a:pt x="13" y="2"/>
                  </a:lnTo>
                  <a:lnTo>
                    <a:pt x="15" y="1"/>
                  </a:lnTo>
                  <a:lnTo>
                    <a:pt x="17" y="1"/>
                  </a:lnTo>
                  <a:lnTo>
                    <a:pt x="18" y="0"/>
                  </a:lnTo>
                  <a:lnTo>
                    <a:pt x="19" y="0"/>
                  </a:lnTo>
                  <a:lnTo>
                    <a:pt x="21" y="0"/>
                  </a:lnTo>
                  <a:lnTo>
                    <a:pt x="20" y="1"/>
                  </a:lnTo>
                  <a:lnTo>
                    <a:pt x="20" y="2"/>
                  </a:lnTo>
                  <a:lnTo>
                    <a:pt x="19" y="3"/>
                  </a:lnTo>
                  <a:lnTo>
                    <a:pt x="19" y="4"/>
                  </a:lnTo>
                  <a:lnTo>
                    <a:pt x="19" y="5"/>
                  </a:lnTo>
                  <a:lnTo>
                    <a:pt x="18" y="6"/>
                  </a:lnTo>
                  <a:lnTo>
                    <a:pt x="18" y="7"/>
                  </a:lnTo>
                  <a:lnTo>
                    <a:pt x="18" y="8"/>
                  </a:lnTo>
                  <a:lnTo>
                    <a:pt x="21" y="15"/>
                  </a:lnTo>
                  <a:lnTo>
                    <a:pt x="24" y="21"/>
                  </a:lnTo>
                  <a:lnTo>
                    <a:pt x="26" y="28"/>
                  </a:lnTo>
                  <a:lnTo>
                    <a:pt x="29" y="34"/>
                  </a:lnTo>
                  <a:lnTo>
                    <a:pt x="32" y="41"/>
                  </a:lnTo>
                  <a:lnTo>
                    <a:pt x="35" y="47"/>
                  </a:lnTo>
                  <a:lnTo>
                    <a:pt x="38" y="54"/>
                  </a:lnTo>
                  <a:lnTo>
                    <a:pt x="40" y="60"/>
                  </a:lnTo>
                  <a:lnTo>
                    <a:pt x="42" y="60"/>
                  </a:lnTo>
                  <a:lnTo>
                    <a:pt x="43" y="61"/>
                  </a:lnTo>
                  <a:lnTo>
                    <a:pt x="45" y="61"/>
                  </a:lnTo>
                  <a:lnTo>
                    <a:pt x="46" y="61"/>
                  </a:lnTo>
                  <a:lnTo>
                    <a:pt x="46" y="62"/>
                  </a:lnTo>
                  <a:lnTo>
                    <a:pt x="47" y="63"/>
                  </a:lnTo>
                  <a:lnTo>
                    <a:pt x="46" y="63"/>
                  </a:lnTo>
                  <a:lnTo>
                    <a:pt x="45" y="64"/>
                  </a:lnTo>
                  <a:lnTo>
                    <a:pt x="43" y="65"/>
                  </a:lnTo>
                  <a:lnTo>
                    <a:pt x="42" y="65"/>
                  </a:lnTo>
                  <a:lnTo>
                    <a:pt x="40" y="66"/>
                  </a:lnTo>
                  <a:lnTo>
                    <a:pt x="37" y="67"/>
                  </a:lnTo>
                  <a:lnTo>
                    <a:pt x="34" y="68"/>
                  </a:lnTo>
                  <a:lnTo>
                    <a:pt x="31" y="69"/>
                  </a:lnTo>
                  <a:lnTo>
                    <a:pt x="29" y="70"/>
                  </a:lnTo>
                  <a:lnTo>
                    <a:pt x="26" y="71"/>
                  </a:lnTo>
                  <a:close/>
                </a:path>
              </a:pathLst>
            </a:custGeom>
            <a:solidFill>
              <a:srgbClr val="F8C400"/>
            </a:solidFill>
            <a:ln w="9525">
              <a:noFill/>
              <a:round/>
              <a:headEnd/>
              <a:tailEnd/>
            </a:ln>
          </p:spPr>
          <p:txBody>
            <a:bodyPr/>
            <a:lstStyle/>
            <a:p>
              <a:endParaRPr lang="en-US"/>
            </a:p>
          </p:txBody>
        </p:sp>
        <p:sp>
          <p:nvSpPr>
            <p:cNvPr id="26776" name="Freeform 560"/>
            <p:cNvSpPr>
              <a:spLocks/>
            </p:cNvSpPr>
            <p:nvPr/>
          </p:nvSpPr>
          <p:spPr bwMode="auto">
            <a:xfrm>
              <a:off x="574" y="876"/>
              <a:ext cx="21" cy="19"/>
            </a:xfrm>
            <a:custGeom>
              <a:avLst/>
              <a:gdLst>
                <a:gd name="T0" fmla="*/ 3 w 21"/>
                <a:gd name="T1" fmla="*/ 17 h 19"/>
                <a:gd name="T2" fmla="*/ 2 w 21"/>
                <a:gd name="T3" fmla="*/ 15 h 19"/>
                <a:gd name="T4" fmla="*/ 1 w 21"/>
                <a:gd name="T5" fmla="*/ 15 h 19"/>
                <a:gd name="T6" fmla="*/ 0 w 21"/>
                <a:gd name="T7" fmla="*/ 14 h 19"/>
                <a:gd name="T8" fmla="*/ 0 w 21"/>
                <a:gd name="T9" fmla="*/ 12 h 19"/>
                <a:gd name="T10" fmla="*/ 0 w 21"/>
                <a:gd name="T11" fmla="*/ 8 h 19"/>
                <a:gd name="T12" fmla="*/ 0 w 21"/>
                <a:gd name="T13" fmla="*/ 6 h 19"/>
                <a:gd name="T14" fmla="*/ 1 w 21"/>
                <a:gd name="T15" fmla="*/ 5 h 19"/>
                <a:gd name="T16" fmla="*/ 2 w 21"/>
                <a:gd name="T17" fmla="*/ 4 h 19"/>
                <a:gd name="T18" fmla="*/ 3 w 21"/>
                <a:gd name="T19" fmla="*/ 3 h 19"/>
                <a:gd name="T20" fmla="*/ 3 w 21"/>
                <a:gd name="T21" fmla="*/ 2 h 19"/>
                <a:gd name="T22" fmla="*/ 4 w 21"/>
                <a:gd name="T23" fmla="*/ 2 h 19"/>
                <a:gd name="T24" fmla="*/ 5 w 21"/>
                <a:gd name="T25" fmla="*/ 1 h 19"/>
                <a:gd name="T26" fmla="*/ 5 w 21"/>
                <a:gd name="T27" fmla="*/ 1 h 19"/>
                <a:gd name="T28" fmla="*/ 6 w 21"/>
                <a:gd name="T29" fmla="*/ 0 h 19"/>
                <a:gd name="T30" fmla="*/ 9 w 21"/>
                <a:gd name="T31" fmla="*/ 0 h 19"/>
                <a:gd name="T32" fmla="*/ 12 w 21"/>
                <a:gd name="T33" fmla="*/ 0 h 19"/>
                <a:gd name="T34" fmla="*/ 15 w 21"/>
                <a:gd name="T35" fmla="*/ 0 h 19"/>
                <a:gd name="T36" fmla="*/ 17 w 21"/>
                <a:gd name="T37" fmla="*/ 1 h 19"/>
                <a:gd name="T38" fmla="*/ 19 w 21"/>
                <a:gd name="T39" fmla="*/ 2 h 19"/>
                <a:gd name="T40" fmla="*/ 20 w 21"/>
                <a:gd name="T41" fmla="*/ 3 h 19"/>
                <a:gd name="T42" fmla="*/ 20 w 21"/>
                <a:gd name="T43" fmla="*/ 4 h 19"/>
                <a:gd name="T44" fmla="*/ 21 w 21"/>
                <a:gd name="T45" fmla="*/ 5 h 19"/>
                <a:gd name="T46" fmla="*/ 21 w 21"/>
                <a:gd name="T47" fmla="*/ 6 h 19"/>
                <a:gd name="T48" fmla="*/ 21 w 21"/>
                <a:gd name="T49" fmla="*/ 8 h 19"/>
                <a:gd name="T50" fmla="*/ 21 w 21"/>
                <a:gd name="T51" fmla="*/ 9 h 19"/>
                <a:gd name="T52" fmla="*/ 20 w 21"/>
                <a:gd name="T53" fmla="*/ 11 h 19"/>
                <a:gd name="T54" fmla="*/ 19 w 21"/>
                <a:gd name="T55" fmla="*/ 13 h 19"/>
                <a:gd name="T56" fmla="*/ 17 w 21"/>
                <a:gd name="T57" fmla="*/ 16 h 19"/>
                <a:gd name="T58" fmla="*/ 15 w 21"/>
                <a:gd name="T59" fmla="*/ 18 h 19"/>
                <a:gd name="T60" fmla="*/ 12 w 21"/>
                <a:gd name="T61" fmla="*/ 19 h 19"/>
                <a:gd name="T62" fmla="*/ 7 w 21"/>
                <a:gd name="T63" fmla="*/ 19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19"/>
                <a:gd name="T98" fmla="*/ 21 w 21"/>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19">
                  <a:moveTo>
                    <a:pt x="5" y="19"/>
                  </a:moveTo>
                  <a:lnTo>
                    <a:pt x="3" y="17"/>
                  </a:lnTo>
                  <a:lnTo>
                    <a:pt x="2" y="16"/>
                  </a:lnTo>
                  <a:lnTo>
                    <a:pt x="2" y="15"/>
                  </a:lnTo>
                  <a:lnTo>
                    <a:pt x="1" y="15"/>
                  </a:lnTo>
                  <a:lnTo>
                    <a:pt x="1" y="14"/>
                  </a:lnTo>
                  <a:lnTo>
                    <a:pt x="0" y="14"/>
                  </a:lnTo>
                  <a:lnTo>
                    <a:pt x="0" y="12"/>
                  </a:lnTo>
                  <a:lnTo>
                    <a:pt x="0" y="9"/>
                  </a:lnTo>
                  <a:lnTo>
                    <a:pt x="0" y="8"/>
                  </a:lnTo>
                  <a:lnTo>
                    <a:pt x="0" y="7"/>
                  </a:lnTo>
                  <a:lnTo>
                    <a:pt x="0" y="6"/>
                  </a:lnTo>
                  <a:lnTo>
                    <a:pt x="1" y="5"/>
                  </a:lnTo>
                  <a:lnTo>
                    <a:pt x="2" y="5"/>
                  </a:lnTo>
                  <a:lnTo>
                    <a:pt x="2" y="4"/>
                  </a:lnTo>
                  <a:lnTo>
                    <a:pt x="3" y="3"/>
                  </a:lnTo>
                  <a:lnTo>
                    <a:pt x="3" y="2"/>
                  </a:lnTo>
                  <a:lnTo>
                    <a:pt x="4" y="2"/>
                  </a:lnTo>
                  <a:lnTo>
                    <a:pt x="5" y="2"/>
                  </a:lnTo>
                  <a:lnTo>
                    <a:pt x="5" y="1"/>
                  </a:lnTo>
                  <a:lnTo>
                    <a:pt x="5" y="0"/>
                  </a:lnTo>
                  <a:lnTo>
                    <a:pt x="6" y="0"/>
                  </a:lnTo>
                  <a:lnTo>
                    <a:pt x="8" y="0"/>
                  </a:lnTo>
                  <a:lnTo>
                    <a:pt x="9" y="0"/>
                  </a:lnTo>
                  <a:lnTo>
                    <a:pt x="11" y="0"/>
                  </a:lnTo>
                  <a:lnTo>
                    <a:pt x="12" y="0"/>
                  </a:lnTo>
                  <a:lnTo>
                    <a:pt x="14" y="0"/>
                  </a:lnTo>
                  <a:lnTo>
                    <a:pt x="15" y="0"/>
                  </a:lnTo>
                  <a:lnTo>
                    <a:pt x="17" y="0"/>
                  </a:lnTo>
                  <a:lnTo>
                    <a:pt x="17" y="1"/>
                  </a:lnTo>
                  <a:lnTo>
                    <a:pt x="18" y="1"/>
                  </a:lnTo>
                  <a:lnTo>
                    <a:pt x="19" y="2"/>
                  </a:lnTo>
                  <a:lnTo>
                    <a:pt x="20" y="3"/>
                  </a:lnTo>
                  <a:lnTo>
                    <a:pt x="20" y="4"/>
                  </a:lnTo>
                  <a:lnTo>
                    <a:pt x="21" y="5"/>
                  </a:lnTo>
                  <a:lnTo>
                    <a:pt x="21" y="6"/>
                  </a:lnTo>
                  <a:lnTo>
                    <a:pt x="21" y="7"/>
                  </a:lnTo>
                  <a:lnTo>
                    <a:pt x="21" y="8"/>
                  </a:lnTo>
                  <a:lnTo>
                    <a:pt x="21" y="9"/>
                  </a:lnTo>
                  <a:lnTo>
                    <a:pt x="20" y="11"/>
                  </a:lnTo>
                  <a:lnTo>
                    <a:pt x="19" y="12"/>
                  </a:lnTo>
                  <a:lnTo>
                    <a:pt x="19" y="13"/>
                  </a:lnTo>
                  <a:lnTo>
                    <a:pt x="18" y="14"/>
                  </a:lnTo>
                  <a:lnTo>
                    <a:pt x="17" y="16"/>
                  </a:lnTo>
                  <a:lnTo>
                    <a:pt x="16" y="17"/>
                  </a:lnTo>
                  <a:lnTo>
                    <a:pt x="15" y="18"/>
                  </a:lnTo>
                  <a:lnTo>
                    <a:pt x="14" y="19"/>
                  </a:lnTo>
                  <a:lnTo>
                    <a:pt x="12" y="19"/>
                  </a:lnTo>
                  <a:lnTo>
                    <a:pt x="10" y="19"/>
                  </a:lnTo>
                  <a:lnTo>
                    <a:pt x="7" y="19"/>
                  </a:lnTo>
                  <a:lnTo>
                    <a:pt x="5" y="19"/>
                  </a:lnTo>
                  <a:close/>
                </a:path>
              </a:pathLst>
            </a:custGeom>
            <a:solidFill>
              <a:srgbClr val="F8C400"/>
            </a:solidFill>
            <a:ln w="9525">
              <a:noFill/>
              <a:round/>
              <a:headEnd/>
              <a:tailEnd/>
            </a:ln>
          </p:spPr>
          <p:txBody>
            <a:bodyPr/>
            <a:lstStyle/>
            <a:p>
              <a:endParaRPr lang="en-US"/>
            </a:p>
          </p:txBody>
        </p:sp>
        <p:sp>
          <p:nvSpPr>
            <p:cNvPr id="26777" name="Freeform 561"/>
            <p:cNvSpPr>
              <a:spLocks/>
            </p:cNvSpPr>
            <p:nvPr/>
          </p:nvSpPr>
          <p:spPr bwMode="auto">
            <a:xfrm>
              <a:off x="1354" y="870"/>
              <a:ext cx="21" cy="20"/>
            </a:xfrm>
            <a:custGeom>
              <a:avLst/>
              <a:gdLst>
                <a:gd name="T0" fmla="*/ 8 w 21"/>
                <a:gd name="T1" fmla="*/ 20 h 20"/>
                <a:gd name="T2" fmla="*/ 7 w 21"/>
                <a:gd name="T3" fmla="*/ 19 h 20"/>
                <a:gd name="T4" fmla="*/ 5 w 21"/>
                <a:gd name="T5" fmla="*/ 18 h 20"/>
                <a:gd name="T6" fmla="*/ 4 w 21"/>
                <a:gd name="T7" fmla="*/ 17 h 20"/>
                <a:gd name="T8" fmla="*/ 3 w 21"/>
                <a:gd name="T9" fmla="*/ 16 h 20"/>
                <a:gd name="T10" fmla="*/ 2 w 21"/>
                <a:gd name="T11" fmla="*/ 15 h 20"/>
                <a:gd name="T12" fmla="*/ 1 w 21"/>
                <a:gd name="T13" fmla="*/ 14 h 20"/>
                <a:gd name="T14" fmla="*/ 1 w 21"/>
                <a:gd name="T15" fmla="*/ 14 h 20"/>
                <a:gd name="T16" fmla="*/ 1 w 21"/>
                <a:gd name="T17" fmla="*/ 13 h 20"/>
                <a:gd name="T18" fmla="*/ 0 w 21"/>
                <a:gd name="T19" fmla="*/ 12 h 20"/>
                <a:gd name="T20" fmla="*/ 0 w 21"/>
                <a:gd name="T21" fmla="*/ 12 h 20"/>
                <a:gd name="T22" fmla="*/ 0 w 21"/>
                <a:gd name="T23" fmla="*/ 11 h 20"/>
                <a:gd name="T24" fmla="*/ 0 w 21"/>
                <a:gd name="T25" fmla="*/ 11 h 20"/>
                <a:gd name="T26" fmla="*/ 0 w 21"/>
                <a:gd name="T27" fmla="*/ 10 h 20"/>
                <a:gd name="T28" fmla="*/ 0 w 21"/>
                <a:gd name="T29" fmla="*/ 10 h 20"/>
                <a:gd name="T30" fmla="*/ 0 w 21"/>
                <a:gd name="T31" fmla="*/ 8 h 20"/>
                <a:gd name="T32" fmla="*/ 1 w 21"/>
                <a:gd name="T33" fmla="*/ 7 h 20"/>
                <a:gd name="T34" fmla="*/ 1 w 21"/>
                <a:gd name="T35" fmla="*/ 6 h 20"/>
                <a:gd name="T36" fmla="*/ 2 w 21"/>
                <a:gd name="T37" fmla="*/ 5 h 20"/>
                <a:gd name="T38" fmla="*/ 3 w 21"/>
                <a:gd name="T39" fmla="*/ 3 h 20"/>
                <a:gd name="T40" fmla="*/ 4 w 21"/>
                <a:gd name="T41" fmla="*/ 1 h 20"/>
                <a:gd name="T42" fmla="*/ 5 w 21"/>
                <a:gd name="T43" fmla="*/ 1 h 20"/>
                <a:gd name="T44" fmla="*/ 7 w 21"/>
                <a:gd name="T45" fmla="*/ 1 h 20"/>
                <a:gd name="T46" fmla="*/ 8 w 21"/>
                <a:gd name="T47" fmla="*/ 0 h 20"/>
                <a:gd name="T48" fmla="*/ 9 w 21"/>
                <a:gd name="T49" fmla="*/ 0 h 20"/>
                <a:gd name="T50" fmla="*/ 10 w 21"/>
                <a:gd name="T51" fmla="*/ 0 h 20"/>
                <a:gd name="T52" fmla="*/ 11 w 21"/>
                <a:gd name="T53" fmla="*/ 0 h 20"/>
                <a:gd name="T54" fmla="*/ 12 w 21"/>
                <a:gd name="T55" fmla="*/ 0 h 20"/>
                <a:gd name="T56" fmla="*/ 13 w 21"/>
                <a:gd name="T57" fmla="*/ 0 h 20"/>
                <a:gd name="T58" fmla="*/ 14 w 21"/>
                <a:gd name="T59" fmla="*/ 0 h 20"/>
                <a:gd name="T60" fmla="*/ 15 w 21"/>
                <a:gd name="T61" fmla="*/ 0 h 20"/>
                <a:gd name="T62" fmla="*/ 16 w 21"/>
                <a:gd name="T63" fmla="*/ 1 h 20"/>
                <a:gd name="T64" fmla="*/ 16 w 21"/>
                <a:gd name="T65" fmla="*/ 1 h 20"/>
                <a:gd name="T66" fmla="*/ 17 w 21"/>
                <a:gd name="T67" fmla="*/ 1 h 20"/>
                <a:gd name="T68" fmla="*/ 18 w 21"/>
                <a:gd name="T69" fmla="*/ 2 h 20"/>
                <a:gd name="T70" fmla="*/ 18 w 21"/>
                <a:gd name="T71" fmla="*/ 2 h 20"/>
                <a:gd name="T72" fmla="*/ 19 w 21"/>
                <a:gd name="T73" fmla="*/ 3 h 20"/>
                <a:gd name="T74" fmla="*/ 19 w 21"/>
                <a:gd name="T75" fmla="*/ 4 h 20"/>
                <a:gd name="T76" fmla="*/ 20 w 21"/>
                <a:gd name="T77" fmla="*/ 4 h 20"/>
                <a:gd name="T78" fmla="*/ 20 w 21"/>
                <a:gd name="T79" fmla="*/ 5 h 20"/>
                <a:gd name="T80" fmla="*/ 21 w 21"/>
                <a:gd name="T81" fmla="*/ 6 h 20"/>
                <a:gd name="T82" fmla="*/ 21 w 21"/>
                <a:gd name="T83" fmla="*/ 6 h 20"/>
                <a:gd name="T84" fmla="*/ 21 w 21"/>
                <a:gd name="T85" fmla="*/ 7 h 20"/>
                <a:gd name="T86" fmla="*/ 21 w 21"/>
                <a:gd name="T87" fmla="*/ 8 h 20"/>
                <a:gd name="T88" fmla="*/ 21 w 21"/>
                <a:gd name="T89" fmla="*/ 9 h 20"/>
                <a:gd name="T90" fmla="*/ 21 w 21"/>
                <a:gd name="T91" fmla="*/ 10 h 20"/>
                <a:gd name="T92" fmla="*/ 21 w 21"/>
                <a:gd name="T93" fmla="*/ 11 h 20"/>
                <a:gd name="T94" fmla="*/ 21 w 21"/>
                <a:gd name="T95" fmla="*/ 12 h 20"/>
                <a:gd name="T96" fmla="*/ 21 w 21"/>
                <a:gd name="T97" fmla="*/ 13 h 20"/>
                <a:gd name="T98" fmla="*/ 20 w 21"/>
                <a:gd name="T99" fmla="*/ 14 h 20"/>
                <a:gd name="T100" fmla="*/ 20 w 21"/>
                <a:gd name="T101" fmla="*/ 15 h 20"/>
                <a:gd name="T102" fmla="*/ 19 w 21"/>
                <a:gd name="T103" fmla="*/ 16 h 20"/>
                <a:gd name="T104" fmla="*/ 19 w 21"/>
                <a:gd name="T105" fmla="*/ 17 h 20"/>
                <a:gd name="T106" fmla="*/ 18 w 21"/>
                <a:gd name="T107" fmla="*/ 17 h 20"/>
                <a:gd name="T108" fmla="*/ 17 w 21"/>
                <a:gd name="T109" fmla="*/ 18 h 20"/>
                <a:gd name="T110" fmla="*/ 17 w 21"/>
                <a:gd name="T111" fmla="*/ 18 h 20"/>
                <a:gd name="T112" fmla="*/ 17 w 21"/>
                <a:gd name="T113" fmla="*/ 19 h 20"/>
                <a:gd name="T114" fmla="*/ 15 w 21"/>
                <a:gd name="T115" fmla="*/ 19 h 20"/>
                <a:gd name="T116" fmla="*/ 12 w 21"/>
                <a:gd name="T117" fmla="*/ 20 h 20"/>
                <a:gd name="T118" fmla="*/ 10 w 21"/>
                <a:gd name="T119" fmla="*/ 20 h 20"/>
                <a:gd name="T120" fmla="*/ 8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8" y="20"/>
                  </a:moveTo>
                  <a:lnTo>
                    <a:pt x="7" y="19"/>
                  </a:lnTo>
                  <a:lnTo>
                    <a:pt x="5" y="18"/>
                  </a:lnTo>
                  <a:lnTo>
                    <a:pt x="4" y="17"/>
                  </a:lnTo>
                  <a:lnTo>
                    <a:pt x="3" y="16"/>
                  </a:lnTo>
                  <a:lnTo>
                    <a:pt x="2" y="15"/>
                  </a:lnTo>
                  <a:lnTo>
                    <a:pt x="1" y="14"/>
                  </a:lnTo>
                  <a:lnTo>
                    <a:pt x="1" y="13"/>
                  </a:lnTo>
                  <a:lnTo>
                    <a:pt x="0" y="12"/>
                  </a:lnTo>
                  <a:lnTo>
                    <a:pt x="0" y="11"/>
                  </a:lnTo>
                  <a:lnTo>
                    <a:pt x="0" y="10"/>
                  </a:lnTo>
                  <a:lnTo>
                    <a:pt x="0" y="8"/>
                  </a:lnTo>
                  <a:lnTo>
                    <a:pt x="1" y="7"/>
                  </a:lnTo>
                  <a:lnTo>
                    <a:pt x="1" y="6"/>
                  </a:lnTo>
                  <a:lnTo>
                    <a:pt x="2" y="5"/>
                  </a:lnTo>
                  <a:lnTo>
                    <a:pt x="3" y="3"/>
                  </a:lnTo>
                  <a:lnTo>
                    <a:pt x="4" y="1"/>
                  </a:lnTo>
                  <a:lnTo>
                    <a:pt x="5" y="1"/>
                  </a:lnTo>
                  <a:lnTo>
                    <a:pt x="7" y="1"/>
                  </a:lnTo>
                  <a:lnTo>
                    <a:pt x="8" y="0"/>
                  </a:lnTo>
                  <a:lnTo>
                    <a:pt x="9" y="0"/>
                  </a:lnTo>
                  <a:lnTo>
                    <a:pt x="10" y="0"/>
                  </a:lnTo>
                  <a:lnTo>
                    <a:pt x="11" y="0"/>
                  </a:lnTo>
                  <a:lnTo>
                    <a:pt x="12" y="0"/>
                  </a:lnTo>
                  <a:lnTo>
                    <a:pt x="13" y="0"/>
                  </a:lnTo>
                  <a:lnTo>
                    <a:pt x="14" y="0"/>
                  </a:lnTo>
                  <a:lnTo>
                    <a:pt x="15" y="0"/>
                  </a:lnTo>
                  <a:lnTo>
                    <a:pt x="16" y="1"/>
                  </a:lnTo>
                  <a:lnTo>
                    <a:pt x="17" y="1"/>
                  </a:lnTo>
                  <a:lnTo>
                    <a:pt x="18" y="2"/>
                  </a:lnTo>
                  <a:lnTo>
                    <a:pt x="19" y="3"/>
                  </a:lnTo>
                  <a:lnTo>
                    <a:pt x="19" y="4"/>
                  </a:lnTo>
                  <a:lnTo>
                    <a:pt x="20" y="4"/>
                  </a:lnTo>
                  <a:lnTo>
                    <a:pt x="20" y="5"/>
                  </a:lnTo>
                  <a:lnTo>
                    <a:pt x="21" y="6"/>
                  </a:lnTo>
                  <a:lnTo>
                    <a:pt x="21" y="7"/>
                  </a:lnTo>
                  <a:lnTo>
                    <a:pt x="21" y="8"/>
                  </a:lnTo>
                  <a:lnTo>
                    <a:pt x="21" y="9"/>
                  </a:lnTo>
                  <a:lnTo>
                    <a:pt x="21" y="10"/>
                  </a:lnTo>
                  <a:lnTo>
                    <a:pt x="21" y="11"/>
                  </a:lnTo>
                  <a:lnTo>
                    <a:pt x="21" y="12"/>
                  </a:lnTo>
                  <a:lnTo>
                    <a:pt x="21" y="13"/>
                  </a:lnTo>
                  <a:lnTo>
                    <a:pt x="20" y="14"/>
                  </a:lnTo>
                  <a:lnTo>
                    <a:pt x="20" y="15"/>
                  </a:lnTo>
                  <a:lnTo>
                    <a:pt x="19" y="16"/>
                  </a:lnTo>
                  <a:lnTo>
                    <a:pt x="19" y="17"/>
                  </a:lnTo>
                  <a:lnTo>
                    <a:pt x="18" y="17"/>
                  </a:lnTo>
                  <a:lnTo>
                    <a:pt x="17" y="18"/>
                  </a:lnTo>
                  <a:lnTo>
                    <a:pt x="17" y="19"/>
                  </a:lnTo>
                  <a:lnTo>
                    <a:pt x="15" y="19"/>
                  </a:lnTo>
                  <a:lnTo>
                    <a:pt x="12" y="20"/>
                  </a:lnTo>
                  <a:lnTo>
                    <a:pt x="10" y="20"/>
                  </a:lnTo>
                  <a:lnTo>
                    <a:pt x="8" y="20"/>
                  </a:lnTo>
                  <a:close/>
                </a:path>
              </a:pathLst>
            </a:custGeom>
            <a:solidFill>
              <a:srgbClr val="F8C400"/>
            </a:solidFill>
            <a:ln w="9525">
              <a:noFill/>
              <a:round/>
              <a:headEnd/>
              <a:tailEnd/>
            </a:ln>
          </p:spPr>
          <p:txBody>
            <a:bodyPr/>
            <a:lstStyle/>
            <a:p>
              <a:endParaRPr lang="en-US"/>
            </a:p>
          </p:txBody>
        </p:sp>
        <p:sp>
          <p:nvSpPr>
            <p:cNvPr id="26778" name="Freeform 562"/>
            <p:cNvSpPr>
              <a:spLocks/>
            </p:cNvSpPr>
            <p:nvPr/>
          </p:nvSpPr>
          <p:spPr bwMode="auto">
            <a:xfrm>
              <a:off x="1050" y="816"/>
              <a:ext cx="80" cy="74"/>
            </a:xfrm>
            <a:custGeom>
              <a:avLst/>
              <a:gdLst>
                <a:gd name="T0" fmla="*/ 34 w 80"/>
                <a:gd name="T1" fmla="*/ 72 h 74"/>
                <a:gd name="T2" fmla="*/ 26 w 80"/>
                <a:gd name="T3" fmla="*/ 70 h 74"/>
                <a:gd name="T4" fmla="*/ 18 w 80"/>
                <a:gd name="T5" fmla="*/ 68 h 74"/>
                <a:gd name="T6" fmla="*/ 17 w 80"/>
                <a:gd name="T7" fmla="*/ 67 h 74"/>
                <a:gd name="T8" fmla="*/ 15 w 80"/>
                <a:gd name="T9" fmla="*/ 67 h 74"/>
                <a:gd name="T10" fmla="*/ 13 w 80"/>
                <a:gd name="T11" fmla="*/ 64 h 74"/>
                <a:gd name="T12" fmla="*/ 10 w 80"/>
                <a:gd name="T13" fmla="*/ 61 h 74"/>
                <a:gd name="T14" fmla="*/ 9 w 80"/>
                <a:gd name="T15" fmla="*/ 60 h 74"/>
                <a:gd name="T16" fmla="*/ 7 w 80"/>
                <a:gd name="T17" fmla="*/ 60 h 74"/>
                <a:gd name="T18" fmla="*/ 7 w 80"/>
                <a:gd name="T19" fmla="*/ 58 h 74"/>
                <a:gd name="T20" fmla="*/ 5 w 80"/>
                <a:gd name="T21" fmla="*/ 57 h 74"/>
                <a:gd name="T22" fmla="*/ 3 w 80"/>
                <a:gd name="T23" fmla="*/ 53 h 74"/>
                <a:gd name="T24" fmla="*/ 2 w 80"/>
                <a:gd name="T25" fmla="*/ 48 h 74"/>
                <a:gd name="T26" fmla="*/ 1 w 80"/>
                <a:gd name="T27" fmla="*/ 44 h 74"/>
                <a:gd name="T28" fmla="*/ 0 w 80"/>
                <a:gd name="T29" fmla="*/ 39 h 74"/>
                <a:gd name="T30" fmla="*/ 0 w 80"/>
                <a:gd name="T31" fmla="*/ 35 h 74"/>
                <a:gd name="T32" fmla="*/ 1 w 80"/>
                <a:gd name="T33" fmla="*/ 30 h 74"/>
                <a:gd name="T34" fmla="*/ 2 w 80"/>
                <a:gd name="T35" fmla="*/ 26 h 74"/>
                <a:gd name="T36" fmla="*/ 4 w 80"/>
                <a:gd name="T37" fmla="*/ 22 h 74"/>
                <a:gd name="T38" fmla="*/ 6 w 80"/>
                <a:gd name="T39" fmla="*/ 18 h 74"/>
                <a:gd name="T40" fmla="*/ 8 w 80"/>
                <a:gd name="T41" fmla="*/ 14 h 74"/>
                <a:gd name="T42" fmla="*/ 12 w 80"/>
                <a:gd name="T43" fmla="*/ 10 h 74"/>
                <a:gd name="T44" fmla="*/ 16 w 80"/>
                <a:gd name="T45" fmla="*/ 7 h 74"/>
                <a:gd name="T46" fmla="*/ 20 w 80"/>
                <a:gd name="T47" fmla="*/ 4 h 74"/>
                <a:gd name="T48" fmla="*/ 24 w 80"/>
                <a:gd name="T49" fmla="*/ 2 h 74"/>
                <a:gd name="T50" fmla="*/ 28 w 80"/>
                <a:gd name="T51" fmla="*/ 1 h 74"/>
                <a:gd name="T52" fmla="*/ 32 w 80"/>
                <a:gd name="T53" fmla="*/ 0 h 74"/>
                <a:gd name="T54" fmla="*/ 36 w 80"/>
                <a:gd name="T55" fmla="*/ 0 h 74"/>
                <a:gd name="T56" fmla="*/ 41 w 80"/>
                <a:gd name="T57" fmla="*/ 0 h 74"/>
                <a:gd name="T58" fmla="*/ 47 w 80"/>
                <a:gd name="T59" fmla="*/ 1 h 74"/>
                <a:gd name="T60" fmla="*/ 57 w 80"/>
                <a:gd name="T61" fmla="*/ 3 h 74"/>
                <a:gd name="T62" fmla="*/ 63 w 80"/>
                <a:gd name="T63" fmla="*/ 6 h 74"/>
                <a:gd name="T64" fmla="*/ 69 w 80"/>
                <a:gd name="T65" fmla="*/ 10 h 74"/>
                <a:gd name="T66" fmla="*/ 73 w 80"/>
                <a:gd name="T67" fmla="*/ 15 h 74"/>
                <a:gd name="T68" fmla="*/ 77 w 80"/>
                <a:gd name="T69" fmla="*/ 20 h 74"/>
                <a:gd name="T70" fmla="*/ 79 w 80"/>
                <a:gd name="T71" fmla="*/ 26 h 74"/>
                <a:gd name="T72" fmla="*/ 80 w 80"/>
                <a:gd name="T73" fmla="*/ 33 h 74"/>
                <a:gd name="T74" fmla="*/ 79 w 80"/>
                <a:gd name="T75" fmla="*/ 40 h 74"/>
                <a:gd name="T76" fmla="*/ 78 w 80"/>
                <a:gd name="T77" fmla="*/ 46 h 74"/>
                <a:gd name="T78" fmla="*/ 76 w 80"/>
                <a:gd name="T79" fmla="*/ 52 h 74"/>
                <a:gd name="T80" fmla="*/ 73 w 80"/>
                <a:gd name="T81" fmla="*/ 57 h 74"/>
                <a:gd name="T82" fmla="*/ 70 w 80"/>
                <a:gd name="T83" fmla="*/ 61 h 74"/>
                <a:gd name="T84" fmla="*/ 65 w 80"/>
                <a:gd name="T85" fmla="*/ 65 h 74"/>
                <a:gd name="T86" fmla="*/ 60 w 80"/>
                <a:gd name="T87" fmla="*/ 68 h 74"/>
                <a:gd name="T88" fmla="*/ 55 w 80"/>
                <a:gd name="T89" fmla="*/ 71 h 74"/>
                <a:gd name="T90" fmla="*/ 48 w 80"/>
                <a:gd name="T91" fmla="*/ 72 h 74"/>
                <a:gd name="T92" fmla="*/ 40 w 80"/>
                <a:gd name="T93" fmla="*/ 74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74"/>
                <a:gd name="T143" fmla="*/ 80 w 80"/>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74">
                  <a:moveTo>
                    <a:pt x="40" y="74"/>
                  </a:moveTo>
                  <a:lnTo>
                    <a:pt x="37" y="73"/>
                  </a:lnTo>
                  <a:lnTo>
                    <a:pt x="34" y="72"/>
                  </a:lnTo>
                  <a:lnTo>
                    <a:pt x="32" y="72"/>
                  </a:lnTo>
                  <a:lnTo>
                    <a:pt x="29" y="71"/>
                  </a:lnTo>
                  <a:lnTo>
                    <a:pt x="26" y="70"/>
                  </a:lnTo>
                  <a:lnTo>
                    <a:pt x="23" y="70"/>
                  </a:lnTo>
                  <a:lnTo>
                    <a:pt x="21" y="69"/>
                  </a:lnTo>
                  <a:lnTo>
                    <a:pt x="18" y="68"/>
                  </a:lnTo>
                  <a:lnTo>
                    <a:pt x="18" y="67"/>
                  </a:lnTo>
                  <a:lnTo>
                    <a:pt x="17" y="67"/>
                  </a:lnTo>
                  <a:lnTo>
                    <a:pt x="16" y="67"/>
                  </a:lnTo>
                  <a:lnTo>
                    <a:pt x="15" y="67"/>
                  </a:lnTo>
                  <a:lnTo>
                    <a:pt x="15" y="66"/>
                  </a:lnTo>
                  <a:lnTo>
                    <a:pt x="14" y="65"/>
                  </a:lnTo>
                  <a:lnTo>
                    <a:pt x="13" y="64"/>
                  </a:lnTo>
                  <a:lnTo>
                    <a:pt x="12" y="63"/>
                  </a:lnTo>
                  <a:lnTo>
                    <a:pt x="11" y="62"/>
                  </a:lnTo>
                  <a:lnTo>
                    <a:pt x="10" y="61"/>
                  </a:lnTo>
                  <a:lnTo>
                    <a:pt x="9" y="61"/>
                  </a:lnTo>
                  <a:lnTo>
                    <a:pt x="9" y="60"/>
                  </a:lnTo>
                  <a:lnTo>
                    <a:pt x="8" y="60"/>
                  </a:lnTo>
                  <a:lnTo>
                    <a:pt x="7" y="60"/>
                  </a:lnTo>
                  <a:lnTo>
                    <a:pt x="7" y="59"/>
                  </a:lnTo>
                  <a:lnTo>
                    <a:pt x="7" y="58"/>
                  </a:lnTo>
                  <a:lnTo>
                    <a:pt x="7" y="57"/>
                  </a:lnTo>
                  <a:lnTo>
                    <a:pt x="6" y="57"/>
                  </a:lnTo>
                  <a:lnTo>
                    <a:pt x="5" y="57"/>
                  </a:lnTo>
                  <a:lnTo>
                    <a:pt x="4" y="56"/>
                  </a:lnTo>
                  <a:lnTo>
                    <a:pt x="4" y="54"/>
                  </a:lnTo>
                  <a:lnTo>
                    <a:pt x="3" y="53"/>
                  </a:lnTo>
                  <a:lnTo>
                    <a:pt x="3" y="51"/>
                  </a:lnTo>
                  <a:lnTo>
                    <a:pt x="2" y="50"/>
                  </a:lnTo>
                  <a:lnTo>
                    <a:pt x="2" y="48"/>
                  </a:lnTo>
                  <a:lnTo>
                    <a:pt x="1" y="47"/>
                  </a:lnTo>
                  <a:lnTo>
                    <a:pt x="1" y="45"/>
                  </a:lnTo>
                  <a:lnTo>
                    <a:pt x="1" y="44"/>
                  </a:lnTo>
                  <a:lnTo>
                    <a:pt x="0" y="42"/>
                  </a:lnTo>
                  <a:lnTo>
                    <a:pt x="0" y="41"/>
                  </a:lnTo>
                  <a:lnTo>
                    <a:pt x="0" y="39"/>
                  </a:lnTo>
                  <a:lnTo>
                    <a:pt x="0" y="38"/>
                  </a:lnTo>
                  <a:lnTo>
                    <a:pt x="0" y="36"/>
                  </a:lnTo>
                  <a:lnTo>
                    <a:pt x="0" y="35"/>
                  </a:lnTo>
                  <a:lnTo>
                    <a:pt x="0" y="33"/>
                  </a:lnTo>
                  <a:lnTo>
                    <a:pt x="1" y="32"/>
                  </a:lnTo>
                  <a:lnTo>
                    <a:pt x="1" y="30"/>
                  </a:lnTo>
                  <a:lnTo>
                    <a:pt x="1" y="29"/>
                  </a:lnTo>
                  <a:lnTo>
                    <a:pt x="2" y="28"/>
                  </a:lnTo>
                  <a:lnTo>
                    <a:pt x="2" y="26"/>
                  </a:lnTo>
                  <a:lnTo>
                    <a:pt x="2" y="25"/>
                  </a:lnTo>
                  <a:lnTo>
                    <a:pt x="3" y="23"/>
                  </a:lnTo>
                  <a:lnTo>
                    <a:pt x="4" y="22"/>
                  </a:lnTo>
                  <a:lnTo>
                    <a:pt x="4" y="21"/>
                  </a:lnTo>
                  <a:lnTo>
                    <a:pt x="5" y="19"/>
                  </a:lnTo>
                  <a:lnTo>
                    <a:pt x="6" y="18"/>
                  </a:lnTo>
                  <a:lnTo>
                    <a:pt x="7" y="16"/>
                  </a:lnTo>
                  <a:lnTo>
                    <a:pt x="7" y="15"/>
                  </a:lnTo>
                  <a:lnTo>
                    <a:pt x="8" y="14"/>
                  </a:lnTo>
                  <a:lnTo>
                    <a:pt x="9" y="12"/>
                  </a:lnTo>
                  <a:lnTo>
                    <a:pt x="10" y="11"/>
                  </a:lnTo>
                  <a:lnTo>
                    <a:pt x="12" y="10"/>
                  </a:lnTo>
                  <a:lnTo>
                    <a:pt x="13" y="9"/>
                  </a:lnTo>
                  <a:lnTo>
                    <a:pt x="14" y="8"/>
                  </a:lnTo>
                  <a:lnTo>
                    <a:pt x="16" y="7"/>
                  </a:lnTo>
                  <a:lnTo>
                    <a:pt x="17" y="6"/>
                  </a:lnTo>
                  <a:lnTo>
                    <a:pt x="18" y="5"/>
                  </a:lnTo>
                  <a:lnTo>
                    <a:pt x="20" y="4"/>
                  </a:lnTo>
                  <a:lnTo>
                    <a:pt x="21" y="3"/>
                  </a:lnTo>
                  <a:lnTo>
                    <a:pt x="22" y="3"/>
                  </a:lnTo>
                  <a:lnTo>
                    <a:pt x="24" y="2"/>
                  </a:lnTo>
                  <a:lnTo>
                    <a:pt x="25" y="2"/>
                  </a:lnTo>
                  <a:lnTo>
                    <a:pt x="26" y="1"/>
                  </a:lnTo>
                  <a:lnTo>
                    <a:pt x="28" y="1"/>
                  </a:lnTo>
                  <a:lnTo>
                    <a:pt x="29" y="1"/>
                  </a:lnTo>
                  <a:lnTo>
                    <a:pt x="30" y="0"/>
                  </a:lnTo>
                  <a:lnTo>
                    <a:pt x="32" y="0"/>
                  </a:lnTo>
                  <a:lnTo>
                    <a:pt x="33" y="0"/>
                  </a:lnTo>
                  <a:lnTo>
                    <a:pt x="35" y="0"/>
                  </a:lnTo>
                  <a:lnTo>
                    <a:pt x="36" y="0"/>
                  </a:lnTo>
                  <a:lnTo>
                    <a:pt x="38" y="0"/>
                  </a:lnTo>
                  <a:lnTo>
                    <a:pt x="39" y="0"/>
                  </a:lnTo>
                  <a:lnTo>
                    <a:pt x="41" y="0"/>
                  </a:lnTo>
                  <a:lnTo>
                    <a:pt x="42" y="0"/>
                  </a:lnTo>
                  <a:lnTo>
                    <a:pt x="44" y="0"/>
                  </a:lnTo>
                  <a:lnTo>
                    <a:pt x="47" y="1"/>
                  </a:lnTo>
                  <a:lnTo>
                    <a:pt x="50" y="1"/>
                  </a:lnTo>
                  <a:lnTo>
                    <a:pt x="53" y="2"/>
                  </a:lnTo>
                  <a:lnTo>
                    <a:pt x="57" y="3"/>
                  </a:lnTo>
                  <a:lnTo>
                    <a:pt x="59" y="4"/>
                  </a:lnTo>
                  <a:lnTo>
                    <a:pt x="61" y="5"/>
                  </a:lnTo>
                  <a:lnTo>
                    <a:pt x="63" y="6"/>
                  </a:lnTo>
                  <a:lnTo>
                    <a:pt x="65" y="8"/>
                  </a:lnTo>
                  <a:lnTo>
                    <a:pt x="67" y="9"/>
                  </a:lnTo>
                  <a:lnTo>
                    <a:pt x="69" y="10"/>
                  </a:lnTo>
                  <a:lnTo>
                    <a:pt x="70" y="12"/>
                  </a:lnTo>
                  <a:lnTo>
                    <a:pt x="72" y="13"/>
                  </a:lnTo>
                  <a:lnTo>
                    <a:pt x="73" y="15"/>
                  </a:lnTo>
                  <a:lnTo>
                    <a:pt x="75" y="16"/>
                  </a:lnTo>
                  <a:lnTo>
                    <a:pt x="76" y="18"/>
                  </a:lnTo>
                  <a:lnTo>
                    <a:pt x="77" y="20"/>
                  </a:lnTo>
                  <a:lnTo>
                    <a:pt x="78" y="22"/>
                  </a:lnTo>
                  <a:lnTo>
                    <a:pt x="79" y="24"/>
                  </a:lnTo>
                  <a:lnTo>
                    <a:pt x="79" y="26"/>
                  </a:lnTo>
                  <a:lnTo>
                    <a:pt x="80" y="29"/>
                  </a:lnTo>
                  <a:lnTo>
                    <a:pt x="80" y="31"/>
                  </a:lnTo>
                  <a:lnTo>
                    <a:pt x="80" y="33"/>
                  </a:lnTo>
                  <a:lnTo>
                    <a:pt x="80" y="36"/>
                  </a:lnTo>
                  <a:lnTo>
                    <a:pt x="80" y="38"/>
                  </a:lnTo>
                  <a:lnTo>
                    <a:pt x="79" y="40"/>
                  </a:lnTo>
                  <a:lnTo>
                    <a:pt x="79" y="42"/>
                  </a:lnTo>
                  <a:lnTo>
                    <a:pt x="78" y="44"/>
                  </a:lnTo>
                  <a:lnTo>
                    <a:pt x="78" y="46"/>
                  </a:lnTo>
                  <a:lnTo>
                    <a:pt x="77" y="48"/>
                  </a:lnTo>
                  <a:lnTo>
                    <a:pt x="77" y="50"/>
                  </a:lnTo>
                  <a:lnTo>
                    <a:pt x="76" y="52"/>
                  </a:lnTo>
                  <a:lnTo>
                    <a:pt x="75" y="54"/>
                  </a:lnTo>
                  <a:lnTo>
                    <a:pt x="74" y="55"/>
                  </a:lnTo>
                  <a:lnTo>
                    <a:pt x="73" y="57"/>
                  </a:lnTo>
                  <a:lnTo>
                    <a:pt x="72" y="59"/>
                  </a:lnTo>
                  <a:lnTo>
                    <a:pt x="71" y="60"/>
                  </a:lnTo>
                  <a:lnTo>
                    <a:pt x="70" y="61"/>
                  </a:lnTo>
                  <a:lnTo>
                    <a:pt x="68" y="63"/>
                  </a:lnTo>
                  <a:lnTo>
                    <a:pt x="67" y="64"/>
                  </a:lnTo>
                  <a:lnTo>
                    <a:pt x="65" y="65"/>
                  </a:lnTo>
                  <a:lnTo>
                    <a:pt x="64" y="66"/>
                  </a:lnTo>
                  <a:lnTo>
                    <a:pt x="62" y="67"/>
                  </a:lnTo>
                  <a:lnTo>
                    <a:pt x="60" y="68"/>
                  </a:lnTo>
                  <a:lnTo>
                    <a:pt x="59" y="69"/>
                  </a:lnTo>
                  <a:lnTo>
                    <a:pt x="57" y="70"/>
                  </a:lnTo>
                  <a:lnTo>
                    <a:pt x="55" y="71"/>
                  </a:lnTo>
                  <a:lnTo>
                    <a:pt x="52" y="71"/>
                  </a:lnTo>
                  <a:lnTo>
                    <a:pt x="50" y="72"/>
                  </a:lnTo>
                  <a:lnTo>
                    <a:pt x="48" y="72"/>
                  </a:lnTo>
                  <a:lnTo>
                    <a:pt x="45" y="73"/>
                  </a:lnTo>
                  <a:lnTo>
                    <a:pt x="43" y="73"/>
                  </a:lnTo>
                  <a:lnTo>
                    <a:pt x="40" y="74"/>
                  </a:lnTo>
                  <a:close/>
                </a:path>
              </a:pathLst>
            </a:custGeom>
            <a:solidFill>
              <a:srgbClr val="F8C400"/>
            </a:solidFill>
            <a:ln w="9525">
              <a:noFill/>
              <a:round/>
              <a:headEnd/>
              <a:tailEnd/>
            </a:ln>
          </p:spPr>
          <p:txBody>
            <a:bodyPr/>
            <a:lstStyle/>
            <a:p>
              <a:endParaRPr lang="en-US"/>
            </a:p>
          </p:txBody>
        </p:sp>
        <p:sp>
          <p:nvSpPr>
            <p:cNvPr id="26779" name="Freeform 563"/>
            <p:cNvSpPr>
              <a:spLocks/>
            </p:cNvSpPr>
            <p:nvPr/>
          </p:nvSpPr>
          <p:spPr bwMode="auto">
            <a:xfrm>
              <a:off x="826" y="808"/>
              <a:ext cx="66" cy="77"/>
            </a:xfrm>
            <a:custGeom>
              <a:avLst/>
              <a:gdLst>
                <a:gd name="T0" fmla="*/ 35 w 66"/>
                <a:gd name="T1" fmla="*/ 76 h 77"/>
                <a:gd name="T2" fmla="*/ 36 w 66"/>
                <a:gd name="T3" fmla="*/ 74 h 77"/>
                <a:gd name="T4" fmla="*/ 37 w 66"/>
                <a:gd name="T5" fmla="*/ 73 h 77"/>
                <a:gd name="T6" fmla="*/ 38 w 66"/>
                <a:gd name="T7" fmla="*/ 71 h 77"/>
                <a:gd name="T8" fmla="*/ 38 w 66"/>
                <a:gd name="T9" fmla="*/ 68 h 77"/>
                <a:gd name="T10" fmla="*/ 38 w 66"/>
                <a:gd name="T11" fmla="*/ 65 h 77"/>
                <a:gd name="T12" fmla="*/ 38 w 66"/>
                <a:gd name="T13" fmla="*/ 62 h 77"/>
                <a:gd name="T14" fmla="*/ 37 w 66"/>
                <a:gd name="T15" fmla="*/ 57 h 77"/>
                <a:gd name="T16" fmla="*/ 35 w 66"/>
                <a:gd name="T17" fmla="*/ 50 h 77"/>
                <a:gd name="T18" fmla="*/ 33 w 66"/>
                <a:gd name="T19" fmla="*/ 43 h 77"/>
                <a:gd name="T20" fmla="*/ 30 w 66"/>
                <a:gd name="T21" fmla="*/ 36 h 77"/>
                <a:gd name="T22" fmla="*/ 28 w 66"/>
                <a:gd name="T23" fmla="*/ 29 h 77"/>
                <a:gd name="T24" fmla="*/ 27 w 66"/>
                <a:gd name="T25" fmla="*/ 24 h 77"/>
                <a:gd name="T26" fmla="*/ 26 w 66"/>
                <a:gd name="T27" fmla="*/ 21 h 77"/>
                <a:gd name="T28" fmla="*/ 23 w 66"/>
                <a:gd name="T29" fmla="*/ 20 h 77"/>
                <a:gd name="T30" fmla="*/ 18 w 66"/>
                <a:gd name="T31" fmla="*/ 21 h 77"/>
                <a:gd name="T32" fmla="*/ 13 w 66"/>
                <a:gd name="T33" fmla="*/ 22 h 77"/>
                <a:gd name="T34" fmla="*/ 8 w 66"/>
                <a:gd name="T35" fmla="*/ 23 h 77"/>
                <a:gd name="T36" fmla="*/ 5 w 66"/>
                <a:gd name="T37" fmla="*/ 25 h 77"/>
                <a:gd name="T38" fmla="*/ 4 w 66"/>
                <a:gd name="T39" fmla="*/ 27 h 77"/>
                <a:gd name="T40" fmla="*/ 3 w 66"/>
                <a:gd name="T41" fmla="*/ 28 h 77"/>
                <a:gd name="T42" fmla="*/ 2 w 66"/>
                <a:gd name="T43" fmla="*/ 29 h 77"/>
                <a:gd name="T44" fmla="*/ 1 w 66"/>
                <a:gd name="T45" fmla="*/ 29 h 77"/>
                <a:gd name="T46" fmla="*/ 1 w 66"/>
                <a:gd name="T47" fmla="*/ 27 h 77"/>
                <a:gd name="T48" fmla="*/ 1 w 66"/>
                <a:gd name="T49" fmla="*/ 23 h 77"/>
                <a:gd name="T50" fmla="*/ 0 w 66"/>
                <a:gd name="T51" fmla="*/ 20 h 77"/>
                <a:gd name="T52" fmla="*/ 0 w 66"/>
                <a:gd name="T53" fmla="*/ 16 h 77"/>
                <a:gd name="T54" fmla="*/ 10 w 66"/>
                <a:gd name="T55" fmla="*/ 11 h 77"/>
                <a:gd name="T56" fmla="*/ 26 w 66"/>
                <a:gd name="T57" fmla="*/ 8 h 77"/>
                <a:gd name="T58" fmla="*/ 38 w 66"/>
                <a:gd name="T59" fmla="*/ 5 h 77"/>
                <a:gd name="T60" fmla="*/ 46 w 66"/>
                <a:gd name="T61" fmla="*/ 3 h 77"/>
                <a:gd name="T62" fmla="*/ 52 w 66"/>
                <a:gd name="T63" fmla="*/ 1 h 77"/>
                <a:gd name="T64" fmla="*/ 55 w 66"/>
                <a:gd name="T65" fmla="*/ 1 h 77"/>
                <a:gd name="T66" fmla="*/ 57 w 66"/>
                <a:gd name="T67" fmla="*/ 0 h 77"/>
                <a:gd name="T68" fmla="*/ 59 w 66"/>
                <a:gd name="T69" fmla="*/ 0 h 77"/>
                <a:gd name="T70" fmla="*/ 60 w 66"/>
                <a:gd name="T71" fmla="*/ 2 h 77"/>
                <a:gd name="T72" fmla="*/ 62 w 66"/>
                <a:gd name="T73" fmla="*/ 5 h 77"/>
                <a:gd name="T74" fmla="*/ 64 w 66"/>
                <a:gd name="T75" fmla="*/ 9 h 77"/>
                <a:gd name="T76" fmla="*/ 65 w 66"/>
                <a:gd name="T77" fmla="*/ 12 h 77"/>
                <a:gd name="T78" fmla="*/ 65 w 66"/>
                <a:gd name="T79" fmla="*/ 14 h 77"/>
                <a:gd name="T80" fmla="*/ 64 w 66"/>
                <a:gd name="T81" fmla="*/ 14 h 77"/>
                <a:gd name="T82" fmla="*/ 62 w 66"/>
                <a:gd name="T83" fmla="*/ 13 h 77"/>
                <a:gd name="T84" fmla="*/ 59 w 66"/>
                <a:gd name="T85" fmla="*/ 12 h 77"/>
                <a:gd name="T86" fmla="*/ 56 w 66"/>
                <a:gd name="T87" fmla="*/ 12 h 77"/>
                <a:gd name="T88" fmla="*/ 52 w 66"/>
                <a:gd name="T89" fmla="*/ 12 h 77"/>
                <a:gd name="T90" fmla="*/ 48 w 66"/>
                <a:gd name="T91" fmla="*/ 14 h 77"/>
                <a:gd name="T92" fmla="*/ 45 w 66"/>
                <a:gd name="T93" fmla="*/ 14 h 77"/>
                <a:gd name="T94" fmla="*/ 42 w 66"/>
                <a:gd name="T95" fmla="*/ 15 h 77"/>
                <a:gd name="T96" fmla="*/ 41 w 66"/>
                <a:gd name="T97" fmla="*/ 22 h 77"/>
                <a:gd name="T98" fmla="*/ 44 w 66"/>
                <a:gd name="T99" fmla="*/ 35 h 77"/>
                <a:gd name="T100" fmla="*/ 46 w 66"/>
                <a:gd name="T101" fmla="*/ 45 h 77"/>
                <a:gd name="T102" fmla="*/ 48 w 66"/>
                <a:gd name="T103" fmla="*/ 52 h 77"/>
                <a:gd name="T104" fmla="*/ 50 w 66"/>
                <a:gd name="T105" fmla="*/ 58 h 77"/>
                <a:gd name="T106" fmla="*/ 52 w 66"/>
                <a:gd name="T107" fmla="*/ 64 h 77"/>
                <a:gd name="T108" fmla="*/ 55 w 66"/>
                <a:gd name="T109" fmla="*/ 68 h 77"/>
                <a:gd name="T110" fmla="*/ 57 w 66"/>
                <a:gd name="T111" fmla="*/ 69 h 77"/>
                <a:gd name="T112" fmla="*/ 58 w 66"/>
                <a:gd name="T113" fmla="*/ 70 h 77"/>
                <a:gd name="T114" fmla="*/ 59 w 66"/>
                <a:gd name="T115" fmla="*/ 71 h 77"/>
                <a:gd name="T116" fmla="*/ 56 w 66"/>
                <a:gd name="T117" fmla="*/ 72 h 77"/>
                <a:gd name="T118" fmla="*/ 50 w 66"/>
                <a:gd name="T119" fmla="*/ 73 h 77"/>
                <a:gd name="T120" fmla="*/ 44 w 66"/>
                <a:gd name="T121" fmla="*/ 74 h 77"/>
                <a:gd name="T122" fmla="*/ 38 w 66"/>
                <a:gd name="T123" fmla="*/ 76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
                <a:gd name="T187" fmla="*/ 0 h 77"/>
                <a:gd name="T188" fmla="*/ 66 w 66"/>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 h="77">
                  <a:moveTo>
                    <a:pt x="35" y="77"/>
                  </a:moveTo>
                  <a:lnTo>
                    <a:pt x="35" y="76"/>
                  </a:lnTo>
                  <a:lnTo>
                    <a:pt x="36" y="75"/>
                  </a:lnTo>
                  <a:lnTo>
                    <a:pt x="36" y="74"/>
                  </a:lnTo>
                  <a:lnTo>
                    <a:pt x="36" y="73"/>
                  </a:lnTo>
                  <a:lnTo>
                    <a:pt x="37" y="73"/>
                  </a:lnTo>
                  <a:lnTo>
                    <a:pt x="38" y="73"/>
                  </a:lnTo>
                  <a:lnTo>
                    <a:pt x="38" y="71"/>
                  </a:lnTo>
                  <a:lnTo>
                    <a:pt x="38" y="70"/>
                  </a:lnTo>
                  <a:lnTo>
                    <a:pt x="38" y="68"/>
                  </a:lnTo>
                  <a:lnTo>
                    <a:pt x="38" y="67"/>
                  </a:lnTo>
                  <a:lnTo>
                    <a:pt x="38" y="65"/>
                  </a:lnTo>
                  <a:lnTo>
                    <a:pt x="38" y="64"/>
                  </a:lnTo>
                  <a:lnTo>
                    <a:pt x="38" y="62"/>
                  </a:lnTo>
                  <a:lnTo>
                    <a:pt x="38" y="61"/>
                  </a:lnTo>
                  <a:lnTo>
                    <a:pt x="37" y="57"/>
                  </a:lnTo>
                  <a:lnTo>
                    <a:pt x="36" y="54"/>
                  </a:lnTo>
                  <a:lnTo>
                    <a:pt x="35" y="50"/>
                  </a:lnTo>
                  <a:lnTo>
                    <a:pt x="34" y="47"/>
                  </a:lnTo>
                  <a:lnTo>
                    <a:pt x="33" y="43"/>
                  </a:lnTo>
                  <a:lnTo>
                    <a:pt x="32" y="40"/>
                  </a:lnTo>
                  <a:lnTo>
                    <a:pt x="30" y="36"/>
                  </a:lnTo>
                  <a:lnTo>
                    <a:pt x="29" y="33"/>
                  </a:lnTo>
                  <a:lnTo>
                    <a:pt x="28" y="29"/>
                  </a:lnTo>
                  <a:lnTo>
                    <a:pt x="27" y="26"/>
                  </a:lnTo>
                  <a:lnTo>
                    <a:pt x="27" y="24"/>
                  </a:lnTo>
                  <a:lnTo>
                    <a:pt x="26" y="22"/>
                  </a:lnTo>
                  <a:lnTo>
                    <a:pt x="26" y="21"/>
                  </a:lnTo>
                  <a:lnTo>
                    <a:pt x="26" y="19"/>
                  </a:lnTo>
                  <a:lnTo>
                    <a:pt x="23" y="20"/>
                  </a:lnTo>
                  <a:lnTo>
                    <a:pt x="21" y="20"/>
                  </a:lnTo>
                  <a:lnTo>
                    <a:pt x="18" y="21"/>
                  </a:lnTo>
                  <a:lnTo>
                    <a:pt x="15" y="21"/>
                  </a:lnTo>
                  <a:lnTo>
                    <a:pt x="13" y="22"/>
                  </a:lnTo>
                  <a:lnTo>
                    <a:pt x="10" y="23"/>
                  </a:lnTo>
                  <a:lnTo>
                    <a:pt x="8" y="23"/>
                  </a:lnTo>
                  <a:lnTo>
                    <a:pt x="5" y="24"/>
                  </a:lnTo>
                  <a:lnTo>
                    <a:pt x="5" y="25"/>
                  </a:lnTo>
                  <a:lnTo>
                    <a:pt x="5" y="26"/>
                  </a:lnTo>
                  <a:lnTo>
                    <a:pt x="4" y="27"/>
                  </a:lnTo>
                  <a:lnTo>
                    <a:pt x="3" y="28"/>
                  </a:lnTo>
                  <a:lnTo>
                    <a:pt x="2" y="29"/>
                  </a:lnTo>
                  <a:lnTo>
                    <a:pt x="1" y="29"/>
                  </a:lnTo>
                  <a:lnTo>
                    <a:pt x="1" y="27"/>
                  </a:lnTo>
                  <a:lnTo>
                    <a:pt x="1" y="25"/>
                  </a:lnTo>
                  <a:lnTo>
                    <a:pt x="1" y="23"/>
                  </a:lnTo>
                  <a:lnTo>
                    <a:pt x="0" y="22"/>
                  </a:lnTo>
                  <a:lnTo>
                    <a:pt x="0" y="20"/>
                  </a:lnTo>
                  <a:lnTo>
                    <a:pt x="0" y="18"/>
                  </a:lnTo>
                  <a:lnTo>
                    <a:pt x="0" y="16"/>
                  </a:lnTo>
                  <a:lnTo>
                    <a:pt x="0" y="14"/>
                  </a:lnTo>
                  <a:lnTo>
                    <a:pt x="10" y="11"/>
                  </a:lnTo>
                  <a:lnTo>
                    <a:pt x="18" y="9"/>
                  </a:lnTo>
                  <a:lnTo>
                    <a:pt x="26" y="8"/>
                  </a:lnTo>
                  <a:lnTo>
                    <a:pt x="32" y="6"/>
                  </a:lnTo>
                  <a:lnTo>
                    <a:pt x="38" y="5"/>
                  </a:lnTo>
                  <a:lnTo>
                    <a:pt x="42" y="4"/>
                  </a:lnTo>
                  <a:lnTo>
                    <a:pt x="46" y="3"/>
                  </a:lnTo>
                  <a:lnTo>
                    <a:pt x="49" y="2"/>
                  </a:lnTo>
                  <a:lnTo>
                    <a:pt x="52" y="1"/>
                  </a:lnTo>
                  <a:lnTo>
                    <a:pt x="54" y="1"/>
                  </a:lnTo>
                  <a:lnTo>
                    <a:pt x="55" y="1"/>
                  </a:lnTo>
                  <a:lnTo>
                    <a:pt x="56" y="1"/>
                  </a:lnTo>
                  <a:lnTo>
                    <a:pt x="57" y="0"/>
                  </a:lnTo>
                  <a:lnTo>
                    <a:pt x="58" y="0"/>
                  </a:lnTo>
                  <a:lnTo>
                    <a:pt x="59" y="0"/>
                  </a:lnTo>
                  <a:lnTo>
                    <a:pt x="60" y="0"/>
                  </a:lnTo>
                  <a:lnTo>
                    <a:pt x="60" y="2"/>
                  </a:lnTo>
                  <a:lnTo>
                    <a:pt x="61" y="4"/>
                  </a:lnTo>
                  <a:lnTo>
                    <a:pt x="62" y="5"/>
                  </a:lnTo>
                  <a:lnTo>
                    <a:pt x="63" y="7"/>
                  </a:lnTo>
                  <a:lnTo>
                    <a:pt x="64" y="9"/>
                  </a:lnTo>
                  <a:lnTo>
                    <a:pt x="65" y="11"/>
                  </a:lnTo>
                  <a:lnTo>
                    <a:pt x="65" y="12"/>
                  </a:lnTo>
                  <a:lnTo>
                    <a:pt x="65" y="13"/>
                  </a:lnTo>
                  <a:lnTo>
                    <a:pt x="65" y="14"/>
                  </a:lnTo>
                  <a:lnTo>
                    <a:pt x="66" y="14"/>
                  </a:lnTo>
                  <a:lnTo>
                    <a:pt x="64" y="14"/>
                  </a:lnTo>
                  <a:lnTo>
                    <a:pt x="63" y="14"/>
                  </a:lnTo>
                  <a:lnTo>
                    <a:pt x="62" y="13"/>
                  </a:lnTo>
                  <a:lnTo>
                    <a:pt x="60" y="13"/>
                  </a:lnTo>
                  <a:lnTo>
                    <a:pt x="59" y="12"/>
                  </a:lnTo>
                  <a:lnTo>
                    <a:pt x="58" y="12"/>
                  </a:lnTo>
                  <a:lnTo>
                    <a:pt x="56" y="12"/>
                  </a:lnTo>
                  <a:lnTo>
                    <a:pt x="55" y="12"/>
                  </a:lnTo>
                  <a:lnTo>
                    <a:pt x="52" y="12"/>
                  </a:lnTo>
                  <a:lnTo>
                    <a:pt x="50" y="13"/>
                  </a:lnTo>
                  <a:lnTo>
                    <a:pt x="48" y="14"/>
                  </a:lnTo>
                  <a:lnTo>
                    <a:pt x="47" y="14"/>
                  </a:lnTo>
                  <a:lnTo>
                    <a:pt x="45" y="14"/>
                  </a:lnTo>
                  <a:lnTo>
                    <a:pt x="44" y="15"/>
                  </a:lnTo>
                  <a:lnTo>
                    <a:pt x="42" y="15"/>
                  </a:lnTo>
                  <a:lnTo>
                    <a:pt x="39" y="16"/>
                  </a:lnTo>
                  <a:lnTo>
                    <a:pt x="41" y="22"/>
                  </a:lnTo>
                  <a:lnTo>
                    <a:pt x="42" y="29"/>
                  </a:lnTo>
                  <a:lnTo>
                    <a:pt x="44" y="35"/>
                  </a:lnTo>
                  <a:lnTo>
                    <a:pt x="45" y="42"/>
                  </a:lnTo>
                  <a:lnTo>
                    <a:pt x="46" y="45"/>
                  </a:lnTo>
                  <a:lnTo>
                    <a:pt x="47" y="48"/>
                  </a:lnTo>
                  <a:lnTo>
                    <a:pt x="48" y="52"/>
                  </a:lnTo>
                  <a:lnTo>
                    <a:pt x="49" y="55"/>
                  </a:lnTo>
                  <a:lnTo>
                    <a:pt x="50" y="58"/>
                  </a:lnTo>
                  <a:lnTo>
                    <a:pt x="51" y="61"/>
                  </a:lnTo>
                  <a:lnTo>
                    <a:pt x="52" y="64"/>
                  </a:lnTo>
                  <a:lnTo>
                    <a:pt x="53" y="67"/>
                  </a:lnTo>
                  <a:lnTo>
                    <a:pt x="55" y="68"/>
                  </a:lnTo>
                  <a:lnTo>
                    <a:pt x="57" y="69"/>
                  </a:lnTo>
                  <a:lnTo>
                    <a:pt x="58" y="70"/>
                  </a:lnTo>
                  <a:lnTo>
                    <a:pt x="59" y="71"/>
                  </a:lnTo>
                  <a:lnTo>
                    <a:pt x="56" y="72"/>
                  </a:lnTo>
                  <a:lnTo>
                    <a:pt x="53" y="72"/>
                  </a:lnTo>
                  <a:lnTo>
                    <a:pt x="50" y="73"/>
                  </a:lnTo>
                  <a:lnTo>
                    <a:pt x="47" y="74"/>
                  </a:lnTo>
                  <a:lnTo>
                    <a:pt x="44" y="74"/>
                  </a:lnTo>
                  <a:lnTo>
                    <a:pt x="41" y="75"/>
                  </a:lnTo>
                  <a:lnTo>
                    <a:pt x="38" y="76"/>
                  </a:lnTo>
                  <a:lnTo>
                    <a:pt x="35" y="77"/>
                  </a:lnTo>
                  <a:close/>
                </a:path>
              </a:pathLst>
            </a:custGeom>
            <a:solidFill>
              <a:srgbClr val="F8C400"/>
            </a:solidFill>
            <a:ln w="9525">
              <a:noFill/>
              <a:round/>
              <a:headEnd/>
              <a:tailEnd/>
            </a:ln>
          </p:spPr>
          <p:txBody>
            <a:bodyPr/>
            <a:lstStyle/>
            <a:p>
              <a:endParaRPr lang="en-US"/>
            </a:p>
          </p:txBody>
        </p:sp>
        <p:sp>
          <p:nvSpPr>
            <p:cNvPr id="26780" name="Freeform 564"/>
            <p:cNvSpPr>
              <a:spLocks/>
            </p:cNvSpPr>
            <p:nvPr/>
          </p:nvSpPr>
          <p:spPr bwMode="auto">
            <a:xfrm>
              <a:off x="597" y="858"/>
              <a:ext cx="20" cy="20"/>
            </a:xfrm>
            <a:custGeom>
              <a:avLst/>
              <a:gdLst>
                <a:gd name="T0" fmla="*/ 7 w 20"/>
                <a:gd name="T1" fmla="*/ 20 h 20"/>
                <a:gd name="T2" fmla="*/ 6 w 20"/>
                <a:gd name="T3" fmla="*/ 20 h 20"/>
                <a:gd name="T4" fmla="*/ 5 w 20"/>
                <a:gd name="T5" fmla="*/ 19 h 20"/>
                <a:gd name="T6" fmla="*/ 4 w 20"/>
                <a:gd name="T7" fmla="*/ 18 h 20"/>
                <a:gd name="T8" fmla="*/ 3 w 20"/>
                <a:gd name="T9" fmla="*/ 18 h 20"/>
                <a:gd name="T10" fmla="*/ 2 w 20"/>
                <a:gd name="T11" fmla="*/ 17 h 20"/>
                <a:gd name="T12" fmla="*/ 1 w 20"/>
                <a:gd name="T13" fmla="*/ 16 h 20"/>
                <a:gd name="T14" fmla="*/ 1 w 20"/>
                <a:gd name="T15" fmla="*/ 16 h 20"/>
                <a:gd name="T16" fmla="*/ 0 w 20"/>
                <a:gd name="T17" fmla="*/ 15 h 20"/>
                <a:gd name="T18" fmla="*/ 0 w 20"/>
                <a:gd name="T19" fmla="*/ 14 h 20"/>
                <a:gd name="T20" fmla="*/ 0 w 20"/>
                <a:gd name="T21" fmla="*/ 14 h 20"/>
                <a:gd name="T22" fmla="*/ 0 w 20"/>
                <a:gd name="T23" fmla="*/ 13 h 20"/>
                <a:gd name="T24" fmla="*/ 0 w 20"/>
                <a:gd name="T25" fmla="*/ 12 h 20"/>
                <a:gd name="T26" fmla="*/ 0 w 20"/>
                <a:gd name="T27" fmla="*/ 9 h 20"/>
                <a:gd name="T28" fmla="*/ 0 w 20"/>
                <a:gd name="T29" fmla="*/ 6 h 20"/>
                <a:gd name="T30" fmla="*/ 1 w 20"/>
                <a:gd name="T31" fmla="*/ 5 h 20"/>
                <a:gd name="T32" fmla="*/ 1 w 20"/>
                <a:gd name="T33" fmla="*/ 4 h 20"/>
                <a:gd name="T34" fmla="*/ 2 w 20"/>
                <a:gd name="T35" fmla="*/ 3 h 20"/>
                <a:gd name="T36" fmla="*/ 3 w 20"/>
                <a:gd name="T37" fmla="*/ 2 h 20"/>
                <a:gd name="T38" fmla="*/ 4 w 20"/>
                <a:gd name="T39" fmla="*/ 1 h 20"/>
                <a:gd name="T40" fmla="*/ 5 w 20"/>
                <a:gd name="T41" fmla="*/ 1 h 20"/>
                <a:gd name="T42" fmla="*/ 6 w 20"/>
                <a:gd name="T43" fmla="*/ 0 h 20"/>
                <a:gd name="T44" fmla="*/ 7 w 20"/>
                <a:gd name="T45" fmla="*/ 0 h 20"/>
                <a:gd name="T46" fmla="*/ 8 w 20"/>
                <a:gd name="T47" fmla="*/ 0 h 20"/>
                <a:gd name="T48" fmla="*/ 9 w 20"/>
                <a:gd name="T49" fmla="*/ 0 h 20"/>
                <a:gd name="T50" fmla="*/ 11 w 20"/>
                <a:gd name="T51" fmla="*/ 0 h 20"/>
                <a:gd name="T52" fmla="*/ 12 w 20"/>
                <a:gd name="T53" fmla="*/ 0 h 20"/>
                <a:gd name="T54" fmla="*/ 13 w 20"/>
                <a:gd name="T55" fmla="*/ 0 h 20"/>
                <a:gd name="T56" fmla="*/ 14 w 20"/>
                <a:gd name="T57" fmla="*/ 0 h 20"/>
                <a:gd name="T58" fmla="*/ 16 w 20"/>
                <a:gd name="T59" fmla="*/ 1 h 20"/>
                <a:gd name="T60" fmla="*/ 17 w 20"/>
                <a:gd name="T61" fmla="*/ 1 h 20"/>
                <a:gd name="T62" fmla="*/ 18 w 20"/>
                <a:gd name="T63" fmla="*/ 2 h 20"/>
                <a:gd name="T64" fmla="*/ 18 w 20"/>
                <a:gd name="T65" fmla="*/ 3 h 20"/>
                <a:gd name="T66" fmla="*/ 19 w 20"/>
                <a:gd name="T67" fmla="*/ 3 h 20"/>
                <a:gd name="T68" fmla="*/ 20 w 20"/>
                <a:gd name="T69" fmla="*/ 3 h 20"/>
                <a:gd name="T70" fmla="*/ 20 w 20"/>
                <a:gd name="T71" fmla="*/ 5 h 20"/>
                <a:gd name="T72" fmla="*/ 20 w 20"/>
                <a:gd name="T73" fmla="*/ 7 h 20"/>
                <a:gd name="T74" fmla="*/ 20 w 20"/>
                <a:gd name="T75" fmla="*/ 9 h 20"/>
                <a:gd name="T76" fmla="*/ 19 w 20"/>
                <a:gd name="T77" fmla="*/ 10 h 20"/>
                <a:gd name="T78" fmla="*/ 19 w 20"/>
                <a:gd name="T79" fmla="*/ 11 h 20"/>
                <a:gd name="T80" fmla="*/ 19 w 20"/>
                <a:gd name="T81" fmla="*/ 13 h 20"/>
                <a:gd name="T82" fmla="*/ 18 w 20"/>
                <a:gd name="T83" fmla="*/ 14 h 20"/>
                <a:gd name="T84" fmla="*/ 18 w 20"/>
                <a:gd name="T85" fmla="*/ 15 h 20"/>
                <a:gd name="T86" fmla="*/ 17 w 20"/>
                <a:gd name="T87" fmla="*/ 15 h 20"/>
                <a:gd name="T88" fmla="*/ 17 w 20"/>
                <a:gd name="T89" fmla="*/ 16 h 20"/>
                <a:gd name="T90" fmla="*/ 17 w 20"/>
                <a:gd name="T91" fmla="*/ 16 h 20"/>
                <a:gd name="T92" fmla="*/ 16 w 20"/>
                <a:gd name="T93" fmla="*/ 17 h 20"/>
                <a:gd name="T94" fmla="*/ 16 w 20"/>
                <a:gd name="T95" fmla="*/ 17 h 20"/>
                <a:gd name="T96" fmla="*/ 15 w 20"/>
                <a:gd name="T97" fmla="*/ 18 h 20"/>
                <a:gd name="T98" fmla="*/ 14 w 20"/>
                <a:gd name="T99" fmla="*/ 18 h 20"/>
                <a:gd name="T100" fmla="*/ 14 w 20"/>
                <a:gd name="T101" fmla="*/ 18 h 20"/>
                <a:gd name="T102" fmla="*/ 13 w 20"/>
                <a:gd name="T103" fmla="*/ 19 h 20"/>
                <a:gd name="T104" fmla="*/ 11 w 20"/>
                <a:gd name="T105" fmla="*/ 19 h 20"/>
                <a:gd name="T106" fmla="*/ 9 w 20"/>
                <a:gd name="T107" fmla="*/ 20 h 20"/>
                <a:gd name="T108" fmla="*/ 7 w 20"/>
                <a:gd name="T109" fmla="*/ 20 h 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
                <a:gd name="T166" fmla="*/ 0 h 20"/>
                <a:gd name="T167" fmla="*/ 20 w 20"/>
                <a:gd name="T168" fmla="*/ 20 h 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 h="20">
                  <a:moveTo>
                    <a:pt x="7" y="20"/>
                  </a:moveTo>
                  <a:lnTo>
                    <a:pt x="6" y="20"/>
                  </a:lnTo>
                  <a:lnTo>
                    <a:pt x="5" y="19"/>
                  </a:lnTo>
                  <a:lnTo>
                    <a:pt x="4" y="18"/>
                  </a:lnTo>
                  <a:lnTo>
                    <a:pt x="3" y="18"/>
                  </a:lnTo>
                  <a:lnTo>
                    <a:pt x="2" y="17"/>
                  </a:lnTo>
                  <a:lnTo>
                    <a:pt x="1" y="16"/>
                  </a:lnTo>
                  <a:lnTo>
                    <a:pt x="0" y="15"/>
                  </a:lnTo>
                  <a:lnTo>
                    <a:pt x="0" y="14"/>
                  </a:lnTo>
                  <a:lnTo>
                    <a:pt x="0" y="13"/>
                  </a:lnTo>
                  <a:lnTo>
                    <a:pt x="0" y="12"/>
                  </a:lnTo>
                  <a:lnTo>
                    <a:pt x="0" y="9"/>
                  </a:lnTo>
                  <a:lnTo>
                    <a:pt x="0" y="6"/>
                  </a:lnTo>
                  <a:lnTo>
                    <a:pt x="1" y="5"/>
                  </a:lnTo>
                  <a:lnTo>
                    <a:pt x="1" y="4"/>
                  </a:lnTo>
                  <a:lnTo>
                    <a:pt x="2" y="3"/>
                  </a:lnTo>
                  <a:lnTo>
                    <a:pt x="3" y="2"/>
                  </a:lnTo>
                  <a:lnTo>
                    <a:pt x="4" y="1"/>
                  </a:lnTo>
                  <a:lnTo>
                    <a:pt x="5" y="1"/>
                  </a:lnTo>
                  <a:lnTo>
                    <a:pt x="6" y="0"/>
                  </a:lnTo>
                  <a:lnTo>
                    <a:pt x="7" y="0"/>
                  </a:lnTo>
                  <a:lnTo>
                    <a:pt x="8" y="0"/>
                  </a:lnTo>
                  <a:lnTo>
                    <a:pt x="9" y="0"/>
                  </a:lnTo>
                  <a:lnTo>
                    <a:pt x="11" y="0"/>
                  </a:lnTo>
                  <a:lnTo>
                    <a:pt x="12" y="0"/>
                  </a:lnTo>
                  <a:lnTo>
                    <a:pt x="13" y="0"/>
                  </a:lnTo>
                  <a:lnTo>
                    <a:pt x="14" y="0"/>
                  </a:lnTo>
                  <a:lnTo>
                    <a:pt x="16" y="1"/>
                  </a:lnTo>
                  <a:lnTo>
                    <a:pt x="17" y="1"/>
                  </a:lnTo>
                  <a:lnTo>
                    <a:pt x="18" y="2"/>
                  </a:lnTo>
                  <a:lnTo>
                    <a:pt x="18" y="3"/>
                  </a:lnTo>
                  <a:lnTo>
                    <a:pt x="19" y="3"/>
                  </a:lnTo>
                  <a:lnTo>
                    <a:pt x="20" y="3"/>
                  </a:lnTo>
                  <a:lnTo>
                    <a:pt x="20" y="5"/>
                  </a:lnTo>
                  <a:lnTo>
                    <a:pt x="20" y="7"/>
                  </a:lnTo>
                  <a:lnTo>
                    <a:pt x="20" y="9"/>
                  </a:lnTo>
                  <a:lnTo>
                    <a:pt x="19" y="10"/>
                  </a:lnTo>
                  <a:lnTo>
                    <a:pt x="19" y="11"/>
                  </a:lnTo>
                  <a:lnTo>
                    <a:pt x="19" y="13"/>
                  </a:lnTo>
                  <a:lnTo>
                    <a:pt x="18" y="14"/>
                  </a:lnTo>
                  <a:lnTo>
                    <a:pt x="18" y="15"/>
                  </a:lnTo>
                  <a:lnTo>
                    <a:pt x="17" y="15"/>
                  </a:lnTo>
                  <a:lnTo>
                    <a:pt x="17" y="16"/>
                  </a:lnTo>
                  <a:lnTo>
                    <a:pt x="16" y="17"/>
                  </a:lnTo>
                  <a:lnTo>
                    <a:pt x="15" y="18"/>
                  </a:lnTo>
                  <a:lnTo>
                    <a:pt x="14" y="18"/>
                  </a:lnTo>
                  <a:lnTo>
                    <a:pt x="13" y="19"/>
                  </a:lnTo>
                  <a:lnTo>
                    <a:pt x="11" y="19"/>
                  </a:lnTo>
                  <a:lnTo>
                    <a:pt x="9" y="20"/>
                  </a:lnTo>
                  <a:lnTo>
                    <a:pt x="7" y="20"/>
                  </a:lnTo>
                  <a:close/>
                </a:path>
              </a:pathLst>
            </a:custGeom>
            <a:solidFill>
              <a:srgbClr val="F8C400"/>
            </a:solidFill>
            <a:ln w="9525">
              <a:noFill/>
              <a:round/>
              <a:headEnd/>
              <a:tailEnd/>
            </a:ln>
          </p:spPr>
          <p:txBody>
            <a:bodyPr/>
            <a:lstStyle/>
            <a:p>
              <a:endParaRPr lang="en-US"/>
            </a:p>
          </p:txBody>
        </p:sp>
        <p:sp>
          <p:nvSpPr>
            <p:cNvPr id="26781" name="Freeform 565"/>
            <p:cNvSpPr>
              <a:spLocks/>
            </p:cNvSpPr>
            <p:nvPr/>
          </p:nvSpPr>
          <p:spPr bwMode="auto">
            <a:xfrm>
              <a:off x="1064" y="827"/>
              <a:ext cx="52" cy="51"/>
            </a:xfrm>
            <a:custGeom>
              <a:avLst/>
              <a:gdLst>
                <a:gd name="T0" fmla="*/ 19 w 52"/>
                <a:gd name="T1" fmla="*/ 51 h 51"/>
                <a:gd name="T2" fmla="*/ 15 w 52"/>
                <a:gd name="T3" fmla="*/ 49 h 51"/>
                <a:gd name="T4" fmla="*/ 12 w 52"/>
                <a:gd name="T5" fmla="*/ 48 h 51"/>
                <a:gd name="T6" fmla="*/ 9 w 52"/>
                <a:gd name="T7" fmla="*/ 46 h 51"/>
                <a:gd name="T8" fmla="*/ 6 w 52"/>
                <a:gd name="T9" fmla="*/ 45 h 51"/>
                <a:gd name="T10" fmla="*/ 6 w 52"/>
                <a:gd name="T11" fmla="*/ 44 h 51"/>
                <a:gd name="T12" fmla="*/ 5 w 52"/>
                <a:gd name="T13" fmla="*/ 43 h 51"/>
                <a:gd name="T14" fmla="*/ 4 w 52"/>
                <a:gd name="T15" fmla="*/ 42 h 51"/>
                <a:gd name="T16" fmla="*/ 3 w 52"/>
                <a:gd name="T17" fmla="*/ 41 h 51"/>
                <a:gd name="T18" fmla="*/ 2 w 52"/>
                <a:gd name="T19" fmla="*/ 40 h 51"/>
                <a:gd name="T20" fmla="*/ 1 w 52"/>
                <a:gd name="T21" fmla="*/ 37 h 51"/>
                <a:gd name="T22" fmla="*/ 1 w 52"/>
                <a:gd name="T23" fmla="*/ 34 h 51"/>
                <a:gd name="T24" fmla="*/ 0 w 52"/>
                <a:gd name="T25" fmla="*/ 31 h 51"/>
                <a:gd name="T26" fmla="*/ 0 w 52"/>
                <a:gd name="T27" fmla="*/ 27 h 51"/>
                <a:gd name="T28" fmla="*/ 1 w 52"/>
                <a:gd name="T29" fmla="*/ 23 h 51"/>
                <a:gd name="T30" fmla="*/ 2 w 52"/>
                <a:gd name="T31" fmla="*/ 19 h 51"/>
                <a:gd name="T32" fmla="*/ 3 w 52"/>
                <a:gd name="T33" fmla="*/ 15 h 51"/>
                <a:gd name="T34" fmla="*/ 5 w 52"/>
                <a:gd name="T35" fmla="*/ 12 h 51"/>
                <a:gd name="T36" fmla="*/ 6 w 52"/>
                <a:gd name="T37" fmla="*/ 9 h 51"/>
                <a:gd name="T38" fmla="*/ 8 w 52"/>
                <a:gd name="T39" fmla="*/ 7 h 51"/>
                <a:gd name="T40" fmla="*/ 11 w 52"/>
                <a:gd name="T41" fmla="*/ 5 h 51"/>
                <a:gd name="T42" fmla="*/ 13 w 52"/>
                <a:gd name="T43" fmla="*/ 3 h 51"/>
                <a:gd name="T44" fmla="*/ 16 w 52"/>
                <a:gd name="T45" fmla="*/ 2 h 51"/>
                <a:gd name="T46" fmla="*/ 19 w 52"/>
                <a:gd name="T47" fmla="*/ 1 h 51"/>
                <a:gd name="T48" fmla="*/ 22 w 52"/>
                <a:gd name="T49" fmla="*/ 0 h 51"/>
                <a:gd name="T50" fmla="*/ 25 w 52"/>
                <a:gd name="T51" fmla="*/ 0 h 51"/>
                <a:gd name="T52" fmla="*/ 29 w 52"/>
                <a:gd name="T53" fmla="*/ 0 h 51"/>
                <a:gd name="T54" fmla="*/ 33 w 52"/>
                <a:gd name="T55" fmla="*/ 1 h 51"/>
                <a:gd name="T56" fmla="*/ 37 w 52"/>
                <a:gd name="T57" fmla="*/ 2 h 51"/>
                <a:gd name="T58" fmla="*/ 41 w 52"/>
                <a:gd name="T59" fmla="*/ 3 h 51"/>
                <a:gd name="T60" fmla="*/ 43 w 52"/>
                <a:gd name="T61" fmla="*/ 5 h 51"/>
                <a:gd name="T62" fmla="*/ 45 w 52"/>
                <a:gd name="T63" fmla="*/ 6 h 51"/>
                <a:gd name="T64" fmla="*/ 47 w 52"/>
                <a:gd name="T65" fmla="*/ 8 h 51"/>
                <a:gd name="T66" fmla="*/ 49 w 52"/>
                <a:gd name="T67" fmla="*/ 10 h 51"/>
                <a:gd name="T68" fmla="*/ 50 w 52"/>
                <a:gd name="T69" fmla="*/ 12 h 51"/>
                <a:gd name="T70" fmla="*/ 51 w 52"/>
                <a:gd name="T71" fmla="*/ 15 h 51"/>
                <a:gd name="T72" fmla="*/ 52 w 52"/>
                <a:gd name="T73" fmla="*/ 17 h 51"/>
                <a:gd name="T74" fmla="*/ 52 w 52"/>
                <a:gd name="T75" fmla="*/ 20 h 51"/>
                <a:gd name="T76" fmla="*/ 52 w 52"/>
                <a:gd name="T77" fmla="*/ 22 h 51"/>
                <a:gd name="T78" fmla="*/ 52 w 52"/>
                <a:gd name="T79" fmla="*/ 25 h 51"/>
                <a:gd name="T80" fmla="*/ 52 w 52"/>
                <a:gd name="T81" fmla="*/ 28 h 51"/>
                <a:gd name="T82" fmla="*/ 51 w 52"/>
                <a:gd name="T83" fmla="*/ 32 h 51"/>
                <a:gd name="T84" fmla="*/ 49 w 52"/>
                <a:gd name="T85" fmla="*/ 37 h 51"/>
                <a:gd name="T86" fmla="*/ 47 w 52"/>
                <a:gd name="T87" fmla="*/ 42 h 51"/>
                <a:gd name="T88" fmla="*/ 45 w 52"/>
                <a:gd name="T89" fmla="*/ 44 h 51"/>
                <a:gd name="T90" fmla="*/ 44 w 52"/>
                <a:gd name="T91" fmla="*/ 44 h 51"/>
                <a:gd name="T92" fmla="*/ 43 w 52"/>
                <a:gd name="T93" fmla="*/ 46 h 51"/>
                <a:gd name="T94" fmla="*/ 40 w 52"/>
                <a:gd name="T95" fmla="*/ 48 h 51"/>
                <a:gd name="T96" fmla="*/ 38 w 52"/>
                <a:gd name="T97" fmla="*/ 49 h 51"/>
                <a:gd name="T98" fmla="*/ 35 w 52"/>
                <a:gd name="T99" fmla="*/ 50 h 51"/>
                <a:gd name="T100" fmla="*/ 33 w 52"/>
                <a:gd name="T101" fmla="*/ 51 h 51"/>
                <a:gd name="T102" fmla="*/ 30 w 52"/>
                <a:gd name="T103" fmla="*/ 51 h 51"/>
                <a:gd name="T104" fmla="*/ 25 w 52"/>
                <a:gd name="T105" fmla="*/ 51 h 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
                <a:gd name="T160" fmla="*/ 0 h 51"/>
                <a:gd name="T161" fmla="*/ 52 w 52"/>
                <a:gd name="T162" fmla="*/ 51 h 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 h="51">
                  <a:moveTo>
                    <a:pt x="22" y="51"/>
                  </a:moveTo>
                  <a:lnTo>
                    <a:pt x="19" y="51"/>
                  </a:lnTo>
                  <a:lnTo>
                    <a:pt x="16" y="50"/>
                  </a:lnTo>
                  <a:lnTo>
                    <a:pt x="15" y="49"/>
                  </a:lnTo>
                  <a:lnTo>
                    <a:pt x="13" y="49"/>
                  </a:lnTo>
                  <a:lnTo>
                    <a:pt x="12" y="48"/>
                  </a:lnTo>
                  <a:lnTo>
                    <a:pt x="10" y="47"/>
                  </a:lnTo>
                  <a:lnTo>
                    <a:pt x="9" y="46"/>
                  </a:lnTo>
                  <a:lnTo>
                    <a:pt x="6" y="45"/>
                  </a:lnTo>
                  <a:lnTo>
                    <a:pt x="6" y="44"/>
                  </a:lnTo>
                  <a:lnTo>
                    <a:pt x="5" y="43"/>
                  </a:lnTo>
                  <a:lnTo>
                    <a:pt x="4" y="43"/>
                  </a:lnTo>
                  <a:lnTo>
                    <a:pt x="4" y="42"/>
                  </a:lnTo>
                  <a:lnTo>
                    <a:pt x="3" y="42"/>
                  </a:lnTo>
                  <a:lnTo>
                    <a:pt x="3" y="41"/>
                  </a:lnTo>
                  <a:lnTo>
                    <a:pt x="2" y="40"/>
                  </a:lnTo>
                  <a:lnTo>
                    <a:pt x="2" y="38"/>
                  </a:lnTo>
                  <a:lnTo>
                    <a:pt x="1" y="37"/>
                  </a:lnTo>
                  <a:lnTo>
                    <a:pt x="1" y="36"/>
                  </a:lnTo>
                  <a:lnTo>
                    <a:pt x="1" y="34"/>
                  </a:lnTo>
                  <a:lnTo>
                    <a:pt x="0" y="33"/>
                  </a:lnTo>
                  <a:lnTo>
                    <a:pt x="0" y="31"/>
                  </a:lnTo>
                  <a:lnTo>
                    <a:pt x="0" y="30"/>
                  </a:lnTo>
                  <a:lnTo>
                    <a:pt x="0" y="27"/>
                  </a:lnTo>
                  <a:lnTo>
                    <a:pt x="0" y="25"/>
                  </a:lnTo>
                  <a:lnTo>
                    <a:pt x="1" y="23"/>
                  </a:lnTo>
                  <a:lnTo>
                    <a:pt x="1" y="21"/>
                  </a:lnTo>
                  <a:lnTo>
                    <a:pt x="2" y="19"/>
                  </a:lnTo>
                  <a:lnTo>
                    <a:pt x="2" y="17"/>
                  </a:lnTo>
                  <a:lnTo>
                    <a:pt x="3" y="15"/>
                  </a:lnTo>
                  <a:lnTo>
                    <a:pt x="4" y="14"/>
                  </a:lnTo>
                  <a:lnTo>
                    <a:pt x="5" y="12"/>
                  </a:lnTo>
                  <a:lnTo>
                    <a:pt x="6" y="11"/>
                  </a:lnTo>
                  <a:lnTo>
                    <a:pt x="6" y="9"/>
                  </a:lnTo>
                  <a:lnTo>
                    <a:pt x="7" y="8"/>
                  </a:lnTo>
                  <a:lnTo>
                    <a:pt x="8" y="7"/>
                  </a:lnTo>
                  <a:lnTo>
                    <a:pt x="9" y="6"/>
                  </a:lnTo>
                  <a:lnTo>
                    <a:pt x="11" y="5"/>
                  </a:lnTo>
                  <a:lnTo>
                    <a:pt x="12" y="4"/>
                  </a:lnTo>
                  <a:lnTo>
                    <a:pt x="13" y="3"/>
                  </a:lnTo>
                  <a:lnTo>
                    <a:pt x="14" y="2"/>
                  </a:lnTo>
                  <a:lnTo>
                    <a:pt x="16" y="2"/>
                  </a:lnTo>
                  <a:lnTo>
                    <a:pt x="17" y="1"/>
                  </a:lnTo>
                  <a:lnTo>
                    <a:pt x="19" y="1"/>
                  </a:lnTo>
                  <a:lnTo>
                    <a:pt x="20" y="0"/>
                  </a:lnTo>
                  <a:lnTo>
                    <a:pt x="22" y="0"/>
                  </a:lnTo>
                  <a:lnTo>
                    <a:pt x="23" y="0"/>
                  </a:lnTo>
                  <a:lnTo>
                    <a:pt x="25" y="0"/>
                  </a:lnTo>
                  <a:lnTo>
                    <a:pt x="27" y="0"/>
                  </a:lnTo>
                  <a:lnTo>
                    <a:pt x="29" y="0"/>
                  </a:lnTo>
                  <a:lnTo>
                    <a:pt x="31" y="0"/>
                  </a:lnTo>
                  <a:lnTo>
                    <a:pt x="33" y="1"/>
                  </a:lnTo>
                  <a:lnTo>
                    <a:pt x="35" y="1"/>
                  </a:lnTo>
                  <a:lnTo>
                    <a:pt x="37" y="2"/>
                  </a:lnTo>
                  <a:lnTo>
                    <a:pt x="39" y="2"/>
                  </a:lnTo>
                  <a:lnTo>
                    <a:pt x="41" y="3"/>
                  </a:lnTo>
                  <a:lnTo>
                    <a:pt x="43" y="4"/>
                  </a:lnTo>
                  <a:lnTo>
                    <a:pt x="43" y="5"/>
                  </a:lnTo>
                  <a:lnTo>
                    <a:pt x="45" y="6"/>
                  </a:lnTo>
                  <a:lnTo>
                    <a:pt x="46" y="7"/>
                  </a:lnTo>
                  <a:lnTo>
                    <a:pt x="47" y="8"/>
                  </a:lnTo>
                  <a:lnTo>
                    <a:pt x="48" y="9"/>
                  </a:lnTo>
                  <a:lnTo>
                    <a:pt x="49" y="10"/>
                  </a:lnTo>
                  <a:lnTo>
                    <a:pt x="49" y="11"/>
                  </a:lnTo>
                  <a:lnTo>
                    <a:pt x="50" y="12"/>
                  </a:lnTo>
                  <a:lnTo>
                    <a:pt x="51" y="14"/>
                  </a:lnTo>
                  <a:lnTo>
                    <a:pt x="51" y="15"/>
                  </a:lnTo>
                  <a:lnTo>
                    <a:pt x="51" y="16"/>
                  </a:lnTo>
                  <a:lnTo>
                    <a:pt x="52" y="17"/>
                  </a:lnTo>
                  <a:lnTo>
                    <a:pt x="52" y="18"/>
                  </a:lnTo>
                  <a:lnTo>
                    <a:pt x="52" y="20"/>
                  </a:lnTo>
                  <a:lnTo>
                    <a:pt x="52" y="21"/>
                  </a:lnTo>
                  <a:lnTo>
                    <a:pt x="52" y="22"/>
                  </a:lnTo>
                  <a:lnTo>
                    <a:pt x="52" y="24"/>
                  </a:lnTo>
                  <a:lnTo>
                    <a:pt x="52" y="25"/>
                  </a:lnTo>
                  <a:lnTo>
                    <a:pt x="52" y="26"/>
                  </a:lnTo>
                  <a:lnTo>
                    <a:pt x="52" y="28"/>
                  </a:lnTo>
                  <a:lnTo>
                    <a:pt x="51" y="29"/>
                  </a:lnTo>
                  <a:lnTo>
                    <a:pt x="51" y="32"/>
                  </a:lnTo>
                  <a:lnTo>
                    <a:pt x="50" y="34"/>
                  </a:lnTo>
                  <a:lnTo>
                    <a:pt x="49" y="37"/>
                  </a:lnTo>
                  <a:lnTo>
                    <a:pt x="48" y="39"/>
                  </a:lnTo>
                  <a:lnTo>
                    <a:pt x="47" y="42"/>
                  </a:lnTo>
                  <a:lnTo>
                    <a:pt x="45" y="44"/>
                  </a:lnTo>
                  <a:lnTo>
                    <a:pt x="44" y="44"/>
                  </a:lnTo>
                  <a:lnTo>
                    <a:pt x="43" y="46"/>
                  </a:lnTo>
                  <a:lnTo>
                    <a:pt x="41" y="47"/>
                  </a:lnTo>
                  <a:lnTo>
                    <a:pt x="40" y="48"/>
                  </a:lnTo>
                  <a:lnTo>
                    <a:pt x="39" y="48"/>
                  </a:lnTo>
                  <a:lnTo>
                    <a:pt x="38" y="49"/>
                  </a:lnTo>
                  <a:lnTo>
                    <a:pt x="37" y="50"/>
                  </a:lnTo>
                  <a:lnTo>
                    <a:pt x="35" y="50"/>
                  </a:lnTo>
                  <a:lnTo>
                    <a:pt x="34" y="50"/>
                  </a:lnTo>
                  <a:lnTo>
                    <a:pt x="33" y="51"/>
                  </a:lnTo>
                  <a:lnTo>
                    <a:pt x="31" y="51"/>
                  </a:lnTo>
                  <a:lnTo>
                    <a:pt x="30" y="51"/>
                  </a:lnTo>
                  <a:lnTo>
                    <a:pt x="28" y="51"/>
                  </a:lnTo>
                  <a:lnTo>
                    <a:pt x="25" y="51"/>
                  </a:lnTo>
                  <a:lnTo>
                    <a:pt x="22" y="51"/>
                  </a:lnTo>
                  <a:close/>
                </a:path>
              </a:pathLst>
            </a:custGeom>
            <a:solidFill>
              <a:srgbClr val="007CC3"/>
            </a:solidFill>
            <a:ln w="9525">
              <a:noFill/>
              <a:round/>
              <a:headEnd/>
              <a:tailEnd/>
            </a:ln>
          </p:spPr>
          <p:txBody>
            <a:bodyPr/>
            <a:lstStyle/>
            <a:p>
              <a:endParaRPr lang="en-US"/>
            </a:p>
          </p:txBody>
        </p:sp>
        <p:sp>
          <p:nvSpPr>
            <p:cNvPr id="26782" name="Freeform 566"/>
            <p:cNvSpPr>
              <a:spLocks/>
            </p:cNvSpPr>
            <p:nvPr/>
          </p:nvSpPr>
          <p:spPr bwMode="auto">
            <a:xfrm>
              <a:off x="897" y="800"/>
              <a:ext cx="78" cy="73"/>
            </a:xfrm>
            <a:custGeom>
              <a:avLst/>
              <a:gdLst>
                <a:gd name="T0" fmla="*/ 33 w 78"/>
                <a:gd name="T1" fmla="*/ 73 h 73"/>
                <a:gd name="T2" fmla="*/ 34 w 78"/>
                <a:gd name="T3" fmla="*/ 71 h 73"/>
                <a:gd name="T4" fmla="*/ 36 w 78"/>
                <a:gd name="T5" fmla="*/ 69 h 73"/>
                <a:gd name="T6" fmla="*/ 37 w 78"/>
                <a:gd name="T7" fmla="*/ 66 h 73"/>
                <a:gd name="T8" fmla="*/ 38 w 78"/>
                <a:gd name="T9" fmla="*/ 64 h 73"/>
                <a:gd name="T10" fmla="*/ 38 w 78"/>
                <a:gd name="T11" fmla="*/ 60 h 73"/>
                <a:gd name="T12" fmla="*/ 37 w 78"/>
                <a:gd name="T13" fmla="*/ 53 h 73"/>
                <a:gd name="T14" fmla="*/ 35 w 78"/>
                <a:gd name="T15" fmla="*/ 45 h 73"/>
                <a:gd name="T16" fmla="*/ 31 w 78"/>
                <a:gd name="T17" fmla="*/ 40 h 73"/>
                <a:gd name="T18" fmla="*/ 27 w 78"/>
                <a:gd name="T19" fmla="*/ 36 h 73"/>
                <a:gd name="T20" fmla="*/ 23 w 78"/>
                <a:gd name="T21" fmla="*/ 32 h 73"/>
                <a:gd name="T22" fmla="*/ 19 w 78"/>
                <a:gd name="T23" fmla="*/ 27 h 73"/>
                <a:gd name="T24" fmla="*/ 14 w 78"/>
                <a:gd name="T25" fmla="*/ 20 h 73"/>
                <a:gd name="T26" fmla="*/ 13 w 78"/>
                <a:gd name="T27" fmla="*/ 18 h 73"/>
                <a:gd name="T28" fmla="*/ 10 w 78"/>
                <a:gd name="T29" fmla="*/ 16 h 73"/>
                <a:gd name="T30" fmla="*/ 3 w 78"/>
                <a:gd name="T31" fmla="*/ 11 h 73"/>
                <a:gd name="T32" fmla="*/ 0 w 78"/>
                <a:gd name="T33" fmla="*/ 8 h 73"/>
                <a:gd name="T34" fmla="*/ 2 w 78"/>
                <a:gd name="T35" fmla="*/ 6 h 73"/>
                <a:gd name="T36" fmla="*/ 9 w 78"/>
                <a:gd name="T37" fmla="*/ 5 h 73"/>
                <a:gd name="T38" fmla="*/ 20 w 78"/>
                <a:gd name="T39" fmla="*/ 5 h 73"/>
                <a:gd name="T40" fmla="*/ 26 w 78"/>
                <a:gd name="T41" fmla="*/ 6 h 73"/>
                <a:gd name="T42" fmla="*/ 24 w 78"/>
                <a:gd name="T43" fmla="*/ 8 h 73"/>
                <a:gd name="T44" fmla="*/ 23 w 78"/>
                <a:gd name="T45" fmla="*/ 10 h 73"/>
                <a:gd name="T46" fmla="*/ 24 w 78"/>
                <a:gd name="T47" fmla="*/ 12 h 73"/>
                <a:gd name="T48" fmla="*/ 25 w 78"/>
                <a:gd name="T49" fmla="*/ 14 h 73"/>
                <a:gd name="T50" fmla="*/ 28 w 78"/>
                <a:gd name="T51" fmla="*/ 17 h 73"/>
                <a:gd name="T52" fmla="*/ 29 w 78"/>
                <a:gd name="T53" fmla="*/ 19 h 73"/>
                <a:gd name="T54" fmla="*/ 30 w 78"/>
                <a:gd name="T55" fmla="*/ 20 h 73"/>
                <a:gd name="T56" fmla="*/ 31 w 78"/>
                <a:gd name="T57" fmla="*/ 22 h 73"/>
                <a:gd name="T58" fmla="*/ 33 w 78"/>
                <a:gd name="T59" fmla="*/ 24 h 73"/>
                <a:gd name="T60" fmla="*/ 36 w 78"/>
                <a:gd name="T61" fmla="*/ 28 h 73"/>
                <a:gd name="T62" fmla="*/ 38 w 78"/>
                <a:gd name="T63" fmla="*/ 31 h 73"/>
                <a:gd name="T64" fmla="*/ 41 w 78"/>
                <a:gd name="T65" fmla="*/ 32 h 73"/>
                <a:gd name="T66" fmla="*/ 44 w 78"/>
                <a:gd name="T67" fmla="*/ 29 h 73"/>
                <a:gd name="T68" fmla="*/ 50 w 78"/>
                <a:gd name="T69" fmla="*/ 19 h 73"/>
                <a:gd name="T70" fmla="*/ 53 w 78"/>
                <a:gd name="T71" fmla="*/ 13 h 73"/>
                <a:gd name="T72" fmla="*/ 55 w 78"/>
                <a:gd name="T73" fmla="*/ 8 h 73"/>
                <a:gd name="T74" fmla="*/ 55 w 78"/>
                <a:gd name="T75" fmla="*/ 6 h 73"/>
                <a:gd name="T76" fmla="*/ 53 w 78"/>
                <a:gd name="T77" fmla="*/ 5 h 73"/>
                <a:gd name="T78" fmla="*/ 53 w 78"/>
                <a:gd name="T79" fmla="*/ 4 h 73"/>
                <a:gd name="T80" fmla="*/ 52 w 78"/>
                <a:gd name="T81" fmla="*/ 3 h 73"/>
                <a:gd name="T82" fmla="*/ 56 w 78"/>
                <a:gd name="T83" fmla="*/ 2 h 73"/>
                <a:gd name="T84" fmla="*/ 64 w 78"/>
                <a:gd name="T85" fmla="*/ 1 h 73"/>
                <a:gd name="T86" fmla="*/ 73 w 78"/>
                <a:gd name="T87" fmla="*/ 1 h 73"/>
                <a:gd name="T88" fmla="*/ 77 w 78"/>
                <a:gd name="T89" fmla="*/ 2 h 73"/>
                <a:gd name="T90" fmla="*/ 75 w 78"/>
                <a:gd name="T91" fmla="*/ 4 h 73"/>
                <a:gd name="T92" fmla="*/ 72 w 78"/>
                <a:gd name="T93" fmla="*/ 6 h 73"/>
                <a:gd name="T94" fmla="*/ 64 w 78"/>
                <a:gd name="T95" fmla="*/ 20 h 73"/>
                <a:gd name="T96" fmla="*/ 55 w 78"/>
                <a:gd name="T97" fmla="*/ 34 h 73"/>
                <a:gd name="T98" fmla="*/ 50 w 78"/>
                <a:gd name="T99" fmla="*/ 47 h 73"/>
                <a:gd name="T100" fmla="*/ 50 w 78"/>
                <a:gd name="T101" fmla="*/ 55 h 73"/>
                <a:gd name="T102" fmla="*/ 51 w 78"/>
                <a:gd name="T103" fmla="*/ 63 h 73"/>
                <a:gd name="T104" fmla="*/ 53 w 78"/>
                <a:gd name="T105" fmla="*/ 67 h 73"/>
                <a:gd name="T106" fmla="*/ 56 w 78"/>
                <a:gd name="T107" fmla="*/ 69 h 73"/>
                <a:gd name="T108" fmla="*/ 57 w 78"/>
                <a:gd name="T109" fmla="*/ 70 h 73"/>
                <a:gd name="T110" fmla="*/ 54 w 78"/>
                <a:gd name="T111" fmla="*/ 71 h 73"/>
                <a:gd name="T112" fmla="*/ 46 w 78"/>
                <a:gd name="T113" fmla="*/ 72 h 73"/>
                <a:gd name="T114" fmla="*/ 38 w 78"/>
                <a:gd name="T115" fmla="*/ 73 h 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
                <a:gd name="T175" fmla="*/ 0 h 73"/>
                <a:gd name="T176" fmla="*/ 78 w 78"/>
                <a:gd name="T177" fmla="*/ 73 h 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 h="73">
                  <a:moveTo>
                    <a:pt x="35" y="73"/>
                  </a:moveTo>
                  <a:lnTo>
                    <a:pt x="34" y="73"/>
                  </a:lnTo>
                  <a:lnTo>
                    <a:pt x="33" y="73"/>
                  </a:lnTo>
                  <a:lnTo>
                    <a:pt x="33" y="72"/>
                  </a:lnTo>
                  <a:lnTo>
                    <a:pt x="33" y="71"/>
                  </a:lnTo>
                  <a:lnTo>
                    <a:pt x="34" y="71"/>
                  </a:lnTo>
                  <a:lnTo>
                    <a:pt x="34" y="70"/>
                  </a:lnTo>
                  <a:lnTo>
                    <a:pt x="35" y="69"/>
                  </a:lnTo>
                  <a:lnTo>
                    <a:pt x="36" y="69"/>
                  </a:lnTo>
                  <a:lnTo>
                    <a:pt x="36" y="68"/>
                  </a:lnTo>
                  <a:lnTo>
                    <a:pt x="37" y="67"/>
                  </a:lnTo>
                  <a:lnTo>
                    <a:pt x="37" y="66"/>
                  </a:lnTo>
                  <a:lnTo>
                    <a:pt x="37" y="65"/>
                  </a:lnTo>
                  <a:lnTo>
                    <a:pt x="38" y="64"/>
                  </a:lnTo>
                  <a:lnTo>
                    <a:pt x="38" y="63"/>
                  </a:lnTo>
                  <a:lnTo>
                    <a:pt x="38" y="62"/>
                  </a:lnTo>
                  <a:lnTo>
                    <a:pt x="38" y="60"/>
                  </a:lnTo>
                  <a:lnTo>
                    <a:pt x="38" y="58"/>
                  </a:lnTo>
                  <a:lnTo>
                    <a:pt x="37" y="56"/>
                  </a:lnTo>
                  <a:lnTo>
                    <a:pt x="37" y="53"/>
                  </a:lnTo>
                  <a:lnTo>
                    <a:pt x="36" y="51"/>
                  </a:lnTo>
                  <a:lnTo>
                    <a:pt x="36" y="49"/>
                  </a:lnTo>
                  <a:lnTo>
                    <a:pt x="35" y="45"/>
                  </a:lnTo>
                  <a:lnTo>
                    <a:pt x="34" y="42"/>
                  </a:lnTo>
                  <a:lnTo>
                    <a:pt x="33" y="41"/>
                  </a:lnTo>
                  <a:lnTo>
                    <a:pt x="31" y="40"/>
                  </a:lnTo>
                  <a:lnTo>
                    <a:pt x="30" y="39"/>
                  </a:lnTo>
                  <a:lnTo>
                    <a:pt x="29" y="38"/>
                  </a:lnTo>
                  <a:lnTo>
                    <a:pt x="27" y="36"/>
                  </a:lnTo>
                  <a:lnTo>
                    <a:pt x="26" y="35"/>
                  </a:lnTo>
                  <a:lnTo>
                    <a:pt x="25" y="34"/>
                  </a:lnTo>
                  <a:lnTo>
                    <a:pt x="23" y="32"/>
                  </a:lnTo>
                  <a:lnTo>
                    <a:pt x="22" y="30"/>
                  </a:lnTo>
                  <a:lnTo>
                    <a:pt x="21" y="29"/>
                  </a:lnTo>
                  <a:lnTo>
                    <a:pt x="19" y="27"/>
                  </a:lnTo>
                  <a:lnTo>
                    <a:pt x="18" y="26"/>
                  </a:lnTo>
                  <a:lnTo>
                    <a:pt x="16" y="23"/>
                  </a:lnTo>
                  <a:lnTo>
                    <a:pt x="14" y="20"/>
                  </a:lnTo>
                  <a:lnTo>
                    <a:pt x="14" y="19"/>
                  </a:lnTo>
                  <a:lnTo>
                    <a:pt x="13" y="19"/>
                  </a:lnTo>
                  <a:lnTo>
                    <a:pt x="13" y="18"/>
                  </a:lnTo>
                  <a:lnTo>
                    <a:pt x="13" y="17"/>
                  </a:lnTo>
                  <a:lnTo>
                    <a:pt x="12" y="17"/>
                  </a:lnTo>
                  <a:lnTo>
                    <a:pt x="10" y="16"/>
                  </a:lnTo>
                  <a:lnTo>
                    <a:pt x="8" y="14"/>
                  </a:lnTo>
                  <a:lnTo>
                    <a:pt x="6" y="12"/>
                  </a:lnTo>
                  <a:lnTo>
                    <a:pt x="3" y="11"/>
                  </a:lnTo>
                  <a:lnTo>
                    <a:pt x="2" y="9"/>
                  </a:lnTo>
                  <a:lnTo>
                    <a:pt x="1" y="8"/>
                  </a:lnTo>
                  <a:lnTo>
                    <a:pt x="0" y="8"/>
                  </a:lnTo>
                  <a:lnTo>
                    <a:pt x="0" y="7"/>
                  </a:lnTo>
                  <a:lnTo>
                    <a:pt x="0" y="6"/>
                  </a:lnTo>
                  <a:lnTo>
                    <a:pt x="2" y="6"/>
                  </a:lnTo>
                  <a:lnTo>
                    <a:pt x="5" y="6"/>
                  </a:lnTo>
                  <a:lnTo>
                    <a:pt x="7" y="6"/>
                  </a:lnTo>
                  <a:lnTo>
                    <a:pt x="9" y="5"/>
                  </a:lnTo>
                  <a:lnTo>
                    <a:pt x="12" y="5"/>
                  </a:lnTo>
                  <a:lnTo>
                    <a:pt x="15" y="5"/>
                  </a:lnTo>
                  <a:lnTo>
                    <a:pt x="20" y="5"/>
                  </a:lnTo>
                  <a:lnTo>
                    <a:pt x="25" y="5"/>
                  </a:lnTo>
                  <a:lnTo>
                    <a:pt x="26" y="5"/>
                  </a:lnTo>
                  <a:lnTo>
                    <a:pt x="26" y="6"/>
                  </a:lnTo>
                  <a:lnTo>
                    <a:pt x="25" y="6"/>
                  </a:lnTo>
                  <a:lnTo>
                    <a:pt x="24" y="7"/>
                  </a:lnTo>
                  <a:lnTo>
                    <a:pt x="24" y="8"/>
                  </a:lnTo>
                  <a:lnTo>
                    <a:pt x="24" y="9"/>
                  </a:lnTo>
                  <a:lnTo>
                    <a:pt x="23" y="9"/>
                  </a:lnTo>
                  <a:lnTo>
                    <a:pt x="23" y="10"/>
                  </a:lnTo>
                  <a:lnTo>
                    <a:pt x="23" y="11"/>
                  </a:lnTo>
                  <a:lnTo>
                    <a:pt x="24" y="11"/>
                  </a:lnTo>
                  <a:lnTo>
                    <a:pt x="24" y="12"/>
                  </a:lnTo>
                  <a:lnTo>
                    <a:pt x="24" y="13"/>
                  </a:lnTo>
                  <a:lnTo>
                    <a:pt x="25" y="13"/>
                  </a:lnTo>
                  <a:lnTo>
                    <a:pt x="25" y="14"/>
                  </a:lnTo>
                  <a:lnTo>
                    <a:pt x="26" y="16"/>
                  </a:lnTo>
                  <a:lnTo>
                    <a:pt x="27" y="17"/>
                  </a:lnTo>
                  <a:lnTo>
                    <a:pt x="28" y="17"/>
                  </a:lnTo>
                  <a:lnTo>
                    <a:pt x="29" y="17"/>
                  </a:lnTo>
                  <a:lnTo>
                    <a:pt x="29" y="18"/>
                  </a:lnTo>
                  <a:lnTo>
                    <a:pt x="29" y="19"/>
                  </a:lnTo>
                  <a:lnTo>
                    <a:pt x="30" y="20"/>
                  </a:lnTo>
                  <a:lnTo>
                    <a:pt x="31" y="21"/>
                  </a:lnTo>
                  <a:lnTo>
                    <a:pt x="31" y="22"/>
                  </a:lnTo>
                  <a:lnTo>
                    <a:pt x="32" y="22"/>
                  </a:lnTo>
                  <a:lnTo>
                    <a:pt x="33" y="22"/>
                  </a:lnTo>
                  <a:lnTo>
                    <a:pt x="33" y="24"/>
                  </a:lnTo>
                  <a:lnTo>
                    <a:pt x="34" y="25"/>
                  </a:lnTo>
                  <a:lnTo>
                    <a:pt x="35" y="27"/>
                  </a:lnTo>
                  <a:lnTo>
                    <a:pt x="36" y="28"/>
                  </a:lnTo>
                  <a:lnTo>
                    <a:pt x="37" y="29"/>
                  </a:lnTo>
                  <a:lnTo>
                    <a:pt x="38" y="30"/>
                  </a:lnTo>
                  <a:lnTo>
                    <a:pt x="38" y="31"/>
                  </a:lnTo>
                  <a:lnTo>
                    <a:pt x="39" y="31"/>
                  </a:lnTo>
                  <a:lnTo>
                    <a:pt x="40" y="32"/>
                  </a:lnTo>
                  <a:lnTo>
                    <a:pt x="41" y="32"/>
                  </a:lnTo>
                  <a:lnTo>
                    <a:pt x="42" y="32"/>
                  </a:lnTo>
                  <a:lnTo>
                    <a:pt x="44" y="29"/>
                  </a:lnTo>
                  <a:lnTo>
                    <a:pt x="46" y="26"/>
                  </a:lnTo>
                  <a:lnTo>
                    <a:pt x="48" y="23"/>
                  </a:lnTo>
                  <a:lnTo>
                    <a:pt x="50" y="19"/>
                  </a:lnTo>
                  <a:lnTo>
                    <a:pt x="51" y="17"/>
                  </a:lnTo>
                  <a:lnTo>
                    <a:pt x="52" y="15"/>
                  </a:lnTo>
                  <a:lnTo>
                    <a:pt x="53" y="13"/>
                  </a:lnTo>
                  <a:lnTo>
                    <a:pt x="54" y="12"/>
                  </a:lnTo>
                  <a:lnTo>
                    <a:pt x="55" y="10"/>
                  </a:lnTo>
                  <a:lnTo>
                    <a:pt x="55" y="8"/>
                  </a:lnTo>
                  <a:lnTo>
                    <a:pt x="55" y="7"/>
                  </a:lnTo>
                  <a:lnTo>
                    <a:pt x="55" y="6"/>
                  </a:lnTo>
                  <a:lnTo>
                    <a:pt x="55" y="5"/>
                  </a:lnTo>
                  <a:lnTo>
                    <a:pt x="54" y="5"/>
                  </a:lnTo>
                  <a:lnTo>
                    <a:pt x="53" y="5"/>
                  </a:lnTo>
                  <a:lnTo>
                    <a:pt x="53" y="4"/>
                  </a:lnTo>
                  <a:lnTo>
                    <a:pt x="52" y="4"/>
                  </a:lnTo>
                  <a:lnTo>
                    <a:pt x="52" y="3"/>
                  </a:lnTo>
                  <a:lnTo>
                    <a:pt x="56" y="2"/>
                  </a:lnTo>
                  <a:lnTo>
                    <a:pt x="59" y="2"/>
                  </a:lnTo>
                  <a:lnTo>
                    <a:pt x="62" y="1"/>
                  </a:lnTo>
                  <a:lnTo>
                    <a:pt x="64" y="1"/>
                  </a:lnTo>
                  <a:lnTo>
                    <a:pt x="67" y="1"/>
                  </a:lnTo>
                  <a:lnTo>
                    <a:pt x="70" y="1"/>
                  </a:lnTo>
                  <a:lnTo>
                    <a:pt x="73" y="1"/>
                  </a:lnTo>
                  <a:lnTo>
                    <a:pt x="78" y="0"/>
                  </a:lnTo>
                  <a:lnTo>
                    <a:pt x="77" y="1"/>
                  </a:lnTo>
                  <a:lnTo>
                    <a:pt x="77" y="2"/>
                  </a:lnTo>
                  <a:lnTo>
                    <a:pt x="76" y="3"/>
                  </a:lnTo>
                  <a:lnTo>
                    <a:pt x="75" y="4"/>
                  </a:lnTo>
                  <a:lnTo>
                    <a:pt x="74" y="5"/>
                  </a:lnTo>
                  <a:lnTo>
                    <a:pt x="73" y="6"/>
                  </a:lnTo>
                  <a:lnTo>
                    <a:pt x="72" y="6"/>
                  </a:lnTo>
                  <a:lnTo>
                    <a:pt x="69" y="11"/>
                  </a:lnTo>
                  <a:lnTo>
                    <a:pt x="67" y="16"/>
                  </a:lnTo>
                  <a:lnTo>
                    <a:pt x="64" y="20"/>
                  </a:lnTo>
                  <a:lnTo>
                    <a:pt x="61" y="25"/>
                  </a:lnTo>
                  <a:lnTo>
                    <a:pt x="58" y="30"/>
                  </a:lnTo>
                  <a:lnTo>
                    <a:pt x="55" y="34"/>
                  </a:lnTo>
                  <a:lnTo>
                    <a:pt x="52" y="39"/>
                  </a:lnTo>
                  <a:lnTo>
                    <a:pt x="50" y="44"/>
                  </a:lnTo>
                  <a:lnTo>
                    <a:pt x="50" y="47"/>
                  </a:lnTo>
                  <a:lnTo>
                    <a:pt x="50" y="49"/>
                  </a:lnTo>
                  <a:lnTo>
                    <a:pt x="50" y="52"/>
                  </a:lnTo>
                  <a:lnTo>
                    <a:pt x="50" y="55"/>
                  </a:lnTo>
                  <a:lnTo>
                    <a:pt x="50" y="58"/>
                  </a:lnTo>
                  <a:lnTo>
                    <a:pt x="51" y="61"/>
                  </a:lnTo>
                  <a:lnTo>
                    <a:pt x="51" y="63"/>
                  </a:lnTo>
                  <a:lnTo>
                    <a:pt x="51" y="66"/>
                  </a:lnTo>
                  <a:lnTo>
                    <a:pt x="52" y="66"/>
                  </a:lnTo>
                  <a:lnTo>
                    <a:pt x="53" y="67"/>
                  </a:lnTo>
                  <a:lnTo>
                    <a:pt x="54" y="67"/>
                  </a:lnTo>
                  <a:lnTo>
                    <a:pt x="55" y="68"/>
                  </a:lnTo>
                  <a:lnTo>
                    <a:pt x="56" y="69"/>
                  </a:lnTo>
                  <a:lnTo>
                    <a:pt x="56" y="70"/>
                  </a:lnTo>
                  <a:lnTo>
                    <a:pt x="57" y="70"/>
                  </a:lnTo>
                  <a:lnTo>
                    <a:pt x="57" y="71"/>
                  </a:lnTo>
                  <a:lnTo>
                    <a:pt x="54" y="71"/>
                  </a:lnTo>
                  <a:lnTo>
                    <a:pt x="51" y="72"/>
                  </a:lnTo>
                  <a:lnTo>
                    <a:pt x="49" y="72"/>
                  </a:lnTo>
                  <a:lnTo>
                    <a:pt x="46" y="72"/>
                  </a:lnTo>
                  <a:lnTo>
                    <a:pt x="43" y="72"/>
                  </a:lnTo>
                  <a:lnTo>
                    <a:pt x="40" y="73"/>
                  </a:lnTo>
                  <a:lnTo>
                    <a:pt x="38" y="73"/>
                  </a:lnTo>
                  <a:lnTo>
                    <a:pt x="35" y="73"/>
                  </a:lnTo>
                  <a:close/>
                </a:path>
              </a:pathLst>
            </a:custGeom>
            <a:solidFill>
              <a:srgbClr val="F8C400"/>
            </a:solidFill>
            <a:ln w="9525">
              <a:noFill/>
              <a:round/>
              <a:headEnd/>
              <a:tailEnd/>
            </a:ln>
          </p:spPr>
          <p:txBody>
            <a:bodyPr/>
            <a:lstStyle/>
            <a:p>
              <a:endParaRPr lang="en-US"/>
            </a:p>
          </p:txBody>
        </p:sp>
        <p:sp>
          <p:nvSpPr>
            <p:cNvPr id="26783" name="Freeform 567"/>
            <p:cNvSpPr>
              <a:spLocks/>
            </p:cNvSpPr>
            <p:nvPr/>
          </p:nvSpPr>
          <p:spPr bwMode="auto">
            <a:xfrm>
              <a:off x="1330" y="851"/>
              <a:ext cx="21" cy="20"/>
            </a:xfrm>
            <a:custGeom>
              <a:avLst/>
              <a:gdLst>
                <a:gd name="T0" fmla="*/ 6 w 21"/>
                <a:gd name="T1" fmla="*/ 20 h 20"/>
                <a:gd name="T2" fmla="*/ 4 w 21"/>
                <a:gd name="T3" fmla="*/ 19 h 20"/>
                <a:gd name="T4" fmla="*/ 3 w 21"/>
                <a:gd name="T5" fmla="*/ 18 h 20"/>
                <a:gd name="T6" fmla="*/ 2 w 21"/>
                <a:gd name="T7" fmla="*/ 17 h 20"/>
                <a:gd name="T8" fmla="*/ 2 w 21"/>
                <a:gd name="T9" fmla="*/ 16 h 20"/>
                <a:gd name="T10" fmla="*/ 1 w 21"/>
                <a:gd name="T11" fmla="*/ 16 h 20"/>
                <a:gd name="T12" fmla="*/ 1 w 21"/>
                <a:gd name="T13" fmla="*/ 15 h 20"/>
                <a:gd name="T14" fmla="*/ 0 w 21"/>
                <a:gd name="T15" fmla="*/ 15 h 20"/>
                <a:gd name="T16" fmla="*/ 0 w 21"/>
                <a:gd name="T17" fmla="*/ 14 h 20"/>
                <a:gd name="T18" fmla="*/ 0 w 21"/>
                <a:gd name="T19" fmla="*/ 14 h 20"/>
                <a:gd name="T20" fmla="*/ 0 w 21"/>
                <a:gd name="T21" fmla="*/ 13 h 20"/>
                <a:gd name="T22" fmla="*/ 0 w 21"/>
                <a:gd name="T23" fmla="*/ 12 h 20"/>
                <a:gd name="T24" fmla="*/ 0 w 21"/>
                <a:gd name="T25" fmla="*/ 12 h 20"/>
                <a:gd name="T26" fmla="*/ 0 w 21"/>
                <a:gd name="T27" fmla="*/ 11 h 20"/>
                <a:gd name="T28" fmla="*/ 0 w 21"/>
                <a:gd name="T29" fmla="*/ 11 h 20"/>
                <a:gd name="T30" fmla="*/ 0 w 21"/>
                <a:gd name="T31" fmla="*/ 10 h 20"/>
                <a:gd name="T32" fmla="*/ 0 w 21"/>
                <a:gd name="T33" fmla="*/ 9 h 20"/>
                <a:gd name="T34" fmla="*/ 0 w 21"/>
                <a:gd name="T35" fmla="*/ 7 h 20"/>
                <a:gd name="T36" fmla="*/ 1 w 21"/>
                <a:gd name="T37" fmla="*/ 6 h 20"/>
                <a:gd name="T38" fmla="*/ 2 w 21"/>
                <a:gd name="T39" fmla="*/ 5 h 20"/>
                <a:gd name="T40" fmla="*/ 2 w 21"/>
                <a:gd name="T41" fmla="*/ 4 h 20"/>
                <a:gd name="T42" fmla="*/ 3 w 21"/>
                <a:gd name="T43" fmla="*/ 2 h 20"/>
                <a:gd name="T44" fmla="*/ 4 w 21"/>
                <a:gd name="T45" fmla="*/ 1 h 20"/>
                <a:gd name="T46" fmla="*/ 6 w 21"/>
                <a:gd name="T47" fmla="*/ 0 h 20"/>
                <a:gd name="T48" fmla="*/ 8 w 21"/>
                <a:gd name="T49" fmla="*/ 0 h 20"/>
                <a:gd name="T50" fmla="*/ 9 w 21"/>
                <a:gd name="T51" fmla="*/ 0 h 20"/>
                <a:gd name="T52" fmla="*/ 10 w 21"/>
                <a:gd name="T53" fmla="*/ 0 h 20"/>
                <a:gd name="T54" fmla="*/ 11 w 21"/>
                <a:gd name="T55" fmla="*/ 0 h 20"/>
                <a:gd name="T56" fmla="*/ 12 w 21"/>
                <a:gd name="T57" fmla="*/ 0 h 20"/>
                <a:gd name="T58" fmla="*/ 12 w 21"/>
                <a:gd name="T59" fmla="*/ 0 h 20"/>
                <a:gd name="T60" fmla="*/ 13 w 21"/>
                <a:gd name="T61" fmla="*/ 0 h 20"/>
                <a:gd name="T62" fmla="*/ 14 w 21"/>
                <a:gd name="T63" fmla="*/ 0 h 20"/>
                <a:gd name="T64" fmla="*/ 15 w 21"/>
                <a:gd name="T65" fmla="*/ 0 h 20"/>
                <a:gd name="T66" fmla="*/ 15 w 21"/>
                <a:gd name="T67" fmla="*/ 1 h 20"/>
                <a:gd name="T68" fmla="*/ 16 w 21"/>
                <a:gd name="T69" fmla="*/ 1 h 20"/>
                <a:gd name="T70" fmla="*/ 16 w 21"/>
                <a:gd name="T71" fmla="*/ 1 h 20"/>
                <a:gd name="T72" fmla="*/ 17 w 21"/>
                <a:gd name="T73" fmla="*/ 2 h 20"/>
                <a:gd name="T74" fmla="*/ 17 w 21"/>
                <a:gd name="T75" fmla="*/ 2 h 20"/>
                <a:gd name="T76" fmla="*/ 18 w 21"/>
                <a:gd name="T77" fmla="*/ 2 h 20"/>
                <a:gd name="T78" fmla="*/ 18 w 21"/>
                <a:gd name="T79" fmla="*/ 3 h 20"/>
                <a:gd name="T80" fmla="*/ 19 w 21"/>
                <a:gd name="T81" fmla="*/ 3 h 20"/>
                <a:gd name="T82" fmla="*/ 19 w 21"/>
                <a:gd name="T83" fmla="*/ 4 h 20"/>
                <a:gd name="T84" fmla="*/ 19 w 21"/>
                <a:gd name="T85" fmla="*/ 5 h 20"/>
                <a:gd name="T86" fmla="*/ 20 w 21"/>
                <a:gd name="T87" fmla="*/ 5 h 20"/>
                <a:gd name="T88" fmla="*/ 20 w 21"/>
                <a:gd name="T89" fmla="*/ 6 h 20"/>
                <a:gd name="T90" fmla="*/ 20 w 21"/>
                <a:gd name="T91" fmla="*/ 7 h 20"/>
                <a:gd name="T92" fmla="*/ 20 w 21"/>
                <a:gd name="T93" fmla="*/ 9 h 20"/>
                <a:gd name="T94" fmla="*/ 21 w 21"/>
                <a:gd name="T95" fmla="*/ 11 h 20"/>
                <a:gd name="T96" fmla="*/ 21 w 21"/>
                <a:gd name="T97" fmla="*/ 13 h 20"/>
                <a:gd name="T98" fmla="*/ 20 w 21"/>
                <a:gd name="T99" fmla="*/ 14 h 20"/>
                <a:gd name="T100" fmla="*/ 19 w 21"/>
                <a:gd name="T101" fmla="*/ 15 h 20"/>
                <a:gd name="T102" fmla="*/ 18 w 21"/>
                <a:gd name="T103" fmla="*/ 16 h 20"/>
                <a:gd name="T104" fmla="*/ 18 w 21"/>
                <a:gd name="T105" fmla="*/ 17 h 20"/>
                <a:gd name="T106" fmla="*/ 17 w 21"/>
                <a:gd name="T107" fmla="*/ 17 h 20"/>
                <a:gd name="T108" fmla="*/ 16 w 21"/>
                <a:gd name="T109" fmla="*/ 18 h 20"/>
                <a:gd name="T110" fmla="*/ 15 w 21"/>
                <a:gd name="T111" fmla="*/ 18 h 20"/>
                <a:gd name="T112" fmla="*/ 15 w 21"/>
                <a:gd name="T113" fmla="*/ 19 h 20"/>
                <a:gd name="T114" fmla="*/ 14 w 21"/>
                <a:gd name="T115" fmla="*/ 19 h 20"/>
                <a:gd name="T116" fmla="*/ 13 w 21"/>
                <a:gd name="T117" fmla="*/ 19 h 20"/>
                <a:gd name="T118" fmla="*/ 12 w 21"/>
                <a:gd name="T119" fmla="*/ 19 h 20"/>
                <a:gd name="T120" fmla="*/ 11 w 21"/>
                <a:gd name="T121" fmla="*/ 20 h 20"/>
                <a:gd name="T122" fmla="*/ 9 w 21"/>
                <a:gd name="T123" fmla="*/ 20 h 20"/>
                <a:gd name="T124" fmla="*/ 6 w 21"/>
                <a:gd name="T125" fmla="*/ 2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0"/>
                <a:gd name="T191" fmla="*/ 21 w 21"/>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0">
                  <a:moveTo>
                    <a:pt x="6" y="20"/>
                  </a:moveTo>
                  <a:lnTo>
                    <a:pt x="4" y="19"/>
                  </a:lnTo>
                  <a:lnTo>
                    <a:pt x="3" y="18"/>
                  </a:lnTo>
                  <a:lnTo>
                    <a:pt x="2" y="17"/>
                  </a:lnTo>
                  <a:lnTo>
                    <a:pt x="2" y="16"/>
                  </a:lnTo>
                  <a:lnTo>
                    <a:pt x="1" y="16"/>
                  </a:lnTo>
                  <a:lnTo>
                    <a:pt x="1" y="15"/>
                  </a:lnTo>
                  <a:lnTo>
                    <a:pt x="0" y="15"/>
                  </a:lnTo>
                  <a:lnTo>
                    <a:pt x="0" y="14"/>
                  </a:lnTo>
                  <a:lnTo>
                    <a:pt x="0" y="13"/>
                  </a:lnTo>
                  <a:lnTo>
                    <a:pt x="0" y="12"/>
                  </a:lnTo>
                  <a:lnTo>
                    <a:pt x="0" y="11"/>
                  </a:lnTo>
                  <a:lnTo>
                    <a:pt x="0" y="10"/>
                  </a:lnTo>
                  <a:lnTo>
                    <a:pt x="0" y="9"/>
                  </a:lnTo>
                  <a:lnTo>
                    <a:pt x="0" y="7"/>
                  </a:lnTo>
                  <a:lnTo>
                    <a:pt x="1" y="6"/>
                  </a:lnTo>
                  <a:lnTo>
                    <a:pt x="2" y="5"/>
                  </a:lnTo>
                  <a:lnTo>
                    <a:pt x="2" y="4"/>
                  </a:lnTo>
                  <a:lnTo>
                    <a:pt x="3" y="2"/>
                  </a:lnTo>
                  <a:lnTo>
                    <a:pt x="4" y="1"/>
                  </a:lnTo>
                  <a:lnTo>
                    <a:pt x="6" y="0"/>
                  </a:lnTo>
                  <a:lnTo>
                    <a:pt x="8" y="0"/>
                  </a:lnTo>
                  <a:lnTo>
                    <a:pt x="9" y="0"/>
                  </a:lnTo>
                  <a:lnTo>
                    <a:pt x="10" y="0"/>
                  </a:lnTo>
                  <a:lnTo>
                    <a:pt x="11" y="0"/>
                  </a:lnTo>
                  <a:lnTo>
                    <a:pt x="12" y="0"/>
                  </a:lnTo>
                  <a:lnTo>
                    <a:pt x="13" y="0"/>
                  </a:lnTo>
                  <a:lnTo>
                    <a:pt x="14" y="0"/>
                  </a:lnTo>
                  <a:lnTo>
                    <a:pt x="15" y="0"/>
                  </a:lnTo>
                  <a:lnTo>
                    <a:pt x="15" y="1"/>
                  </a:lnTo>
                  <a:lnTo>
                    <a:pt x="16" y="1"/>
                  </a:lnTo>
                  <a:lnTo>
                    <a:pt x="17" y="2"/>
                  </a:lnTo>
                  <a:lnTo>
                    <a:pt x="18" y="2"/>
                  </a:lnTo>
                  <a:lnTo>
                    <a:pt x="18" y="3"/>
                  </a:lnTo>
                  <a:lnTo>
                    <a:pt x="19" y="3"/>
                  </a:lnTo>
                  <a:lnTo>
                    <a:pt x="19" y="4"/>
                  </a:lnTo>
                  <a:lnTo>
                    <a:pt x="19" y="5"/>
                  </a:lnTo>
                  <a:lnTo>
                    <a:pt x="20" y="5"/>
                  </a:lnTo>
                  <a:lnTo>
                    <a:pt x="20" y="6"/>
                  </a:lnTo>
                  <a:lnTo>
                    <a:pt x="20" y="7"/>
                  </a:lnTo>
                  <a:lnTo>
                    <a:pt x="20" y="9"/>
                  </a:lnTo>
                  <a:lnTo>
                    <a:pt x="21" y="11"/>
                  </a:lnTo>
                  <a:lnTo>
                    <a:pt x="21" y="13"/>
                  </a:lnTo>
                  <a:lnTo>
                    <a:pt x="20" y="14"/>
                  </a:lnTo>
                  <a:lnTo>
                    <a:pt x="19" y="15"/>
                  </a:lnTo>
                  <a:lnTo>
                    <a:pt x="18" y="16"/>
                  </a:lnTo>
                  <a:lnTo>
                    <a:pt x="18" y="17"/>
                  </a:lnTo>
                  <a:lnTo>
                    <a:pt x="17" y="17"/>
                  </a:lnTo>
                  <a:lnTo>
                    <a:pt x="16" y="18"/>
                  </a:lnTo>
                  <a:lnTo>
                    <a:pt x="15" y="18"/>
                  </a:lnTo>
                  <a:lnTo>
                    <a:pt x="15" y="19"/>
                  </a:lnTo>
                  <a:lnTo>
                    <a:pt x="14" y="19"/>
                  </a:lnTo>
                  <a:lnTo>
                    <a:pt x="13" y="19"/>
                  </a:lnTo>
                  <a:lnTo>
                    <a:pt x="12" y="19"/>
                  </a:lnTo>
                  <a:lnTo>
                    <a:pt x="11" y="20"/>
                  </a:lnTo>
                  <a:lnTo>
                    <a:pt x="9" y="20"/>
                  </a:lnTo>
                  <a:lnTo>
                    <a:pt x="6" y="20"/>
                  </a:lnTo>
                  <a:close/>
                </a:path>
              </a:pathLst>
            </a:custGeom>
            <a:solidFill>
              <a:srgbClr val="F8C400"/>
            </a:solidFill>
            <a:ln w="9525">
              <a:noFill/>
              <a:round/>
              <a:headEnd/>
              <a:tailEnd/>
            </a:ln>
          </p:spPr>
          <p:txBody>
            <a:bodyPr/>
            <a:lstStyle/>
            <a:p>
              <a:endParaRPr lang="en-US"/>
            </a:p>
          </p:txBody>
        </p:sp>
        <p:sp>
          <p:nvSpPr>
            <p:cNvPr id="26784" name="Freeform 568"/>
            <p:cNvSpPr>
              <a:spLocks/>
            </p:cNvSpPr>
            <p:nvPr/>
          </p:nvSpPr>
          <p:spPr bwMode="auto">
            <a:xfrm>
              <a:off x="619" y="839"/>
              <a:ext cx="21" cy="20"/>
            </a:xfrm>
            <a:custGeom>
              <a:avLst/>
              <a:gdLst>
                <a:gd name="T0" fmla="*/ 6 w 21"/>
                <a:gd name="T1" fmla="*/ 20 h 20"/>
                <a:gd name="T2" fmla="*/ 4 w 21"/>
                <a:gd name="T3" fmla="*/ 19 h 20"/>
                <a:gd name="T4" fmla="*/ 3 w 21"/>
                <a:gd name="T5" fmla="*/ 17 h 20"/>
                <a:gd name="T6" fmla="*/ 2 w 21"/>
                <a:gd name="T7" fmla="*/ 16 h 20"/>
                <a:gd name="T8" fmla="*/ 1 w 21"/>
                <a:gd name="T9" fmla="*/ 15 h 20"/>
                <a:gd name="T10" fmla="*/ 0 w 21"/>
                <a:gd name="T11" fmla="*/ 14 h 20"/>
                <a:gd name="T12" fmla="*/ 0 w 21"/>
                <a:gd name="T13" fmla="*/ 13 h 20"/>
                <a:gd name="T14" fmla="*/ 0 w 21"/>
                <a:gd name="T15" fmla="*/ 12 h 20"/>
                <a:gd name="T16" fmla="*/ 0 w 21"/>
                <a:gd name="T17" fmla="*/ 10 h 20"/>
                <a:gd name="T18" fmla="*/ 0 w 21"/>
                <a:gd name="T19" fmla="*/ 9 h 20"/>
                <a:gd name="T20" fmla="*/ 0 w 21"/>
                <a:gd name="T21" fmla="*/ 8 h 20"/>
                <a:gd name="T22" fmla="*/ 0 w 21"/>
                <a:gd name="T23" fmla="*/ 7 h 20"/>
                <a:gd name="T24" fmla="*/ 1 w 21"/>
                <a:gd name="T25" fmla="*/ 6 h 20"/>
                <a:gd name="T26" fmla="*/ 1 w 21"/>
                <a:gd name="T27" fmla="*/ 5 h 20"/>
                <a:gd name="T28" fmla="*/ 2 w 21"/>
                <a:gd name="T29" fmla="*/ 4 h 20"/>
                <a:gd name="T30" fmla="*/ 3 w 21"/>
                <a:gd name="T31" fmla="*/ 3 h 20"/>
                <a:gd name="T32" fmla="*/ 4 w 21"/>
                <a:gd name="T33" fmla="*/ 3 h 20"/>
                <a:gd name="T34" fmla="*/ 5 w 21"/>
                <a:gd name="T35" fmla="*/ 2 h 20"/>
                <a:gd name="T36" fmla="*/ 6 w 21"/>
                <a:gd name="T37" fmla="*/ 1 h 20"/>
                <a:gd name="T38" fmla="*/ 7 w 21"/>
                <a:gd name="T39" fmla="*/ 1 h 20"/>
                <a:gd name="T40" fmla="*/ 8 w 21"/>
                <a:gd name="T41" fmla="*/ 0 h 20"/>
                <a:gd name="T42" fmla="*/ 9 w 21"/>
                <a:gd name="T43" fmla="*/ 0 h 20"/>
                <a:gd name="T44" fmla="*/ 10 w 21"/>
                <a:gd name="T45" fmla="*/ 0 h 20"/>
                <a:gd name="T46" fmla="*/ 11 w 21"/>
                <a:gd name="T47" fmla="*/ 0 h 20"/>
                <a:gd name="T48" fmla="*/ 13 w 21"/>
                <a:gd name="T49" fmla="*/ 0 h 20"/>
                <a:gd name="T50" fmla="*/ 14 w 21"/>
                <a:gd name="T51" fmla="*/ 0 h 20"/>
                <a:gd name="T52" fmla="*/ 15 w 21"/>
                <a:gd name="T53" fmla="*/ 1 h 20"/>
                <a:gd name="T54" fmla="*/ 16 w 21"/>
                <a:gd name="T55" fmla="*/ 1 h 20"/>
                <a:gd name="T56" fmla="*/ 17 w 21"/>
                <a:gd name="T57" fmla="*/ 2 h 20"/>
                <a:gd name="T58" fmla="*/ 18 w 21"/>
                <a:gd name="T59" fmla="*/ 3 h 20"/>
                <a:gd name="T60" fmla="*/ 19 w 21"/>
                <a:gd name="T61" fmla="*/ 4 h 20"/>
                <a:gd name="T62" fmla="*/ 20 w 21"/>
                <a:gd name="T63" fmla="*/ 5 h 20"/>
                <a:gd name="T64" fmla="*/ 21 w 21"/>
                <a:gd name="T65" fmla="*/ 7 h 20"/>
                <a:gd name="T66" fmla="*/ 21 w 21"/>
                <a:gd name="T67" fmla="*/ 8 h 20"/>
                <a:gd name="T68" fmla="*/ 21 w 21"/>
                <a:gd name="T69" fmla="*/ 10 h 20"/>
                <a:gd name="T70" fmla="*/ 21 w 21"/>
                <a:gd name="T71" fmla="*/ 11 h 20"/>
                <a:gd name="T72" fmla="*/ 21 w 21"/>
                <a:gd name="T73" fmla="*/ 13 h 20"/>
                <a:gd name="T74" fmla="*/ 20 w 21"/>
                <a:gd name="T75" fmla="*/ 14 h 20"/>
                <a:gd name="T76" fmla="*/ 20 w 21"/>
                <a:gd name="T77" fmla="*/ 14 h 20"/>
                <a:gd name="T78" fmla="*/ 20 w 21"/>
                <a:gd name="T79" fmla="*/ 15 h 20"/>
                <a:gd name="T80" fmla="*/ 19 w 21"/>
                <a:gd name="T81" fmla="*/ 16 h 20"/>
                <a:gd name="T82" fmla="*/ 19 w 21"/>
                <a:gd name="T83" fmla="*/ 16 h 20"/>
                <a:gd name="T84" fmla="*/ 18 w 21"/>
                <a:gd name="T85" fmla="*/ 17 h 20"/>
                <a:gd name="T86" fmla="*/ 18 w 21"/>
                <a:gd name="T87" fmla="*/ 17 h 20"/>
                <a:gd name="T88" fmla="*/ 17 w 21"/>
                <a:gd name="T89" fmla="*/ 17 h 20"/>
                <a:gd name="T90" fmla="*/ 17 w 21"/>
                <a:gd name="T91" fmla="*/ 18 h 20"/>
                <a:gd name="T92" fmla="*/ 17 w 21"/>
                <a:gd name="T93" fmla="*/ 19 h 20"/>
                <a:gd name="T94" fmla="*/ 16 w 21"/>
                <a:gd name="T95" fmla="*/ 19 h 20"/>
                <a:gd name="T96" fmla="*/ 15 w 21"/>
                <a:gd name="T97" fmla="*/ 19 h 20"/>
                <a:gd name="T98" fmla="*/ 14 w 21"/>
                <a:gd name="T99" fmla="*/ 19 h 20"/>
                <a:gd name="T100" fmla="*/ 14 w 21"/>
                <a:gd name="T101" fmla="*/ 19 h 20"/>
                <a:gd name="T102" fmla="*/ 11 w 21"/>
                <a:gd name="T103" fmla="*/ 19 h 20"/>
                <a:gd name="T104" fmla="*/ 6 w 21"/>
                <a:gd name="T105" fmla="*/ 20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
                <a:gd name="T160" fmla="*/ 0 h 20"/>
                <a:gd name="T161" fmla="*/ 21 w 21"/>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 h="20">
                  <a:moveTo>
                    <a:pt x="6" y="20"/>
                  </a:moveTo>
                  <a:lnTo>
                    <a:pt x="4" y="19"/>
                  </a:lnTo>
                  <a:lnTo>
                    <a:pt x="3" y="17"/>
                  </a:lnTo>
                  <a:lnTo>
                    <a:pt x="2" y="16"/>
                  </a:lnTo>
                  <a:lnTo>
                    <a:pt x="1" y="15"/>
                  </a:lnTo>
                  <a:lnTo>
                    <a:pt x="0" y="14"/>
                  </a:lnTo>
                  <a:lnTo>
                    <a:pt x="0" y="13"/>
                  </a:lnTo>
                  <a:lnTo>
                    <a:pt x="0" y="12"/>
                  </a:lnTo>
                  <a:lnTo>
                    <a:pt x="0" y="10"/>
                  </a:lnTo>
                  <a:lnTo>
                    <a:pt x="0" y="9"/>
                  </a:lnTo>
                  <a:lnTo>
                    <a:pt x="0" y="8"/>
                  </a:lnTo>
                  <a:lnTo>
                    <a:pt x="0" y="7"/>
                  </a:lnTo>
                  <a:lnTo>
                    <a:pt x="1" y="6"/>
                  </a:lnTo>
                  <a:lnTo>
                    <a:pt x="1" y="5"/>
                  </a:lnTo>
                  <a:lnTo>
                    <a:pt x="2" y="4"/>
                  </a:lnTo>
                  <a:lnTo>
                    <a:pt x="3" y="3"/>
                  </a:lnTo>
                  <a:lnTo>
                    <a:pt x="4" y="3"/>
                  </a:lnTo>
                  <a:lnTo>
                    <a:pt x="5" y="2"/>
                  </a:lnTo>
                  <a:lnTo>
                    <a:pt x="6" y="1"/>
                  </a:lnTo>
                  <a:lnTo>
                    <a:pt x="7" y="1"/>
                  </a:lnTo>
                  <a:lnTo>
                    <a:pt x="8" y="0"/>
                  </a:lnTo>
                  <a:lnTo>
                    <a:pt x="9" y="0"/>
                  </a:lnTo>
                  <a:lnTo>
                    <a:pt x="10" y="0"/>
                  </a:lnTo>
                  <a:lnTo>
                    <a:pt x="11" y="0"/>
                  </a:lnTo>
                  <a:lnTo>
                    <a:pt x="13" y="0"/>
                  </a:lnTo>
                  <a:lnTo>
                    <a:pt x="14" y="0"/>
                  </a:lnTo>
                  <a:lnTo>
                    <a:pt x="15" y="1"/>
                  </a:lnTo>
                  <a:lnTo>
                    <a:pt x="16" y="1"/>
                  </a:lnTo>
                  <a:lnTo>
                    <a:pt x="17" y="2"/>
                  </a:lnTo>
                  <a:lnTo>
                    <a:pt x="18" y="3"/>
                  </a:lnTo>
                  <a:lnTo>
                    <a:pt x="19" y="4"/>
                  </a:lnTo>
                  <a:lnTo>
                    <a:pt x="20" y="5"/>
                  </a:lnTo>
                  <a:lnTo>
                    <a:pt x="21" y="7"/>
                  </a:lnTo>
                  <a:lnTo>
                    <a:pt x="21" y="8"/>
                  </a:lnTo>
                  <a:lnTo>
                    <a:pt x="21" y="10"/>
                  </a:lnTo>
                  <a:lnTo>
                    <a:pt x="21" y="11"/>
                  </a:lnTo>
                  <a:lnTo>
                    <a:pt x="21" y="13"/>
                  </a:lnTo>
                  <a:lnTo>
                    <a:pt x="20" y="14"/>
                  </a:lnTo>
                  <a:lnTo>
                    <a:pt x="20" y="15"/>
                  </a:lnTo>
                  <a:lnTo>
                    <a:pt x="19" y="16"/>
                  </a:lnTo>
                  <a:lnTo>
                    <a:pt x="18" y="17"/>
                  </a:lnTo>
                  <a:lnTo>
                    <a:pt x="17" y="17"/>
                  </a:lnTo>
                  <a:lnTo>
                    <a:pt x="17" y="18"/>
                  </a:lnTo>
                  <a:lnTo>
                    <a:pt x="17" y="19"/>
                  </a:lnTo>
                  <a:lnTo>
                    <a:pt x="16" y="19"/>
                  </a:lnTo>
                  <a:lnTo>
                    <a:pt x="15" y="19"/>
                  </a:lnTo>
                  <a:lnTo>
                    <a:pt x="14" y="19"/>
                  </a:lnTo>
                  <a:lnTo>
                    <a:pt x="11" y="19"/>
                  </a:lnTo>
                  <a:lnTo>
                    <a:pt x="6" y="20"/>
                  </a:lnTo>
                  <a:close/>
                </a:path>
              </a:pathLst>
            </a:custGeom>
            <a:solidFill>
              <a:srgbClr val="F8C400"/>
            </a:solidFill>
            <a:ln w="9525">
              <a:noFill/>
              <a:round/>
              <a:headEnd/>
              <a:tailEnd/>
            </a:ln>
          </p:spPr>
          <p:txBody>
            <a:bodyPr/>
            <a:lstStyle/>
            <a:p>
              <a:endParaRPr lang="en-US"/>
            </a:p>
          </p:txBody>
        </p:sp>
        <p:sp>
          <p:nvSpPr>
            <p:cNvPr id="26785" name="Freeform 569"/>
            <p:cNvSpPr>
              <a:spLocks/>
            </p:cNvSpPr>
            <p:nvPr/>
          </p:nvSpPr>
          <p:spPr bwMode="auto">
            <a:xfrm>
              <a:off x="992" y="826"/>
              <a:ext cx="31" cy="28"/>
            </a:xfrm>
            <a:custGeom>
              <a:avLst/>
              <a:gdLst>
                <a:gd name="T0" fmla="*/ 9 w 31"/>
                <a:gd name="T1" fmla="*/ 27 h 28"/>
                <a:gd name="T2" fmla="*/ 6 w 31"/>
                <a:gd name="T3" fmla="*/ 24 h 28"/>
                <a:gd name="T4" fmla="*/ 4 w 31"/>
                <a:gd name="T5" fmla="*/ 22 h 28"/>
                <a:gd name="T6" fmla="*/ 3 w 31"/>
                <a:gd name="T7" fmla="*/ 21 h 28"/>
                <a:gd name="T8" fmla="*/ 2 w 31"/>
                <a:gd name="T9" fmla="*/ 19 h 28"/>
                <a:gd name="T10" fmla="*/ 1 w 31"/>
                <a:gd name="T11" fmla="*/ 18 h 28"/>
                <a:gd name="T12" fmla="*/ 1 w 31"/>
                <a:gd name="T13" fmla="*/ 16 h 28"/>
                <a:gd name="T14" fmla="*/ 0 w 31"/>
                <a:gd name="T15" fmla="*/ 14 h 28"/>
                <a:gd name="T16" fmla="*/ 0 w 31"/>
                <a:gd name="T17" fmla="*/ 13 h 28"/>
                <a:gd name="T18" fmla="*/ 0 w 31"/>
                <a:gd name="T19" fmla="*/ 11 h 28"/>
                <a:gd name="T20" fmla="*/ 1 w 31"/>
                <a:gd name="T21" fmla="*/ 9 h 28"/>
                <a:gd name="T22" fmla="*/ 1 w 31"/>
                <a:gd name="T23" fmla="*/ 8 h 28"/>
                <a:gd name="T24" fmla="*/ 2 w 31"/>
                <a:gd name="T25" fmla="*/ 6 h 28"/>
                <a:gd name="T26" fmla="*/ 4 w 31"/>
                <a:gd name="T27" fmla="*/ 4 h 28"/>
                <a:gd name="T28" fmla="*/ 6 w 31"/>
                <a:gd name="T29" fmla="*/ 2 h 28"/>
                <a:gd name="T30" fmla="*/ 9 w 31"/>
                <a:gd name="T31" fmla="*/ 1 h 28"/>
                <a:gd name="T32" fmla="*/ 12 w 31"/>
                <a:gd name="T33" fmla="*/ 0 h 28"/>
                <a:gd name="T34" fmla="*/ 15 w 31"/>
                <a:gd name="T35" fmla="*/ 0 h 28"/>
                <a:gd name="T36" fmla="*/ 18 w 31"/>
                <a:gd name="T37" fmla="*/ 0 h 28"/>
                <a:gd name="T38" fmla="*/ 21 w 31"/>
                <a:gd name="T39" fmla="*/ 0 h 28"/>
                <a:gd name="T40" fmla="*/ 23 w 31"/>
                <a:gd name="T41" fmla="*/ 1 h 28"/>
                <a:gd name="T42" fmla="*/ 26 w 31"/>
                <a:gd name="T43" fmla="*/ 3 h 28"/>
                <a:gd name="T44" fmla="*/ 27 w 31"/>
                <a:gd name="T45" fmla="*/ 5 h 28"/>
                <a:gd name="T46" fmla="*/ 29 w 31"/>
                <a:gd name="T47" fmla="*/ 7 h 28"/>
                <a:gd name="T48" fmla="*/ 30 w 31"/>
                <a:gd name="T49" fmla="*/ 9 h 28"/>
                <a:gd name="T50" fmla="*/ 31 w 31"/>
                <a:gd name="T51" fmla="*/ 11 h 28"/>
                <a:gd name="T52" fmla="*/ 31 w 31"/>
                <a:gd name="T53" fmla="*/ 14 h 28"/>
                <a:gd name="T54" fmla="*/ 30 w 31"/>
                <a:gd name="T55" fmla="*/ 17 h 28"/>
                <a:gd name="T56" fmla="*/ 29 w 31"/>
                <a:gd name="T57" fmla="*/ 20 h 28"/>
                <a:gd name="T58" fmla="*/ 28 w 31"/>
                <a:gd name="T59" fmla="*/ 23 h 28"/>
                <a:gd name="T60" fmla="*/ 26 w 31"/>
                <a:gd name="T61" fmla="*/ 25 h 28"/>
                <a:gd name="T62" fmla="*/ 24 w 31"/>
                <a:gd name="T63" fmla="*/ 26 h 28"/>
                <a:gd name="T64" fmla="*/ 22 w 31"/>
                <a:gd name="T65" fmla="*/ 27 h 28"/>
                <a:gd name="T66" fmla="*/ 20 w 31"/>
                <a:gd name="T67" fmla="*/ 27 h 28"/>
                <a:gd name="T68" fmla="*/ 17 w 31"/>
                <a:gd name="T69" fmla="*/ 28 h 28"/>
                <a:gd name="T70" fmla="*/ 13 w 31"/>
                <a:gd name="T71" fmla="*/ 28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28"/>
                <a:gd name="T110" fmla="*/ 31 w 31"/>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28">
                  <a:moveTo>
                    <a:pt x="10" y="28"/>
                  </a:moveTo>
                  <a:lnTo>
                    <a:pt x="9" y="27"/>
                  </a:lnTo>
                  <a:lnTo>
                    <a:pt x="7" y="25"/>
                  </a:lnTo>
                  <a:lnTo>
                    <a:pt x="6" y="24"/>
                  </a:lnTo>
                  <a:lnTo>
                    <a:pt x="4" y="23"/>
                  </a:lnTo>
                  <a:lnTo>
                    <a:pt x="4" y="22"/>
                  </a:lnTo>
                  <a:lnTo>
                    <a:pt x="3" y="21"/>
                  </a:lnTo>
                  <a:lnTo>
                    <a:pt x="2" y="20"/>
                  </a:lnTo>
                  <a:lnTo>
                    <a:pt x="2" y="19"/>
                  </a:lnTo>
                  <a:lnTo>
                    <a:pt x="1" y="18"/>
                  </a:lnTo>
                  <a:lnTo>
                    <a:pt x="1" y="17"/>
                  </a:lnTo>
                  <a:lnTo>
                    <a:pt x="1" y="16"/>
                  </a:lnTo>
                  <a:lnTo>
                    <a:pt x="0" y="15"/>
                  </a:lnTo>
                  <a:lnTo>
                    <a:pt x="0" y="14"/>
                  </a:lnTo>
                  <a:lnTo>
                    <a:pt x="0" y="13"/>
                  </a:lnTo>
                  <a:lnTo>
                    <a:pt x="0" y="12"/>
                  </a:lnTo>
                  <a:lnTo>
                    <a:pt x="0" y="11"/>
                  </a:lnTo>
                  <a:lnTo>
                    <a:pt x="1" y="10"/>
                  </a:lnTo>
                  <a:lnTo>
                    <a:pt x="1" y="9"/>
                  </a:lnTo>
                  <a:lnTo>
                    <a:pt x="1" y="8"/>
                  </a:lnTo>
                  <a:lnTo>
                    <a:pt x="2" y="7"/>
                  </a:lnTo>
                  <a:lnTo>
                    <a:pt x="2" y="6"/>
                  </a:lnTo>
                  <a:lnTo>
                    <a:pt x="3" y="5"/>
                  </a:lnTo>
                  <a:lnTo>
                    <a:pt x="4" y="4"/>
                  </a:lnTo>
                  <a:lnTo>
                    <a:pt x="4" y="3"/>
                  </a:lnTo>
                  <a:lnTo>
                    <a:pt x="6" y="2"/>
                  </a:lnTo>
                  <a:lnTo>
                    <a:pt x="8" y="1"/>
                  </a:lnTo>
                  <a:lnTo>
                    <a:pt x="9" y="1"/>
                  </a:lnTo>
                  <a:lnTo>
                    <a:pt x="11" y="0"/>
                  </a:lnTo>
                  <a:lnTo>
                    <a:pt x="12" y="0"/>
                  </a:lnTo>
                  <a:lnTo>
                    <a:pt x="14" y="0"/>
                  </a:lnTo>
                  <a:lnTo>
                    <a:pt x="15" y="0"/>
                  </a:lnTo>
                  <a:lnTo>
                    <a:pt x="17" y="0"/>
                  </a:lnTo>
                  <a:lnTo>
                    <a:pt x="18" y="0"/>
                  </a:lnTo>
                  <a:lnTo>
                    <a:pt x="20" y="0"/>
                  </a:lnTo>
                  <a:lnTo>
                    <a:pt x="21" y="0"/>
                  </a:lnTo>
                  <a:lnTo>
                    <a:pt x="22" y="1"/>
                  </a:lnTo>
                  <a:lnTo>
                    <a:pt x="23" y="1"/>
                  </a:lnTo>
                  <a:lnTo>
                    <a:pt x="25" y="2"/>
                  </a:lnTo>
                  <a:lnTo>
                    <a:pt x="26" y="3"/>
                  </a:lnTo>
                  <a:lnTo>
                    <a:pt x="27" y="4"/>
                  </a:lnTo>
                  <a:lnTo>
                    <a:pt x="27" y="5"/>
                  </a:lnTo>
                  <a:lnTo>
                    <a:pt x="28" y="6"/>
                  </a:lnTo>
                  <a:lnTo>
                    <a:pt x="29" y="7"/>
                  </a:lnTo>
                  <a:lnTo>
                    <a:pt x="29" y="8"/>
                  </a:lnTo>
                  <a:lnTo>
                    <a:pt x="30" y="9"/>
                  </a:lnTo>
                  <a:lnTo>
                    <a:pt x="30" y="10"/>
                  </a:lnTo>
                  <a:lnTo>
                    <a:pt x="31" y="11"/>
                  </a:lnTo>
                  <a:lnTo>
                    <a:pt x="31" y="13"/>
                  </a:lnTo>
                  <a:lnTo>
                    <a:pt x="31" y="14"/>
                  </a:lnTo>
                  <a:lnTo>
                    <a:pt x="31" y="16"/>
                  </a:lnTo>
                  <a:lnTo>
                    <a:pt x="30" y="17"/>
                  </a:lnTo>
                  <a:lnTo>
                    <a:pt x="30" y="19"/>
                  </a:lnTo>
                  <a:lnTo>
                    <a:pt x="29" y="20"/>
                  </a:lnTo>
                  <a:lnTo>
                    <a:pt x="29" y="22"/>
                  </a:lnTo>
                  <a:lnTo>
                    <a:pt x="28" y="23"/>
                  </a:lnTo>
                  <a:lnTo>
                    <a:pt x="27" y="25"/>
                  </a:lnTo>
                  <a:lnTo>
                    <a:pt x="26" y="25"/>
                  </a:lnTo>
                  <a:lnTo>
                    <a:pt x="25" y="26"/>
                  </a:lnTo>
                  <a:lnTo>
                    <a:pt x="24" y="26"/>
                  </a:lnTo>
                  <a:lnTo>
                    <a:pt x="23" y="27"/>
                  </a:lnTo>
                  <a:lnTo>
                    <a:pt x="22" y="27"/>
                  </a:lnTo>
                  <a:lnTo>
                    <a:pt x="21" y="27"/>
                  </a:lnTo>
                  <a:lnTo>
                    <a:pt x="20" y="27"/>
                  </a:lnTo>
                  <a:lnTo>
                    <a:pt x="19" y="28"/>
                  </a:lnTo>
                  <a:lnTo>
                    <a:pt x="17" y="28"/>
                  </a:lnTo>
                  <a:lnTo>
                    <a:pt x="15" y="28"/>
                  </a:lnTo>
                  <a:lnTo>
                    <a:pt x="13" y="28"/>
                  </a:lnTo>
                  <a:lnTo>
                    <a:pt x="10" y="28"/>
                  </a:lnTo>
                  <a:close/>
                </a:path>
              </a:pathLst>
            </a:custGeom>
            <a:solidFill>
              <a:srgbClr val="F8C400"/>
            </a:solidFill>
            <a:ln w="9525">
              <a:noFill/>
              <a:round/>
              <a:headEnd/>
              <a:tailEnd/>
            </a:ln>
          </p:spPr>
          <p:txBody>
            <a:bodyPr/>
            <a:lstStyle/>
            <a:p>
              <a:endParaRPr lang="en-US"/>
            </a:p>
          </p:txBody>
        </p:sp>
        <p:sp>
          <p:nvSpPr>
            <p:cNvPr id="26786" name="Freeform 570"/>
            <p:cNvSpPr>
              <a:spLocks/>
            </p:cNvSpPr>
            <p:nvPr/>
          </p:nvSpPr>
          <p:spPr bwMode="auto">
            <a:xfrm>
              <a:off x="1304" y="833"/>
              <a:ext cx="22" cy="19"/>
            </a:xfrm>
            <a:custGeom>
              <a:avLst/>
              <a:gdLst>
                <a:gd name="T0" fmla="*/ 8 w 22"/>
                <a:gd name="T1" fmla="*/ 19 h 19"/>
                <a:gd name="T2" fmla="*/ 7 w 22"/>
                <a:gd name="T3" fmla="*/ 19 h 19"/>
                <a:gd name="T4" fmla="*/ 6 w 22"/>
                <a:gd name="T5" fmla="*/ 18 h 19"/>
                <a:gd name="T6" fmla="*/ 5 w 22"/>
                <a:gd name="T7" fmla="*/ 18 h 19"/>
                <a:gd name="T8" fmla="*/ 4 w 22"/>
                <a:gd name="T9" fmla="*/ 18 h 19"/>
                <a:gd name="T10" fmla="*/ 4 w 22"/>
                <a:gd name="T11" fmla="*/ 17 h 19"/>
                <a:gd name="T12" fmla="*/ 4 w 22"/>
                <a:gd name="T13" fmla="*/ 16 h 19"/>
                <a:gd name="T14" fmla="*/ 3 w 22"/>
                <a:gd name="T15" fmla="*/ 16 h 19"/>
                <a:gd name="T16" fmla="*/ 3 w 22"/>
                <a:gd name="T17" fmla="*/ 16 h 19"/>
                <a:gd name="T18" fmla="*/ 2 w 22"/>
                <a:gd name="T19" fmla="*/ 15 h 19"/>
                <a:gd name="T20" fmla="*/ 2 w 22"/>
                <a:gd name="T21" fmla="*/ 15 h 19"/>
                <a:gd name="T22" fmla="*/ 2 w 22"/>
                <a:gd name="T23" fmla="*/ 14 h 19"/>
                <a:gd name="T24" fmla="*/ 1 w 22"/>
                <a:gd name="T25" fmla="*/ 14 h 19"/>
                <a:gd name="T26" fmla="*/ 1 w 22"/>
                <a:gd name="T27" fmla="*/ 13 h 19"/>
                <a:gd name="T28" fmla="*/ 1 w 22"/>
                <a:gd name="T29" fmla="*/ 12 h 19"/>
                <a:gd name="T30" fmla="*/ 1 w 22"/>
                <a:gd name="T31" fmla="*/ 12 h 19"/>
                <a:gd name="T32" fmla="*/ 0 w 22"/>
                <a:gd name="T33" fmla="*/ 11 h 19"/>
                <a:gd name="T34" fmla="*/ 0 w 22"/>
                <a:gd name="T35" fmla="*/ 11 h 19"/>
                <a:gd name="T36" fmla="*/ 0 w 22"/>
                <a:gd name="T37" fmla="*/ 10 h 19"/>
                <a:gd name="T38" fmla="*/ 1 w 22"/>
                <a:gd name="T39" fmla="*/ 9 h 19"/>
                <a:gd name="T40" fmla="*/ 1 w 22"/>
                <a:gd name="T41" fmla="*/ 8 h 19"/>
                <a:gd name="T42" fmla="*/ 1 w 22"/>
                <a:gd name="T43" fmla="*/ 7 h 19"/>
                <a:gd name="T44" fmla="*/ 2 w 22"/>
                <a:gd name="T45" fmla="*/ 6 h 19"/>
                <a:gd name="T46" fmla="*/ 2 w 22"/>
                <a:gd name="T47" fmla="*/ 5 h 19"/>
                <a:gd name="T48" fmla="*/ 3 w 22"/>
                <a:gd name="T49" fmla="*/ 3 h 19"/>
                <a:gd name="T50" fmla="*/ 4 w 22"/>
                <a:gd name="T51" fmla="*/ 2 h 19"/>
                <a:gd name="T52" fmla="*/ 5 w 22"/>
                <a:gd name="T53" fmla="*/ 1 h 19"/>
                <a:gd name="T54" fmla="*/ 6 w 22"/>
                <a:gd name="T55" fmla="*/ 1 h 19"/>
                <a:gd name="T56" fmla="*/ 6 w 22"/>
                <a:gd name="T57" fmla="*/ 0 h 19"/>
                <a:gd name="T58" fmla="*/ 10 w 22"/>
                <a:gd name="T59" fmla="*/ 0 h 19"/>
                <a:gd name="T60" fmla="*/ 12 w 22"/>
                <a:gd name="T61" fmla="*/ 0 h 19"/>
                <a:gd name="T62" fmla="*/ 13 w 22"/>
                <a:gd name="T63" fmla="*/ 0 h 19"/>
                <a:gd name="T64" fmla="*/ 14 w 22"/>
                <a:gd name="T65" fmla="*/ 0 h 19"/>
                <a:gd name="T66" fmla="*/ 15 w 22"/>
                <a:gd name="T67" fmla="*/ 0 h 19"/>
                <a:gd name="T68" fmla="*/ 16 w 22"/>
                <a:gd name="T69" fmla="*/ 0 h 19"/>
                <a:gd name="T70" fmla="*/ 17 w 22"/>
                <a:gd name="T71" fmla="*/ 0 h 19"/>
                <a:gd name="T72" fmla="*/ 18 w 22"/>
                <a:gd name="T73" fmla="*/ 1 h 19"/>
                <a:gd name="T74" fmla="*/ 19 w 22"/>
                <a:gd name="T75" fmla="*/ 1 h 19"/>
                <a:gd name="T76" fmla="*/ 19 w 22"/>
                <a:gd name="T77" fmla="*/ 2 h 19"/>
                <a:gd name="T78" fmla="*/ 20 w 22"/>
                <a:gd name="T79" fmla="*/ 3 h 19"/>
                <a:gd name="T80" fmla="*/ 21 w 22"/>
                <a:gd name="T81" fmla="*/ 4 h 19"/>
                <a:gd name="T82" fmla="*/ 21 w 22"/>
                <a:gd name="T83" fmla="*/ 5 h 19"/>
                <a:gd name="T84" fmla="*/ 22 w 22"/>
                <a:gd name="T85" fmla="*/ 6 h 19"/>
                <a:gd name="T86" fmla="*/ 22 w 22"/>
                <a:gd name="T87" fmla="*/ 8 h 19"/>
                <a:gd name="T88" fmla="*/ 22 w 22"/>
                <a:gd name="T89" fmla="*/ 10 h 19"/>
                <a:gd name="T90" fmla="*/ 22 w 22"/>
                <a:gd name="T91" fmla="*/ 11 h 19"/>
                <a:gd name="T92" fmla="*/ 21 w 22"/>
                <a:gd name="T93" fmla="*/ 12 h 19"/>
                <a:gd name="T94" fmla="*/ 21 w 22"/>
                <a:gd name="T95" fmla="*/ 14 h 19"/>
                <a:gd name="T96" fmla="*/ 20 w 22"/>
                <a:gd name="T97" fmla="*/ 15 h 19"/>
                <a:gd name="T98" fmla="*/ 20 w 22"/>
                <a:gd name="T99" fmla="*/ 15 h 19"/>
                <a:gd name="T100" fmla="*/ 20 w 22"/>
                <a:gd name="T101" fmla="*/ 15 h 19"/>
                <a:gd name="T102" fmla="*/ 19 w 22"/>
                <a:gd name="T103" fmla="*/ 16 h 19"/>
                <a:gd name="T104" fmla="*/ 19 w 22"/>
                <a:gd name="T105" fmla="*/ 16 h 19"/>
                <a:gd name="T106" fmla="*/ 18 w 22"/>
                <a:gd name="T107" fmla="*/ 17 h 19"/>
                <a:gd name="T108" fmla="*/ 17 w 22"/>
                <a:gd name="T109" fmla="*/ 17 h 19"/>
                <a:gd name="T110" fmla="*/ 16 w 22"/>
                <a:gd name="T111" fmla="*/ 18 h 19"/>
                <a:gd name="T112" fmla="*/ 15 w 22"/>
                <a:gd name="T113" fmla="*/ 18 h 19"/>
                <a:gd name="T114" fmla="*/ 13 w 22"/>
                <a:gd name="T115" fmla="*/ 18 h 19"/>
                <a:gd name="T116" fmla="*/ 12 w 22"/>
                <a:gd name="T117" fmla="*/ 19 h 19"/>
                <a:gd name="T118" fmla="*/ 10 w 22"/>
                <a:gd name="T119" fmla="*/ 19 h 19"/>
                <a:gd name="T120" fmla="*/ 8 w 22"/>
                <a:gd name="T121" fmla="*/ 19 h 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
                <a:gd name="T184" fmla="*/ 0 h 19"/>
                <a:gd name="T185" fmla="*/ 22 w 22"/>
                <a:gd name="T186" fmla="*/ 19 h 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 h="19">
                  <a:moveTo>
                    <a:pt x="8" y="19"/>
                  </a:moveTo>
                  <a:lnTo>
                    <a:pt x="7" y="19"/>
                  </a:lnTo>
                  <a:lnTo>
                    <a:pt x="6" y="18"/>
                  </a:lnTo>
                  <a:lnTo>
                    <a:pt x="5" y="18"/>
                  </a:lnTo>
                  <a:lnTo>
                    <a:pt x="4" y="18"/>
                  </a:lnTo>
                  <a:lnTo>
                    <a:pt x="4" y="17"/>
                  </a:lnTo>
                  <a:lnTo>
                    <a:pt x="4" y="16"/>
                  </a:lnTo>
                  <a:lnTo>
                    <a:pt x="3" y="16"/>
                  </a:lnTo>
                  <a:lnTo>
                    <a:pt x="2" y="15"/>
                  </a:lnTo>
                  <a:lnTo>
                    <a:pt x="2" y="14"/>
                  </a:lnTo>
                  <a:lnTo>
                    <a:pt x="1" y="14"/>
                  </a:lnTo>
                  <a:lnTo>
                    <a:pt x="1" y="13"/>
                  </a:lnTo>
                  <a:lnTo>
                    <a:pt x="1" y="12"/>
                  </a:lnTo>
                  <a:lnTo>
                    <a:pt x="0" y="11"/>
                  </a:lnTo>
                  <a:lnTo>
                    <a:pt x="0" y="10"/>
                  </a:lnTo>
                  <a:lnTo>
                    <a:pt x="1" y="9"/>
                  </a:lnTo>
                  <a:lnTo>
                    <a:pt x="1" y="8"/>
                  </a:lnTo>
                  <a:lnTo>
                    <a:pt x="1" y="7"/>
                  </a:lnTo>
                  <a:lnTo>
                    <a:pt x="2" y="6"/>
                  </a:lnTo>
                  <a:lnTo>
                    <a:pt x="2" y="5"/>
                  </a:lnTo>
                  <a:lnTo>
                    <a:pt x="3" y="3"/>
                  </a:lnTo>
                  <a:lnTo>
                    <a:pt x="4" y="2"/>
                  </a:lnTo>
                  <a:lnTo>
                    <a:pt x="5" y="1"/>
                  </a:lnTo>
                  <a:lnTo>
                    <a:pt x="6" y="1"/>
                  </a:lnTo>
                  <a:lnTo>
                    <a:pt x="6" y="0"/>
                  </a:lnTo>
                  <a:lnTo>
                    <a:pt x="10" y="0"/>
                  </a:lnTo>
                  <a:lnTo>
                    <a:pt x="12" y="0"/>
                  </a:lnTo>
                  <a:lnTo>
                    <a:pt x="13" y="0"/>
                  </a:lnTo>
                  <a:lnTo>
                    <a:pt x="14" y="0"/>
                  </a:lnTo>
                  <a:lnTo>
                    <a:pt x="15" y="0"/>
                  </a:lnTo>
                  <a:lnTo>
                    <a:pt x="16" y="0"/>
                  </a:lnTo>
                  <a:lnTo>
                    <a:pt x="17" y="0"/>
                  </a:lnTo>
                  <a:lnTo>
                    <a:pt x="18" y="1"/>
                  </a:lnTo>
                  <a:lnTo>
                    <a:pt x="19" y="1"/>
                  </a:lnTo>
                  <a:lnTo>
                    <a:pt x="19" y="2"/>
                  </a:lnTo>
                  <a:lnTo>
                    <a:pt x="20" y="3"/>
                  </a:lnTo>
                  <a:lnTo>
                    <a:pt x="21" y="4"/>
                  </a:lnTo>
                  <a:lnTo>
                    <a:pt x="21" y="5"/>
                  </a:lnTo>
                  <a:lnTo>
                    <a:pt x="22" y="6"/>
                  </a:lnTo>
                  <a:lnTo>
                    <a:pt x="22" y="8"/>
                  </a:lnTo>
                  <a:lnTo>
                    <a:pt x="22" y="10"/>
                  </a:lnTo>
                  <a:lnTo>
                    <a:pt x="22" y="11"/>
                  </a:lnTo>
                  <a:lnTo>
                    <a:pt x="21" y="12"/>
                  </a:lnTo>
                  <a:lnTo>
                    <a:pt x="21" y="14"/>
                  </a:lnTo>
                  <a:lnTo>
                    <a:pt x="20" y="15"/>
                  </a:lnTo>
                  <a:lnTo>
                    <a:pt x="19" y="16"/>
                  </a:lnTo>
                  <a:lnTo>
                    <a:pt x="18" y="17"/>
                  </a:lnTo>
                  <a:lnTo>
                    <a:pt x="17" y="17"/>
                  </a:lnTo>
                  <a:lnTo>
                    <a:pt x="16" y="18"/>
                  </a:lnTo>
                  <a:lnTo>
                    <a:pt x="15" y="18"/>
                  </a:lnTo>
                  <a:lnTo>
                    <a:pt x="13" y="18"/>
                  </a:lnTo>
                  <a:lnTo>
                    <a:pt x="12" y="19"/>
                  </a:lnTo>
                  <a:lnTo>
                    <a:pt x="10" y="19"/>
                  </a:lnTo>
                  <a:lnTo>
                    <a:pt x="8" y="19"/>
                  </a:lnTo>
                  <a:close/>
                </a:path>
              </a:pathLst>
            </a:custGeom>
            <a:solidFill>
              <a:srgbClr val="F8C400"/>
            </a:solidFill>
            <a:ln w="9525">
              <a:noFill/>
              <a:round/>
              <a:headEnd/>
              <a:tailEnd/>
            </a:ln>
          </p:spPr>
          <p:txBody>
            <a:bodyPr/>
            <a:lstStyle/>
            <a:p>
              <a:endParaRPr lang="en-US"/>
            </a:p>
          </p:txBody>
        </p:sp>
        <p:sp>
          <p:nvSpPr>
            <p:cNvPr id="26787" name="Freeform 571"/>
            <p:cNvSpPr>
              <a:spLocks/>
            </p:cNvSpPr>
            <p:nvPr/>
          </p:nvSpPr>
          <p:spPr bwMode="auto">
            <a:xfrm>
              <a:off x="643" y="823"/>
              <a:ext cx="22" cy="21"/>
            </a:xfrm>
            <a:custGeom>
              <a:avLst/>
              <a:gdLst>
                <a:gd name="T0" fmla="*/ 9 w 22"/>
                <a:gd name="T1" fmla="*/ 21 h 21"/>
                <a:gd name="T2" fmla="*/ 7 w 22"/>
                <a:gd name="T3" fmla="*/ 20 h 21"/>
                <a:gd name="T4" fmla="*/ 5 w 22"/>
                <a:gd name="T5" fmla="*/ 19 h 21"/>
                <a:gd name="T6" fmla="*/ 5 w 22"/>
                <a:gd name="T7" fmla="*/ 19 h 21"/>
                <a:gd name="T8" fmla="*/ 4 w 22"/>
                <a:gd name="T9" fmla="*/ 18 h 21"/>
                <a:gd name="T10" fmla="*/ 3 w 22"/>
                <a:gd name="T11" fmla="*/ 17 h 21"/>
                <a:gd name="T12" fmla="*/ 3 w 22"/>
                <a:gd name="T13" fmla="*/ 17 h 21"/>
                <a:gd name="T14" fmla="*/ 2 w 22"/>
                <a:gd name="T15" fmla="*/ 17 h 21"/>
                <a:gd name="T16" fmla="*/ 2 w 22"/>
                <a:gd name="T17" fmla="*/ 17 h 21"/>
                <a:gd name="T18" fmla="*/ 1 w 22"/>
                <a:gd name="T19" fmla="*/ 15 h 21"/>
                <a:gd name="T20" fmla="*/ 1 w 22"/>
                <a:gd name="T21" fmla="*/ 14 h 21"/>
                <a:gd name="T22" fmla="*/ 0 w 22"/>
                <a:gd name="T23" fmla="*/ 13 h 21"/>
                <a:gd name="T24" fmla="*/ 0 w 22"/>
                <a:gd name="T25" fmla="*/ 11 h 21"/>
                <a:gd name="T26" fmla="*/ 0 w 22"/>
                <a:gd name="T27" fmla="*/ 10 h 21"/>
                <a:gd name="T28" fmla="*/ 1 w 22"/>
                <a:gd name="T29" fmla="*/ 9 h 21"/>
                <a:gd name="T30" fmla="*/ 1 w 22"/>
                <a:gd name="T31" fmla="*/ 8 h 21"/>
                <a:gd name="T32" fmla="*/ 1 w 22"/>
                <a:gd name="T33" fmla="*/ 7 h 21"/>
                <a:gd name="T34" fmla="*/ 2 w 22"/>
                <a:gd name="T35" fmla="*/ 6 h 21"/>
                <a:gd name="T36" fmla="*/ 2 w 22"/>
                <a:gd name="T37" fmla="*/ 5 h 21"/>
                <a:gd name="T38" fmla="*/ 3 w 22"/>
                <a:gd name="T39" fmla="*/ 4 h 21"/>
                <a:gd name="T40" fmla="*/ 4 w 22"/>
                <a:gd name="T41" fmla="*/ 3 h 21"/>
                <a:gd name="T42" fmla="*/ 5 w 22"/>
                <a:gd name="T43" fmla="*/ 3 h 21"/>
                <a:gd name="T44" fmla="*/ 5 w 22"/>
                <a:gd name="T45" fmla="*/ 2 h 21"/>
                <a:gd name="T46" fmla="*/ 6 w 22"/>
                <a:gd name="T47" fmla="*/ 1 h 21"/>
                <a:gd name="T48" fmla="*/ 7 w 22"/>
                <a:gd name="T49" fmla="*/ 1 h 21"/>
                <a:gd name="T50" fmla="*/ 8 w 22"/>
                <a:gd name="T51" fmla="*/ 1 h 21"/>
                <a:gd name="T52" fmla="*/ 9 w 22"/>
                <a:gd name="T53" fmla="*/ 0 h 21"/>
                <a:gd name="T54" fmla="*/ 10 w 22"/>
                <a:gd name="T55" fmla="*/ 0 h 21"/>
                <a:gd name="T56" fmla="*/ 12 w 22"/>
                <a:gd name="T57" fmla="*/ 0 h 21"/>
                <a:gd name="T58" fmla="*/ 13 w 22"/>
                <a:gd name="T59" fmla="*/ 0 h 21"/>
                <a:gd name="T60" fmla="*/ 14 w 22"/>
                <a:gd name="T61" fmla="*/ 0 h 21"/>
                <a:gd name="T62" fmla="*/ 15 w 22"/>
                <a:gd name="T63" fmla="*/ 1 h 21"/>
                <a:gd name="T64" fmla="*/ 16 w 22"/>
                <a:gd name="T65" fmla="*/ 1 h 21"/>
                <a:gd name="T66" fmla="*/ 17 w 22"/>
                <a:gd name="T67" fmla="*/ 2 h 21"/>
                <a:gd name="T68" fmla="*/ 18 w 22"/>
                <a:gd name="T69" fmla="*/ 2 h 21"/>
                <a:gd name="T70" fmla="*/ 19 w 22"/>
                <a:gd name="T71" fmla="*/ 3 h 21"/>
                <a:gd name="T72" fmla="*/ 20 w 22"/>
                <a:gd name="T73" fmla="*/ 4 h 21"/>
                <a:gd name="T74" fmla="*/ 20 w 22"/>
                <a:gd name="T75" fmla="*/ 5 h 21"/>
                <a:gd name="T76" fmla="*/ 21 w 22"/>
                <a:gd name="T77" fmla="*/ 6 h 21"/>
                <a:gd name="T78" fmla="*/ 22 w 22"/>
                <a:gd name="T79" fmla="*/ 7 h 21"/>
                <a:gd name="T80" fmla="*/ 22 w 22"/>
                <a:gd name="T81" fmla="*/ 9 h 21"/>
                <a:gd name="T82" fmla="*/ 22 w 22"/>
                <a:gd name="T83" fmla="*/ 11 h 21"/>
                <a:gd name="T84" fmla="*/ 21 w 22"/>
                <a:gd name="T85" fmla="*/ 13 h 21"/>
                <a:gd name="T86" fmla="*/ 21 w 22"/>
                <a:gd name="T87" fmla="*/ 15 h 21"/>
                <a:gd name="T88" fmla="*/ 21 w 22"/>
                <a:gd name="T89" fmla="*/ 17 h 21"/>
                <a:gd name="T90" fmla="*/ 19 w 22"/>
                <a:gd name="T91" fmla="*/ 17 h 21"/>
                <a:gd name="T92" fmla="*/ 18 w 22"/>
                <a:gd name="T93" fmla="*/ 18 h 21"/>
                <a:gd name="T94" fmla="*/ 16 w 22"/>
                <a:gd name="T95" fmla="*/ 18 h 21"/>
                <a:gd name="T96" fmla="*/ 15 w 22"/>
                <a:gd name="T97" fmla="*/ 19 h 21"/>
                <a:gd name="T98" fmla="*/ 14 w 22"/>
                <a:gd name="T99" fmla="*/ 20 h 21"/>
                <a:gd name="T100" fmla="*/ 12 w 22"/>
                <a:gd name="T101" fmla="*/ 20 h 21"/>
                <a:gd name="T102" fmla="*/ 11 w 22"/>
                <a:gd name="T103" fmla="*/ 20 h 21"/>
                <a:gd name="T104" fmla="*/ 11 w 22"/>
                <a:gd name="T105" fmla="*/ 21 h 21"/>
                <a:gd name="T106" fmla="*/ 10 w 22"/>
                <a:gd name="T107" fmla="*/ 21 h 21"/>
                <a:gd name="T108" fmla="*/ 9 w 22"/>
                <a:gd name="T109" fmla="*/ 21 h 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
                <a:gd name="T166" fmla="*/ 0 h 21"/>
                <a:gd name="T167" fmla="*/ 22 w 22"/>
                <a:gd name="T168" fmla="*/ 21 h 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 h="21">
                  <a:moveTo>
                    <a:pt x="9" y="21"/>
                  </a:moveTo>
                  <a:lnTo>
                    <a:pt x="7" y="20"/>
                  </a:lnTo>
                  <a:lnTo>
                    <a:pt x="5" y="19"/>
                  </a:lnTo>
                  <a:lnTo>
                    <a:pt x="4" y="18"/>
                  </a:lnTo>
                  <a:lnTo>
                    <a:pt x="3" y="17"/>
                  </a:lnTo>
                  <a:lnTo>
                    <a:pt x="2" y="17"/>
                  </a:lnTo>
                  <a:lnTo>
                    <a:pt x="1" y="15"/>
                  </a:lnTo>
                  <a:lnTo>
                    <a:pt x="1" y="14"/>
                  </a:lnTo>
                  <a:lnTo>
                    <a:pt x="0" y="13"/>
                  </a:lnTo>
                  <a:lnTo>
                    <a:pt x="0" y="11"/>
                  </a:lnTo>
                  <a:lnTo>
                    <a:pt x="0" y="10"/>
                  </a:lnTo>
                  <a:lnTo>
                    <a:pt x="1" y="9"/>
                  </a:lnTo>
                  <a:lnTo>
                    <a:pt x="1" y="8"/>
                  </a:lnTo>
                  <a:lnTo>
                    <a:pt x="1" y="7"/>
                  </a:lnTo>
                  <a:lnTo>
                    <a:pt x="2" y="6"/>
                  </a:lnTo>
                  <a:lnTo>
                    <a:pt x="2" y="5"/>
                  </a:lnTo>
                  <a:lnTo>
                    <a:pt x="3" y="4"/>
                  </a:lnTo>
                  <a:lnTo>
                    <a:pt x="4" y="3"/>
                  </a:lnTo>
                  <a:lnTo>
                    <a:pt x="5" y="3"/>
                  </a:lnTo>
                  <a:lnTo>
                    <a:pt x="5" y="2"/>
                  </a:lnTo>
                  <a:lnTo>
                    <a:pt x="6" y="1"/>
                  </a:lnTo>
                  <a:lnTo>
                    <a:pt x="7" y="1"/>
                  </a:lnTo>
                  <a:lnTo>
                    <a:pt x="8" y="1"/>
                  </a:lnTo>
                  <a:lnTo>
                    <a:pt x="9" y="0"/>
                  </a:lnTo>
                  <a:lnTo>
                    <a:pt x="10" y="0"/>
                  </a:lnTo>
                  <a:lnTo>
                    <a:pt x="12" y="0"/>
                  </a:lnTo>
                  <a:lnTo>
                    <a:pt x="13" y="0"/>
                  </a:lnTo>
                  <a:lnTo>
                    <a:pt x="14" y="0"/>
                  </a:lnTo>
                  <a:lnTo>
                    <a:pt x="15" y="1"/>
                  </a:lnTo>
                  <a:lnTo>
                    <a:pt x="16" y="1"/>
                  </a:lnTo>
                  <a:lnTo>
                    <a:pt x="17" y="2"/>
                  </a:lnTo>
                  <a:lnTo>
                    <a:pt x="18" y="2"/>
                  </a:lnTo>
                  <a:lnTo>
                    <a:pt x="19" y="3"/>
                  </a:lnTo>
                  <a:lnTo>
                    <a:pt x="20" y="4"/>
                  </a:lnTo>
                  <a:lnTo>
                    <a:pt x="20" y="5"/>
                  </a:lnTo>
                  <a:lnTo>
                    <a:pt x="21" y="6"/>
                  </a:lnTo>
                  <a:lnTo>
                    <a:pt x="22" y="7"/>
                  </a:lnTo>
                  <a:lnTo>
                    <a:pt x="22" y="9"/>
                  </a:lnTo>
                  <a:lnTo>
                    <a:pt x="22" y="11"/>
                  </a:lnTo>
                  <a:lnTo>
                    <a:pt x="21" y="13"/>
                  </a:lnTo>
                  <a:lnTo>
                    <a:pt x="21" y="15"/>
                  </a:lnTo>
                  <a:lnTo>
                    <a:pt x="21" y="17"/>
                  </a:lnTo>
                  <a:lnTo>
                    <a:pt x="19" y="17"/>
                  </a:lnTo>
                  <a:lnTo>
                    <a:pt x="18" y="18"/>
                  </a:lnTo>
                  <a:lnTo>
                    <a:pt x="16" y="18"/>
                  </a:lnTo>
                  <a:lnTo>
                    <a:pt x="15" y="19"/>
                  </a:lnTo>
                  <a:lnTo>
                    <a:pt x="14" y="20"/>
                  </a:lnTo>
                  <a:lnTo>
                    <a:pt x="12" y="20"/>
                  </a:lnTo>
                  <a:lnTo>
                    <a:pt x="11" y="20"/>
                  </a:lnTo>
                  <a:lnTo>
                    <a:pt x="11" y="21"/>
                  </a:lnTo>
                  <a:lnTo>
                    <a:pt x="10" y="21"/>
                  </a:lnTo>
                  <a:lnTo>
                    <a:pt x="9" y="21"/>
                  </a:lnTo>
                  <a:close/>
                </a:path>
              </a:pathLst>
            </a:custGeom>
            <a:solidFill>
              <a:srgbClr val="F8C400"/>
            </a:solidFill>
            <a:ln w="9525">
              <a:noFill/>
              <a:round/>
              <a:headEnd/>
              <a:tailEnd/>
            </a:ln>
          </p:spPr>
          <p:txBody>
            <a:bodyPr/>
            <a:lstStyle/>
            <a:p>
              <a:endParaRPr lang="en-US"/>
            </a:p>
          </p:txBody>
        </p:sp>
        <p:sp>
          <p:nvSpPr>
            <p:cNvPr id="26788" name="Freeform 572"/>
            <p:cNvSpPr>
              <a:spLocks/>
            </p:cNvSpPr>
            <p:nvPr/>
          </p:nvSpPr>
          <p:spPr bwMode="auto">
            <a:xfrm>
              <a:off x="1279" y="814"/>
              <a:ext cx="21" cy="21"/>
            </a:xfrm>
            <a:custGeom>
              <a:avLst/>
              <a:gdLst>
                <a:gd name="T0" fmla="*/ 8 w 21"/>
                <a:gd name="T1" fmla="*/ 21 h 21"/>
                <a:gd name="T2" fmla="*/ 6 w 21"/>
                <a:gd name="T3" fmla="*/ 20 h 21"/>
                <a:gd name="T4" fmla="*/ 5 w 21"/>
                <a:gd name="T5" fmla="*/ 19 h 21"/>
                <a:gd name="T6" fmla="*/ 4 w 21"/>
                <a:gd name="T7" fmla="*/ 18 h 21"/>
                <a:gd name="T8" fmla="*/ 3 w 21"/>
                <a:gd name="T9" fmla="*/ 17 h 21"/>
                <a:gd name="T10" fmla="*/ 2 w 21"/>
                <a:gd name="T11" fmla="*/ 16 h 21"/>
                <a:gd name="T12" fmla="*/ 1 w 21"/>
                <a:gd name="T13" fmla="*/ 16 h 21"/>
                <a:gd name="T14" fmla="*/ 1 w 21"/>
                <a:gd name="T15" fmla="*/ 15 h 21"/>
                <a:gd name="T16" fmla="*/ 0 w 21"/>
                <a:gd name="T17" fmla="*/ 14 h 21"/>
                <a:gd name="T18" fmla="*/ 0 w 21"/>
                <a:gd name="T19" fmla="*/ 13 h 21"/>
                <a:gd name="T20" fmla="*/ 0 w 21"/>
                <a:gd name="T21" fmla="*/ 12 h 21"/>
                <a:gd name="T22" fmla="*/ 0 w 21"/>
                <a:gd name="T23" fmla="*/ 10 h 21"/>
                <a:gd name="T24" fmla="*/ 0 w 21"/>
                <a:gd name="T25" fmla="*/ 9 h 21"/>
                <a:gd name="T26" fmla="*/ 1 w 21"/>
                <a:gd name="T27" fmla="*/ 8 h 21"/>
                <a:gd name="T28" fmla="*/ 1 w 21"/>
                <a:gd name="T29" fmla="*/ 7 h 21"/>
                <a:gd name="T30" fmla="*/ 1 w 21"/>
                <a:gd name="T31" fmla="*/ 5 h 21"/>
                <a:gd name="T32" fmla="*/ 2 w 21"/>
                <a:gd name="T33" fmla="*/ 3 h 21"/>
                <a:gd name="T34" fmla="*/ 3 w 21"/>
                <a:gd name="T35" fmla="*/ 3 h 21"/>
                <a:gd name="T36" fmla="*/ 3 w 21"/>
                <a:gd name="T37" fmla="*/ 3 h 21"/>
                <a:gd name="T38" fmla="*/ 4 w 21"/>
                <a:gd name="T39" fmla="*/ 3 h 21"/>
                <a:gd name="T40" fmla="*/ 4 w 21"/>
                <a:gd name="T41" fmla="*/ 2 h 21"/>
                <a:gd name="T42" fmla="*/ 5 w 21"/>
                <a:gd name="T43" fmla="*/ 2 h 21"/>
                <a:gd name="T44" fmla="*/ 5 w 21"/>
                <a:gd name="T45" fmla="*/ 2 h 21"/>
                <a:gd name="T46" fmla="*/ 6 w 21"/>
                <a:gd name="T47" fmla="*/ 1 h 21"/>
                <a:gd name="T48" fmla="*/ 6 w 21"/>
                <a:gd name="T49" fmla="*/ 1 h 21"/>
                <a:gd name="T50" fmla="*/ 7 w 21"/>
                <a:gd name="T51" fmla="*/ 1 h 21"/>
                <a:gd name="T52" fmla="*/ 7 w 21"/>
                <a:gd name="T53" fmla="*/ 0 h 21"/>
                <a:gd name="T54" fmla="*/ 8 w 21"/>
                <a:gd name="T55" fmla="*/ 0 h 21"/>
                <a:gd name="T56" fmla="*/ 8 w 21"/>
                <a:gd name="T57" fmla="*/ 0 h 21"/>
                <a:gd name="T58" fmla="*/ 9 w 21"/>
                <a:gd name="T59" fmla="*/ 0 h 21"/>
                <a:gd name="T60" fmla="*/ 10 w 21"/>
                <a:gd name="T61" fmla="*/ 0 h 21"/>
                <a:gd name="T62" fmla="*/ 11 w 21"/>
                <a:gd name="T63" fmla="*/ 0 h 21"/>
                <a:gd name="T64" fmla="*/ 12 w 21"/>
                <a:gd name="T65" fmla="*/ 0 h 21"/>
                <a:gd name="T66" fmla="*/ 13 w 21"/>
                <a:gd name="T67" fmla="*/ 0 h 21"/>
                <a:gd name="T68" fmla="*/ 14 w 21"/>
                <a:gd name="T69" fmla="*/ 1 h 21"/>
                <a:gd name="T70" fmla="*/ 15 w 21"/>
                <a:gd name="T71" fmla="*/ 1 h 21"/>
                <a:gd name="T72" fmla="*/ 16 w 21"/>
                <a:gd name="T73" fmla="*/ 2 h 21"/>
                <a:gd name="T74" fmla="*/ 18 w 21"/>
                <a:gd name="T75" fmla="*/ 2 h 21"/>
                <a:gd name="T76" fmla="*/ 19 w 21"/>
                <a:gd name="T77" fmla="*/ 3 h 21"/>
                <a:gd name="T78" fmla="*/ 20 w 21"/>
                <a:gd name="T79" fmla="*/ 4 h 21"/>
                <a:gd name="T80" fmla="*/ 21 w 21"/>
                <a:gd name="T81" fmla="*/ 5 h 21"/>
                <a:gd name="T82" fmla="*/ 21 w 21"/>
                <a:gd name="T83" fmla="*/ 6 h 21"/>
                <a:gd name="T84" fmla="*/ 21 w 21"/>
                <a:gd name="T85" fmla="*/ 8 h 21"/>
                <a:gd name="T86" fmla="*/ 21 w 21"/>
                <a:gd name="T87" fmla="*/ 10 h 21"/>
                <a:gd name="T88" fmla="*/ 21 w 21"/>
                <a:gd name="T89" fmla="*/ 11 h 21"/>
                <a:gd name="T90" fmla="*/ 21 w 21"/>
                <a:gd name="T91" fmla="*/ 13 h 21"/>
                <a:gd name="T92" fmla="*/ 20 w 21"/>
                <a:gd name="T93" fmla="*/ 14 h 21"/>
                <a:gd name="T94" fmla="*/ 20 w 21"/>
                <a:gd name="T95" fmla="*/ 15 h 21"/>
                <a:gd name="T96" fmla="*/ 20 w 21"/>
                <a:gd name="T97" fmla="*/ 15 h 21"/>
                <a:gd name="T98" fmla="*/ 19 w 21"/>
                <a:gd name="T99" fmla="*/ 16 h 21"/>
                <a:gd name="T100" fmla="*/ 19 w 21"/>
                <a:gd name="T101" fmla="*/ 16 h 21"/>
                <a:gd name="T102" fmla="*/ 19 w 21"/>
                <a:gd name="T103" fmla="*/ 17 h 21"/>
                <a:gd name="T104" fmla="*/ 18 w 21"/>
                <a:gd name="T105" fmla="*/ 17 h 21"/>
                <a:gd name="T106" fmla="*/ 18 w 21"/>
                <a:gd name="T107" fmla="*/ 17 h 21"/>
                <a:gd name="T108" fmla="*/ 17 w 21"/>
                <a:gd name="T109" fmla="*/ 18 h 21"/>
                <a:gd name="T110" fmla="*/ 17 w 21"/>
                <a:gd name="T111" fmla="*/ 18 h 21"/>
                <a:gd name="T112" fmla="*/ 16 w 21"/>
                <a:gd name="T113" fmla="*/ 19 h 21"/>
                <a:gd name="T114" fmla="*/ 15 w 21"/>
                <a:gd name="T115" fmla="*/ 19 h 21"/>
                <a:gd name="T116" fmla="*/ 15 w 21"/>
                <a:gd name="T117" fmla="*/ 19 h 21"/>
                <a:gd name="T118" fmla="*/ 13 w 21"/>
                <a:gd name="T119" fmla="*/ 20 h 21"/>
                <a:gd name="T120" fmla="*/ 12 w 21"/>
                <a:gd name="T121" fmla="*/ 20 h 21"/>
                <a:gd name="T122" fmla="*/ 10 w 21"/>
                <a:gd name="T123" fmla="*/ 20 h 21"/>
                <a:gd name="T124" fmla="*/ 8 w 21"/>
                <a:gd name="T125" fmla="*/ 21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1"/>
                <a:gd name="T191" fmla="*/ 21 w 21"/>
                <a:gd name="T192" fmla="*/ 21 h 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1">
                  <a:moveTo>
                    <a:pt x="8" y="21"/>
                  </a:moveTo>
                  <a:lnTo>
                    <a:pt x="6" y="20"/>
                  </a:lnTo>
                  <a:lnTo>
                    <a:pt x="5" y="19"/>
                  </a:lnTo>
                  <a:lnTo>
                    <a:pt x="4" y="18"/>
                  </a:lnTo>
                  <a:lnTo>
                    <a:pt x="3" y="17"/>
                  </a:lnTo>
                  <a:lnTo>
                    <a:pt x="2" y="16"/>
                  </a:lnTo>
                  <a:lnTo>
                    <a:pt x="1" y="16"/>
                  </a:lnTo>
                  <a:lnTo>
                    <a:pt x="1" y="15"/>
                  </a:lnTo>
                  <a:lnTo>
                    <a:pt x="0" y="14"/>
                  </a:lnTo>
                  <a:lnTo>
                    <a:pt x="0" y="13"/>
                  </a:lnTo>
                  <a:lnTo>
                    <a:pt x="0" y="12"/>
                  </a:lnTo>
                  <a:lnTo>
                    <a:pt x="0" y="10"/>
                  </a:lnTo>
                  <a:lnTo>
                    <a:pt x="0" y="9"/>
                  </a:lnTo>
                  <a:lnTo>
                    <a:pt x="1" y="8"/>
                  </a:lnTo>
                  <a:lnTo>
                    <a:pt x="1" y="7"/>
                  </a:lnTo>
                  <a:lnTo>
                    <a:pt x="1" y="5"/>
                  </a:lnTo>
                  <a:lnTo>
                    <a:pt x="2" y="3"/>
                  </a:lnTo>
                  <a:lnTo>
                    <a:pt x="3" y="3"/>
                  </a:lnTo>
                  <a:lnTo>
                    <a:pt x="4" y="3"/>
                  </a:lnTo>
                  <a:lnTo>
                    <a:pt x="4" y="2"/>
                  </a:lnTo>
                  <a:lnTo>
                    <a:pt x="5" y="2"/>
                  </a:lnTo>
                  <a:lnTo>
                    <a:pt x="6" y="1"/>
                  </a:lnTo>
                  <a:lnTo>
                    <a:pt x="7" y="1"/>
                  </a:lnTo>
                  <a:lnTo>
                    <a:pt x="7" y="0"/>
                  </a:lnTo>
                  <a:lnTo>
                    <a:pt x="8" y="0"/>
                  </a:lnTo>
                  <a:lnTo>
                    <a:pt x="9" y="0"/>
                  </a:lnTo>
                  <a:lnTo>
                    <a:pt x="10" y="0"/>
                  </a:lnTo>
                  <a:lnTo>
                    <a:pt x="11" y="0"/>
                  </a:lnTo>
                  <a:lnTo>
                    <a:pt x="12" y="0"/>
                  </a:lnTo>
                  <a:lnTo>
                    <a:pt x="13" y="0"/>
                  </a:lnTo>
                  <a:lnTo>
                    <a:pt x="14" y="1"/>
                  </a:lnTo>
                  <a:lnTo>
                    <a:pt x="15" y="1"/>
                  </a:lnTo>
                  <a:lnTo>
                    <a:pt x="16" y="2"/>
                  </a:lnTo>
                  <a:lnTo>
                    <a:pt x="18" y="2"/>
                  </a:lnTo>
                  <a:lnTo>
                    <a:pt x="19" y="3"/>
                  </a:lnTo>
                  <a:lnTo>
                    <a:pt x="20" y="4"/>
                  </a:lnTo>
                  <a:lnTo>
                    <a:pt x="21" y="5"/>
                  </a:lnTo>
                  <a:lnTo>
                    <a:pt x="21" y="6"/>
                  </a:lnTo>
                  <a:lnTo>
                    <a:pt x="21" y="8"/>
                  </a:lnTo>
                  <a:lnTo>
                    <a:pt x="21" y="10"/>
                  </a:lnTo>
                  <a:lnTo>
                    <a:pt x="21" y="11"/>
                  </a:lnTo>
                  <a:lnTo>
                    <a:pt x="21" y="13"/>
                  </a:lnTo>
                  <a:lnTo>
                    <a:pt x="20" y="14"/>
                  </a:lnTo>
                  <a:lnTo>
                    <a:pt x="20" y="15"/>
                  </a:lnTo>
                  <a:lnTo>
                    <a:pt x="19" y="16"/>
                  </a:lnTo>
                  <a:lnTo>
                    <a:pt x="19" y="17"/>
                  </a:lnTo>
                  <a:lnTo>
                    <a:pt x="18" y="17"/>
                  </a:lnTo>
                  <a:lnTo>
                    <a:pt x="17" y="18"/>
                  </a:lnTo>
                  <a:lnTo>
                    <a:pt x="16" y="19"/>
                  </a:lnTo>
                  <a:lnTo>
                    <a:pt x="15" y="19"/>
                  </a:lnTo>
                  <a:lnTo>
                    <a:pt x="13" y="20"/>
                  </a:lnTo>
                  <a:lnTo>
                    <a:pt x="12" y="20"/>
                  </a:lnTo>
                  <a:lnTo>
                    <a:pt x="10" y="20"/>
                  </a:lnTo>
                  <a:lnTo>
                    <a:pt x="8" y="21"/>
                  </a:lnTo>
                  <a:close/>
                </a:path>
              </a:pathLst>
            </a:custGeom>
            <a:solidFill>
              <a:srgbClr val="F8C400"/>
            </a:solidFill>
            <a:ln w="9525">
              <a:noFill/>
              <a:round/>
              <a:headEnd/>
              <a:tailEnd/>
            </a:ln>
          </p:spPr>
          <p:txBody>
            <a:bodyPr/>
            <a:lstStyle/>
            <a:p>
              <a:endParaRPr lang="en-US"/>
            </a:p>
          </p:txBody>
        </p:sp>
        <p:sp>
          <p:nvSpPr>
            <p:cNvPr id="26789" name="Freeform 573"/>
            <p:cNvSpPr>
              <a:spLocks/>
            </p:cNvSpPr>
            <p:nvPr/>
          </p:nvSpPr>
          <p:spPr bwMode="auto">
            <a:xfrm>
              <a:off x="666" y="810"/>
              <a:ext cx="22" cy="20"/>
            </a:xfrm>
            <a:custGeom>
              <a:avLst/>
              <a:gdLst>
                <a:gd name="T0" fmla="*/ 6 w 22"/>
                <a:gd name="T1" fmla="*/ 19 h 20"/>
                <a:gd name="T2" fmla="*/ 3 w 22"/>
                <a:gd name="T3" fmla="*/ 17 h 20"/>
                <a:gd name="T4" fmla="*/ 2 w 22"/>
                <a:gd name="T5" fmla="*/ 16 h 20"/>
                <a:gd name="T6" fmla="*/ 1 w 22"/>
                <a:gd name="T7" fmla="*/ 15 h 20"/>
                <a:gd name="T8" fmla="*/ 0 w 22"/>
                <a:gd name="T9" fmla="*/ 13 h 20"/>
                <a:gd name="T10" fmla="*/ 0 w 22"/>
                <a:gd name="T11" fmla="*/ 11 h 20"/>
                <a:gd name="T12" fmla="*/ 0 w 22"/>
                <a:gd name="T13" fmla="*/ 9 h 20"/>
                <a:gd name="T14" fmla="*/ 1 w 22"/>
                <a:gd name="T15" fmla="*/ 6 h 20"/>
                <a:gd name="T16" fmla="*/ 2 w 22"/>
                <a:gd name="T17" fmla="*/ 4 h 20"/>
                <a:gd name="T18" fmla="*/ 4 w 22"/>
                <a:gd name="T19" fmla="*/ 2 h 20"/>
                <a:gd name="T20" fmla="*/ 6 w 22"/>
                <a:gd name="T21" fmla="*/ 1 h 20"/>
                <a:gd name="T22" fmla="*/ 7 w 22"/>
                <a:gd name="T23" fmla="*/ 1 h 20"/>
                <a:gd name="T24" fmla="*/ 10 w 22"/>
                <a:gd name="T25" fmla="*/ 0 h 20"/>
                <a:gd name="T26" fmla="*/ 13 w 22"/>
                <a:gd name="T27" fmla="*/ 1 h 20"/>
                <a:gd name="T28" fmla="*/ 17 w 22"/>
                <a:gd name="T29" fmla="*/ 1 h 20"/>
                <a:gd name="T30" fmla="*/ 19 w 22"/>
                <a:gd name="T31" fmla="*/ 2 h 20"/>
                <a:gd name="T32" fmla="*/ 20 w 22"/>
                <a:gd name="T33" fmla="*/ 3 h 20"/>
                <a:gd name="T34" fmla="*/ 20 w 22"/>
                <a:gd name="T35" fmla="*/ 5 h 20"/>
                <a:gd name="T36" fmla="*/ 21 w 22"/>
                <a:gd name="T37" fmla="*/ 6 h 20"/>
                <a:gd name="T38" fmla="*/ 22 w 22"/>
                <a:gd name="T39" fmla="*/ 7 h 20"/>
                <a:gd name="T40" fmla="*/ 22 w 22"/>
                <a:gd name="T41" fmla="*/ 9 h 20"/>
                <a:gd name="T42" fmla="*/ 22 w 22"/>
                <a:gd name="T43" fmla="*/ 10 h 20"/>
                <a:gd name="T44" fmla="*/ 22 w 22"/>
                <a:gd name="T45" fmla="*/ 12 h 20"/>
                <a:gd name="T46" fmla="*/ 21 w 22"/>
                <a:gd name="T47" fmla="*/ 13 h 20"/>
                <a:gd name="T48" fmla="*/ 20 w 22"/>
                <a:gd name="T49" fmla="*/ 15 h 20"/>
                <a:gd name="T50" fmla="*/ 20 w 22"/>
                <a:gd name="T51" fmla="*/ 16 h 20"/>
                <a:gd name="T52" fmla="*/ 19 w 22"/>
                <a:gd name="T53" fmla="*/ 17 h 20"/>
                <a:gd name="T54" fmla="*/ 17 w 22"/>
                <a:gd name="T55" fmla="*/ 18 h 20"/>
                <a:gd name="T56" fmla="*/ 16 w 22"/>
                <a:gd name="T57" fmla="*/ 19 h 20"/>
                <a:gd name="T58" fmla="*/ 14 w 22"/>
                <a:gd name="T59" fmla="*/ 20 h 20"/>
                <a:gd name="T60" fmla="*/ 12 w 22"/>
                <a:gd name="T61" fmla="*/ 20 h 20"/>
                <a:gd name="T62" fmla="*/ 10 w 22"/>
                <a:gd name="T63" fmla="*/ 2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0"/>
                <a:gd name="T98" fmla="*/ 22 w 22"/>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0">
                  <a:moveTo>
                    <a:pt x="8" y="20"/>
                  </a:moveTo>
                  <a:lnTo>
                    <a:pt x="6" y="19"/>
                  </a:lnTo>
                  <a:lnTo>
                    <a:pt x="4" y="18"/>
                  </a:lnTo>
                  <a:lnTo>
                    <a:pt x="3" y="17"/>
                  </a:lnTo>
                  <a:lnTo>
                    <a:pt x="2" y="17"/>
                  </a:lnTo>
                  <a:lnTo>
                    <a:pt x="2" y="16"/>
                  </a:lnTo>
                  <a:lnTo>
                    <a:pt x="1" y="15"/>
                  </a:lnTo>
                  <a:lnTo>
                    <a:pt x="1" y="14"/>
                  </a:lnTo>
                  <a:lnTo>
                    <a:pt x="0" y="13"/>
                  </a:lnTo>
                  <a:lnTo>
                    <a:pt x="0" y="12"/>
                  </a:lnTo>
                  <a:lnTo>
                    <a:pt x="0" y="11"/>
                  </a:lnTo>
                  <a:lnTo>
                    <a:pt x="0" y="10"/>
                  </a:lnTo>
                  <a:lnTo>
                    <a:pt x="0" y="9"/>
                  </a:lnTo>
                  <a:lnTo>
                    <a:pt x="0" y="7"/>
                  </a:lnTo>
                  <a:lnTo>
                    <a:pt x="1" y="6"/>
                  </a:lnTo>
                  <a:lnTo>
                    <a:pt x="2" y="5"/>
                  </a:lnTo>
                  <a:lnTo>
                    <a:pt x="2" y="4"/>
                  </a:lnTo>
                  <a:lnTo>
                    <a:pt x="3" y="3"/>
                  </a:lnTo>
                  <a:lnTo>
                    <a:pt x="4" y="2"/>
                  </a:lnTo>
                  <a:lnTo>
                    <a:pt x="5" y="2"/>
                  </a:lnTo>
                  <a:lnTo>
                    <a:pt x="6" y="1"/>
                  </a:lnTo>
                  <a:lnTo>
                    <a:pt x="7" y="1"/>
                  </a:lnTo>
                  <a:lnTo>
                    <a:pt x="8" y="1"/>
                  </a:lnTo>
                  <a:lnTo>
                    <a:pt x="10" y="0"/>
                  </a:lnTo>
                  <a:lnTo>
                    <a:pt x="11" y="0"/>
                  </a:lnTo>
                  <a:lnTo>
                    <a:pt x="13" y="1"/>
                  </a:lnTo>
                  <a:lnTo>
                    <a:pt x="16" y="1"/>
                  </a:lnTo>
                  <a:lnTo>
                    <a:pt x="17" y="1"/>
                  </a:lnTo>
                  <a:lnTo>
                    <a:pt x="18" y="2"/>
                  </a:lnTo>
                  <a:lnTo>
                    <a:pt x="19" y="2"/>
                  </a:lnTo>
                  <a:lnTo>
                    <a:pt x="19" y="3"/>
                  </a:lnTo>
                  <a:lnTo>
                    <a:pt x="20" y="3"/>
                  </a:lnTo>
                  <a:lnTo>
                    <a:pt x="20" y="4"/>
                  </a:lnTo>
                  <a:lnTo>
                    <a:pt x="20" y="5"/>
                  </a:lnTo>
                  <a:lnTo>
                    <a:pt x="21" y="5"/>
                  </a:lnTo>
                  <a:lnTo>
                    <a:pt x="21" y="6"/>
                  </a:lnTo>
                  <a:lnTo>
                    <a:pt x="21" y="7"/>
                  </a:lnTo>
                  <a:lnTo>
                    <a:pt x="22" y="7"/>
                  </a:lnTo>
                  <a:lnTo>
                    <a:pt x="22" y="8"/>
                  </a:lnTo>
                  <a:lnTo>
                    <a:pt x="22" y="9"/>
                  </a:lnTo>
                  <a:lnTo>
                    <a:pt x="22" y="10"/>
                  </a:lnTo>
                  <a:lnTo>
                    <a:pt x="22" y="11"/>
                  </a:lnTo>
                  <a:lnTo>
                    <a:pt x="22" y="12"/>
                  </a:lnTo>
                  <a:lnTo>
                    <a:pt x="21" y="12"/>
                  </a:lnTo>
                  <a:lnTo>
                    <a:pt x="21" y="13"/>
                  </a:lnTo>
                  <a:lnTo>
                    <a:pt x="21" y="14"/>
                  </a:lnTo>
                  <a:lnTo>
                    <a:pt x="20" y="15"/>
                  </a:lnTo>
                  <a:lnTo>
                    <a:pt x="20" y="16"/>
                  </a:lnTo>
                  <a:lnTo>
                    <a:pt x="19" y="16"/>
                  </a:lnTo>
                  <a:lnTo>
                    <a:pt x="19" y="17"/>
                  </a:lnTo>
                  <a:lnTo>
                    <a:pt x="18" y="18"/>
                  </a:lnTo>
                  <a:lnTo>
                    <a:pt x="17" y="18"/>
                  </a:lnTo>
                  <a:lnTo>
                    <a:pt x="17" y="19"/>
                  </a:lnTo>
                  <a:lnTo>
                    <a:pt x="16" y="19"/>
                  </a:lnTo>
                  <a:lnTo>
                    <a:pt x="15" y="19"/>
                  </a:lnTo>
                  <a:lnTo>
                    <a:pt x="14" y="20"/>
                  </a:lnTo>
                  <a:lnTo>
                    <a:pt x="12" y="20"/>
                  </a:lnTo>
                  <a:lnTo>
                    <a:pt x="11" y="20"/>
                  </a:lnTo>
                  <a:lnTo>
                    <a:pt x="10" y="20"/>
                  </a:lnTo>
                  <a:lnTo>
                    <a:pt x="8" y="20"/>
                  </a:lnTo>
                  <a:close/>
                </a:path>
              </a:pathLst>
            </a:custGeom>
            <a:solidFill>
              <a:srgbClr val="F8C400"/>
            </a:solidFill>
            <a:ln w="9525">
              <a:noFill/>
              <a:round/>
              <a:headEnd/>
              <a:tailEnd/>
            </a:ln>
          </p:spPr>
          <p:txBody>
            <a:bodyPr/>
            <a:lstStyle/>
            <a:p>
              <a:endParaRPr lang="en-US"/>
            </a:p>
          </p:txBody>
        </p:sp>
        <p:sp>
          <p:nvSpPr>
            <p:cNvPr id="26790" name="Freeform 574"/>
            <p:cNvSpPr>
              <a:spLocks/>
            </p:cNvSpPr>
            <p:nvPr/>
          </p:nvSpPr>
          <p:spPr bwMode="auto">
            <a:xfrm>
              <a:off x="1250" y="798"/>
              <a:ext cx="22" cy="21"/>
            </a:xfrm>
            <a:custGeom>
              <a:avLst/>
              <a:gdLst>
                <a:gd name="T0" fmla="*/ 9 w 22"/>
                <a:gd name="T1" fmla="*/ 21 h 21"/>
                <a:gd name="T2" fmla="*/ 7 w 22"/>
                <a:gd name="T3" fmla="*/ 20 h 21"/>
                <a:gd name="T4" fmla="*/ 5 w 22"/>
                <a:gd name="T5" fmla="*/ 19 h 21"/>
                <a:gd name="T6" fmla="*/ 4 w 22"/>
                <a:gd name="T7" fmla="*/ 18 h 21"/>
                <a:gd name="T8" fmla="*/ 3 w 22"/>
                <a:gd name="T9" fmla="*/ 17 h 21"/>
                <a:gd name="T10" fmla="*/ 2 w 22"/>
                <a:gd name="T11" fmla="*/ 16 h 21"/>
                <a:gd name="T12" fmla="*/ 1 w 22"/>
                <a:gd name="T13" fmla="*/ 15 h 21"/>
                <a:gd name="T14" fmla="*/ 1 w 22"/>
                <a:gd name="T15" fmla="*/ 13 h 21"/>
                <a:gd name="T16" fmla="*/ 0 w 22"/>
                <a:gd name="T17" fmla="*/ 12 h 21"/>
                <a:gd name="T18" fmla="*/ 0 w 22"/>
                <a:gd name="T19" fmla="*/ 11 h 21"/>
                <a:gd name="T20" fmla="*/ 1 w 22"/>
                <a:gd name="T21" fmla="*/ 10 h 21"/>
                <a:gd name="T22" fmla="*/ 1 w 22"/>
                <a:gd name="T23" fmla="*/ 9 h 21"/>
                <a:gd name="T24" fmla="*/ 1 w 22"/>
                <a:gd name="T25" fmla="*/ 8 h 21"/>
                <a:gd name="T26" fmla="*/ 2 w 22"/>
                <a:gd name="T27" fmla="*/ 7 h 21"/>
                <a:gd name="T28" fmla="*/ 2 w 22"/>
                <a:gd name="T29" fmla="*/ 6 h 21"/>
                <a:gd name="T30" fmla="*/ 3 w 22"/>
                <a:gd name="T31" fmla="*/ 5 h 21"/>
                <a:gd name="T32" fmla="*/ 4 w 22"/>
                <a:gd name="T33" fmla="*/ 4 h 21"/>
                <a:gd name="T34" fmla="*/ 5 w 22"/>
                <a:gd name="T35" fmla="*/ 3 h 21"/>
                <a:gd name="T36" fmla="*/ 6 w 22"/>
                <a:gd name="T37" fmla="*/ 3 h 21"/>
                <a:gd name="T38" fmla="*/ 7 w 22"/>
                <a:gd name="T39" fmla="*/ 2 h 21"/>
                <a:gd name="T40" fmla="*/ 8 w 22"/>
                <a:gd name="T41" fmla="*/ 1 h 21"/>
                <a:gd name="T42" fmla="*/ 9 w 22"/>
                <a:gd name="T43" fmla="*/ 1 h 21"/>
                <a:gd name="T44" fmla="*/ 10 w 22"/>
                <a:gd name="T45" fmla="*/ 1 h 21"/>
                <a:gd name="T46" fmla="*/ 11 w 22"/>
                <a:gd name="T47" fmla="*/ 0 h 21"/>
                <a:gd name="T48" fmla="*/ 13 w 22"/>
                <a:gd name="T49" fmla="*/ 0 h 21"/>
                <a:gd name="T50" fmla="*/ 14 w 22"/>
                <a:gd name="T51" fmla="*/ 0 h 21"/>
                <a:gd name="T52" fmla="*/ 15 w 22"/>
                <a:gd name="T53" fmla="*/ 0 h 21"/>
                <a:gd name="T54" fmla="*/ 16 w 22"/>
                <a:gd name="T55" fmla="*/ 1 h 21"/>
                <a:gd name="T56" fmla="*/ 17 w 22"/>
                <a:gd name="T57" fmla="*/ 1 h 21"/>
                <a:gd name="T58" fmla="*/ 18 w 22"/>
                <a:gd name="T59" fmla="*/ 2 h 21"/>
                <a:gd name="T60" fmla="*/ 19 w 22"/>
                <a:gd name="T61" fmla="*/ 3 h 21"/>
                <a:gd name="T62" fmla="*/ 20 w 22"/>
                <a:gd name="T63" fmla="*/ 4 h 21"/>
                <a:gd name="T64" fmla="*/ 20 w 22"/>
                <a:gd name="T65" fmla="*/ 5 h 21"/>
                <a:gd name="T66" fmla="*/ 21 w 22"/>
                <a:gd name="T67" fmla="*/ 5 h 21"/>
                <a:gd name="T68" fmla="*/ 22 w 22"/>
                <a:gd name="T69" fmla="*/ 5 h 21"/>
                <a:gd name="T70" fmla="*/ 22 w 22"/>
                <a:gd name="T71" fmla="*/ 7 h 21"/>
                <a:gd name="T72" fmla="*/ 22 w 22"/>
                <a:gd name="T73" fmla="*/ 8 h 21"/>
                <a:gd name="T74" fmla="*/ 22 w 22"/>
                <a:gd name="T75" fmla="*/ 10 h 21"/>
                <a:gd name="T76" fmla="*/ 22 w 22"/>
                <a:gd name="T77" fmla="*/ 11 h 21"/>
                <a:gd name="T78" fmla="*/ 21 w 22"/>
                <a:gd name="T79" fmla="*/ 13 h 21"/>
                <a:gd name="T80" fmla="*/ 21 w 22"/>
                <a:gd name="T81" fmla="*/ 14 h 21"/>
                <a:gd name="T82" fmla="*/ 21 w 22"/>
                <a:gd name="T83" fmla="*/ 15 h 21"/>
                <a:gd name="T84" fmla="*/ 20 w 22"/>
                <a:gd name="T85" fmla="*/ 15 h 21"/>
                <a:gd name="T86" fmla="*/ 20 w 22"/>
                <a:gd name="T87" fmla="*/ 16 h 21"/>
                <a:gd name="T88" fmla="*/ 20 w 22"/>
                <a:gd name="T89" fmla="*/ 16 h 21"/>
                <a:gd name="T90" fmla="*/ 19 w 22"/>
                <a:gd name="T91" fmla="*/ 17 h 21"/>
                <a:gd name="T92" fmla="*/ 19 w 22"/>
                <a:gd name="T93" fmla="*/ 17 h 21"/>
                <a:gd name="T94" fmla="*/ 19 w 22"/>
                <a:gd name="T95" fmla="*/ 18 h 21"/>
                <a:gd name="T96" fmla="*/ 18 w 22"/>
                <a:gd name="T97" fmla="*/ 18 h 21"/>
                <a:gd name="T98" fmla="*/ 18 w 22"/>
                <a:gd name="T99" fmla="*/ 18 h 21"/>
                <a:gd name="T100" fmla="*/ 17 w 22"/>
                <a:gd name="T101" fmla="*/ 19 h 21"/>
                <a:gd name="T102" fmla="*/ 16 w 22"/>
                <a:gd name="T103" fmla="*/ 19 h 21"/>
                <a:gd name="T104" fmla="*/ 16 w 22"/>
                <a:gd name="T105" fmla="*/ 19 h 21"/>
                <a:gd name="T106" fmla="*/ 14 w 22"/>
                <a:gd name="T107" fmla="*/ 20 h 21"/>
                <a:gd name="T108" fmla="*/ 13 w 22"/>
                <a:gd name="T109" fmla="*/ 20 h 21"/>
                <a:gd name="T110" fmla="*/ 11 w 22"/>
                <a:gd name="T111" fmla="*/ 21 h 21"/>
                <a:gd name="T112" fmla="*/ 9 w 22"/>
                <a:gd name="T113" fmla="*/ 21 h 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
                <a:gd name="T172" fmla="*/ 0 h 21"/>
                <a:gd name="T173" fmla="*/ 22 w 22"/>
                <a:gd name="T174" fmla="*/ 21 h 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 h="21">
                  <a:moveTo>
                    <a:pt x="9" y="21"/>
                  </a:moveTo>
                  <a:lnTo>
                    <a:pt x="7" y="20"/>
                  </a:lnTo>
                  <a:lnTo>
                    <a:pt x="5" y="19"/>
                  </a:lnTo>
                  <a:lnTo>
                    <a:pt x="4" y="18"/>
                  </a:lnTo>
                  <a:lnTo>
                    <a:pt x="3" y="17"/>
                  </a:lnTo>
                  <a:lnTo>
                    <a:pt x="2" y="16"/>
                  </a:lnTo>
                  <a:lnTo>
                    <a:pt x="1" y="15"/>
                  </a:lnTo>
                  <a:lnTo>
                    <a:pt x="1" y="13"/>
                  </a:lnTo>
                  <a:lnTo>
                    <a:pt x="0" y="12"/>
                  </a:lnTo>
                  <a:lnTo>
                    <a:pt x="0" y="11"/>
                  </a:lnTo>
                  <a:lnTo>
                    <a:pt x="1" y="10"/>
                  </a:lnTo>
                  <a:lnTo>
                    <a:pt x="1" y="9"/>
                  </a:lnTo>
                  <a:lnTo>
                    <a:pt x="1" y="8"/>
                  </a:lnTo>
                  <a:lnTo>
                    <a:pt x="2" y="7"/>
                  </a:lnTo>
                  <a:lnTo>
                    <a:pt x="2" y="6"/>
                  </a:lnTo>
                  <a:lnTo>
                    <a:pt x="3" y="5"/>
                  </a:lnTo>
                  <a:lnTo>
                    <a:pt x="4" y="4"/>
                  </a:lnTo>
                  <a:lnTo>
                    <a:pt x="5" y="3"/>
                  </a:lnTo>
                  <a:lnTo>
                    <a:pt x="6" y="3"/>
                  </a:lnTo>
                  <a:lnTo>
                    <a:pt x="7" y="2"/>
                  </a:lnTo>
                  <a:lnTo>
                    <a:pt x="8" y="1"/>
                  </a:lnTo>
                  <a:lnTo>
                    <a:pt x="9" y="1"/>
                  </a:lnTo>
                  <a:lnTo>
                    <a:pt x="10" y="1"/>
                  </a:lnTo>
                  <a:lnTo>
                    <a:pt x="11" y="0"/>
                  </a:lnTo>
                  <a:lnTo>
                    <a:pt x="13" y="0"/>
                  </a:lnTo>
                  <a:lnTo>
                    <a:pt x="14" y="0"/>
                  </a:lnTo>
                  <a:lnTo>
                    <a:pt x="15" y="0"/>
                  </a:lnTo>
                  <a:lnTo>
                    <a:pt x="16" y="1"/>
                  </a:lnTo>
                  <a:lnTo>
                    <a:pt x="17" y="1"/>
                  </a:lnTo>
                  <a:lnTo>
                    <a:pt x="18" y="2"/>
                  </a:lnTo>
                  <a:lnTo>
                    <a:pt x="19" y="3"/>
                  </a:lnTo>
                  <a:lnTo>
                    <a:pt x="20" y="4"/>
                  </a:lnTo>
                  <a:lnTo>
                    <a:pt x="20" y="5"/>
                  </a:lnTo>
                  <a:lnTo>
                    <a:pt x="21" y="5"/>
                  </a:lnTo>
                  <a:lnTo>
                    <a:pt x="22" y="5"/>
                  </a:lnTo>
                  <a:lnTo>
                    <a:pt x="22" y="7"/>
                  </a:lnTo>
                  <a:lnTo>
                    <a:pt x="22" y="8"/>
                  </a:lnTo>
                  <a:lnTo>
                    <a:pt x="22" y="10"/>
                  </a:lnTo>
                  <a:lnTo>
                    <a:pt x="22" y="11"/>
                  </a:lnTo>
                  <a:lnTo>
                    <a:pt x="21" y="13"/>
                  </a:lnTo>
                  <a:lnTo>
                    <a:pt x="21" y="14"/>
                  </a:lnTo>
                  <a:lnTo>
                    <a:pt x="21" y="15"/>
                  </a:lnTo>
                  <a:lnTo>
                    <a:pt x="20" y="15"/>
                  </a:lnTo>
                  <a:lnTo>
                    <a:pt x="20" y="16"/>
                  </a:lnTo>
                  <a:lnTo>
                    <a:pt x="19" y="17"/>
                  </a:lnTo>
                  <a:lnTo>
                    <a:pt x="19" y="18"/>
                  </a:lnTo>
                  <a:lnTo>
                    <a:pt x="18" y="18"/>
                  </a:lnTo>
                  <a:lnTo>
                    <a:pt x="17" y="19"/>
                  </a:lnTo>
                  <a:lnTo>
                    <a:pt x="16" y="19"/>
                  </a:lnTo>
                  <a:lnTo>
                    <a:pt x="14" y="20"/>
                  </a:lnTo>
                  <a:lnTo>
                    <a:pt x="13" y="20"/>
                  </a:lnTo>
                  <a:lnTo>
                    <a:pt x="11" y="21"/>
                  </a:lnTo>
                  <a:lnTo>
                    <a:pt x="9" y="21"/>
                  </a:lnTo>
                  <a:close/>
                </a:path>
              </a:pathLst>
            </a:custGeom>
            <a:solidFill>
              <a:srgbClr val="F8C400"/>
            </a:solidFill>
            <a:ln w="9525">
              <a:noFill/>
              <a:round/>
              <a:headEnd/>
              <a:tailEnd/>
            </a:ln>
          </p:spPr>
          <p:txBody>
            <a:bodyPr/>
            <a:lstStyle/>
            <a:p>
              <a:endParaRPr lang="en-US"/>
            </a:p>
          </p:txBody>
        </p:sp>
        <p:sp>
          <p:nvSpPr>
            <p:cNvPr id="26791" name="Freeform 575"/>
            <p:cNvSpPr>
              <a:spLocks/>
            </p:cNvSpPr>
            <p:nvPr/>
          </p:nvSpPr>
          <p:spPr bwMode="auto">
            <a:xfrm>
              <a:off x="688" y="797"/>
              <a:ext cx="22" cy="20"/>
            </a:xfrm>
            <a:custGeom>
              <a:avLst/>
              <a:gdLst>
                <a:gd name="T0" fmla="*/ 9 w 22"/>
                <a:gd name="T1" fmla="*/ 20 h 20"/>
                <a:gd name="T2" fmla="*/ 7 w 22"/>
                <a:gd name="T3" fmla="*/ 20 h 20"/>
                <a:gd name="T4" fmla="*/ 6 w 22"/>
                <a:gd name="T5" fmla="*/ 19 h 20"/>
                <a:gd name="T6" fmla="*/ 5 w 22"/>
                <a:gd name="T7" fmla="*/ 18 h 20"/>
                <a:gd name="T8" fmla="*/ 4 w 22"/>
                <a:gd name="T9" fmla="*/ 17 h 20"/>
                <a:gd name="T10" fmla="*/ 3 w 22"/>
                <a:gd name="T11" fmla="*/ 16 h 20"/>
                <a:gd name="T12" fmla="*/ 2 w 22"/>
                <a:gd name="T13" fmla="*/ 15 h 20"/>
                <a:gd name="T14" fmla="*/ 1 w 22"/>
                <a:gd name="T15" fmla="*/ 15 h 20"/>
                <a:gd name="T16" fmla="*/ 1 w 22"/>
                <a:gd name="T17" fmla="*/ 14 h 20"/>
                <a:gd name="T18" fmla="*/ 1 w 22"/>
                <a:gd name="T19" fmla="*/ 13 h 20"/>
                <a:gd name="T20" fmla="*/ 0 w 22"/>
                <a:gd name="T21" fmla="*/ 12 h 20"/>
                <a:gd name="T22" fmla="*/ 0 w 22"/>
                <a:gd name="T23" fmla="*/ 10 h 20"/>
                <a:gd name="T24" fmla="*/ 1 w 22"/>
                <a:gd name="T25" fmla="*/ 9 h 20"/>
                <a:gd name="T26" fmla="*/ 1 w 22"/>
                <a:gd name="T27" fmla="*/ 8 h 20"/>
                <a:gd name="T28" fmla="*/ 1 w 22"/>
                <a:gd name="T29" fmla="*/ 7 h 20"/>
                <a:gd name="T30" fmla="*/ 2 w 22"/>
                <a:gd name="T31" fmla="*/ 5 h 20"/>
                <a:gd name="T32" fmla="*/ 2 w 22"/>
                <a:gd name="T33" fmla="*/ 4 h 20"/>
                <a:gd name="T34" fmla="*/ 3 w 22"/>
                <a:gd name="T35" fmla="*/ 4 h 20"/>
                <a:gd name="T36" fmla="*/ 3 w 22"/>
                <a:gd name="T37" fmla="*/ 3 h 20"/>
                <a:gd name="T38" fmla="*/ 4 w 22"/>
                <a:gd name="T39" fmla="*/ 3 h 20"/>
                <a:gd name="T40" fmla="*/ 4 w 22"/>
                <a:gd name="T41" fmla="*/ 3 h 20"/>
                <a:gd name="T42" fmla="*/ 5 w 22"/>
                <a:gd name="T43" fmla="*/ 2 h 20"/>
                <a:gd name="T44" fmla="*/ 5 w 22"/>
                <a:gd name="T45" fmla="*/ 1 h 20"/>
                <a:gd name="T46" fmla="*/ 7 w 22"/>
                <a:gd name="T47" fmla="*/ 1 h 20"/>
                <a:gd name="T48" fmla="*/ 9 w 22"/>
                <a:gd name="T49" fmla="*/ 1 h 20"/>
                <a:gd name="T50" fmla="*/ 10 w 22"/>
                <a:gd name="T51" fmla="*/ 0 h 20"/>
                <a:gd name="T52" fmla="*/ 12 w 22"/>
                <a:gd name="T53" fmla="*/ 0 h 20"/>
                <a:gd name="T54" fmla="*/ 13 w 22"/>
                <a:gd name="T55" fmla="*/ 0 h 20"/>
                <a:gd name="T56" fmla="*/ 15 w 22"/>
                <a:gd name="T57" fmla="*/ 1 h 20"/>
                <a:gd name="T58" fmla="*/ 15 w 22"/>
                <a:gd name="T59" fmla="*/ 1 h 20"/>
                <a:gd name="T60" fmla="*/ 16 w 22"/>
                <a:gd name="T61" fmla="*/ 1 h 20"/>
                <a:gd name="T62" fmla="*/ 17 w 22"/>
                <a:gd name="T63" fmla="*/ 1 h 20"/>
                <a:gd name="T64" fmla="*/ 17 w 22"/>
                <a:gd name="T65" fmla="*/ 1 h 20"/>
                <a:gd name="T66" fmla="*/ 18 w 22"/>
                <a:gd name="T67" fmla="*/ 2 h 20"/>
                <a:gd name="T68" fmla="*/ 18 w 22"/>
                <a:gd name="T69" fmla="*/ 2 h 20"/>
                <a:gd name="T70" fmla="*/ 19 w 22"/>
                <a:gd name="T71" fmla="*/ 2 h 20"/>
                <a:gd name="T72" fmla="*/ 19 w 22"/>
                <a:gd name="T73" fmla="*/ 3 h 20"/>
                <a:gd name="T74" fmla="*/ 19 w 22"/>
                <a:gd name="T75" fmla="*/ 3 h 20"/>
                <a:gd name="T76" fmla="*/ 20 w 22"/>
                <a:gd name="T77" fmla="*/ 4 h 20"/>
                <a:gd name="T78" fmla="*/ 20 w 22"/>
                <a:gd name="T79" fmla="*/ 4 h 20"/>
                <a:gd name="T80" fmla="*/ 20 w 22"/>
                <a:gd name="T81" fmla="*/ 5 h 20"/>
                <a:gd name="T82" fmla="*/ 21 w 22"/>
                <a:gd name="T83" fmla="*/ 5 h 20"/>
                <a:gd name="T84" fmla="*/ 21 w 22"/>
                <a:gd name="T85" fmla="*/ 6 h 20"/>
                <a:gd name="T86" fmla="*/ 21 w 22"/>
                <a:gd name="T87" fmla="*/ 7 h 20"/>
                <a:gd name="T88" fmla="*/ 21 w 22"/>
                <a:gd name="T89" fmla="*/ 7 h 20"/>
                <a:gd name="T90" fmla="*/ 22 w 22"/>
                <a:gd name="T91" fmla="*/ 9 h 20"/>
                <a:gd name="T92" fmla="*/ 22 w 22"/>
                <a:gd name="T93" fmla="*/ 11 h 20"/>
                <a:gd name="T94" fmla="*/ 22 w 22"/>
                <a:gd name="T95" fmla="*/ 12 h 20"/>
                <a:gd name="T96" fmla="*/ 21 w 22"/>
                <a:gd name="T97" fmla="*/ 13 h 20"/>
                <a:gd name="T98" fmla="*/ 21 w 22"/>
                <a:gd name="T99" fmla="*/ 14 h 20"/>
                <a:gd name="T100" fmla="*/ 20 w 22"/>
                <a:gd name="T101" fmla="*/ 15 h 20"/>
                <a:gd name="T102" fmla="*/ 19 w 22"/>
                <a:gd name="T103" fmla="*/ 16 h 20"/>
                <a:gd name="T104" fmla="*/ 19 w 22"/>
                <a:gd name="T105" fmla="*/ 17 h 20"/>
                <a:gd name="T106" fmla="*/ 18 w 22"/>
                <a:gd name="T107" fmla="*/ 18 h 20"/>
                <a:gd name="T108" fmla="*/ 17 w 22"/>
                <a:gd name="T109" fmla="*/ 18 h 20"/>
                <a:gd name="T110" fmla="*/ 17 w 22"/>
                <a:gd name="T111" fmla="*/ 19 h 20"/>
                <a:gd name="T112" fmla="*/ 16 w 22"/>
                <a:gd name="T113" fmla="*/ 19 h 20"/>
                <a:gd name="T114" fmla="*/ 15 w 22"/>
                <a:gd name="T115" fmla="*/ 19 h 20"/>
                <a:gd name="T116" fmla="*/ 14 w 22"/>
                <a:gd name="T117" fmla="*/ 20 h 20"/>
                <a:gd name="T118" fmla="*/ 11 w 22"/>
                <a:gd name="T119" fmla="*/ 20 h 20"/>
                <a:gd name="T120" fmla="*/ 9 w 22"/>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
                <a:gd name="T184" fmla="*/ 0 h 20"/>
                <a:gd name="T185" fmla="*/ 22 w 22"/>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 h="20">
                  <a:moveTo>
                    <a:pt x="9" y="20"/>
                  </a:moveTo>
                  <a:lnTo>
                    <a:pt x="7" y="20"/>
                  </a:lnTo>
                  <a:lnTo>
                    <a:pt x="6" y="19"/>
                  </a:lnTo>
                  <a:lnTo>
                    <a:pt x="5" y="18"/>
                  </a:lnTo>
                  <a:lnTo>
                    <a:pt x="4" y="17"/>
                  </a:lnTo>
                  <a:lnTo>
                    <a:pt x="3" y="16"/>
                  </a:lnTo>
                  <a:lnTo>
                    <a:pt x="2" y="15"/>
                  </a:lnTo>
                  <a:lnTo>
                    <a:pt x="1" y="15"/>
                  </a:lnTo>
                  <a:lnTo>
                    <a:pt x="1" y="14"/>
                  </a:lnTo>
                  <a:lnTo>
                    <a:pt x="1" y="13"/>
                  </a:lnTo>
                  <a:lnTo>
                    <a:pt x="0" y="12"/>
                  </a:lnTo>
                  <a:lnTo>
                    <a:pt x="0" y="10"/>
                  </a:lnTo>
                  <a:lnTo>
                    <a:pt x="1" y="9"/>
                  </a:lnTo>
                  <a:lnTo>
                    <a:pt x="1" y="8"/>
                  </a:lnTo>
                  <a:lnTo>
                    <a:pt x="1" y="7"/>
                  </a:lnTo>
                  <a:lnTo>
                    <a:pt x="2" y="5"/>
                  </a:lnTo>
                  <a:lnTo>
                    <a:pt x="2" y="4"/>
                  </a:lnTo>
                  <a:lnTo>
                    <a:pt x="3" y="4"/>
                  </a:lnTo>
                  <a:lnTo>
                    <a:pt x="3" y="3"/>
                  </a:lnTo>
                  <a:lnTo>
                    <a:pt x="4" y="3"/>
                  </a:lnTo>
                  <a:lnTo>
                    <a:pt x="5" y="2"/>
                  </a:lnTo>
                  <a:lnTo>
                    <a:pt x="5" y="1"/>
                  </a:lnTo>
                  <a:lnTo>
                    <a:pt x="7" y="1"/>
                  </a:lnTo>
                  <a:lnTo>
                    <a:pt x="9" y="1"/>
                  </a:lnTo>
                  <a:lnTo>
                    <a:pt x="10" y="0"/>
                  </a:lnTo>
                  <a:lnTo>
                    <a:pt x="12" y="0"/>
                  </a:lnTo>
                  <a:lnTo>
                    <a:pt x="13" y="0"/>
                  </a:lnTo>
                  <a:lnTo>
                    <a:pt x="15" y="1"/>
                  </a:lnTo>
                  <a:lnTo>
                    <a:pt x="16" y="1"/>
                  </a:lnTo>
                  <a:lnTo>
                    <a:pt x="17" y="1"/>
                  </a:lnTo>
                  <a:lnTo>
                    <a:pt x="18" y="2"/>
                  </a:lnTo>
                  <a:lnTo>
                    <a:pt x="19" y="2"/>
                  </a:lnTo>
                  <a:lnTo>
                    <a:pt x="19" y="3"/>
                  </a:lnTo>
                  <a:lnTo>
                    <a:pt x="20" y="4"/>
                  </a:lnTo>
                  <a:lnTo>
                    <a:pt x="20" y="5"/>
                  </a:lnTo>
                  <a:lnTo>
                    <a:pt x="21" y="5"/>
                  </a:lnTo>
                  <a:lnTo>
                    <a:pt x="21" y="6"/>
                  </a:lnTo>
                  <a:lnTo>
                    <a:pt x="21" y="7"/>
                  </a:lnTo>
                  <a:lnTo>
                    <a:pt x="22" y="9"/>
                  </a:lnTo>
                  <a:lnTo>
                    <a:pt x="22" y="11"/>
                  </a:lnTo>
                  <a:lnTo>
                    <a:pt x="22" y="12"/>
                  </a:lnTo>
                  <a:lnTo>
                    <a:pt x="21" y="13"/>
                  </a:lnTo>
                  <a:lnTo>
                    <a:pt x="21" y="14"/>
                  </a:lnTo>
                  <a:lnTo>
                    <a:pt x="20" y="15"/>
                  </a:lnTo>
                  <a:lnTo>
                    <a:pt x="19" y="16"/>
                  </a:lnTo>
                  <a:lnTo>
                    <a:pt x="19" y="17"/>
                  </a:lnTo>
                  <a:lnTo>
                    <a:pt x="18" y="18"/>
                  </a:lnTo>
                  <a:lnTo>
                    <a:pt x="17" y="18"/>
                  </a:lnTo>
                  <a:lnTo>
                    <a:pt x="17" y="19"/>
                  </a:lnTo>
                  <a:lnTo>
                    <a:pt x="16" y="19"/>
                  </a:lnTo>
                  <a:lnTo>
                    <a:pt x="15" y="19"/>
                  </a:lnTo>
                  <a:lnTo>
                    <a:pt x="14" y="20"/>
                  </a:lnTo>
                  <a:lnTo>
                    <a:pt x="11" y="20"/>
                  </a:lnTo>
                  <a:lnTo>
                    <a:pt x="9" y="20"/>
                  </a:lnTo>
                  <a:close/>
                </a:path>
              </a:pathLst>
            </a:custGeom>
            <a:solidFill>
              <a:srgbClr val="F8C400"/>
            </a:solidFill>
            <a:ln w="9525">
              <a:noFill/>
              <a:round/>
              <a:headEnd/>
              <a:tailEnd/>
            </a:ln>
          </p:spPr>
          <p:txBody>
            <a:bodyPr/>
            <a:lstStyle/>
            <a:p>
              <a:endParaRPr lang="en-US"/>
            </a:p>
          </p:txBody>
        </p:sp>
        <p:sp>
          <p:nvSpPr>
            <p:cNvPr id="26792" name="Freeform 576"/>
            <p:cNvSpPr>
              <a:spLocks/>
            </p:cNvSpPr>
            <p:nvPr/>
          </p:nvSpPr>
          <p:spPr bwMode="auto">
            <a:xfrm>
              <a:off x="712" y="786"/>
              <a:ext cx="21" cy="20"/>
            </a:xfrm>
            <a:custGeom>
              <a:avLst/>
              <a:gdLst>
                <a:gd name="T0" fmla="*/ 9 w 21"/>
                <a:gd name="T1" fmla="*/ 20 h 20"/>
                <a:gd name="T2" fmla="*/ 7 w 21"/>
                <a:gd name="T3" fmla="*/ 19 h 20"/>
                <a:gd name="T4" fmla="*/ 5 w 21"/>
                <a:gd name="T5" fmla="*/ 18 h 20"/>
                <a:gd name="T6" fmla="*/ 3 w 21"/>
                <a:gd name="T7" fmla="*/ 17 h 20"/>
                <a:gd name="T8" fmla="*/ 2 w 21"/>
                <a:gd name="T9" fmla="*/ 15 h 20"/>
                <a:gd name="T10" fmla="*/ 1 w 21"/>
                <a:gd name="T11" fmla="*/ 14 h 20"/>
                <a:gd name="T12" fmla="*/ 0 w 21"/>
                <a:gd name="T13" fmla="*/ 13 h 20"/>
                <a:gd name="T14" fmla="*/ 0 w 21"/>
                <a:gd name="T15" fmla="*/ 11 h 20"/>
                <a:gd name="T16" fmla="*/ 0 w 21"/>
                <a:gd name="T17" fmla="*/ 10 h 20"/>
                <a:gd name="T18" fmla="*/ 0 w 21"/>
                <a:gd name="T19" fmla="*/ 8 h 20"/>
                <a:gd name="T20" fmla="*/ 1 w 21"/>
                <a:gd name="T21" fmla="*/ 7 h 20"/>
                <a:gd name="T22" fmla="*/ 2 w 21"/>
                <a:gd name="T23" fmla="*/ 6 h 20"/>
                <a:gd name="T24" fmla="*/ 3 w 21"/>
                <a:gd name="T25" fmla="*/ 4 h 20"/>
                <a:gd name="T26" fmla="*/ 4 w 21"/>
                <a:gd name="T27" fmla="*/ 3 h 20"/>
                <a:gd name="T28" fmla="*/ 6 w 21"/>
                <a:gd name="T29" fmla="*/ 2 h 20"/>
                <a:gd name="T30" fmla="*/ 8 w 21"/>
                <a:gd name="T31" fmla="*/ 0 h 20"/>
                <a:gd name="T32" fmla="*/ 10 w 21"/>
                <a:gd name="T33" fmla="*/ 0 h 20"/>
                <a:gd name="T34" fmla="*/ 12 w 21"/>
                <a:gd name="T35" fmla="*/ 0 h 20"/>
                <a:gd name="T36" fmla="*/ 14 w 21"/>
                <a:gd name="T37" fmla="*/ 0 h 20"/>
                <a:gd name="T38" fmla="*/ 16 w 21"/>
                <a:gd name="T39" fmla="*/ 1 h 20"/>
                <a:gd name="T40" fmla="*/ 17 w 21"/>
                <a:gd name="T41" fmla="*/ 1 h 20"/>
                <a:gd name="T42" fmla="*/ 18 w 21"/>
                <a:gd name="T43" fmla="*/ 2 h 20"/>
                <a:gd name="T44" fmla="*/ 19 w 21"/>
                <a:gd name="T45" fmla="*/ 3 h 20"/>
                <a:gd name="T46" fmla="*/ 20 w 21"/>
                <a:gd name="T47" fmla="*/ 4 h 20"/>
                <a:gd name="T48" fmla="*/ 21 w 21"/>
                <a:gd name="T49" fmla="*/ 5 h 20"/>
                <a:gd name="T50" fmla="*/ 21 w 21"/>
                <a:gd name="T51" fmla="*/ 6 h 20"/>
                <a:gd name="T52" fmla="*/ 21 w 21"/>
                <a:gd name="T53" fmla="*/ 8 h 20"/>
                <a:gd name="T54" fmla="*/ 21 w 21"/>
                <a:gd name="T55" fmla="*/ 9 h 20"/>
                <a:gd name="T56" fmla="*/ 21 w 21"/>
                <a:gd name="T57" fmla="*/ 10 h 20"/>
                <a:gd name="T58" fmla="*/ 21 w 21"/>
                <a:gd name="T59" fmla="*/ 12 h 20"/>
                <a:gd name="T60" fmla="*/ 20 w 21"/>
                <a:gd name="T61" fmla="*/ 14 h 20"/>
                <a:gd name="T62" fmla="*/ 19 w 21"/>
                <a:gd name="T63" fmla="*/ 17 h 20"/>
                <a:gd name="T64" fmla="*/ 18 w 21"/>
                <a:gd name="T65" fmla="*/ 18 h 20"/>
                <a:gd name="T66" fmla="*/ 16 w 21"/>
                <a:gd name="T67" fmla="*/ 19 h 20"/>
                <a:gd name="T68" fmla="*/ 12 w 21"/>
                <a:gd name="T69" fmla="*/ 20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20"/>
                <a:gd name="T107" fmla="*/ 21 w 21"/>
                <a:gd name="T108" fmla="*/ 20 h 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20">
                  <a:moveTo>
                    <a:pt x="10" y="20"/>
                  </a:moveTo>
                  <a:lnTo>
                    <a:pt x="9" y="20"/>
                  </a:lnTo>
                  <a:lnTo>
                    <a:pt x="8" y="19"/>
                  </a:lnTo>
                  <a:lnTo>
                    <a:pt x="7" y="19"/>
                  </a:lnTo>
                  <a:lnTo>
                    <a:pt x="6" y="18"/>
                  </a:lnTo>
                  <a:lnTo>
                    <a:pt x="5" y="18"/>
                  </a:lnTo>
                  <a:lnTo>
                    <a:pt x="4" y="17"/>
                  </a:lnTo>
                  <a:lnTo>
                    <a:pt x="3" y="17"/>
                  </a:lnTo>
                  <a:lnTo>
                    <a:pt x="3" y="16"/>
                  </a:lnTo>
                  <a:lnTo>
                    <a:pt x="2" y="15"/>
                  </a:lnTo>
                  <a:lnTo>
                    <a:pt x="1" y="14"/>
                  </a:lnTo>
                  <a:lnTo>
                    <a:pt x="1" y="13"/>
                  </a:lnTo>
                  <a:lnTo>
                    <a:pt x="0" y="13"/>
                  </a:lnTo>
                  <a:lnTo>
                    <a:pt x="0" y="12"/>
                  </a:lnTo>
                  <a:lnTo>
                    <a:pt x="0" y="11"/>
                  </a:lnTo>
                  <a:lnTo>
                    <a:pt x="0" y="10"/>
                  </a:lnTo>
                  <a:lnTo>
                    <a:pt x="0" y="9"/>
                  </a:lnTo>
                  <a:lnTo>
                    <a:pt x="0" y="8"/>
                  </a:lnTo>
                  <a:lnTo>
                    <a:pt x="1" y="7"/>
                  </a:lnTo>
                  <a:lnTo>
                    <a:pt x="1" y="6"/>
                  </a:lnTo>
                  <a:lnTo>
                    <a:pt x="2" y="6"/>
                  </a:lnTo>
                  <a:lnTo>
                    <a:pt x="2" y="5"/>
                  </a:lnTo>
                  <a:lnTo>
                    <a:pt x="3" y="4"/>
                  </a:lnTo>
                  <a:lnTo>
                    <a:pt x="3" y="3"/>
                  </a:lnTo>
                  <a:lnTo>
                    <a:pt x="4" y="3"/>
                  </a:lnTo>
                  <a:lnTo>
                    <a:pt x="5" y="2"/>
                  </a:lnTo>
                  <a:lnTo>
                    <a:pt x="6" y="2"/>
                  </a:lnTo>
                  <a:lnTo>
                    <a:pt x="7" y="1"/>
                  </a:lnTo>
                  <a:lnTo>
                    <a:pt x="8" y="0"/>
                  </a:lnTo>
                  <a:lnTo>
                    <a:pt x="9" y="0"/>
                  </a:lnTo>
                  <a:lnTo>
                    <a:pt x="10" y="0"/>
                  </a:lnTo>
                  <a:lnTo>
                    <a:pt x="11" y="0"/>
                  </a:lnTo>
                  <a:lnTo>
                    <a:pt x="12" y="0"/>
                  </a:lnTo>
                  <a:lnTo>
                    <a:pt x="13" y="0"/>
                  </a:lnTo>
                  <a:lnTo>
                    <a:pt x="14" y="0"/>
                  </a:lnTo>
                  <a:lnTo>
                    <a:pt x="15" y="0"/>
                  </a:lnTo>
                  <a:lnTo>
                    <a:pt x="16" y="1"/>
                  </a:lnTo>
                  <a:lnTo>
                    <a:pt x="17" y="1"/>
                  </a:lnTo>
                  <a:lnTo>
                    <a:pt x="18" y="2"/>
                  </a:lnTo>
                  <a:lnTo>
                    <a:pt x="19" y="3"/>
                  </a:lnTo>
                  <a:lnTo>
                    <a:pt x="20" y="3"/>
                  </a:lnTo>
                  <a:lnTo>
                    <a:pt x="20" y="4"/>
                  </a:lnTo>
                  <a:lnTo>
                    <a:pt x="20" y="5"/>
                  </a:lnTo>
                  <a:lnTo>
                    <a:pt x="21" y="5"/>
                  </a:lnTo>
                  <a:lnTo>
                    <a:pt x="21" y="6"/>
                  </a:lnTo>
                  <a:lnTo>
                    <a:pt x="21" y="7"/>
                  </a:lnTo>
                  <a:lnTo>
                    <a:pt x="21" y="8"/>
                  </a:lnTo>
                  <a:lnTo>
                    <a:pt x="21" y="9"/>
                  </a:lnTo>
                  <a:lnTo>
                    <a:pt x="21" y="10"/>
                  </a:lnTo>
                  <a:lnTo>
                    <a:pt x="21" y="11"/>
                  </a:lnTo>
                  <a:lnTo>
                    <a:pt x="21" y="12"/>
                  </a:lnTo>
                  <a:lnTo>
                    <a:pt x="21" y="13"/>
                  </a:lnTo>
                  <a:lnTo>
                    <a:pt x="20" y="14"/>
                  </a:lnTo>
                  <a:lnTo>
                    <a:pt x="20" y="16"/>
                  </a:lnTo>
                  <a:lnTo>
                    <a:pt x="19" y="17"/>
                  </a:lnTo>
                  <a:lnTo>
                    <a:pt x="18" y="17"/>
                  </a:lnTo>
                  <a:lnTo>
                    <a:pt x="18" y="18"/>
                  </a:lnTo>
                  <a:lnTo>
                    <a:pt x="18" y="19"/>
                  </a:lnTo>
                  <a:lnTo>
                    <a:pt x="16" y="19"/>
                  </a:lnTo>
                  <a:lnTo>
                    <a:pt x="14" y="19"/>
                  </a:lnTo>
                  <a:lnTo>
                    <a:pt x="12" y="20"/>
                  </a:lnTo>
                  <a:lnTo>
                    <a:pt x="10" y="20"/>
                  </a:lnTo>
                  <a:close/>
                </a:path>
              </a:pathLst>
            </a:custGeom>
            <a:solidFill>
              <a:srgbClr val="F8C400"/>
            </a:solidFill>
            <a:ln w="9525">
              <a:noFill/>
              <a:round/>
              <a:headEnd/>
              <a:tailEnd/>
            </a:ln>
          </p:spPr>
          <p:txBody>
            <a:bodyPr/>
            <a:lstStyle/>
            <a:p>
              <a:endParaRPr lang="en-US"/>
            </a:p>
          </p:txBody>
        </p:sp>
        <p:sp>
          <p:nvSpPr>
            <p:cNvPr id="26793" name="Freeform 577"/>
            <p:cNvSpPr>
              <a:spLocks/>
            </p:cNvSpPr>
            <p:nvPr/>
          </p:nvSpPr>
          <p:spPr bwMode="auto">
            <a:xfrm>
              <a:off x="1222" y="786"/>
              <a:ext cx="22" cy="19"/>
            </a:xfrm>
            <a:custGeom>
              <a:avLst/>
              <a:gdLst>
                <a:gd name="T0" fmla="*/ 7 w 22"/>
                <a:gd name="T1" fmla="*/ 19 h 19"/>
                <a:gd name="T2" fmla="*/ 6 w 22"/>
                <a:gd name="T3" fmla="*/ 18 h 19"/>
                <a:gd name="T4" fmla="*/ 4 w 22"/>
                <a:gd name="T5" fmla="*/ 17 h 19"/>
                <a:gd name="T6" fmla="*/ 3 w 22"/>
                <a:gd name="T7" fmla="*/ 16 h 19"/>
                <a:gd name="T8" fmla="*/ 3 w 22"/>
                <a:gd name="T9" fmla="*/ 15 h 19"/>
                <a:gd name="T10" fmla="*/ 2 w 22"/>
                <a:gd name="T11" fmla="*/ 14 h 19"/>
                <a:gd name="T12" fmla="*/ 1 w 22"/>
                <a:gd name="T13" fmla="*/ 13 h 19"/>
                <a:gd name="T14" fmla="*/ 1 w 22"/>
                <a:gd name="T15" fmla="*/ 12 h 19"/>
                <a:gd name="T16" fmla="*/ 1 w 22"/>
                <a:gd name="T17" fmla="*/ 11 h 19"/>
                <a:gd name="T18" fmla="*/ 1 w 22"/>
                <a:gd name="T19" fmla="*/ 10 h 19"/>
                <a:gd name="T20" fmla="*/ 0 w 22"/>
                <a:gd name="T21" fmla="*/ 9 h 19"/>
                <a:gd name="T22" fmla="*/ 1 w 22"/>
                <a:gd name="T23" fmla="*/ 8 h 19"/>
                <a:gd name="T24" fmla="*/ 1 w 22"/>
                <a:gd name="T25" fmla="*/ 7 h 19"/>
                <a:gd name="T26" fmla="*/ 1 w 22"/>
                <a:gd name="T27" fmla="*/ 6 h 19"/>
                <a:gd name="T28" fmla="*/ 2 w 22"/>
                <a:gd name="T29" fmla="*/ 5 h 19"/>
                <a:gd name="T30" fmla="*/ 2 w 22"/>
                <a:gd name="T31" fmla="*/ 3 h 19"/>
                <a:gd name="T32" fmla="*/ 3 w 22"/>
                <a:gd name="T33" fmla="*/ 2 h 19"/>
                <a:gd name="T34" fmla="*/ 4 w 22"/>
                <a:gd name="T35" fmla="*/ 1 h 19"/>
                <a:gd name="T36" fmla="*/ 5 w 22"/>
                <a:gd name="T37" fmla="*/ 1 h 19"/>
                <a:gd name="T38" fmla="*/ 7 w 22"/>
                <a:gd name="T39" fmla="*/ 0 h 19"/>
                <a:gd name="T40" fmla="*/ 8 w 22"/>
                <a:gd name="T41" fmla="*/ 0 h 19"/>
                <a:gd name="T42" fmla="*/ 9 w 22"/>
                <a:gd name="T43" fmla="*/ 0 h 19"/>
                <a:gd name="T44" fmla="*/ 10 w 22"/>
                <a:gd name="T45" fmla="*/ 0 h 19"/>
                <a:gd name="T46" fmla="*/ 11 w 22"/>
                <a:gd name="T47" fmla="*/ 0 h 19"/>
                <a:gd name="T48" fmla="*/ 12 w 22"/>
                <a:gd name="T49" fmla="*/ 0 h 19"/>
                <a:gd name="T50" fmla="*/ 14 w 22"/>
                <a:gd name="T51" fmla="*/ 0 h 19"/>
                <a:gd name="T52" fmla="*/ 15 w 22"/>
                <a:gd name="T53" fmla="*/ 0 h 19"/>
                <a:gd name="T54" fmla="*/ 16 w 22"/>
                <a:gd name="T55" fmla="*/ 0 h 19"/>
                <a:gd name="T56" fmla="*/ 16 w 22"/>
                <a:gd name="T57" fmla="*/ 1 h 19"/>
                <a:gd name="T58" fmla="*/ 17 w 22"/>
                <a:gd name="T59" fmla="*/ 1 h 19"/>
                <a:gd name="T60" fmla="*/ 18 w 22"/>
                <a:gd name="T61" fmla="*/ 2 h 19"/>
                <a:gd name="T62" fmla="*/ 19 w 22"/>
                <a:gd name="T63" fmla="*/ 2 h 19"/>
                <a:gd name="T64" fmla="*/ 20 w 22"/>
                <a:gd name="T65" fmla="*/ 3 h 19"/>
                <a:gd name="T66" fmla="*/ 20 w 22"/>
                <a:gd name="T67" fmla="*/ 3 h 19"/>
                <a:gd name="T68" fmla="*/ 21 w 22"/>
                <a:gd name="T69" fmla="*/ 4 h 19"/>
                <a:gd name="T70" fmla="*/ 21 w 22"/>
                <a:gd name="T71" fmla="*/ 5 h 19"/>
                <a:gd name="T72" fmla="*/ 21 w 22"/>
                <a:gd name="T73" fmla="*/ 6 h 19"/>
                <a:gd name="T74" fmla="*/ 22 w 22"/>
                <a:gd name="T75" fmla="*/ 7 h 19"/>
                <a:gd name="T76" fmla="*/ 22 w 22"/>
                <a:gd name="T77" fmla="*/ 7 h 19"/>
                <a:gd name="T78" fmla="*/ 22 w 22"/>
                <a:gd name="T79" fmla="*/ 8 h 19"/>
                <a:gd name="T80" fmla="*/ 22 w 22"/>
                <a:gd name="T81" fmla="*/ 9 h 19"/>
                <a:gd name="T82" fmla="*/ 22 w 22"/>
                <a:gd name="T83" fmla="*/ 10 h 19"/>
                <a:gd name="T84" fmla="*/ 21 w 22"/>
                <a:gd name="T85" fmla="*/ 11 h 19"/>
                <a:gd name="T86" fmla="*/ 21 w 22"/>
                <a:gd name="T87" fmla="*/ 12 h 19"/>
                <a:gd name="T88" fmla="*/ 21 w 22"/>
                <a:gd name="T89" fmla="*/ 13 h 19"/>
                <a:gd name="T90" fmla="*/ 20 w 22"/>
                <a:gd name="T91" fmla="*/ 14 h 19"/>
                <a:gd name="T92" fmla="*/ 19 w 22"/>
                <a:gd name="T93" fmla="*/ 15 h 19"/>
                <a:gd name="T94" fmla="*/ 18 w 22"/>
                <a:gd name="T95" fmla="*/ 16 h 19"/>
                <a:gd name="T96" fmla="*/ 18 w 22"/>
                <a:gd name="T97" fmla="*/ 17 h 19"/>
                <a:gd name="T98" fmla="*/ 17 w 22"/>
                <a:gd name="T99" fmla="*/ 18 h 19"/>
                <a:gd name="T100" fmla="*/ 16 w 22"/>
                <a:gd name="T101" fmla="*/ 18 h 19"/>
                <a:gd name="T102" fmla="*/ 16 w 22"/>
                <a:gd name="T103" fmla="*/ 18 h 19"/>
                <a:gd name="T104" fmla="*/ 15 w 22"/>
                <a:gd name="T105" fmla="*/ 18 h 19"/>
                <a:gd name="T106" fmla="*/ 12 w 22"/>
                <a:gd name="T107" fmla="*/ 19 h 19"/>
                <a:gd name="T108" fmla="*/ 7 w 22"/>
                <a:gd name="T109" fmla="*/ 19 h 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
                <a:gd name="T166" fmla="*/ 0 h 19"/>
                <a:gd name="T167" fmla="*/ 22 w 22"/>
                <a:gd name="T168" fmla="*/ 19 h 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 h="19">
                  <a:moveTo>
                    <a:pt x="7" y="19"/>
                  </a:moveTo>
                  <a:lnTo>
                    <a:pt x="6" y="18"/>
                  </a:lnTo>
                  <a:lnTo>
                    <a:pt x="4" y="17"/>
                  </a:lnTo>
                  <a:lnTo>
                    <a:pt x="3" y="16"/>
                  </a:lnTo>
                  <a:lnTo>
                    <a:pt x="3" y="15"/>
                  </a:lnTo>
                  <a:lnTo>
                    <a:pt x="2" y="14"/>
                  </a:lnTo>
                  <a:lnTo>
                    <a:pt x="1" y="13"/>
                  </a:lnTo>
                  <a:lnTo>
                    <a:pt x="1" y="12"/>
                  </a:lnTo>
                  <a:lnTo>
                    <a:pt x="1" y="11"/>
                  </a:lnTo>
                  <a:lnTo>
                    <a:pt x="1" y="10"/>
                  </a:lnTo>
                  <a:lnTo>
                    <a:pt x="0" y="9"/>
                  </a:lnTo>
                  <a:lnTo>
                    <a:pt x="1" y="8"/>
                  </a:lnTo>
                  <a:lnTo>
                    <a:pt x="1" y="7"/>
                  </a:lnTo>
                  <a:lnTo>
                    <a:pt x="1" y="6"/>
                  </a:lnTo>
                  <a:lnTo>
                    <a:pt x="2" y="5"/>
                  </a:lnTo>
                  <a:lnTo>
                    <a:pt x="2" y="3"/>
                  </a:lnTo>
                  <a:lnTo>
                    <a:pt x="3" y="2"/>
                  </a:lnTo>
                  <a:lnTo>
                    <a:pt x="4" y="1"/>
                  </a:lnTo>
                  <a:lnTo>
                    <a:pt x="5" y="1"/>
                  </a:lnTo>
                  <a:lnTo>
                    <a:pt x="7" y="0"/>
                  </a:lnTo>
                  <a:lnTo>
                    <a:pt x="8" y="0"/>
                  </a:lnTo>
                  <a:lnTo>
                    <a:pt x="9" y="0"/>
                  </a:lnTo>
                  <a:lnTo>
                    <a:pt x="10" y="0"/>
                  </a:lnTo>
                  <a:lnTo>
                    <a:pt x="11" y="0"/>
                  </a:lnTo>
                  <a:lnTo>
                    <a:pt x="12" y="0"/>
                  </a:lnTo>
                  <a:lnTo>
                    <a:pt x="14" y="0"/>
                  </a:lnTo>
                  <a:lnTo>
                    <a:pt x="15" y="0"/>
                  </a:lnTo>
                  <a:lnTo>
                    <a:pt x="16" y="0"/>
                  </a:lnTo>
                  <a:lnTo>
                    <a:pt x="16" y="1"/>
                  </a:lnTo>
                  <a:lnTo>
                    <a:pt x="17" y="1"/>
                  </a:lnTo>
                  <a:lnTo>
                    <a:pt x="18" y="2"/>
                  </a:lnTo>
                  <a:lnTo>
                    <a:pt x="19" y="2"/>
                  </a:lnTo>
                  <a:lnTo>
                    <a:pt x="20" y="3"/>
                  </a:lnTo>
                  <a:lnTo>
                    <a:pt x="21" y="4"/>
                  </a:lnTo>
                  <a:lnTo>
                    <a:pt x="21" y="5"/>
                  </a:lnTo>
                  <a:lnTo>
                    <a:pt x="21" y="6"/>
                  </a:lnTo>
                  <a:lnTo>
                    <a:pt x="22" y="7"/>
                  </a:lnTo>
                  <a:lnTo>
                    <a:pt x="22" y="8"/>
                  </a:lnTo>
                  <a:lnTo>
                    <a:pt x="22" y="9"/>
                  </a:lnTo>
                  <a:lnTo>
                    <a:pt x="22" y="10"/>
                  </a:lnTo>
                  <a:lnTo>
                    <a:pt x="21" y="11"/>
                  </a:lnTo>
                  <a:lnTo>
                    <a:pt x="21" y="12"/>
                  </a:lnTo>
                  <a:lnTo>
                    <a:pt x="21" y="13"/>
                  </a:lnTo>
                  <a:lnTo>
                    <a:pt x="20" y="14"/>
                  </a:lnTo>
                  <a:lnTo>
                    <a:pt x="19" y="15"/>
                  </a:lnTo>
                  <a:lnTo>
                    <a:pt x="18" y="16"/>
                  </a:lnTo>
                  <a:lnTo>
                    <a:pt x="18" y="17"/>
                  </a:lnTo>
                  <a:lnTo>
                    <a:pt x="17" y="18"/>
                  </a:lnTo>
                  <a:lnTo>
                    <a:pt x="16" y="18"/>
                  </a:lnTo>
                  <a:lnTo>
                    <a:pt x="15" y="18"/>
                  </a:lnTo>
                  <a:lnTo>
                    <a:pt x="12" y="19"/>
                  </a:lnTo>
                  <a:lnTo>
                    <a:pt x="7" y="19"/>
                  </a:lnTo>
                  <a:close/>
                </a:path>
              </a:pathLst>
            </a:custGeom>
            <a:solidFill>
              <a:srgbClr val="F8C400"/>
            </a:solidFill>
            <a:ln w="9525">
              <a:noFill/>
              <a:round/>
              <a:headEnd/>
              <a:tailEnd/>
            </a:ln>
          </p:spPr>
          <p:txBody>
            <a:bodyPr/>
            <a:lstStyle/>
            <a:p>
              <a:endParaRPr lang="en-US"/>
            </a:p>
          </p:txBody>
        </p:sp>
        <p:sp>
          <p:nvSpPr>
            <p:cNvPr id="26794" name="Freeform 578"/>
            <p:cNvSpPr>
              <a:spLocks/>
            </p:cNvSpPr>
            <p:nvPr/>
          </p:nvSpPr>
          <p:spPr bwMode="auto">
            <a:xfrm>
              <a:off x="737" y="775"/>
              <a:ext cx="21" cy="20"/>
            </a:xfrm>
            <a:custGeom>
              <a:avLst/>
              <a:gdLst>
                <a:gd name="T0" fmla="*/ 7 w 21"/>
                <a:gd name="T1" fmla="*/ 20 h 20"/>
                <a:gd name="T2" fmla="*/ 5 w 21"/>
                <a:gd name="T3" fmla="*/ 19 h 20"/>
                <a:gd name="T4" fmla="*/ 4 w 21"/>
                <a:gd name="T5" fmla="*/ 18 h 20"/>
                <a:gd name="T6" fmla="*/ 3 w 21"/>
                <a:gd name="T7" fmla="*/ 17 h 20"/>
                <a:gd name="T8" fmla="*/ 2 w 21"/>
                <a:gd name="T9" fmla="*/ 15 h 20"/>
                <a:gd name="T10" fmla="*/ 1 w 21"/>
                <a:gd name="T11" fmla="*/ 14 h 20"/>
                <a:gd name="T12" fmla="*/ 1 w 21"/>
                <a:gd name="T13" fmla="*/ 13 h 20"/>
                <a:gd name="T14" fmla="*/ 0 w 21"/>
                <a:gd name="T15" fmla="*/ 11 h 20"/>
                <a:gd name="T16" fmla="*/ 0 w 21"/>
                <a:gd name="T17" fmla="*/ 10 h 20"/>
                <a:gd name="T18" fmla="*/ 0 w 21"/>
                <a:gd name="T19" fmla="*/ 9 h 20"/>
                <a:gd name="T20" fmla="*/ 1 w 21"/>
                <a:gd name="T21" fmla="*/ 7 h 20"/>
                <a:gd name="T22" fmla="*/ 1 w 21"/>
                <a:gd name="T23" fmla="*/ 6 h 20"/>
                <a:gd name="T24" fmla="*/ 2 w 21"/>
                <a:gd name="T25" fmla="*/ 5 h 20"/>
                <a:gd name="T26" fmla="*/ 3 w 21"/>
                <a:gd name="T27" fmla="*/ 3 h 20"/>
                <a:gd name="T28" fmla="*/ 5 w 21"/>
                <a:gd name="T29" fmla="*/ 2 h 20"/>
                <a:gd name="T30" fmla="*/ 6 w 21"/>
                <a:gd name="T31" fmla="*/ 1 h 20"/>
                <a:gd name="T32" fmla="*/ 8 w 21"/>
                <a:gd name="T33" fmla="*/ 0 h 20"/>
                <a:gd name="T34" fmla="*/ 11 w 21"/>
                <a:gd name="T35" fmla="*/ 0 h 20"/>
                <a:gd name="T36" fmla="*/ 13 w 21"/>
                <a:gd name="T37" fmla="*/ 0 h 20"/>
                <a:gd name="T38" fmla="*/ 15 w 21"/>
                <a:gd name="T39" fmla="*/ 0 h 20"/>
                <a:gd name="T40" fmla="*/ 16 w 21"/>
                <a:gd name="T41" fmla="*/ 1 h 20"/>
                <a:gd name="T42" fmla="*/ 18 w 21"/>
                <a:gd name="T43" fmla="*/ 2 h 20"/>
                <a:gd name="T44" fmla="*/ 19 w 21"/>
                <a:gd name="T45" fmla="*/ 3 h 20"/>
                <a:gd name="T46" fmla="*/ 20 w 21"/>
                <a:gd name="T47" fmla="*/ 4 h 20"/>
                <a:gd name="T48" fmla="*/ 20 w 21"/>
                <a:gd name="T49" fmla="*/ 5 h 20"/>
                <a:gd name="T50" fmla="*/ 21 w 21"/>
                <a:gd name="T51" fmla="*/ 7 h 20"/>
                <a:gd name="T52" fmla="*/ 21 w 21"/>
                <a:gd name="T53" fmla="*/ 8 h 20"/>
                <a:gd name="T54" fmla="*/ 21 w 21"/>
                <a:gd name="T55" fmla="*/ 10 h 20"/>
                <a:gd name="T56" fmla="*/ 21 w 21"/>
                <a:gd name="T57" fmla="*/ 12 h 20"/>
                <a:gd name="T58" fmla="*/ 20 w 21"/>
                <a:gd name="T59" fmla="*/ 13 h 20"/>
                <a:gd name="T60" fmla="*/ 19 w 21"/>
                <a:gd name="T61" fmla="*/ 16 h 20"/>
                <a:gd name="T62" fmla="*/ 18 w 21"/>
                <a:gd name="T63" fmla="*/ 18 h 20"/>
                <a:gd name="T64" fmla="*/ 16 w 21"/>
                <a:gd name="T65" fmla="*/ 18 h 20"/>
                <a:gd name="T66" fmla="*/ 16 w 21"/>
                <a:gd name="T67" fmla="*/ 19 h 20"/>
                <a:gd name="T68" fmla="*/ 14 w 21"/>
                <a:gd name="T69" fmla="*/ 20 h 20"/>
                <a:gd name="T70" fmla="*/ 10 w 21"/>
                <a:gd name="T71" fmla="*/ 20 h 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20"/>
                <a:gd name="T110" fmla="*/ 21 w 21"/>
                <a:gd name="T111" fmla="*/ 20 h 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20">
                  <a:moveTo>
                    <a:pt x="8" y="20"/>
                  </a:moveTo>
                  <a:lnTo>
                    <a:pt x="7" y="20"/>
                  </a:lnTo>
                  <a:lnTo>
                    <a:pt x="6" y="19"/>
                  </a:lnTo>
                  <a:lnTo>
                    <a:pt x="5" y="19"/>
                  </a:lnTo>
                  <a:lnTo>
                    <a:pt x="5" y="18"/>
                  </a:lnTo>
                  <a:lnTo>
                    <a:pt x="4" y="18"/>
                  </a:lnTo>
                  <a:lnTo>
                    <a:pt x="3" y="17"/>
                  </a:lnTo>
                  <a:lnTo>
                    <a:pt x="2" y="16"/>
                  </a:lnTo>
                  <a:lnTo>
                    <a:pt x="2" y="15"/>
                  </a:lnTo>
                  <a:lnTo>
                    <a:pt x="1" y="15"/>
                  </a:lnTo>
                  <a:lnTo>
                    <a:pt x="1" y="14"/>
                  </a:lnTo>
                  <a:lnTo>
                    <a:pt x="1" y="13"/>
                  </a:lnTo>
                  <a:lnTo>
                    <a:pt x="0" y="12"/>
                  </a:lnTo>
                  <a:lnTo>
                    <a:pt x="0" y="11"/>
                  </a:lnTo>
                  <a:lnTo>
                    <a:pt x="0" y="10"/>
                  </a:lnTo>
                  <a:lnTo>
                    <a:pt x="0" y="9"/>
                  </a:lnTo>
                  <a:lnTo>
                    <a:pt x="1" y="8"/>
                  </a:lnTo>
                  <a:lnTo>
                    <a:pt x="1" y="7"/>
                  </a:lnTo>
                  <a:lnTo>
                    <a:pt x="1" y="6"/>
                  </a:lnTo>
                  <a:lnTo>
                    <a:pt x="2" y="5"/>
                  </a:lnTo>
                  <a:lnTo>
                    <a:pt x="3" y="4"/>
                  </a:lnTo>
                  <a:lnTo>
                    <a:pt x="3" y="3"/>
                  </a:lnTo>
                  <a:lnTo>
                    <a:pt x="4" y="3"/>
                  </a:lnTo>
                  <a:lnTo>
                    <a:pt x="5" y="2"/>
                  </a:lnTo>
                  <a:lnTo>
                    <a:pt x="5" y="1"/>
                  </a:lnTo>
                  <a:lnTo>
                    <a:pt x="6" y="1"/>
                  </a:lnTo>
                  <a:lnTo>
                    <a:pt x="7" y="0"/>
                  </a:lnTo>
                  <a:lnTo>
                    <a:pt x="8" y="0"/>
                  </a:lnTo>
                  <a:lnTo>
                    <a:pt x="10" y="0"/>
                  </a:lnTo>
                  <a:lnTo>
                    <a:pt x="11" y="0"/>
                  </a:lnTo>
                  <a:lnTo>
                    <a:pt x="12" y="0"/>
                  </a:lnTo>
                  <a:lnTo>
                    <a:pt x="13" y="0"/>
                  </a:lnTo>
                  <a:lnTo>
                    <a:pt x="14" y="0"/>
                  </a:lnTo>
                  <a:lnTo>
                    <a:pt x="15" y="0"/>
                  </a:lnTo>
                  <a:lnTo>
                    <a:pt x="16" y="1"/>
                  </a:lnTo>
                  <a:lnTo>
                    <a:pt x="17" y="1"/>
                  </a:lnTo>
                  <a:lnTo>
                    <a:pt x="18" y="2"/>
                  </a:lnTo>
                  <a:lnTo>
                    <a:pt x="19" y="3"/>
                  </a:lnTo>
                  <a:lnTo>
                    <a:pt x="20" y="4"/>
                  </a:lnTo>
                  <a:lnTo>
                    <a:pt x="20" y="5"/>
                  </a:lnTo>
                  <a:lnTo>
                    <a:pt x="21" y="6"/>
                  </a:lnTo>
                  <a:lnTo>
                    <a:pt x="21" y="7"/>
                  </a:lnTo>
                  <a:lnTo>
                    <a:pt x="21" y="8"/>
                  </a:lnTo>
                  <a:lnTo>
                    <a:pt x="21" y="9"/>
                  </a:lnTo>
                  <a:lnTo>
                    <a:pt x="21" y="10"/>
                  </a:lnTo>
                  <a:lnTo>
                    <a:pt x="21" y="11"/>
                  </a:lnTo>
                  <a:lnTo>
                    <a:pt x="21" y="12"/>
                  </a:lnTo>
                  <a:lnTo>
                    <a:pt x="20" y="13"/>
                  </a:lnTo>
                  <a:lnTo>
                    <a:pt x="20" y="14"/>
                  </a:lnTo>
                  <a:lnTo>
                    <a:pt x="19" y="16"/>
                  </a:lnTo>
                  <a:lnTo>
                    <a:pt x="18" y="18"/>
                  </a:lnTo>
                  <a:lnTo>
                    <a:pt x="17" y="18"/>
                  </a:lnTo>
                  <a:lnTo>
                    <a:pt x="16" y="18"/>
                  </a:lnTo>
                  <a:lnTo>
                    <a:pt x="16" y="19"/>
                  </a:lnTo>
                  <a:lnTo>
                    <a:pt x="16" y="20"/>
                  </a:lnTo>
                  <a:lnTo>
                    <a:pt x="14" y="20"/>
                  </a:lnTo>
                  <a:lnTo>
                    <a:pt x="12" y="20"/>
                  </a:lnTo>
                  <a:lnTo>
                    <a:pt x="10" y="20"/>
                  </a:lnTo>
                  <a:lnTo>
                    <a:pt x="8" y="20"/>
                  </a:lnTo>
                  <a:close/>
                </a:path>
              </a:pathLst>
            </a:custGeom>
            <a:solidFill>
              <a:srgbClr val="F8C400"/>
            </a:solidFill>
            <a:ln w="9525">
              <a:noFill/>
              <a:round/>
              <a:headEnd/>
              <a:tailEnd/>
            </a:ln>
          </p:spPr>
          <p:txBody>
            <a:bodyPr/>
            <a:lstStyle/>
            <a:p>
              <a:endParaRPr lang="en-US"/>
            </a:p>
          </p:txBody>
        </p:sp>
        <p:sp>
          <p:nvSpPr>
            <p:cNvPr id="26795" name="Freeform 579"/>
            <p:cNvSpPr>
              <a:spLocks/>
            </p:cNvSpPr>
            <p:nvPr/>
          </p:nvSpPr>
          <p:spPr bwMode="auto">
            <a:xfrm>
              <a:off x="1196" y="774"/>
              <a:ext cx="20" cy="21"/>
            </a:xfrm>
            <a:custGeom>
              <a:avLst/>
              <a:gdLst>
                <a:gd name="T0" fmla="*/ 9 w 20"/>
                <a:gd name="T1" fmla="*/ 21 h 21"/>
                <a:gd name="T2" fmla="*/ 7 w 20"/>
                <a:gd name="T3" fmla="*/ 20 h 21"/>
                <a:gd name="T4" fmla="*/ 6 w 20"/>
                <a:gd name="T5" fmla="*/ 19 h 21"/>
                <a:gd name="T6" fmla="*/ 4 w 20"/>
                <a:gd name="T7" fmla="*/ 19 h 21"/>
                <a:gd name="T8" fmla="*/ 3 w 20"/>
                <a:gd name="T9" fmla="*/ 18 h 21"/>
                <a:gd name="T10" fmla="*/ 2 w 20"/>
                <a:gd name="T11" fmla="*/ 17 h 21"/>
                <a:gd name="T12" fmla="*/ 1 w 20"/>
                <a:gd name="T13" fmla="*/ 16 h 21"/>
                <a:gd name="T14" fmla="*/ 1 w 20"/>
                <a:gd name="T15" fmla="*/ 16 h 21"/>
                <a:gd name="T16" fmla="*/ 1 w 20"/>
                <a:gd name="T17" fmla="*/ 15 h 21"/>
                <a:gd name="T18" fmla="*/ 0 w 20"/>
                <a:gd name="T19" fmla="*/ 15 h 21"/>
                <a:gd name="T20" fmla="*/ 0 w 20"/>
                <a:gd name="T21" fmla="*/ 14 h 21"/>
                <a:gd name="T22" fmla="*/ 0 w 20"/>
                <a:gd name="T23" fmla="*/ 14 h 21"/>
                <a:gd name="T24" fmla="*/ 0 w 20"/>
                <a:gd name="T25" fmla="*/ 14 h 21"/>
                <a:gd name="T26" fmla="*/ 0 w 20"/>
                <a:gd name="T27" fmla="*/ 13 h 21"/>
                <a:gd name="T28" fmla="*/ 0 w 20"/>
                <a:gd name="T29" fmla="*/ 12 h 21"/>
                <a:gd name="T30" fmla="*/ 0 w 20"/>
                <a:gd name="T31" fmla="*/ 11 h 21"/>
                <a:gd name="T32" fmla="*/ 0 w 20"/>
                <a:gd name="T33" fmla="*/ 10 h 21"/>
                <a:gd name="T34" fmla="*/ 0 w 20"/>
                <a:gd name="T35" fmla="*/ 9 h 21"/>
                <a:gd name="T36" fmla="*/ 0 w 20"/>
                <a:gd name="T37" fmla="*/ 7 h 21"/>
                <a:gd name="T38" fmla="*/ 1 w 20"/>
                <a:gd name="T39" fmla="*/ 6 h 21"/>
                <a:gd name="T40" fmla="*/ 1 w 20"/>
                <a:gd name="T41" fmla="*/ 4 h 21"/>
                <a:gd name="T42" fmla="*/ 2 w 20"/>
                <a:gd name="T43" fmla="*/ 4 h 21"/>
                <a:gd name="T44" fmla="*/ 3 w 20"/>
                <a:gd name="T45" fmla="*/ 4 h 21"/>
                <a:gd name="T46" fmla="*/ 3 w 20"/>
                <a:gd name="T47" fmla="*/ 3 h 21"/>
                <a:gd name="T48" fmla="*/ 3 w 20"/>
                <a:gd name="T49" fmla="*/ 2 h 21"/>
                <a:gd name="T50" fmla="*/ 3 w 20"/>
                <a:gd name="T51" fmla="*/ 2 h 21"/>
                <a:gd name="T52" fmla="*/ 4 w 20"/>
                <a:gd name="T53" fmla="*/ 2 h 21"/>
                <a:gd name="T54" fmla="*/ 6 w 20"/>
                <a:gd name="T55" fmla="*/ 1 h 21"/>
                <a:gd name="T56" fmla="*/ 7 w 20"/>
                <a:gd name="T57" fmla="*/ 1 h 21"/>
                <a:gd name="T58" fmla="*/ 8 w 20"/>
                <a:gd name="T59" fmla="*/ 1 h 21"/>
                <a:gd name="T60" fmla="*/ 9 w 20"/>
                <a:gd name="T61" fmla="*/ 0 h 21"/>
                <a:gd name="T62" fmla="*/ 10 w 20"/>
                <a:gd name="T63" fmla="*/ 0 h 21"/>
                <a:gd name="T64" fmla="*/ 12 w 20"/>
                <a:gd name="T65" fmla="*/ 0 h 21"/>
                <a:gd name="T66" fmla="*/ 13 w 20"/>
                <a:gd name="T67" fmla="*/ 0 h 21"/>
                <a:gd name="T68" fmla="*/ 14 w 20"/>
                <a:gd name="T69" fmla="*/ 0 h 21"/>
                <a:gd name="T70" fmla="*/ 15 w 20"/>
                <a:gd name="T71" fmla="*/ 1 h 21"/>
                <a:gd name="T72" fmla="*/ 16 w 20"/>
                <a:gd name="T73" fmla="*/ 1 h 21"/>
                <a:gd name="T74" fmla="*/ 17 w 20"/>
                <a:gd name="T75" fmla="*/ 1 h 21"/>
                <a:gd name="T76" fmla="*/ 17 w 20"/>
                <a:gd name="T77" fmla="*/ 2 h 21"/>
                <a:gd name="T78" fmla="*/ 17 w 20"/>
                <a:gd name="T79" fmla="*/ 2 h 21"/>
                <a:gd name="T80" fmla="*/ 18 w 20"/>
                <a:gd name="T81" fmla="*/ 2 h 21"/>
                <a:gd name="T82" fmla="*/ 18 w 20"/>
                <a:gd name="T83" fmla="*/ 3 h 21"/>
                <a:gd name="T84" fmla="*/ 18 w 20"/>
                <a:gd name="T85" fmla="*/ 3 h 21"/>
                <a:gd name="T86" fmla="*/ 19 w 20"/>
                <a:gd name="T87" fmla="*/ 4 h 21"/>
                <a:gd name="T88" fmla="*/ 19 w 20"/>
                <a:gd name="T89" fmla="*/ 4 h 21"/>
                <a:gd name="T90" fmla="*/ 20 w 20"/>
                <a:gd name="T91" fmla="*/ 4 h 21"/>
                <a:gd name="T92" fmla="*/ 20 w 20"/>
                <a:gd name="T93" fmla="*/ 4 h 21"/>
                <a:gd name="T94" fmla="*/ 20 w 20"/>
                <a:gd name="T95" fmla="*/ 6 h 21"/>
                <a:gd name="T96" fmla="*/ 20 w 20"/>
                <a:gd name="T97" fmla="*/ 8 h 21"/>
                <a:gd name="T98" fmla="*/ 20 w 20"/>
                <a:gd name="T99" fmla="*/ 9 h 21"/>
                <a:gd name="T100" fmla="*/ 20 w 20"/>
                <a:gd name="T101" fmla="*/ 11 h 21"/>
                <a:gd name="T102" fmla="*/ 20 w 20"/>
                <a:gd name="T103" fmla="*/ 12 h 21"/>
                <a:gd name="T104" fmla="*/ 20 w 20"/>
                <a:gd name="T105" fmla="*/ 13 h 21"/>
                <a:gd name="T106" fmla="*/ 19 w 20"/>
                <a:gd name="T107" fmla="*/ 14 h 21"/>
                <a:gd name="T108" fmla="*/ 19 w 20"/>
                <a:gd name="T109" fmla="*/ 15 h 21"/>
                <a:gd name="T110" fmla="*/ 18 w 20"/>
                <a:gd name="T111" fmla="*/ 16 h 21"/>
                <a:gd name="T112" fmla="*/ 17 w 20"/>
                <a:gd name="T113" fmla="*/ 17 h 21"/>
                <a:gd name="T114" fmla="*/ 16 w 20"/>
                <a:gd name="T115" fmla="*/ 18 h 21"/>
                <a:gd name="T116" fmla="*/ 15 w 20"/>
                <a:gd name="T117" fmla="*/ 18 h 21"/>
                <a:gd name="T118" fmla="*/ 14 w 20"/>
                <a:gd name="T119" fmla="*/ 19 h 21"/>
                <a:gd name="T120" fmla="*/ 13 w 20"/>
                <a:gd name="T121" fmla="*/ 20 h 21"/>
                <a:gd name="T122" fmla="*/ 11 w 20"/>
                <a:gd name="T123" fmla="*/ 20 h 21"/>
                <a:gd name="T124" fmla="*/ 9 w 20"/>
                <a:gd name="T125" fmla="*/ 21 h 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
                <a:gd name="T190" fmla="*/ 0 h 21"/>
                <a:gd name="T191" fmla="*/ 20 w 20"/>
                <a:gd name="T192" fmla="*/ 21 h 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 h="21">
                  <a:moveTo>
                    <a:pt x="9" y="21"/>
                  </a:moveTo>
                  <a:lnTo>
                    <a:pt x="7" y="20"/>
                  </a:lnTo>
                  <a:lnTo>
                    <a:pt x="6" y="19"/>
                  </a:lnTo>
                  <a:lnTo>
                    <a:pt x="4" y="19"/>
                  </a:lnTo>
                  <a:lnTo>
                    <a:pt x="3" y="18"/>
                  </a:lnTo>
                  <a:lnTo>
                    <a:pt x="2" y="17"/>
                  </a:lnTo>
                  <a:lnTo>
                    <a:pt x="1" y="16"/>
                  </a:lnTo>
                  <a:lnTo>
                    <a:pt x="1" y="15"/>
                  </a:lnTo>
                  <a:lnTo>
                    <a:pt x="0" y="15"/>
                  </a:lnTo>
                  <a:lnTo>
                    <a:pt x="0" y="14"/>
                  </a:lnTo>
                  <a:lnTo>
                    <a:pt x="0" y="13"/>
                  </a:lnTo>
                  <a:lnTo>
                    <a:pt x="0" y="12"/>
                  </a:lnTo>
                  <a:lnTo>
                    <a:pt x="0" y="11"/>
                  </a:lnTo>
                  <a:lnTo>
                    <a:pt x="0" y="10"/>
                  </a:lnTo>
                  <a:lnTo>
                    <a:pt x="0" y="9"/>
                  </a:lnTo>
                  <a:lnTo>
                    <a:pt x="0" y="7"/>
                  </a:lnTo>
                  <a:lnTo>
                    <a:pt x="1" y="6"/>
                  </a:lnTo>
                  <a:lnTo>
                    <a:pt x="1" y="4"/>
                  </a:lnTo>
                  <a:lnTo>
                    <a:pt x="2" y="4"/>
                  </a:lnTo>
                  <a:lnTo>
                    <a:pt x="3" y="4"/>
                  </a:lnTo>
                  <a:lnTo>
                    <a:pt x="3" y="3"/>
                  </a:lnTo>
                  <a:lnTo>
                    <a:pt x="3" y="2"/>
                  </a:lnTo>
                  <a:lnTo>
                    <a:pt x="4" y="2"/>
                  </a:lnTo>
                  <a:lnTo>
                    <a:pt x="6" y="1"/>
                  </a:lnTo>
                  <a:lnTo>
                    <a:pt x="7" y="1"/>
                  </a:lnTo>
                  <a:lnTo>
                    <a:pt x="8" y="1"/>
                  </a:lnTo>
                  <a:lnTo>
                    <a:pt x="9" y="0"/>
                  </a:lnTo>
                  <a:lnTo>
                    <a:pt x="10" y="0"/>
                  </a:lnTo>
                  <a:lnTo>
                    <a:pt x="12" y="0"/>
                  </a:lnTo>
                  <a:lnTo>
                    <a:pt x="13" y="0"/>
                  </a:lnTo>
                  <a:lnTo>
                    <a:pt x="14" y="0"/>
                  </a:lnTo>
                  <a:lnTo>
                    <a:pt x="15" y="1"/>
                  </a:lnTo>
                  <a:lnTo>
                    <a:pt x="16" y="1"/>
                  </a:lnTo>
                  <a:lnTo>
                    <a:pt x="17" y="1"/>
                  </a:lnTo>
                  <a:lnTo>
                    <a:pt x="17" y="2"/>
                  </a:lnTo>
                  <a:lnTo>
                    <a:pt x="18" y="2"/>
                  </a:lnTo>
                  <a:lnTo>
                    <a:pt x="18" y="3"/>
                  </a:lnTo>
                  <a:lnTo>
                    <a:pt x="19" y="4"/>
                  </a:lnTo>
                  <a:lnTo>
                    <a:pt x="20" y="4"/>
                  </a:lnTo>
                  <a:lnTo>
                    <a:pt x="20" y="6"/>
                  </a:lnTo>
                  <a:lnTo>
                    <a:pt x="20" y="8"/>
                  </a:lnTo>
                  <a:lnTo>
                    <a:pt x="20" y="9"/>
                  </a:lnTo>
                  <a:lnTo>
                    <a:pt x="20" y="11"/>
                  </a:lnTo>
                  <a:lnTo>
                    <a:pt x="20" y="12"/>
                  </a:lnTo>
                  <a:lnTo>
                    <a:pt x="20" y="13"/>
                  </a:lnTo>
                  <a:lnTo>
                    <a:pt x="19" y="14"/>
                  </a:lnTo>
                  <a:lnTo>
                    <a:pt x="19" y="15"/>
                  </a:lnTo>
                  <a:lnTo>
                    <a:pt x="18" y="16"/>
                  </a:lnTo>
                  <a:lnTo>
                    <a:pt x="17" y="17"/>
                  </a:lnTo>
                  <a:lnTo>
                    <a:pt x="16" y="18"/>
                  </a:lnTo>
                  <a:lnTo>
                    <a:pt x="15" y="18"/>
                  </a:lnTo>
                  <a:lnTo>
                    <a:pt x="14" y="19"/>
                  </a:lnTo>
                  <a:lnTo>
                    <a:pt x="13" y="20"/>
                  </a:lnTo>
                  <a:lnTo>
                    <a:pt x="11" y="20"/>
                  </a:lnTo>
                  <a:lnTo>
                    <a:pt x="9" y="21"/>
                  </a:lnTo>
                  <a:close/>
                </a:path>
              </a:pathLst>
            </a:custGeom>
            <a:solidFill>
              <a:srgbClr val="F8C400"/>
            </a:solidFill>
            <a:ln w="9525">
              <a:noFill/>
              <a:round/>
              <a:headEnd/>
              <a:tailEnd/>
            </a:ln>
          </p:spPr>
          <p:txBody>
            <a:bodyPr/>
            <a:lstStyle/>
            <a:p>
              <a:endParaRPr lang="en-US"/>
            </a:p>
          </p:txBody>
        </p:sp>
        <p:sp>
          <p:nvSpPr>
            <p:cNvPr id="26796" name="Freeform 580"/>
            <p:cNvSpPr>
              <a:spLocks/>
            </p:cNvSpPr>
            <p:nvPr/>
          </p:nvSpPr>
          <p:spPr bwMode="auto">
            <a:xfrm>
              <a:off x="762" y="765"/>
              <a:ext cx="21" cy="21"/>
            </a:xfrm>
            <a:custGeom>
              <a:avLst/>
              <a:gdLst>
                <a:gd name="T0" fmla="*/ 7 w 21"/>
                <a:gd name="T1" fmla="*/ 21 h 21"/>
                <a:gd name="T2" fmla="*/ 5 w 21"/>
                <a:gd name="T3" fmla="*/ 19 h 21"/>
                <a:gd name="T4" fmla="*/ 4 w 21"/>
                <a:gd name="T5" fmla="*/ 18 h 21"/>
                <a:gd name="T6" fmla="*/ 3 w 21"/>
                <a:gd name="T7" fmla="*/ 17 h 21"/>
                <a:gd name="T8" fmla="*/ 2 w 21"/>
                <a:gd name="T9" fmla="*/ 17 h 21"/>
                <a:gd name="T10" fmla="*/ 2 w 21"/>
                <a:gd name="T11" fmla="*/ 16 h 21"/>
                <a:gd name="T12" fmla="*/ 1 w 21"/>
                <a:gd name="T13" fmla="*/ 16 h 21"/>
                <a:gd name="T14" fmla="*/ 1 w 21"/>
                <a:gd name="T15" fmla="*/ 15 h 21"/>
                <a:gd name="T16" fmla="*/ 1 w 21"/>
                <a:gd name="T17" fmla="*/ 14 h 21"/>
                <a:gd name="T18" fmla="*/ 0 w 21"/>
                <a:gd name="T19" fmla="*/ 14 h 21"/>
                <a:gd name="T20" fmla="*/ 0 w 21"/>
                <a:gd name="T21" fmla="*/ 13 h 21"/>
                <a:gd name="T22" fmla="*/ 0 w 21"/>
                <a:gd name="T23" fmla="*/ 12 h 21"/>
                <a:gd name="T24" fmla="*/ 0 w 21"/>
                <a:gd name="T25" fmla="*/ 11 h 21"/>
                <a:gd name="T26" fmla="*/ 0 w 21"/>
                <a:gd name="T27" fmla="*/ 10 h 21"/>
                <a:gd name="T28" fmla="*/ 0 w 21"/>
                <a:gd name="T29" fmla="*/ 9 h 21"/>
                <a:gd name="T30" fmla="*/ 0 w 21"/>
                <a:gd name="T31" fmla="*/ 7 h 21"/>
                <a:gd name="T32" fmla="*/ 1 w 21"/>
                <a:gd name="T33" fmla="*/ 5 h 21"/>
                <a:gd name="T34" fmla="*/ 2 w 21"/>
                <a:gd name="T35" fmla="*/ 4 h 21"/>
                <a:gd name="T36" fmla="*/ 3 w 21"/>
                <a:gd name="T37" fmla="*/ 3 h 21"/>
                <a:gd name="T38" fmla="*/ 5 w 21"/>
                <a:gd name="T39" fmla="*/ 2 h 21"/>
                <a:gd name="T40" fmla="*/ 6 w 21"/>
                <a:gd name="T41" fmla="*/ 1 h 21"/>
                <a:gd name="T42" fmla="*/ 7 w 21"/>
                <a:gd name="T43" fmla="*/ 1 h 21"/>
                <a:gd name="T44" fmla="*/ 8 w 21"/>
                <a:gd name="T45" fmla="*/ 0 h 21"/>
                <a:gd name="T46" fmla="*/ 9 w 21"/>
                <a:gd name="T47" fmla="*/ 0 h 21"/>
                <a:gd name="T48" fmla="*/ 11 w 21"/>
                <a:gd name="T49" fmla="*/ 0 h 21"/>
                <a:gd name="T50" fmla="*/ 12 w 21"/>
                <a:gd name="T51" fmla="*/ 0 h 21"/>
                <a:gd name="T52" fmla="*/ 13 w 21"/>
                <a:gd name="T53" fmla="*/ 0 h 21"/>
                <a:gd name="T54" fmla="*/ 14 w 21"/>
                <a:gd name="T55" fmla="*/ 1 h 21"/>
                <a:gd name="T56" fmla="*/ 15 w 21"/>
                <a:gd name="T57" fmla="*/ 1 h 21"/>
                <a:gd name="T58" fmla="*/ 16 w 21"/>
                <a:gd name="T59" fmla="*/ 2 h 21"/>
                <a:gd name="T60" fmla="*/ 17 w 21"/>
                <a:gd name="T61" fmla="*/ 2 h 21"/>
                <a:gd name="T62" fmla="*/ 18 w 21"/>
                <a:gd name="T63" fmla="*/ 3 h 21"/>
                <a:gd name="T64" fmla="*/ 19 w 21"/>
                <a:gd name="T65" fmla="*/ 4 h 21"/>
                <a:gd name="T66" fmla="*/ 20 w 21"/>
                <a:gd name="T67" fmla="*/ 5 h 21"/>
                <a:gd name="T68" fmla="*/ 20 w 21"/>
                <a:gd name="T69" fmla="*/ 6 h 21"/>
                <a:gd name="T70" fmla="*/ 21 w 21"/>
                <a:gd name="T71" fmla="*/ 7 h 21"/>
                <a:gd name="T72" fmla="*/ 21 w 21"/>
                <a:gd name="T73" fmla="*/ 8 h 21"/>
                <a:gd name="T74" fmla="*/ 21 w 21"/>
                <a:gd name="T75" fmla="*/ 9 h 21"/>
                <a:gd name="T76" fmla="*/ 21 w 21"/>
                <a:gd name="T77" fmla="*/ 10 h 21"/>
                <a:gd name="T78" fmla="*/ 21 w 21"/>
                <a:gd name="T79" fmla="*/ 12 h 21"/>
                <a:gd name="T80" fmla="*/ 21 w 21"/>
                <a:gd name="T81" fmla="*/ 13 h 21"/>
                <a:gd name="T82" fmla="*/ 20 w 21"/>
                <a:gd name="T83" fmla="*/ 14 h 21"/>
                <a:gd name="T84" fmla="*/ 19 w 21"/>
                <a:gd name="T85" fmla="*/ 15 h 21"/>
                <a:gd name="T86" fmla="*/ 18 w 21"/>
                <a:gd name="T87" fmla="*/ 17 h 21"/>
                <a:gd name="T88" fmla="*/ 17 w 21"/>
                <a:gd name="T89" fmla="*/ 18 h 21"/>
                <a:gd name="T90" fmla="*/ 16 w 21"/>
                <a:gd name="T91" fmla="*/ 19 h 21"/>
                <a:gd name="T92" fmla="*/ 14 w 21"/>
                <a:gd name="T93" fmla="*/ 20 h 21"/>
                <a:gd name="T94" fmla="*/ 12 w 21"/>
                <a:gd name="T95" fmla="*/ 20 h 21"/>
                <a:gd name="T96" fmla="*/ 11 w 21"/>
                <a:gd name="T97" fmla="*/ 20 h 21"/>
                <a:gd name="T98" fmla="*/ 9 w 21"/>
                <a:gd name="T99" fmla="*/ 20 h 21"/>
                <a:gd name="T100" fmla="*/ 7 w 21"/>
                <a:gd name="T101" fmla="*/ 21 h 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
                <a:gd name="T154" fmla="*/ 0 h 21"/>
                <a:gd name="T155" fmla="*/ 21 w 21"/>
                <a:gd name="T156" fmla="*/ 21 h 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 h="21">
                  <a:moveTo>
                    <a:pt x="7" y="21"/>
                  </a:moveTo>
                  <a:lnTo>
                    <a:pt x="5" y="19"/>
                  </a:lnTo>
                  <a:lnTo>
                    <a:pt x="4" y="18"/>
                  </a:lnTo>
                  <a:lnTo>
                    <a:pt x="3" y="17"/>
                  </a:lnTo>
                  <a:lnTo>
                    <a:pt x="2" y="17"/>
                  </a:lnTo>
                  <a:lnTo>
                    <a:pt x="2" y="16"/>
                  </a:lnTo>
                  <a:lnTo>
                    <a:pt x="1" y="16"/>
                  </a:lnTo>
                  <a:lnTo>
                    <a:pt x="1" y="15"/>
                  </a:lnTo>
                  <a:lnTo>
                    <a:pt x="1" y="14"/>
                  </a:lnTo>
                  <a:lnTo>
                    <a:pt x="0" y="14"/>
                  </a:lnTo>
                  <a:lnTo>
                    <a:pt x="0" y="13"/>
                  </a:lnTo>
                  <a:lnTo>
                    <a:pt x="0" y="12"/>
                  </a:lnTo>
                  <a:lnTo>
                    <a:pt x="0" y="11"/>
                  </a:lnTo>
                  <a:lnTo>
                    <a:pt x="0" y="10"/>
                  </a:lnTo>
                  <a:lnTo>
                    <a:pt x="0" y="9"/>
                  </a:lnTo>
                  <a:lnTo>
                    <a:pt x="0" y="7"/>
                  </a:lnTo>
                  <a:lnTo>
                    <a:pt x="1" y="5"/>
                  </a:lnTo>
                  <a:lnTo>
                    <a:pt x="2" y="4"/>
                  </a:lnTo>
                  <a:lnTo>
                    <a:pt x="3" y="3"/>
                  </a:lnTo>
                  <a:lnTo>
                    <a:pt x="5" y="2"/>
                  </a:lnTo>
                  <a:lnTo>
                    <a:pt x="6" y="1"/>
                  </a:lnTo>
                  <a:lnTo>
                    <a:pt x="7" y="1"/>
                  </a:lnTo>
                  <a:lnTo>
                    <a:pt x="8" y="0"/>
                  </a:lnTo>
                  <a:lnTo>
                    <a:pt x="9" y="0"/>
                  </a:lnTo>
                  <a:lnTo>
                    <a:pt x="11" y="0"/>
                  </a:lnTo>
                  <a:lnTo>
                    <a:pt x="12" y="0"/>
                  </a:lnTo>
                  <a:lnTo>
                    <a:pt x="13" y="0"/>
                  </a:lnTo>
                  <a:lnTo>
                    <a:pt x="14" y="1"/>
                  </a:lnTo>
                  <a:lnTo>
                    <a:pt x="15" y="1"/>
                  </a:lnTo>
                  <a:lnTo>
                    <a:pt x="16" y="2"/>
                  </a:lnTo>
                  <a:lnTo>
                    <a:pt x="17" y="2"/>
                  </a:lnTo>
                  <a:lnTo>
                    <a:pt x="18" y="3"/>
                  </a:lnTo>
                  <a:lnTo>
                    <a:pt x="19" y="4"/>
                  </a:lnTo>
                  <a:lnTo>
                    <a:pt x="20" y="5"/>
                  </a:lnTo>
                  <a:lnTo>
                    <a:pt x="20" y="6"/>
                  </a:lnTo>
                  <a:lnTo>
                    <a:pt x="21" y="7"/>
                  </a:lnTo>
                  <a:lnTo>
                    <a:pt x="21" y="8"/>
                  </a:lnTo>
                  <a:lnTo>
                    <a:pt x="21" y="9"/>
                  </a:lnTo>
                  <a:lnTo>
                    <a:pt x="21" y="10"/>
                  </a:lnTo>
                  <a:lnTo>
                    <a:pt x="21" y="12"/>
                  </a:lnTo>
                  <a:lnTo>
                    <a:pt x="21" y="13"/>
                  </a:lnTo>
                  <a:lnTo>
                    <a:pt x="20" y="14"/>
                  </a:lnTo>
                  <a:lnTo>
                    <a:pt x="19" y="15"/>
                  </a:lnTo>
                  <a:lnTo>
                    <a:pt x="18" y="17"/>
                  </a:lnTo>
                  <a:lnTo>
                    <a:pt x="17" y="18"/>
                  </a:lnTo>
                  <a:lnTo>
                    <a:pt x="16" y="19"/>
                  </a:lnTo>
                  <a:lnTo>
                    <a:pt x="14" y="20"/>
                  </a:lnTo>
                  <a:lnTo>
                    <a:pt x="12" y="20"/>
                  </a:lnTo>
                  <a:lnTo>
                    <a:pt x="11" y="20"/>
                  </a:lnTo>
                  <a:lnTo>
                    <a:pt x="9" y="20"/>
                  </a:lnTo>
                  <a:lnTo>
                    <a:pt x="7" y="21"/>
                  </a:lnTo>
                  <a:close/>
                </a:path>
              </a:pathLst>
            </a:custGeom>
            <a:solidFill>
              <a:srgbClr val="F8C400"/>
            </a:solidFill>
            <a:ln w="9525">
              <a:noFill/>
              <a:round/>
              <a:headEnd/>
              <a:tailEnd/>
            </a:ln>
          </p:spPr>
          <p:txBody>
            <a:bodyPr/>
            <a:lstStyle/>
            <a:p>
              <a:endParaRPr lang="en-US"/>
            </a:p>
          </p:txBody>
        </p:sp>
        <p:sp>
          <p:nvSpPr>
            <p:cNvPr id="26797" name="Freeform 581"/>
            <p:cNvSpPr>
              <a:spLocks/>
            </p:cNvSpPr>
            <p:nvPr/>
          </p:nvSpPr>
          <p:spPr bwMode="auto">
            <a:xfrm>
              <a:off x="1170" y="764"/>
              <a:ext cx="20" cy="20"/>
            </a:xfrm>
            <a:custGeom>
              <a:avLst/>
              <a:gdLst>
                <a:gd name="T0" fmla="*/ 6 w 20"/>
                <a:gd name="T1" fmla="*/ 20 h 20"/>
                <a:gd name="T2" fmla="*/ 4 w 20"/>
                <a:gd name="T3" fmla="*/ 18 h 20"/>
                <a:gd name="T4" fmla="*/ 3 w 20"/>
                <a:gd name="T5" fmla="*/ 17 h 20"/>
                <a:gd name="T6" fmla="*/ 1 w 20"/>
                <a:gd name="T7" fmla="*/ 16 h 20"/>
                <a:gd name="T8" fmla="*/ 1 w 20"/>
                <a:gd name="T9" fmla="*/ 14 h 20"/>
                <a:gd name="T10" fmla="*/ 0 w 20"/>
                <a:gd name="T11" fmla="*/ 13 h 20"/>
                <a:gd name="T12" fmla="*/ 0 w 20"/>
                <a:gd name="T13" fmla="*/ 11 h 20"/>
                <a:gd name="T14" fmla="*/ 0 w 20"/>
                <a:gd name="T15" fmla="*/ 9 h 20"/>
                <a:gd name="T16" fmla="*/ 0 w 20"/>
                <a:gd name="T17" fmla="*/ 8 h 20"/>
                <a:gd name="T18" fmla="*/ 0 w 20"/>
                <a:gd name="T19" fmla="*/ 7 h 20"/>
                <a:gd name="T20" fmla="*/ 1 w 20"/>
                <a:gd name="T21" fmla="*/ 5 h 20"/>
                <a:gd name="T22" fmla="*/ 2 w 20"/>
                <a:gd name="T23" fmla="*/ 4 h 20"/>
                <a:gd name="T24" fmla="*/ 3 w 20"/>
                <a:gd name="T25" fmla="*/ 3 h 20"/>
                <a:gd name="T26" fmla="*/ 5 w 20"/>
                <a:gd name="T27" fmla="*/ 2 h 20"/>
                <a:gd name="T28" fmla="*/ 7 w 20"/>
                <a:gd name="T29" fmla="*/ 1 h 20"/>
                <a:gd name="T30" fmla="*/ 9 w 20"/>
                <a:gd name="T31" fmla="*/ 0 h 20"/>
                <a:gd name="T32" fmla="*/ 12 w 20"/>
                <a:gd name="T33" fmla="*/ 0 h 20"/>
                <a:gd name="T34" fmla="*/ 15 w 20"/>
                <a:gd name="T35" fmla="*/ 1 h 20"/>
                <a:gd name="T36" fmla="*/ 17 w 20"/>
                <a:gd name="T37" fmla="*/ 2 h 20"/>
                <a:gd name="T38" fmla="*/ 18 w 20"/>
                <a:gd name="T39" fmla="*/ 2 h 20"/>
                <a:gd name="T40" fmla="*/ 18 w 20"/>
                <a:gd name="T41" fmla="*/ 3 h 20"/>
                <a:gd name="T42" fmla="*/ 19 w 20"/>
                <a:gd name="T43" fmla="*/ 4 h 20"/>
                <a:gd name="T44" fmla="*/ 20 w 20"/>
                <a:gd name="T45" fmla="*/ 5 h 20"/>
                <a:gd name="T46" fmla="*/ 20 w 20"/>
                <a:gd name="T47" fmla="*/ 8 h 20"/>
                <a:gd name="T48" fmla="*/ 20 w 20"/>
                <a:gd name="T49" fmla="*/ 10 h 20"/>
                <a:gd name="T50" fmla="*/ 20 w 20"/>
                <a:gd name="T51" fmla="*/ 13 h 20"/>
                <a:gd name="T52" fmla="*/ 20 w 20"/>
                <a:gd name="T53" fmla="*/ 16 h 20"/>
                <a:gd name="T54" fmla="*/ 18 w 20"/>
                <a:gd name="T55" fmla="*/ 17 h 20"/>
                <a:gd name="T56" fmla="*/ 17 w 20"/>
                <a:gd name="T57" fmla="*/ 18 h 20"/>
                <a:gd name="T58" fmla="*/ 15 w 20"/>
                <a:gd name="T59" fmla="*/ 19 h 20"/>
                <a:gd name="T60" fmla="*/ 13 w 20"/>
                <a:gd name="T61" fmla="*/ 19 h 20"/>
                <a:gd name="T62" fmla="*/ 12 w 20"/>
                <a:gd name="T63" fmla="*/ 20 h 20"/>
                <a:gd name="T64" fmla="*/ 9 w 20"/>
                <a:gd name="T65" fmla="*/ 2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7" y="20"/>
                  </a:moveTo>
                  <a:lnTo>
                    <a:pt x="6" y="20"/>
                  </a:lnTo>
                  <a:lnTo>
                    <a:pt x="5" y="19"/>
                  </a:lnTo>
                  <a:lnTo>
                    <a:pt x="4" y="18"/>
                  </a:lnTo>
                  <a:lnTo>
                    <a:pt x="3" y="18"/>
                  </a:lnTo>
                  <a:lnTo>
                    <a:pt x="3" y="17"/>
                  </a:lnTo>
                  <a:lnTo>
                    <a:pt x="2" y="16"/>
                  </a:lnTo>
                  <a:lnTo>
                    <a:pt x="1" y="16"/>
                  </a:lnTo>
                  <a:lnTo>
                    <a:pt x="1" y="15"/>
                  </a:lnTo>
                  <a:lnTo>
                    <a:pt x="1" y="14"/>
                  </a:lnTo>
                  <a:lnTo>
                    <a:pt x="0" y="13"/>
                  </a:lnTo>
                  <a:lnTo>
                    <a:pt x="0" y="12"/>
                  </a:lnTo>
                  <a:lnTo>
                    <a:pt x="0" y="11"/>
                  </a:lnTo>
                  <a:lnTo>
                    <a:pt x="0" y="10"/>
                  </a:lnTo>
                  <a:lnTo>
                    <a:pt x="0" y="9"/>
                  </a:lnTo>
                  <a:lnTo>
                    <a:pt x="0" y="8"/>
                  </a:lnTo>
                  <a:lnTo>
                    <a:pt x="0" y="7"/>
                  </a:lnTo>
                  <a:lnTo>
                    <a:pt x="0" y="6"/>
                  </a:lnTo>
                  <a:lnTo>
                    <a:pt x="1" y="5"/>
                  </a:lnTo>
                  <a:lnTo>
                    <a:pt x="1" y="4"/>
                  </a:lnTo>
                  <a:lnTo>
                    <a:pt x="2" y="4"/>
                  </a:lnTo>
                  <a:lnTo>
                    <a:pt x="3" y="3"/>
                  </a:lnTo>
                  <a:lnTo>
                    <a:pt x="4" y="2"/>
                  </a:lnTo>
                  <a:lnTo>
                    <a:pt x="5" y="2"/>
                  </a:lnTo>
                  <a:lnTo>
                    <a:pt x="6" y="1"/>
                  </a:lnTo>
                  <a:lnTo>
                    <a:pt x="7" y="1"/>
                  </a:lnTo>
                  <a:lnTo>
                    <a:pt x="8" y="0"/>
                  </a:lnTo>
                  <a:lnTo>
                    <a:pt x="9" y="0"/>
                  </a:lnTo>
                  <a:lnTo>
                    <a:pt x="10" y="0"/>
                  </a:lnTo>
                  <a:lnTo>
                    <a:pt x="12" y="0"/>
                  </a:lnTo>
                  <a:lnTo>
                    <a:pt x="14" y="0"/>
                  </a:lnTo>
                  <a:lnTo>
                    <a:pt x="15" y="1"/>
                  </a:lnTo>
                  <a:lnTo>
                    <a:pt x="16" y="1"/>
                  </a:lnTo>
                  <a:lnTo>
                    <a:pt x="17" y="2"/>
                  </a:lnTo>
                  <a:lnTo>
                    <a:pt x="18" y="2"/>
                  </a:lnTo>
                  <a:lnTo>
                    <a:pt x="18" y="3"/>
                  </a:lnTo>
                  <a:lnTo>
                    <a:pt x="19" y="4"/>
                  </a:lnTo>
                  <a:lnTo>
                    <a:pt x="20" y="5"/>
                  </a:lnTo>
                  <a:lnTo>
                    <a:pt x="20" y="6"/>
                  </a:lnTo>
                  <a:lnTo>
                    <a:pt x="20" y="8"/>
                  </a:lnTo>
                  <a:lnTo>
                    <a:pt x="20" y="9"/>
                  </a:lnTo>
                  <a:lnTo>
                    <a:pt x="20" y="10"/>
                  </a:lnTo>
                  <a:lnTo>
                    <a:pt x="20" y="12"/>
                  </a:lnTo>
                  <a:lnTo>
                    <a:pt x="20" y="13"/>
                  </a:lnTo>
                  <a:lnTo>
                    <a:pt x="20" y="15"/>
                  </a:lnTo>
                  <a:lnTo>
                    <a:pt x="20" y="16"/>
                  </a:lnTo>
                  <a:lnTo>
                    <a:pt x="19" y="16"/>
                  </a:lnTo>
                  <a:lnTo>
                    <a:pt x="18" y="17"/>
                  </a:lnTo>
                  <a:lnTo>
                    <a:pt x="17" y="18"/>
                  </a:lnTo>
                  <a:lnTo>
                    <a:pt x="16" y="18"/>
                  </a:lnTo>
                  <a:lnTo>
                    <a:pt x="15" y="19"/>
                  </a:lnTo>
                  <a:lnTo>
                    <a:pt x="14" y="19"/>
                  </a:lnTo>
                  <a:lnTo>
                    <a:pt x="13" y="19"/>
                  </a:lnTo>
                  <a:lnTo>
                    <a:pt x="13" y="20"/>
                  </a:lnTo>
                  <a:lnTo>
                    <a:pt x="12" y="20"/>
                  </a:lnTo>
                  <a:lnTo>
                    <a:pt x="11" y="20"/>
                  </a:lnTo>
                  <a:lnTo>
                    <a:pt x="9" y="20"/>
                  </a:lnTo>
                  <a:lnTo>
                    <a:pt x="7" y="20"/>
                  </a:lnTo>
                  <a:close/>
                </a:path>
              </a:pathLst>
            </a:custGeom>
            <a:solidFill>
              <a:srgbClr val="F8C400"/>
            </a:solidFill>
            <a:ln w="9525">
              <a:noFill/>
              <a:round/>
              <a:headEnd/>
              <a:tailEnd/>
            </a:ln>
          </p:spPr>
          <p:txBody>
            <a:bodyPr/>
            <a:lstStyle/>
            <a:p>
              <a:endParaRPr lang="en-US"/>
            </a:p>
          </p:txBody>
        </p:sp>
        <p:sp>
          <p:nvSpPr>
            <p:cNvPr id="26798" name="Freeform 582"/>
            <p:cNvSpPr>
              <a:spLocks/>
            </p:cNvSpPr>
            <p:nvPr/>
          </p:nvSpPr>
          <p:spPr bwMode="auto">
            <a:xfrm>
              <a:off x="789" y="756"/>
              <a:ext cx="21" cy="20"/>
            </a:xfrm>
            <a:custGeom>
              <a:avLst/>
              <a:gdLst>
                <a:gd name="T0" fmla="*/ 7 w 21"/>
                <a:gd name="T1" fmla="*/ 20 h 20"/>
                <a:gd name="T2" fmla="*/ 5 w 21"/>
                <a:gd name="T3" fmla="*/ 19 h 20"/>
                <a:gd name="T4" fmla="*/ 3 w 21"/>
                <a:gd name="T5" fmla="*/ 18 h 20"/>
                <a:gd name="T6" fmla="*/ 2 w 21"/>
                <a:gd name="T7" fmla="*/ 17 h 20"/>
                <a:gd name="T8" fmla="*/ 1 w 21"/>
                <a:gd name="T9" fmla="*/ 15 h 20"/>
                <a:gd name="T10" fmla="*/ 1 w 21"/>
                <a:gd name="T11" fmla="*/ 14 h 20"/>
                <a:gd name="T12" fmla="*/ 0 w 21"/>
                <a:gd name="T13" fmla="*/ 13 h 20"/>
                <a:gd name="T14" fmla="*/ 0 w 21"/>
                <a:gd name="T15" fmla="*/ 11 h 20"/>
                <a:gd name="T16" fmla="*/ 0 w 21"/>
                <a:gd name="T17" fmla="*/ 10 h 20"/>
                <a:gd name="T18" fmla="*/ 0 w 21"/>
                <a:gd name="T19" fmla="*/ 9 h 20"/>
                <a:gd name="T20" fmla="*/ 1 w 21"/>
                <a:gd name="T21" fmla="*/ 7 h 20"/>
                <a:gd name="T22" fmla="*/ 1 w 21"/>
                <a:gd name="T23" fmla="*/ 6 h 20"/>
                <a:gd name="T24" fmla="*/ 2 w 21"/>
                <a:gd name="T25" fmla="*/ 5 h 20"/>
                <a:gd name="T26" fmla="*/ 4 w 21"/>
                <a:gd name="T27" fmla="*/ 3 h 20"/>
                <a:gd name="T28" fmla="*/ 5 w 21"/>
                <a:gd name="T29" fmla="*/ 2 h 20"/>
                <a:gd name="T30" fmla="*/ 7 w 21"/>
                <a:gd name="T31" fmla="*/ 1 h 20"/>
                <a:gd name="T32" fmla="*/ 9 w 21"/>
                <a:gd name="T33" fmla="*/ 0 h 20"/>
                <a:gd name="T34" fmla="*/ 12 w 21"/>
                <a:gd name="T35" fmla="*/ 0 h 20"/>
                <a:gd name="T36" fmla="*/ 14 w 21"/>
                <a:gd name="T37" fmla="*/ 0 h 20"/>
                <a:gd name="T38" fmla="*/ 16 w 21"/>
                <a:gd name="T39" fmla="*/ 1 h 20"/>
                <a:gd name="T40" fmla="*/ 17 w 21"/>
                <a:gd name="T41" fmla="*/ 1 h 20"/>
                <a:gd name="T42" fmla="*/ 19 w 21"/>
                <a:gd name="T43" fmla="*/ 2 h 20"/>
                <a:gd name="T44" fmla="*/ 20 w 21"/>
                <a:gd name="T45" fmla="*/ 4 h 20"/>
                <a:gd name="T46" fmla="*/ 21 w 21"/>
                <a:gd name="T47" fmla="*/ 6 h 20"/>
                <a:gd name="T48" fmla="*/ 21 w 21"/>
                <a:gd name="T49" fmla="*/ 10 h 20"/>
                <a:gd name="T50" fmla="*/ 21 w 21"/>
                <a:gd name="T51" fmla="*/ 12 h 20"/>
                <a:gd name="T52" fmla="*/ 21 w 21"/>
                <a:gd name="T53" fmla="*/ 13 h 20"/>
                <a:gd name="T54" fmla="*/ 20 w 21"/>
                <a:gd name="T55" fmla="*/ 15 h 20"/>
                <a:gd name="T56" fmla="*/ 19 w 21"/>
                <a:gd name="T57" fmla="*/ 16 h 20"/>
                <a:gd name="T58" fmla="*/ 19 w 21"/>
                <a:gd name="T59" fmla="*/ 17 h 20"/>
                <a:gd name="T60" fmla="*/ 18 w 21"/>
                <a:gd name="T61" fmla="*/ 17 h 20"/>
                <a:gd name="T62" fmla="*/ 17 w 21"/>
                <a:gd name="T63" fmla="*/ 18 h 20"/>
                <a:gd name="T64" fmla="*/ 15 w 21"/>
                <a:gd name="T65" fmla="*/ 19 h 20"/>
                <a:gd name="T66" fmla="*/ 13 w 21"/>
                <a:gd name="T67" fmla="*/ 19 h 20"/>
                <a:gd name="T68" fmla="*/ 10 w 21"/>
                <a:gd name="T69" fmla="*/ 20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20"/>
                <a:gd name="T107" fmla="*/ 21 w 21"/>
                <a:gd name="T108" fmla="*/ 20 h 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20">
                  <a:moveTo>
                    <a:pt x="7" y="20"/>
                  </a:moveTo>
                  <a:lnTo>
                    <a:pt x="7" y="20"/>
                  </a:lnTo>
                  <a:lnTo>
                    <a:pt x="6" y="19"/>
                  </a:lnTo>
                  <a:lnTo>
                    <a:pt x="5" y="19"/>
                  </a:lnTo>
                  <a:lnTo>
                    <a:pt x="4" y="18"/>
                  </a:lnTo>
                  <a:lnTo>
                    <a:pt x="3" y="18"/>
                  </a:lnTo>
                  <a:lnTo>
                    <a:pt x="3" y="17"/>
                  </a:lnTo>
                  <a:lnTo>
                    <a:pt x="2" y="17"/>
                  </a:lnTo>
                  <a:lnTo>
                    <a:pt x="2" y="16"/>
                  </a:lnTo>
                  <a:lnTo>
                    <a:pt x="1" y="15"/>
                  </a:lnTo>
                  <a:lnTo>
                    <a:pt x="1" y="14"/>
                  </a:lnTo>
                  <a:lnTo>
                    <a:pt x="0" y="14"/>
                  </a:lnTo>
                  <a:lnTo>
                    <a:pt x="0" y="13"/>
                  </a:lnTo>
                  <a:lnTo>
                    <a:pt x="0" y="12"/>
                  </a:lnTo>
                  <a:lnTo>
                    <a:pt x="0" y="11"/>
                  </a:lnTo>
                  <a:lnTo>
                    <a:pt x="0" y="10"/>
                  </a:lnTo>
                  <a:lnTo>
                    <a:pt x="0" y="9"/>
                  </a:lnTo>
                  <a:lnTo>
                    <a:pt x="0" y="8"/>
                  </a:lnTo>
                  <a:lnTo>
                    <a:pt x="1" y="7"/>
                  </a:lnTo>
                  <a:lnTo>
                    <a:pt x="1" y="6"/>
                  </a:lnTo>
                  <a:lnTo>
                    <a:pt x="2" y="5"/>
                  </a:lnTo>
                  <a:lnTo>
                    <a:pt x="3" y="4"/>
                  </a:lnTo>
                  <a:lnTo>
                    <a:pt x="4" y="3"/>
                  </a:lnTo>
                  <a:lnTo>
                    <a:pt x="5" y="2"/>
                  </a:lnTo>
                  <a:lnTo>
                    <a:pt x="6" y="1"/>
                  </a:lnTo>
                  <a:lnTo>
                    <a:pt x="7" y="1"/>
                  </a:lnTo>
                  <a:lnTo>
                    <a:pt x="7" y="0"/>
                  </a:lnTo>
                  <a:lnTo>
                    <a:pt x="9" y="0"/>
                  </a:lnTo>
                  <a:lnTo>
                    <a:pt x="11" y="0"/>
                  </a:lnTo>
                  <a:lnTo>
                    <a:pt x="12" y="0"/>
                  </a:lnTo>
                  <a:lnTo>
                    <a:pt x="13" y="0"/>
                  </a:lnTo>
                  <a:lnTo>
                    <a:pt x="14" y="0"/>
                  </a:lnTo>
                  <a:lnTo>
                    <a:pt x="15" y="1"/>
                  </a:lnTo>
                  <a:lnTo>
                    <a:pt x="16" y="1"/>
                  </a:lnTo>
                  <a:lnTo>
                    <a:pt x="17" y="1"/>
                  </a:lnTo>
                  <a:lnTo>
                    <a:pt x="18" y="2"/>
                  </a:lnTo>
                  <a:lnTo>
                    <a:pt x="19" y="2"/>
                  </a:lnTo>
                  <a:lnTo>
                    <a:pt x="19" y="3"/>
                  </a:lnTo>
                  <a:lnTo>
                    <a:pt x="20" y="4"/>
                  </a:lnTo>
                  <a:lnTo>
                    <a:pt x="21" y="4"/>
                  </a:lnTo>
                  <a:lnTo>
                    <a:pt x="21" y="6"/>
                  </a:lnTo>
                  <a:lnTo>
                    <a:pt x="21" y="8"/>
                  </a:lnTo>
                  <a:lnTo>
                    <a:pt x="21" y="10"/>
                  </a:lnTo>
                  <a:lnTo>
                    <a:pt x="21" y="11"/>
                  </a:lnTo>
                  <a:lnTo>
                    <a:pt x="21" y="12"/>
                  </a:lnTo>
                  <a:lnTo>
                    <a:pt x="21" y="13"/>
                  </a:lnTo>
                  <a:lnTo>
                    <a:pt x="20" y="14"/>
                  </a:lnTo>
                  <a:lnTo>
                    <a:pt x="20" y="15"/>
                  </a:lnTo>
                  <a:lnTo>
                    <a:pt x="19" y="16"/>
                  </a:lnTo>
                  <a:lnTo>
                    <a:pt x="19" y="17"/>
                  </a:lnTo>
                  <a:lnTo>
                    <a:pt x="18" y="17"/>
                  </a:lnTo>
                  <a:lnTo>
                    <a:pt x="17" y="18"/>
                  </a:lnTo>
                  <a:lnTo>
                    <a:pt x="16" y="18"/>
                  </a:lnTo>
                  <a:lnTo>
                    <a:pt x="15" y="19"/>
                  </a:lnTo>
                  <a:lnTo>
                    <a:pt x="13" y="19"/>
                  </a:lnTo>
                  <a:lnTo>
                    <a:pt x="11" y="20"/>
                  </a:lnTo>
                  <a:lnTo>
                    <a:pt x="10" y="20"/>
                  </a:lnTo>
                  <a:lnTo>
                    <a:pt x="7" y="20"/>
                  </a:lnTo>
                  <a:close/>
                </a:path>
              </a:pathLst>
            </a:custGeom>
            <a:solidFill>
              <a:srgbClr val="F8C400"/>
            </a:solidFill>
            <a:ln w="9525">
              <a:noFill/>
              <a:round/>
              <a:headEnd/>
              <a:tailEnd/>
            </a:ln>
          </p:spPr>
          <p:txBody>
            <a:bodyPr/>
            <a:lstStyle/>
            <a:p>
              <a:endParaRPr lang="en-US"/>
            </a:p>
          </p:txBody>
        </p:sp>
        <p:sp>
          <p:nvSpPr>
            <p:cNvPr id="26799" name="Freeform 583"/>
            <p:cNvSpPr>
              <a:spLocks/>
            </p:cNvSpPr>
            <p:nvPr/>
          </p:nvSpPr>
          <p:spPr bwMode="auto">
            <a:xfrm>
              <a:off x="1139" y="755"/>
              <a:ext cx="22" cy="21"/>
            </a:xfrm>
            <a:custGeom>
              <a:avLst/>
              <a:gdLst>
                <a:gd name="T0" fmla="*/ 6 w 22"/>
                <a:gd name="T1" fmla="*/ 20 h 21"/>
                <a:gd name="T2" fmla="*/ 3 w 22"/>
                <a:gd name="T3" fmla="*/ 18 h 21"/>
                <a:gd name="T4" fmla="*/ 1 w 22"/>
                <a:gd name="T5" fmla="*/ 16 h 21"/>
                <a:gd name="T6" fmla="*/ 1 w 22"/>
                <a:gd name="T7" fmla="*/ 14 h 21"/>
                <a:gd name="T8" fmla="*/ 0 w 22"/>
                <a:gd name="T9" fmla="*/ 13 h 21"/>
                <a:gd name="T10" fmla="*/ 0 w 22"/>
                <a:gd name="T11" fmla="*/ 12 h 21"/>
                <a:gd name="T12" fmla="*/ 0 w 22"/>
                <a:gd name="T13" fmla="*/ 9 h 21"/>
                <a:gd name="T14" fmla="*/ 1 w 22"/>
                <a:gd name="T15" fmla="*/ 7 h 21"/>
                <a:gd name="T16" fmla="*/ 2 w 22"/>
                <a:gd name="T17" fmla="*/ 4 h 21"/>
                <a:gd name="T18" fmla="*/ 4 w 22"/>
                <a:gd name="T19" fmla="*/ 2 h 21"/>
                <a:gd name="T20" fmla="*/ 5 w 22"/>
                <a:gd name="T21" fmla="*/ 2 h 21"/>
                <a:gd name="T22" fmla="*/ 6 w 22"/>
                <a:gd name="T23" fmla="*/ 1 h 21"/>
                <a:gd name="T24" fmla="*/ 7 w 22"/>
                <a:gd name="T25" fmla="*/ 0 h 21"/>
                <a:gd name="T26" fmla="*/ 9 w 22"/>
                <a:gd name="T27" fmla="*/ 0 h 21"/>
                <a:gd name="T28" fmla="*/ 10 w 22"/>
                <a:gd name="T29" fmla="*/ 0 h 21"/>
                <a:gd name="T30" fmla="*/ 13 w 22"/>
                <a:gd name="T31" fmla="*/ 0 h 21"/>
                <a:gd name="T32" fmla="*/ 16 w 22"/>
                <a:gd name="T33" fmla="*/ 1 h 21"/>
                <a:gd name="T34" fmla="*/ 18 w 22"/>
                <a:gd name="T35" fmla="*/ 2 h 21"/>
                <a:gd name="T36" fmla="*/ 20 w 22"/>
                <a:gd name="T37" fmla="*/ 4 h 21"/>
                <a:gd name="T38" fmla="*/ 21 w 22"/>
                <a:gd name="T39" fmla="*/ 6 h 21"/>
                <a:gd name="T40" fmla="*/ 21 w 22"/>
                <a:gd name="T41" fmla="*/ 8 h 21"/>
                <a:gd name="T42" fmla="*/ 22 w 22"/>
                <a:gd name="T43" fmla="*/ 9 h 21"/>
                <a:gd name="T44" fmla="*/ 22 w 22"/>
                <a:gd name="T45" fmla="*/ 11 h 21"/>
                <a:gd name="T46" fmla="*/ 21 w 22"/>
                <a:gd name="T47" fmla="*/ 12 h 21"/>
                <a:gd name="T48" fmla="*/ 21 w 22"/>
                <a:gd name="T49" fmla="*/ 13 h 21"/>
                <a:gd name="T50" fmla="*/ 20 w 22"/>
                <a:gd name="T51" fmla="*/ 15 h 21"/>
                <a:gd name="T52" fmla="*/ 19 w 22"/>
                <a:gd name="T53" fmla="*/ 16 h 21"/>
                <a:gd name="T54" fmla="*/ 18 w 22"/>
                <a:gd name="T55" fmla="*/ 17 h 21"/>
                <a:gd name="T56" fmla="*/ 16 w 22"/>
                <a:gd name="T57" fmla="*/ 18 h 21"/>
                <a:gd name="T58" fmla="*/ 15 w 22"/>
                <a:gd name="T59" fmla="*/ 19 h 21"/>
                <a:gd name="T60" fmla="*/ 13 w 22"/>
                <a:gd name="T61" fmla="*/ 20 h 21"/>
                <a:gd name="T62" fmla="*/ 11 w 22"/>
                <a:gd name="T63" fmla="*/ 20 h 21"/>
                <a:gd name="T64" fmla="*/ 8 w 22"/>
                <a:gd name="T65" fmla="*/ 2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1"/>
                <a:gd name="T101" fmla="*/ 22 w 22"/>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1">
                  <a:moveTo>
                    <a:pt x="7" y="21"/>
                  </a:moveTo>
                  <a:lnTo>
                    <a:pt x="6" y="20"/>
                  </a:lnTo>
                  <a:lnTo>
                    <a:pt x="4" y="19"/>
                  </a:lnTo>
                  <a:lnTo>
                    <a:pt x="3" y="18"/>
                  </a:lnTo>
                  <a:lnTo>
                    <a:pt x="2" y="17"/>
                  </a:lnTo>
                  <a:lnTo>
                    <a:pt x="1" y="16"/>
                  </a:lnTo>
                  <a:lnTo>
                    <a:pt x="1" y="15"/>
                  </a:lnTo>
                  <a:lnTo>
                    <a:pt x="1" y="14"/>
                  </a:lnTo>
                  <a:lnTo>
                    <a:pt x="0" y="14"/>
                  </a:lnTo>
                  <a:lnTo>
                    <a:pt x="0" y="13"/>
                  </a:lnTo>
                  <a:lnTo>
                    <a:pt x="0" y="12"/>
                  </a:lnTo>
                  <a:lnTo>
                    <a:pt x="0" y="11"/>
                  </a:lnTo>
                  <a:lnTo>
                    <a:pt x="0" y="9"/>
                  </a:lnTo>
                  <a:lnTo>
                    <a:pt x="0" y="8"/>
                  </a:lnTo>
                  <a:lnTo>
                    <a:pt x="1" y="7"/>
                  </a:lnTo>
                  <a:lnTo>
                    <a:pt x="2" y="6"/>
                  </a:lnTo>
                  <a:lnTo>
                    <a:pt x="2" y="4"/>
                  </a:lnTo>
                  <a:lnTo>
                    <a:pt x="3" y="3"/>
                  </a:lnTo>
                  <a:lnTo>
                    <a:pt x="4" y="2"/>
                  </a:lnTo>
                  <a:lnTo>
                    <a:pt x="5" y="2"/>
                  </a:lnTo>
                  <a:lnTo>
                    <a:pt x="5" y="1"/>
                  </a:lnTo>
                  <a:lnTo>
                    <a:pt x="6" y="1"/>
                  </a:lnTo>
                  <a:lnTo>
                    <a:pt x="6" y="0"/>
                  </a:lnTo>
                  <a:lnTo>
                    <a:pt x="7" y="0"/>
                  </a:lnTo>
                  <a:lnTo>
                    <a:pt x="8" y="0"/>
                  </a:lnTo>
                  <a:lnTo>
                    <a:pt x="9" y="0"/>
                  </a:lnTo>
                  <a:lnTo>
                    <a:pt x="10" y="0"/>
                  </a:lnTo>
                  <a:lnTo>
                    <a:pt x="11" y="0"/>
                  </a:lnTo>
                  <a:lnTo>
                    <a:pt x="13" y="0"/>
                  </a:lnTo>
                  <a:lnTo>
                    <a:pt x="14" y="0"/>
                  </a:lnTo>
                  <a:lnTo>
                    <a:pt x="16" y="1"/>
                  </a:lnTo>
                  <a:lnTo>
                    <a:pt x="18" y="1"/>
                  </a:lnTo>
                  <a:lnTo>
                    <a:pt x="18" y="2"/>
                  </a:lnTo>
                  <a:lnTo>
                    <a:pt x="19" y="3"/>
                  </a:lnTo>
                  <a:lnTo>
                    <a:pt x="20" y="4"/>
                  </a:lnTo>
                  <a:lnTo>
                    <a:pt x="20" y="5"/>
                  </a:lnTo>
                  <a:lnTo>
                    <a:pt x="21" y="6"/>
                  </a:lnTo>
                  <a:lnTo>
                    <a:pt x="21" y="7"/>
                  </a:lnTo>
                  <a:lnTo>
                    <a:pt x="21" y="8"/>
                  </a:lnTo>
                  <a:lnTo>
                    <a:pt x="22" y="9"/>
                  </a:lnTo>
                  <a:lnTo>
                    <a:pt x="22" y="10"/>
                  </a:lnTo>
                  <a:lnTo>
                    <a:pt x="22" y="11"/>
                  </a:lnTo>
                  <a:lnTo>
                    <a:pt x="21" y="12"/>
                  </a:lnTo>
                  <a:lnTo>
                    <a:pt x="21" y="13"/>
                  </a:lnTo>
                  <a:lnTo>
                    <a:pt x="20" y="14"/>
                  </a:lnTo>
                  <a:lnTo>
                    <a:pt x="20" y="15"/>
                  </a:lnTo>
                  <a:lnTo>
                    <a:pt x="19" y="16"/>
                  </a:lnTo>
                  <a:lnTo>
                    <a:pt x="18" y="16"/>
                  </a:lnTo>
                  <a:lnTo>
                    <a:pt x="18" y="17"/>
                  </a:lnTo>
                  <a:lnTo>
                    <a:pt x="17" y="17"/>
                  </a:lnTo>
                  <a:lnTo>
                    <a:pt x="16" y="18"/>
                  </a:lnTo>
                  <a:lnTo>
                    <a:pt x="15" y="18"/>
                  </a:lnTo>
                  <a:lnTo>
                    <a:pt x="15" y="19"/>
                  </a:lnTo>
                  <a:lnTo>
                    <a:pt x="14" y="19"/>
                  </a:lnTo>
                  <a:lnTo>
                    <a:pt x="13" y="20"/>
                  </a:lnTo>
                  <a:lnTo>
                    <a:pt x="12" y="20"/>
                  </a:lnTo>
                  <a:lnTo>
                    <a:pt x="11" y="20"/>
                  </a:lnTo>
                  <a:lnTo>
                    <a:pt x="10" y="20"/>
                  </a:lnTo>
                  <a:lnTo>
                    <a:pt x="8" y="20"/>
                  </a:lnTo>
                  <a:lnTo>
                    <a:pt x="7" y="21"/>
                  </a:lnTo>
                  <a:close/>
                </a:path>
              </a:pathLst>
            </a:custGeom>
            <a:solidFill>
              <a:srgbClr val="F8C400"/>
            </a:solidFill>
            <a:ln w="9525">
              <a:noFill/>
              <a:round/>
              <a:headEnd/>
              <a:tailEnd/>
            </a:ln>
          </p:spPr>
          <p:txBody>
            <a:bodyPr/>
            <a:lstStyle/>
            <a:p>
              <a:endParaRPr lang="en-US"/>
            </a:p>
          </p:txBody>
        </p:sp>
        <p:sp>
          <p:nvSpPr>
            <p:cNvPr id="26800" name="Freeform 584"/>
            <p:cNvSpPr>
              <a:spLocks/>
            </p:cNvSpPr>
            <p:nvPr/>
          </p:nvSpPr>
          <p:spPr bwMode="auto">
            <a:xfrm>
              <a:off x="816" y="749"/>
              <a:ext cx="22" cy="20"/>
            </a:xfrm>
            <a:custGeom>
              <a:avLst/>
              <a:gdLst>
                <a:gd name="T0" fmla="*/ 7 w 22"/>
                <a:gd name="T1" fmla="*/ 19 h 20"/>
                <a:gd name="T2" fmla="*/ 4 w 22"/>
                <a:gd name="T3" fmla="*/ 18 h 20"/>
                <a:gd name="T4" fmla="*/ 3 w 22"/>
                <a:gd name="T5" fmla="*/ 16 h 20"/>
                <a:gd name="T6" fmla="*/ 2 w 22"/>
                <a:gd name="T7" fmla="*/ 15 h 20"/>
                <a:gd name="T8" fmla="*/ 1 w 22"/>
                <a:gd name="T9" fmla="*/ 14 h 20"/>
                <a:gd name="T10" fmla="*/ 1 w 22"/>
                <a:gd name="T11" fmla="*/ 13 h 20"/>
                <a:gd name="T12" fmla="*/ 0 w 22"/>
                <a:gd name="T13" fmla="*/ 12 h 20"/>
                <a:gd name="T14" fmla="*/ 0 w 22"/>
                <a:gd name="T15" fmla="*/ 11 h 20"/>
                <a:gd name="T16" fmla="*/ 0 w 22"/>
                <a:gd name="T17" fmla="*/ 9 h 20"/>
                <a:gd name="T18" fmla="*/ 1 w 22"/>
                <a:gd name="T19" fmla="*/ 7 h 20"/>
                <a:gd name="T20" fmla="*/ 2 w 22"/>
                <a:gd name="T21" fmla="*/ 4 h 20"/>
                <a:gd name="T22" fmla="*/ 4 w 22"/>
                <a:gd name="T23" fmla="*/ 2 h 20"/>
                <a:gd name="T24" fmla="*/ 4 w 22"/>
                <a:gd name="T25" fmla="*/ 2 h 20"/>
                <a:gd name="T26" fmla="*/ 5 w 22"/>
                <a:gd name="T27" fmla="*/ 2 h 20"/>
                <a:gd name="T28" fmla="*/ 5 w 22"/>
                <a:gd name="T29" fmla="*/ 1 h 20"/>
                <a:gd name="T30" fmla="*/ 6 w 22"/>
                <a:gd name="T31" fmla="*/ 0 h 20"/>
                <a:gd name="T32" fmla="*/ 9 w 22"/>
                <a:gd name="T33" fmla="*/ 0 h 20"/>
                <a:gd name="T34" fmla="*/ 13 w 22"/>
                <a:gd name="T35" fmla="*/ 0 h 20"/>
                <a:gd name="T36" fmla="*/ 15 w 22"/>
                <a:gd name="T37" fmla="*/ 0 h 20"/>
                <a:gd name="T38" fmla="*/ 17 w 22"/>
                <a:gd name="T39" fmla="*/ 1 h 20"/>
                <a:gd name="T40" fmla="*/ 18 w 22"/>
                <a:gd name="T41" fmla="*/ 1 h 20"/>
                <a:gd name="T42" fmla="*/ 20 w 22"/>
                <a:gd name="T43" fmla="*/ 3 h 20"/>
                <a:gd name="T44" fmla="*/ 21 w 22"/>
                <a:gd name="T45" fmla="*/ 5 h 20"/>
                <a:gd name="T46" fmla="*/ 22 w 22"/>
                <a:gd name="T47" fmla="*/ 7 h 20"/>
                <a:gd name="T48" fmla="*/ 21 w 22"/>
                <a:gd name="T49" fmla="*/ 10 h 20"/>
                <a:gd name="T50" fmla="*/ 21 w 22"/>
                <a:gd name="T51" fmla="*/ 13 h 20"/>
                <a:gd name="T52" fmla="*/ 21 w 22"/>
                <a:gd name="T53" fmla="*/ 14 h 20"/>
                <a:gd name="T54" fmla="*/ 20 w 22"/>
                <a:gd name="T55" fmla="*/ 16 h 20"/>
                <a:gd name="T56" fmla="*/ 19 w 22"/>
                <a:gd name="T57" fmla="*/ 17 h 20"/>
                <a:gd name="T58" fmla="*/ 18 w 22"/>
                <a:gd name="T59" fmla="*/ 17 h 20"/>
                <a:gd name="T60" fmla="*/ 15 w 22"/>
                <a:gd name="T61" fmla="*/ 19 h 20"/>
                <a:gd name="T62" fmla="*/ 11 w 22"/>
                <a:gd name="T63" fmla="*/ 2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0"/>
                <a:gd name="T98" fmla="*/ 22 w 22"/>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0">
                  <a:moveTo>
                    <a:pt x="9" y="20"/>
                  </a:moveTo>
                  <a:lnTo>
                    <a:pt x="7" y="19"/>
                  </a:lnTo>
                  <a:lnTo>
                    <a:pt x="6" y="18"/>
                  </a:lnTo>
                  <a:lnTo>
                    <a:pt x="4" y="18"/>
                  </a:lnTo>
                  <a:lnTo>
                    <a:pt x="3" y="17"/>
                  </a:lnTo>
                  <a:lnTo>
                    <a:pt x="3" y="16"/>
                  </a:lnTo>
                  <a:lnTo>
                    <a:pt x="2" y="16"/>
                  </a:lnTo>
                  <a:lnTo>
                    <a:pt x="2" y="15"/>
                  </a:lnTo>
                  <a:lnTo>
                    <a:pt x="1" y="15"/>
                  </a:lnTo>
                  <a:lnTo>
                    <a:pt x="1" y="14"/>
                  </a:lnTo>
                  <a:lnTo>
                    <a:pt x="1" y="13"/>
                  </a:lnTo>
                  <a:lnTo>
                    <a:pt x="0" y="12"/>
                  </a:lnTo>
                  <a:lnTo>
                    <a:pt x="0" y="11"/>
                  </a:lnTo>
                  <a:lnTo>
                    <a:pt x="0" y="10"/>
                  </a:lnTo>
                  <a:lnTo>
                    <a:pt x="0" y="9"/>
                  </a:lnTo>
                  <a:lnTo>
                    <a:pt x="1" y="8"/>
                  </a:lnTo>
                  <a:lnTo>
                    <a:pt x="1" y="7"/>
                  </a:lnTo>
                  <a:lnTo>
                    <a:pt x="2" y="5"/>
                  </a:lnTo>
                  <a:lnTo>
                    <a:pt x="2" y="4"/>
                  </a:lnTo>
                  <a:lnTo>
                    <a:pt x="3" y="2"/>
                  </a:lnTo>
                  <a:lnTo>
                    <a:pt x="4" y="2"/>
                  </a:lnTo>
                  <a:lnTo>
                    <a:pt x="5" y="2"/>
                  </a:lnTo>
                  <a:lnTo>
                    <a:pt x="5" y="1"/>
                  </a:lnTo>
                  <a:lnTo>
                    <a:pt x="6" y="1"/>
                  </a:lnTo>
                  <a:lnTo>
                    <a:pt x="6" y="0"/>
                  </a:lnTo>
                  <a:lnTo>
                    <a:pt x="7" y="0"/>
                  </a:lnTo>
                  <a:lnTo>
                    <a:pt x="9" y="0"/>
                  </a:lnTo>
                  <a:lnTo>
                    <a:pt x="12" y="0"/>
                  </a:lnTo>
                  <a:lnTo>
                    <a:pt x="13" y="0"/>
                  </a:lnTo>
                  <a:lnTo>
                    <a:pt x="14" y="0"/>
                  </a:lnTo>
                  <a:lnTo>
                    <a:pt x="15" y="0"/>
                  </a:lnTo>
                  <a:lnTo>
                    <a:pt x="16" y="0"/>
                  </a:lnTo>
                  <a:lnTo>
                    <a:pt x="17" y="1"/>
                  </a:lnTo>
                  <a:lnTo>
                    <a:pt x="18" y="1"/>
                  </a:lnTo>
                  <a:lnTo>
                    <a:pt x="19" y="2"/>
                  </a:lnTo>
                  <a:lnTo>
                    <a:pt x="20" y="3"/>
                  </a:lnTo>
                  <a:lnTo>
                    <a:pt x="20" y="4"/>
                  </a:lnTo>
                  <a:lnTo>
                    <a:pt x="21" y="5"/>
                  </a:lnTo>
                  <a:lnTo>
                    <a:pt x="22" y="6"/>
                  </a:lnTo>
                  <a:lnTo>
                    <a:pt x="22" y="7"/>
                  </a:lnTo>
                  <a:lnTo>
                    <a:pt x="22" y="9"/>
                  </a:lnTo>
                  <a:lnTo>
                    <a:pt x="21" y="10"/>
                  </a:lnTo>
                  <a:lnTo>
                    <a:pt x="21" y="12"/>
                  </a:lnTo>
                  <a:lnTo>
                    <a:pt x="21" y="13"/>
                  </a:lnTo>
                  <a:lnTo>
                    <a:pt x="21" y="14"/>
                  </a:lnTo>
                  <a:lnTo>
                    <a:pt x="20" y="15"/>
                  </a:lnTo>
                  <a:lnTo>
                    <a:pt x="20" y="16"/>
                  </a:lnTo>
                  <a:lnTo>
                    <a:pt x="19" y="16"/>
                  </a:lnTo>
                  <a:lnTo>
                    <a:pt x="19" y="17"/>
                  </a:lnTo>
                  <a:lnTo>
                    <a:pt x="18" y="17"/>
                  </a:lnTo>
                  <a:lnTo>
                    <a:pt x="18" y="18"/>
                  </a:lnTo>
                  <a:lnTo>
                    <a:pt x="15" y="19"/>
                  </a:lnTo>
                  <a:lnTo>
                    <a:pt x="13" y="19"/>
                  </a:lnTo>
                  <a:lnTo>
                    <a:pt x="11" y="20"/>
                  </a:lnTo>
                  <a:lnTo>
                    <a:pt x="9" y="20"/>
                  </a:lnTo>
                  <a:close/>
                </a:path>
              </a:pathLst>
            </a:custGeom>
            <a:solidFill>
              <a:srgbClr val="F8C400"/>
            </a:solidFill>
            <a:ln w="9525">
              <a:noFill/>
              <a:round/>
              <a:headEnd/>
              <a:tailEnd/>
            </a:ln>
          </p:spPr>
          <p:txBody>
            <a:bodyPr/>
            <a:lstStyle/>
            <a:p>
              <a:endParaRPr lang="en-US"/>
            </a:p>
          </p:txBody>
        </p:sp>
        <p:sp>
          <p:nvSpPr>
            <p:cNvPr id="26801" name="Freeform 585"/>
            <p:cNvSpPr>
              <a:spLocks/>
            </p:cNvSpPr>
            <p:nvPr/>
          </p:nvSpPr>
          <p:spPr bwMode="auto">
            <a:xfrm>
              <a:off x="1110" y="747"/>
              <a:ext cx="21" cy="21"/>
            </a:xfrm>
            <a:custGeom>
              <a:avLst/>
              <a:gdLst>
                <a:gd name="T0" fmla="*/ 6 w 21"/>
                <a:gd name="T1" fmla="*/ 20 h 21"/>
                <a:gd name="T2" fmla="*/ 4 w 21"/>
                <a:gd name="T3" fmla="*/ 19 h 21"/>
                <a:gd name="T4" fmla="*/ 3 w 21"/>
                <a:gd name="T5" fmla="*/ 19 h 21"/>
                <a:gd name="T6" fmla="*/ 2 w 21"/>
                <a:gd name="T7" fmla="*/ 18 h 21"/>
                <a:gd name="T8" fmla="*/ 1 w 21"/>
                <a:gd name="T9" fmla="*/ 17 h 21"/>
                <a:gd name="T10" fmla="*/ 0 w 21"/>
                <a:gd name="T11" fmla="*/ 16 h 21"/>
                <a:gd name="T12" fmla="*/ 0 w 21"/>
                <a:gd name="T13" fmla="*/ 15 h 21"/>
                <a:gd name="T14" fmla="*/ 0 w 21"/>
                <a:gd name="T15" fmla="*/ 12 h 21"/>
                <a:gd name="T16" fmla="*/ 0 w 21"/>
                <a:gd name="T17" fmla="*/ 9 h 21"/>
                <a:gd name="T18" fmla="*/ 0 w 21"/>
                <a:gd name="T19" fmla="*/ 7 h 21"/>
                <a:gd name="T20" fmla="*/ 1 w 21"/>
                <a:gd name="T21" fmla="*/ 5 h 21"/>
                <a:gd name="T22" fmla="*/ 2 w 21"/>
                <a:gd name="T23" fmla="*/ 4 h 21"/>
                <a:gd name="T24" fmla="*/ 2 w 21"/>
                <a:gd name="T25" fmla="*/ 4 h 21"/>
                <a:gd name="T26" fmla="*/ 3 w 21"/>
                <a:gd name="T27" fmla="*/ 3 h 21"/>
                <a:gd name="T28" fmla="*/ 4 w 21"/>
                <a:gd name="T29" fmla="*/ 2 h 21"/>
                <a:gd name="T30" fmla="*/ 6 w 21"/>
                <a:gd name="T31" fmla="*/ 1 h 21"/>
                <a:gd name="T32" fmla="*/ 8 w 21"/>
                <a:gd name="T33" fmla="*/ 1 h 21"/>
                <a:gd name="T34" fmla="*/ 9 w 21"/>
                <a:gd name="T35" fmla="*/ 0 h 21"/>
                <a:gd name="T36" fmla="*/ 11 w 21"/>
                <a:gd name="T37" fmla="*/ 0 h 21"/>
                <a:gd name="T38" fmla="*/ 13 w 21"/>
                <a:gd name="T39" fmla="*/ 1 h 21"/>
                <a:gd name="T40" fmla="*/ 16 w 21"/>
                <a:gd name="T41" fmla="*/ 1 h 21"/>
                <a:gd name="T42" fmla="*/ 19 w 21"/>
                <a:gd name="T43" fmla="*/ 3 h 21"/>
                <a:gd name="T44" fmla="*/ 20 w 21"/>
                <a:gd name="T45" fmla="*/ 6 h 21"/>
                <a:gd name="T46" fmla="*/ 21 w 21"/>
                <a:gd name="T47" fmla="*/ 8 h 21"/>
                <a:gd name="T48" fmla="*/ 21 w 21"/>
                <a:gd name="T49" fmla="*/ 11 h 21"/>
                <a:gd name="T50" fmla="*/ 20 w 21"/>
                <a:gd name="T51" fmla="*/ 13 h 21"/>
                <a:gd name="T52" fmla="*/ 20 w 21"/>
                <a:gd name="T53" fmla="*/ 14 h 21"/>
                <a:gd name="T54" fmla="*/ 19 w 21"/>
                <a:gd name="T55" fmla="*/ 16 h 21"/>
                <a:gd name="T56" fmla="*/ 18 w 21"/>
                <a:gd name="T57" fmla="*/ 17 h 21"/>
                <a:gd name="T58" fmla="*/ 15 w 21"/>
                <a:gd name="T59" fmla="*/ 19 h 21"/>
                <a:gd name="T60" fmla="*/ 12 w 21"/>
                <a:gd name="T61" fmla="*/ 20 h 21"/>
                <a:gd name="T62" fmla="*/ 9 w 21"/>
                <a:gd name="T63" fmla="*/ 2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1"/>
                <a:gd name="T98" fmla="*/ 21 w 2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1">
                  <a:moveTo>
                    <a:pt x="7" y="21"/>
                  </a:moveTo>
                  <a:lnTo>
                    <a:pt x="6" y="20"/>
                  </a:lnTo>
                  <a:lnTo>
                    <a:pt x="5" y="19"/>
                  </a:lnTo>
                  <a:lnTo>
                    <a:pt x="4" y="19"/>
                  </a:lnTo>
                  <a:lnTo>
                    <a:pt x="3" y="19"/>
                  </a:lnTo>
                  <a:lnTo>
                    <a:pt x="2" y="18"/>
                  </a:lnTo>
                  <a:lnTo>
                    <a:pt x="1" y="17"/>
                  </a:lnTo>
                  <a:lnTo>
                    <a:pt x="0" y="16"/>
                  </a:lnTo>
                  <a:lnTo>
                    <a:pt x="0" y="15"/>
                  </a:lnTo>
                  <a:lnTo>
                    <a:pt x="0" y="13"/>
                  </a:lnTo>
                  <a:lnTo>
                    <a:pt x="0" y="12"/>
                  </a:lnTo>
                  <a:lnTo>
                    <a:pt x="0" y="10"/>
                  </a:lnTo>
                  <a:lnTo>
                    <a:pt x="0" y="9"/>
                  </a:lnTo>
                  <a:lnTo>
                    <a:pt x="0" y="7"/>
                  </a:lnTo>
                  <a:lnTo>
                    <a:pt x="1" y="6"/>
                  </a:lnTo>
                  <a:lnTo>
                    <a:pt x="1" y="5"/>
                  </a:lnTo>
                  <a:lnTo>
                    <a:pt x="1" y="4"/>
                  </a:lnTo>
                  <a:lnTo>
                    <a:pt x="2" y="4"/>
                  </a:lnTo>
                  <a:lnTo>
                    <a:pt x="3" y="4"/>
                  </a:lnTo>
                  <a:lnTo>
                    <a:pt x="3" y="3"/>
                  </a:lnTo>
                  <a:lnTo>
                    <a:pt x="3" y="2"/>
                  </a:lnTo>
                  <a:lnTo>
                    <a:pt x="4" y="2"/>
                  </a:lnTo>
                  <a:lnTo>
                    <a:pt x="5" y="1"/>
                  </a:lnTo>
                  <a:lnTo>
                    <a:pt x="6" y="1"/>
                  </a:lnTo>
                  <a:lnTo>
                    <a:pt x="7" y="1"/>
                  </a:lnTo>
                  <a:lnTo>
                    <a:pt x="8" y="1"/>
                  </a:lnTo>
                  <a:lnTo>
                    <a:pt x="8" y="0"/>
                  </a:lnTo>
                  <a:lnTo>
                    <a:pt x="9" y="0"/>
                  </a:lnTo>
                  <a:lnTo>
                    <a:pt x="10" y="0"/>
                  </a:lnTo>
                  <a:lnTo>
                    <a:pt x="11" y="0"/>
                  </a:lnTo>
                  <a:lnTo>
                    <a:pt x="12" y="0"/>
                  </a:lnTo>
                  <a:lnTo>
                    <a:pt x="13" y="1"/>
                  </a:lnTo>
                  <a:lnTo>
                    <a:pt x="14" y="1"/>
                  </a:lnTo>
                  <a:lnTo>
                    <a:pt x="16" y="1"/>
                  </a:lnTo>
                  <a:lnTo>
                    <a:pt x="18" y="2"/>
                  </a:lnTo>
                  <a:lnTo>
                    <a:pt x="19" y="3"/>
                  </a:lnTo>
                  <a:lnTo>
                    <a:pt x="19" y="4"/>
                  </a:lnTo>
                  <a:lnTo>
                    <a:pt x="20" y="6"/>
                  </a:lnTo>
                  <a:lnTo>
                    <a:pt x="20" y="7"/>
                  </a:lnTo>
                  <a:lnTo>
                    <a:pt x="21" y="8"/>
                  </a:lnTo>
                  <a:lnTo>
                    <a:pt x="21" y="9"/>
                  </a:lnTo>
                  <a:lnTo>
                    <a:pt x="21" y="11"/>
                  </a:lnTo>
                  <a:lnTo>
                    <a:pt x="21" y="12"/>
                  </a:lnTo>
                  <a:lnTo>
                    <a:pt x="20" y="13"/>
                  </a:lnTo>
                  <a:lnTo>
                    <a:pt x="20" y="14"/>
                  </a:lnTo>
                  <a:lnTo>
                    <a:pt x="20" y="15"/>
                  </a:lnTo>
                  <a:lnTo>
                    <a:pt x="19" y="16"/>
                  </a:lnTo>
                  <a:lnTo>
                    <a:pt x="18" y="17"/>
                  </a:lnTo>
                  <a:lnTo>
                    <a:pt x="17" y="18"/>
                  </a:lnTo>
                  <a:lnTo>
                    <a:pt x="15" y="19"/>
                  </a:lnTo>
                  <a:lnTo>
                    <a:pt x="14" y="20"/>
                  </a:lnTo>
                  <a:lnTo>
                    <a:pt x="12" y="20"/>
                  </a:lnTo>
                  <a:lnTo>
                    <a:pt x="11" y="20"/>
                  </a:lnTo>
                  <a:lnTo>
                    <a:pt x="9" y="20"/>
                  </a:lnTo>
                  <a:lnTo>
                    <a:pt x="7" y="21"/>
                  </a:lnTo>
                  <a:close/>
                </a:path>
              </a:pathLst>
            </a:custGeom>
            <a:solidFill>
              <a:srgbClr val="F8C400"/>
            </a:solidFill>
            <a:ln w="9525">
              <a:noFill/>
              <a:round/>
              <a:headEnd/>
              <a:tailEnd/>
            </a:ln>
          </p:spPr>
          <p:txBody>
            <a:bodyPr/>
            <a:lstStyle/>
            <a:p>
              <a:endParaRPr lang="en-US"/>
            </a:p>
          </p:txBody>
        </p:sp>
        <p:sp>
          <p:nvSpPr>
            <p:cNvPr id="26802" name="Freeform 586"/>
            <p:cNvSpPr>
              <a:spLocks/>
            </p:cNvSpPr>
            <p:nvPr/>
          </p:nvSpPr>
          <p:spPr bwMode="auto">
            <a:xfrm>
              <a:off x="845" y="742"/>
              <a:ext cx="21" cy="20"/>
            </a:xfrm>
            <a:custGeom>
              <a:avLst/>
              <a:gdLst>
                <a:gd name="T0" fmla="*/ 7 w 21"/>
                <a:gd name="T1" fmla="*/ 20 h 20"/>
                <a:gd name="T2" fmla="*/ 5 w 21"/>
                <a:gd name="T3" fmla="*/ 19 h 20"/>
                <a:gd name="T4" fmla="*/ 3 w 21"/>
                <a:gd name="T5" fmla="*/ 18 h 20"/>
                <a:gd name="T6" fmla="*/ 2 w 21"/>
                <a:gd name="T7" fmla="*/ 16 h 20"/>
                <a:gd name="T8" fmla="*/ 1 w 21"/>
                <a:gd name="T9" fmla="*/ 15 h 20"/>
                <a:gd name="T10" fmla="*/ 0 w 21"/>
                <a:gd name="T11" fmla="*/ 14 h 20"/>
                <a:gd name="T12" fmla="*/ 0 w 21"/>
                <a:gd name="T13" fmla="*/ 12 h 20"/>
                <a:gd name="T14" fmla="*/ 0 w 21"/>
                <a:gd name="T15" fmla="*/ 11 h 20"/>
                <a:gd name="T16" fmla="*/ 0 w 21"/>
                <a:gd name="T17" fmla="*/ 10 h 20"/>
                <a:gd name="T18" fmla="*/ 0 w 21"/>
                <a:gd name="T19" fmla="*/ 8 h 20"/>
                <a:gd name="T20" fmla="*/ 0 w 21"/>
                <a:gd name="T21" fmla="*/ 7 h 20"/>
                <a:gd name="T22" fmla="*/ 1 w 21"/>
                <a:gd name="T23" fmla="*/ 6 h 20"/>
                <a:gd name="T24" fmla="*/ 1 w 21"/>
                <a:gd name="T25" fmla="*/ 5 h 20"/>
                <a:gd name="T26" fmla="*/ 2 w 21"/>
                <a:gd name="T27" fmla="*/ 4 h 20"/>
                <a:gd name="T28" fmla="*/ 3 w 21"/>
                <a:gd name="T29" fmla="*/ 3 h 20"/>
                <a:gd name="T30" fmla="*/ 4 w 21"/>
                <a:gd name="T31" fmla="*/ 2 h 20"/>
                <a:gd name="T32" fmla="*/ 5 w 21"/>
                <a:gd name="T33" fmla="*/ 2 h 20"/>
                <a:gd name="T34" fmla="*/ 7 w 21"/>
                <a:gd name="T35" fmla="*/ 1 h 20"/>
                <a:gd name="T36" fmla="*/ 8 w 21"/>
                <a:gd name="T37" fmla="*/ 1 h 20"/>
                <a:gd name="T38" fmla="*/ 9 w 21"/>
                <a:gd name="T39" fmla="*/ 0 h 20"/>
                <a:gd name="T40" fmla="*/ 11 w 21"/>
                <a:gd name="T41" fmla="*/ 0 h 20"/>
                <a:gd name="T42" fmla="*/ 12 w 21"/>
                <a:gd name="T43" fmla="*/ 0 h 20"/>
                <a:gd name="T44" fmla="*/ 13 w 21"/>
                <a:gd name="T45" fmla="*/ 0 h 20"/>
                <a:gd name="T46" fmla="*/ 14 w 21"/>
                <a:gd name="T47" fmla="*/ 1 h 20"/>
                <a:gd name="T48" fmla="*/ 16 w 21"/>
                <a:gd name="T49" fmla="*/ 1 h 20"/>
                <a:gd name="T50" fmla="*/ 17 w 21"/>
                <a:gd name="T51" fmla="*/ 2 h 20"/>
                <a:gd name="T52" fmla="*/ 18 w 21"/>
                <a:gd name="T53" fmla="*/ 2 h 20"/>
                <a:gd name="T54" fmla="*/ 19 w 21"/>
                <a:gd name="T55" fmla="*/ 4 h 20"/>
                <a:gd name="T56" fmla="*/ 19 w 21"/>
                <a:gd name="T57" fmla="*/ 5 h 20"/>
                <a:gd name="T58" fmla="*/ 20 w 21"/>
                <a:gd name="T59" fmla="*/ 6 h 20"/>
                <a:gd name="T60" fmla="*/ 21 w 21"/>
                <a:gd name="T61" fmla="*/ 8 h 20"/>
                <a:gd name="T62" fmla="*/ 21 w 21"/>
                <a:gd name="T63" fmla="*/ 10 h 20"/>
                <a:gd name="T64" fmla="*/ 21 w 21"/>
                <a:gd name="T65" fmla="*/ 12 h 20"/>
                <a:gd name="T66" fmla="*/ 21 w 21"/>
                <a:gd name="T67" fmla="*/ 13 h 20"/>
                <a:gd name="T68" fmla="*/ 20 w 21"/>
                <a:gd name="T69" fmla="*/ 14 h 20"/>
                <a:gd name="T70" fmla="*/ 19 w 21"/>
                <a:gd name="T71" fmla="*/ 15 h 20"/>
                <a:gd name="T72" fmla="*/ 19 w 21"/>
                <a:gd name="T73" fmla="*/ 16 h 20"/>
                <a:gd name="T74" fmla="*/ 18 w 21"/>
                <a:gd name="T75" fmla="*/ 17 h 20"/>
                <a:gd name="T76" fmla="*/ 17 w 21"/>
                <a:gd name="T77" fmla="*/ 17 h 20"/>
                <a:gd name="T78" fmla="*/ 16 w 21"/>
                <a:gd name="T79" fmla="*/ 18 h 20"/>
                <a:gd name="T80" fmla="*/ 16 w 21"/>
                <a:gd name="T81" fmla="*/ 18 h 20"/>
                <a:gd name="T82" fmla="*/ 15 w 21"/>
                <a:gd name="T83" fmla="*/ 19 h 20"/>
                <a:gd name="T84" fmla="*/ 14 w 21"/>
                <a:gd name="T85" fmla="*/ 19 h 20"/>
                <a:gd name="T86" fmla="*/ 13 w 21"/>
                <a:gd name="T87" fmla="*/ 19 h 20"/>
                <a:gd name="T88" fmla="*/ 12 w 21"/>
                <a:gd name="T89" fmla="*/ 20 h 20"/>
                <a:gd name="T90" fmla="*/ 9 w 21"/>
                <a:gd name="T91" fmla="*/ 20 h 20"/>
                <a:gd name="T92" fmla="*/ 7 w 21"/>
                <a:gd name="T93" fmla="*/ 20 h 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
                <a:gd name="T142" fmla="*/ 0 h 20"/>
                <a:gd name="T143" fmla="*/ 21 w 21"/>
                <a:gd name="T144" fmla="*/ 20 h 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 h="20">
                  <a:moveTo>
                    <a:pt x="7" y="20"/>
                  </a:moveTo>
                  <a:lnTo>
                    <a:pt x="5" y="19"/>
                  </a:lnTo>
                  <a:lnTo>
                    <a:pt x="3" y="18"/>
                  </a:lnTo>
                  <a:lnTo>
                    <a:pt x="2" y="16"/>
                  </a:lnTo>
                  <a:lnTo>
                    <a:pt x="1" y="15"/>
                  </a:lnTo>
                  <a:lnTo>
                    <a:pt x="0" y="14"/>
                  </a:lnTo>
                  <a:lnTo>
                    <a:pt x="0" y="12"/>
                  </a:lnTo>
                  <a:lnTo>
                    <a:pt x="0" y="11"/>
                  </a:lnTo>
                  <a:lnTo>
                    <a:pt x="0" y="10"/>
                  </a:lnTo>
                  <a:lnTo>
                    <a:pt x="0" y="8"/>
                  </a:lnTo>
                  <a:lnTo>
                    <a:pt x="0" y="7"/>
                  </a:lnTo>
                  <a:lnTo>
                    <a:pt x="1" y="6"/>
                  </a:lnTo>
                  <a:lnTo>
                    <a:pt x="1" y="5"/>
                  </a:lnTo>
                  <a:lnTo>
                    <a:pt x="2" y="4"/>
                  </a:lnTo>
                  <a:lnTo>
                    <a:pt x="3" y="3"/>
                  </a:lnTo>
                  <a:lnTo>
                    <a:pt x="4" y="2"/>
                  </a:lnTo>
                  <a:lnTo>
                    <a:pt x="5" y="2"/>
                  </a:lnTo>
                  <a:lnTo>
                    <a:pt x="7" y="1"/>
                  </a:lnTo>
                  <a:lnTo>
                    <a:pt x="8" y="1"/>
                  </a:lnTo>
                  <a:lnTo>
                    <a:pt x="9" y="0"/>
                  </a:lnTo>
                  <a:lnTo>
                    <a:pt x="11" y="0"/>
                  </a:lnTo>
                  <a:lnTo>
                    <a:pt x="12" y="0"/>
                  </a:lnTo>
                  <a:lnTo>
                    <a:pt x="13" y="0"/>
                  </a:lnTo>
                  <a:lnTo>
                    <a:pt x="14" y="1"/>
                  </a:lnTo>
                  <a:lnTo>
                    <a:pt x="16" y="1"/>
                  </a:lnTo>
                  <a:lnTo>
                    <a:pt x="17" y="2"/>
                  </a:lnTo>
                  <a:lnTo>
                    <a:pt x="18" y="2"/>
                  </a:lnTo>
                  <a:lnTo>
                    <a:pt x="19" y="4"/>
                  </a:lnTo>
                  <a:lnTo>
                    <a:pt x="19" y="5"/>
                  </a:lnTo>
                  <a:lnTo>
                    <a:pt x="20" y="6"/>
                  </a:lnTo>
                  <a:lnTo>
                    <a:pt x="21" y="8"/>
                  </a:lnTo>
                  <a:lnTo>
                    <a:pt x="21" y="10"/>
                  </a:lnTo>
                  <a:lnTo>
                    <a:pt x="21" y="12"/>
                  </a:lnTo>
                  <a:lnTo>
                    <a:pt x="21" y="13"/>
                  </a:lnTo>
                  <a:lnTo>
                    <a:pt x="20" y="14"/>
                  </a:lnTo>
                  <a:lnTo>
                    <a:pt x="19" y="15"/>
                  </a:lnTo>
                  <a:lnTo>
                    <a:pt x="19" y="16"/>
                  </a:lnTo>
                  <a:lnTo>
                    <a:pt x="18" y="17"/>
                  </a:lnTo>
                  <a:lnTo>
                    <a:pt x="17" y="17"/>
                  </a:lnTo>
                  <a:lnTo>
                    <a:pt x="16" y="18"/>
                  </a:lnTo>
                  <a:lnTo>
                    <a:pt x="15" y="19"/>
                  </a:lnTo>
                  <a:lnTo>
                    <a:pt x="14" y="19"/>
                  </a:lnTo>
                  <a:lnTo>
                    <a:pt x="13" y="19"/>
                  </a:lnTo>
                  <a:lnTo>
                    <a:pt x="12" y="20"/>
                  </a:lnTo>
                  <a:lnTo>
                    <a:pt x="9" y="20"/>
                  </a:lnTo>
                  <a:lnTo>
                    <a:pt x="7" y="20"/>
                  </a:lnTo>
                  <a:close/>
                </a:path>
              </a:pathLst>
            </a:custGeom>
            <a:solidFill>
              <a:srgbClr val="F8C400"/>
            </a:solidFill>
            <a:ln w="9525">
              <a:noFill/>
              <a:round/>
              <a:headEnd/>
              <a:tailEnd/>
            </a:ln>
          </p:spPr>
          <p:txBody>
            <a:bodyPr/>
            <a:lstStyle/>
            <a:p>
              <a:endParaRPr lang="en-US"/>
            </a:p>
          </p:txBody>
        </p:sp>
        <p:sp>
          <p:nvSpPr>
            <p:cNvPr id="26803" name="Freeform 587"/>
            <p:cNvSpPr>
              <a:spLocks/>
            </p:cNvSpPr>
            <p:nvPr/>
          </p:nvSpPr>
          <p:spPr bwMode="auto">
            <a:xfrm>
              <a:off x="1079" y="741"/>
              <a:ext cx="21" cy="21"/>
            </a:xfrm>
            <a:custGeom>
              <a:avLst/>
              <a:gdLst>
                <a:gd name="T0" fmla="*/ 8 w 21"/>
                <a:gd name="T1" fmla="*/ 21 h 21"/>
                <a:gd name="T2" fmla="*/ 6 w 21"/>
                <a:gd name="T3" fmla="*/ 20 h 21"/>
                <a:gd name="T4" fmla="*/ 4 w 21"/>
                <a:gd name="T5" fmla="*/ 19 h 21"/>
                <a:gd name="T6" fmla="*/ 3 w 21"/>
                <a:gd name="T7" fmla="*/ 17 h 21"/>
                <a:gd name="T8" fmla="*/ 1 w 21"/>
                <a:gd name="T9" fmla="*/ 16 h 21"/>
                <a:gd name="T10" fmla="*/ 1 w 21"/>
                <a:gd name="T11" fmla="*/ 15 h 21"/>
                <a:gd name="T12" fmla="*/ 0 w 21"/>
                <a:gd name="T13" fmla="*/ 13 h 21"/>
                <a:gd name="T14" fmla="*/ 0 w 21"/>
                <a:gd name="T15" fmla="*/ 12 h 21"/>
                <a:gd name="T16" fmla="*/ 0 w 21"/>
                <a:gd name="T17" fmla="*/ 11 h 21"/>
                <a:gd name="T18" fmla="*/ 0 w 21"/>
                <a:gd name="T19" fmla="*/ 9 h 21"/>
                <a:gd name="T20" fmla="*/ 0 w 21"/>
                <a:gd name="T21" fmla="*/ 8 h 21"/>
                <a:gd name="T22" fmla="*/ 1 w 21"/>
                <a:gd name="T23" fmla="*/ 6 h 21"/>
                <a:gd name="T24" fmla="*/ 2 w 21"/>
                <a:gd name="T25" fmla="*/ 5 h 21"/>
                <a:gd name="T26" fmla="*/ 3 w 21"/>
                <a:gd name="T27" fmla="*/ 4 h 21"/>
                <a:gd name="T28" fmla="*/ 5 w 21"/>
                <a:gd name="T29" fmla="*/ 2 h 21"/>
                <a:gd name="T30" fmla="*/ 7 w 21"/>
                <a:gd name="T31" fmla="*/ 1 h 21"/>
                <a:gd name="T32" fmla="*/ 9 w 21"/>
                <a:gd name="T33" fmla="*/ 0 h 21"/>
                <a:gd name="T34" fmla="*/ 11 w 21"/>
                <a:gd name="T35" fmla="*/ 1 h 21"/>
                <a:gd name="T36" fmla="*/ 13 w 21"/>
                <a:gd name="T37" fmla="*/ 1 h 21"/>
                <a:gd name="T38" fmla="*/ 15 w 21"/>
                <a:gd name="T39" fmla="*/ 2 h 21"/>
                <a:gd name="T40" fmla="*/ 17 w 21"/>
                <a:gd name="T41" fmla="*/ 3 h 21"/>
                <a:gd name="T42" fmla="*/ 18 w 21"/>
                <a:gd name="T43" fmla="*/ 4 h 21"/>
                <a:gd name="T44" fmla="*/ 19 w 21"/>
                <a:gd name="T45" fmla="*/ 5 h 21"/>
                <a:gd name="T46" fmla="*/ 20 w 21"/>
                <a:gd name="T47" fmla="*/ 6 h 21"/>
                <a:gd name="T48" fmla="*/ 21 w 21"/>
                <a:gd name="T49" fmla="*/ 7 h 21"/>
                <a:gd name="T50" fmla="*/ 21 w 21"/>
                <a:gd name="T51" fmla="*/ 9 h 21"/>
                <a:gd name="T52" fmla="*/ 21 w 21"/>
                <a:gd name="T53" fmla="*/ 10 h 21"/>
                <a:gd name="T54" fmla="*/ 21 w 21"/>
                <a:gd name="T55" fmla="*/ 12 h 21"/>
                <a:gd name="T56" fmla="*/ 20 w 21"/>
                <a:gd name="T57" fmla="*/ 13 h 21"/>
                <a:gd name="T58" fmla="*/ 19 w 21"/>
                <a:gd name="T59" fmla="*/ 15 h 21"/>
                <a:gd name="T60" fmla="*/ 18 w 21"/>
                <a:gd name="T61" fmla="*/ 17 h 21"/>
                <a:gd name="T62" fmla="*/ 17 w 21"/>
                <a:gd name="T63" fmla="*/ 18 h 21"/>
                <a:gd name="T64" fmla="*/ 14 w 21"/>
                <a:gd name="T65" fmla="*/ 19 h 21"/>
                <a:gd name="T66" fmla="*/ 11 w 21"/>
                <a:gd name="T67" fmla="*/ 21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21"/>
                <a:gd name="T104" fmla="*/ 21 w 21"/>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21">
                  <a:moveTo>
                    <a:pt x="9" y="21"/>
                  </a:moveTo>
                  <a:lnTo>
                    <a:pt x="8" y="21"/>
                  </a:lnTo>
                  <a:lnTo>
                    <a:pt x="7" y="20"/>
                  </a:lnTo>
                  <a:lnTo>
                    <a:pt x="6" y="20"/>
                  </a:lnTo>
                  <a:lnTo>
                    <a:pt x="5" y="19"/>
                  </a:lnTo>
                  <a:lnTo>
                    <a:pt x="4" y="19"/>
                  </a:lnTo>
                  <a:lnTo>
                    <a:pt x="3" y="18"/>
                  </a:lnTo>
                  <a:lnTo>
                    <a:pt x="3" y="17"/>
                  </a:lnTo>
                  <a:lnTo>
                    <a:pt x="2" y="17"/>
                  </a:lnTo>
                  <a:lnTo>
                    <a:pt x="1" y="16"/>
                  </a:lnTo>
                  <a:lnTo>
                    <a:pt x="1" y="15"/>
                  </a:lnTo>
                  <a:lnTo>
                    <a:pt x="0" y="14"/>
                  </a:lnTo>
                  <a:lnTo>
                    <a:pt x="0" y="13"/>
                  </a:lnTo>
                  <a:lnTo>
                    <a:pt x="0" y="12"/>
                  </a:lnTo>
                  <a:lnTo>
                    <a:pt x="0" y="11"/>
                  </a:lnTo>
                  <a:lnTo>
                    <a:pt x="0" y="10"/>
                  </a:lnTo>
                  <a:lnTo>
                    <a:pt x="0" y="9"/>
                  </a:lnTo>
                  <a:lnTo>
                    <a:pt x="0" y="8"/>
                  </a:lnTo>
                  <a:lnTo>
                    <a:pt x="1" y="7"/>
                  </a:lnTo>
                  <a:lnTo>
                    <a:pt x="1" y="6"/>
                  </a:lnTo>
                  <a:lnTo>
                    <a:pt x="2" y="5"/>
                  </a:lnTo>
                  <a:lnTo>
                    <a:pt x="3" y="4"/>
                  </a:lnTo>
                  <a:lnTo>
                    <a:pt x="4" y="3"/>
                  </a:lnTo>
                  <a:lnTo>
                    <a:pt x="5" y="2"/>
                  </a:lnTo>
                  <a:lnTo>
                    <a:pt x="6" y="2"/>
                  </a:lnTo>
                  <a:lnTo>
                    <a:pt x="7" y="1"/>
                  </a:lnTo>
                  <a:lnTo>
                    <a:pt x="8" y="0"/>
                  </a:lnTo>
                  <a:lnTo>
                    <a:pt x="9" y="0"/>
                  </a:lnTo>
                  <a:lnTo>
                    <a:pt x="10" y="1"/>
                  </a:lnTo>
                  <a:lnTo>
                    <a:pt x="11" y="1"/>
                  </a:lnTo>
                  <a:lnTo>
                    <a:pt x="12" y="1"/>
                  </a:lnTo>
                  <a:lnTo>
                    <a:pt x="13" y="1"/>
                  </a:lnTo>
                  <a:lnTo>
                    <a:pt x="14" y="1"/>
                  </a:lnTo>
                  <a:lnTo>
                    <a:pt x="15" y="2"/>
                  </a:lnTo>
                  <a:lnTo>
                    <a:pt x="16" y="2"/>
                  </a:lnTo>
                  <a:lnTo>
                    <a:pt x="17" y="3"/>
                  </a:lnTo>
                  <a:lnTo>
                    <a:pt x="18" y="4"/>
                  </a:lnTo>
                  <a:lnTo>
                    <a:pt x="19" y="4"/>
                  </a:lnTo>
                  <a:lnTo>
                    <a:pt x="19" y="5"/>
                  </a:lnTo>
                  <a:lnTo>
                    <a:pt x="20" y="5"/>
                  </a:lnTo>
                  <a:lnTo>
                    <a:pt x="20" y="6"/>
                  </a:lnTo>
                  <a:lnTo>
                    <a:pt x="20" y="7"/>
                  </a:lnTo>
                  <a:lnTo>
                    <a:pt x="21" y="7"/>
                  </a:lnTo>
                  <a:lnTo>
                    <a:pt x="21" y="8"/>
                  </a:lnTo>
                  <a:lnTo>
                    <a:pt x="21" y="9"/>
                  </a:lnTo>
                  <a:lnTo>
                    <a:pt x="21" y="10"/>
                  </a:lnTo>
                  <a:lnTo>
                    <a:pt x="21" y="11"/>
                  </a:lnTo>
                  <a:lnTo>
                    <a:pt x="21" y="12"/>
                  </a:lnTo>
                  <a:lnTo>
                    <a:pt x="21" y="13"/>
                  </a:lnTo>
                  <a:lnTo>
                    <a:pt x="20" y="13"/>
                  </a:lnTo>
                  <a:lnTo>
                    <a:pt x="20" y="14"/>
                  </a:lnTo>
                  <a:lnTo>
                    <a:pt x="19" y="15"/>
                  </a:lnTo>
                  <a:lnTo>
                    <a:pt x="19" y="16"/>
                  </a:lnTo>
                  <a:lnTo>
                    <a:pt x="18" y="17"/>
                  </a:lnTo>
                  <a:lnTo>
                    <a:pt x="17" y="18"/>
                  </a:lnTo>
                  <a:lnTo>
                    <a:pt x="16" y="19"/>
                  </a:lnTo>
                  <a:lnTo>
                    <a:pt x="14" y="19"/>
                  </a:lnTo>
                  <a:lnTo>
                    <a:pt x="13" y="20"/>
                  </a:lnTo>
                  <a:lnTo>
                    <a:pt x="11" y="21"/>
                  </a:lnTo>
                  <a:lnTo>
                    <a:pt x="9" y="21"/>
                  </a:lnTo>
                  <a:close/>
                </a:path>
              </a:pathLst>
            </a:custGeom>
            <a:solidFill>
              <a:srgbClr val="F8C400"/>
            </a:solidFill>
            <a:ln w="9525">
              <a:noFill/>
              <a:round/>
              <a:headEnd/>
              <a:tailEnd/>
            </a:ln>
          </p:spPr>
          <p:txBody>
            <a:bodyPr/>
            <a:lstStyle/>
            <a:p>
              <a:endParaRPr lang="en-US"/>
            </a:p>
          </p:txBody>
        </p:sp>
        <p:sp>
          <p:nvSpPr>
            <p:cNvPr id="26804" name="Freeform 588"/>
            <p:cNvSpPr>
              <a:spLocks/>
            </p:cNvSpPr>
            <p:nvPr/>
          </p:nvSpPr>
          <p:spPr bwMode="auto">
            <a:xfrm>
              <a:off x="873" y="739"/>
              <a:ext cx="21" cy="20"/>
            </a:xfrm>
            <a:custGeom>
              <a:avLst/>
              <a:gdLst>
                <a:gd name="T0" fmla="*/ 9 w 21"/>
                <a:gd name="T1" fmla="*/ 20 h 20"/>
                <a:gd name="T2" fmla="*/ 7 w 21"/>
                <a:gd name="T3" fmla="*/ 19 h 20"/>
                <a:gd name="T4" fmla="*/ 6 w 21"/>
                <a:gd name="T5" fmla="*/ 19 h 20"/>
                <a:gd name="T6" fmla="*/ 5 w 21"/>
                <a:gd name="T7" fmla="*/ 18 h 20"/>
                <a:gd name="T8" fmla="*/ 4 w 21"/>
                <a:gd name="T9" fmla="*/ 18 h 20"/>
                <a:gd name="T10" fmla="*/ 3 w 21"/>
                <a:gd name="T11" fmla="*/ 17 h 20"/>
                <a:gd name="T12" fmla="*/ 2 w 21"/>
                <a:gd name="T13" fmla="*/ 16 h 20"/>
                <a:gd name="T14" fmla="*/ 1 w 21"/>
                <a:gd name="T15" fmla="*/ 15 h 20"/>
                <a:gd name="T16" fmla="*/ 1 w 21"/>
                <a:gd name="T17" fmla="*/ 15 h 20"/>
                <a:gd name="T18" fmla="*/ 0 w 21"/>
                <a:gd name="T19" fmla="*/ 14 h 20"/>
                <a:gd name="T20" fmla="*/ 0 w 21"/>
                <a:gd name="T21" fmla="*/ 13 h 20"/>
                <a:gd name="T22" fmla="*/ 0 w 21"/>
                <a:gd name="T23" fmla="*/ 12 h 20"/>
                <a:gd name="T24" fmla="*/ 0 w 21"/>
                <a:gd name="T25" fmla="*/ 10 h 20"/>
                <a:gd name="T26" fmla="*/ 0 w 21"/>
                <a:gd name="T27" fmla="*/ 9 h 20"/>
                <a:gd name="T28" fmla="*/ 0 w 21"/>
                <a:gd name="T29" fmla="*/ 8 h 20"/>
                <a:gd name="T30" fmla="*/ 1 w 21"/>
                <a:gd name="T31" fmla="*/ 6 h 20"/>
                <a:gd name="T32" fmla="*/ 1 w 21"/>
                <a:gd name="T33" fmla="*/ 5 h 20"/>
                <a:gd name="T34" fmla="*/ 2 w 21"/>
                <a:gd name="T35" fmla="*/ 4 h 20"/>
                <a:gd name="T36" fmla="*/ 3 w 21"/>
                <a:gd name="T37" fmla="*/ 3 h 20"/>
                <a:gd name="T38" fmla="*/ 4 w 21"/>
                <a:gd name="T39" fmla="*/ 2 h 20"/>
                <a:gd name="T40" fmla="*/ 6 w 21"/>
                <a:gd name="T41" fmla="*/ 2 h 20"/>
                <a:gd name="T42" fmla="*/ 7 w 21"/>
                <a:gd name="T43" fmla="*/ 1 h 20"/>
                <a:gd name="T44" fmla="*/ 8 w 21"/>
                <a:gd name="T45" fmla="*/ 0 h 20"/>
                <a:gd name="T46" fmla="*/ 9 w 21"/>
                <a:gd name="T47" fmla="*/ 0 h 20"/>
                <a:gd name="T48" fmla="*/ 10 w 21"/>
                <a:gd name="T49" fmla="*/ 0 h 20"/>
                <a:gd name="T50" fmla="*/ 12 w 21"/>
                <a:gd name="T51" fmla="*/ 0 h 20"/>
                <a:gd name="T52" fmla="*/ 13 w 21"/>
                <a:gd name="T53" fmla="*/ 0 h 20"/>
                <a:gd name="T54" fmla="*/ 14 w 21"/>
                <a:gd name="T55" fmla="*/ 0 h 20"/>
                <a:gd name="T56" fmla="*/ 14 w 21"/>
                <a:gd name="T57" fmla="*/ 0 h 20"/>
                <a:gd name="T58" fmla="*/ 15 w 21"/>
                <a:gd name="T59" fmla="*/ 0 h 20"/>
                <a:gd name="T60" fmla="*/ 16 w 21"/>
                <a:gd name="T61" fmla="*/ 0 h 20"/>
                <a:gd name="T62" fmla="*/ 16 w 21"/>
                <a:gd name="T63" fmla="*/ 1 h 20"/>
                <a:gd name="T64" fmla="*/ 17 w 21"/>
                <a:gd name="T65" fmla="*/ 1 h 20"/>
                <a:gd name="T66" fmla="*/ 17 w 21"/>
                <a:gd name="T67" fmla="*/ 1 h 20"/>
                <a:gd name="T68" fmla="*/ 18 w 21"/>
                <a:gd name="T69" fmla="*/ 2 h 20"/>
                <a:gd name="T70" fmla="*/ 19 w 21"/>
                <a:gd name="T71" fmla="*/ 2 h 20"/>
                <a:gd name="T72" fmla="*/ 19 w 21"/>
                <a:gd name="T73" fmla="*/ 3 h 20"/>
                <a:gd name="T74" fmla="*/ 20 w 21"/>
                <a:gd name="T75" fmla="*/ 3 h 20"/>
                <a:gd name="T76" fmla="*/ 21 w 21"/>
                <a:gd name="T77" fmla="*/ 4 h 20"/>
                <a:gd name="T78" fmla="*/ 21 w 21"/>
                <a:gd name="T79" fmla="*/ 6 h 20"/>
                <a:gd name="T80" fmla="*/ 21 w 21"/>
                <a:gd name="T81" fmla="*/ 7 h 20"/>
                <a:gd name="T82" fmla="*/ 21 w 21"/>
                <a:gd name="T83" fmla="*/ 9 h 20"/>
                <a:gd name="T84" fmla="*/ 21 w 21"/>
                <a:gd name="T85" fmla="*/ 11 h 20"/>
                <a:gd name="T86" fmla="*/ 21 w 21"/>
                <a:gd name="T87" fmla="*/ 11 h 20"/>
                <a:gd name="T88" fmla="*/ 21 w 21"/>
                <a:gd name="T89" fmla="*/ 12 h 20"/>
                <a:gd name="T90" fmla="*/ 21 w 21"/>
                <a:gd name="T91" fmla="*/ 13 h 20"/>
                <a:gd name="T92" fmla="*/ 21 w 21"/>
                <a:gd name="T93" fmla="*/ 13 h 20"/>
                <a:gd name="T94" fmla="*/ 20 w 21"/>
                <a:gd name="T95" fmla="*/ 14 h 20"/>
                <a:gd name="T96" fmla="*/ 20 w 21"/>
                <a:gd name="T97" fmla="*/ 14 h 20"/>
                <a:gd name="T98" fmla="*/ 20 w 21"/>
                <a:gd name="T99" fmla="*/ 15 h 20"/>
                <a:gd name="T100" fmla="*/ 19 w 21"/>
                <a:gd name="T101" fmla="*/ 15 h 20"/>
                <a:gd name="T102" fmla="*/ 19 w 21"/>
                <a:gd name="T103" fmla="*/ 16 h 20"/>
                <a:gd name="T104" fmla="*/ 19 w 21"/>
                <a:gd name="T105" fmla="*/ 16 h 20"/>
                <a:gd name="T106" fmla="*/ 18 w 21"/>
                <a:gd name="T107" fmla="*/ 17 h 20"/>
                <a:gd name="T108" fmla="*/ 18 w 21"/>
                <a:gd name="T109" fmla="*/ 17 h 20"/>
                <a:gd name="T110" fmla="*/ 17 w 21"/>
                <a:gd name="T111" fmla="*/ 18 h 20"/>
                <a:gd name="T112" fmla="*/ 15 w 21"/>
                <a:gd name="T113" fmla="*/ 18 h 20"/>
                <a:gd name="T114" fmla="*/ 14 w 21"/>
                <a:gd name="T115" fmla="*/ 19 h 20"/>
                <a:gd name="T116" fmla="*/ 12 w 21"/>
                <a:gd name="T117" fmla="*/ 19 h 20"/>
                <a:gd name="T118" fmla="*/ 10 w 21"/>
                <a:gd name="T119" fmla="*/ 20 h 20"/>
                <a:gd name="T120" fmla="*/ 9 w 21"/>
                <a:gd name="T121" fmla="*/ 2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9" y="20"/>
                  </a:moveTo>
                  <a:lnTo>
                    <a:pt x="7" y="19"/>
                  </a:lnTo>
                  <a:lnTo>
                    <a:pt x="6" y="19"/>
                  </a:lnTo>
                  <a:lnTo>
                    <a:pt x="5" y="18"/>
                  </a:lnTo>
                  <a:lnTo>
                    <a:pt x="4" y="18"/>
                  </a:lnTo>
                  <a:lnTo>
                    <a:pt x="3" y="17"/>
                  </a:lnTo>
                  <a:lnTo>
                    <a:pt x="2" y="16"/>
                  </a:lnTo>
                  <a:lnTo>
                    <a:pt x="1" y="15"/>
                  </a:lnTo>
                  <a:lnTo>
                    <a:pt x="0" y="14"/>
                  </a:lnTo>
                  <a:lnTo>
                    <a:pt x="0" y="13"/>
                  </a:lnTo>
                  <a:lnTo>
                    <a:pt x="0" y="12"/>
                  </a:lnTo>
                  <a:lnTo>
                    <a:pt x="0" y="10"/>
                  </a:lnTo>
                  <a:lnTo>
                    <a:pt x="0" y="9"/>
                  </a:lnTo>
                  <a:lnTo>
                    <a:pt x="0" y="8"/>
                  </a:lnTo>
                  <a:lnTo>
                    <a:pt x="1" y="6"/>
                  </a:lnTo>
                  <a:lnTo>
                    <a:pt x="1" y="5"/>
                  </a:lnTo>
                  <a:lnTo>
                    <a:pt x="2" y="4"/>
                  </a:lnTo>
                  <a:lnTo>
                    <a:pt x="3" y="3"/>
                  </a:lnTo>
                  <a:lnTo>
                    <a:pt x="4" y="2"/>
                  </a:lnTo>
                  <a:lnTo>
                    <a:pt x="6" y="2"/>
                  </a:lnTo>
                  <a:lnTo>
                    <a:pt x="7" y="1"/>
                  </a:lnTo>
                  <a:lnTo>
                    <a:pt x="8" y="0"/>
                  </a:lnTo>
                  <a:lnTo>
                    <a:pt x="9" y="0"/>
                  </a:lnTo>
                  <a:lnTo>
                    <a:pt x="10" y="0"/>
                  </a:lnTo>
                  <a:lnTo>
                    <a:pt x="12" y="0"/>
                  </a:lnTo>
                  <a:lnTo>
                    <a:pt x="13" y="0"/>
                  </a:lnTo>
                  <a:lnTo>
                    <a:pt x="14" y="0"/>
                  </a:lnTo>
                  <a:lnTo>
                    <a:pt x="15" y="0"/>
                  </a:lnTo>
                  <a:lnTo>
                    <a:pt x="16" y="0"/>
                  </a:lnTo>
                  <a:lnTo>
                    <a:pt x="16" y="1"/>
                  </a:lnTo>
                  <a:lnTo>
                    <a:pt x="17" y="1"/>
                  </a:lnTo>
                  <a:lnTo>
                    <a:pt x="18" y="2"/>
                  </a:lnTo>
                  <a:lnTo>
                    <a:pt x="19" y="2"/>
                  </a:lnTo>
                  <a:lnTo>
                    <a:pt x="19" y="3"/>
                  </a:lnTo>
                  <a:lnTo>
                    <a:pt x="20" y="3"/>
                  </a:lnTo>
                  <a:lnTo>
                    <a:pt x="21" y="4"/>
                  </a:lnTo>
                  <a:lnTo>
                    <a:pt x="21" y="6"/>
                  </a:lnTo>
                  <a:lnTo>
                    <a:pt x="21" y="7"/>
                  </a:lnTo>
                  <a:lnTo>
                    <a:pt x="21" y="9"/>
                  </a:lnTo>
                  <a:lnTo>
                    <a:pt x="21" y="11"/>
                  </a:lnTo>
                  <a:lnTo>
                    <a:pt x="21" y="12"/>
                  </a:lnTo>
                  <a:lnTo>
                    <a:pt x="21" y="13"/>
                  </a:lnTo>
                  <a:lnTo>
                    <a:pt x="20" y="14"/>
                  </a:lnTo>
                  <a:lnTo>
                    <a:pt x="20" y="15"/>
                  </a:lnTo>
                  <a:lnTo>
                    <a:pt x="19" y="15"/>
                  </a:lnTo>
                  <a:lnTo>
                    <a:pt x="19" y="16"/>
                  </a:lnTo>
                  <a:lnTo>
                    <a:pt x="18" y="17"/>
                  </a:lnTo>
                  <a:lnTo>
                    <a:pt x="17" y="18"/>
                  </a:lnTo>
                  <a:lnTo>
                    <a:pt x="15" y="18"/>
                  </a:lnTo>
                  <a:lnTo>
                    <a:pt x="14" y="19"/>
                  </a:lnTo>
                  <a:lnTo>
                    <a:pt x="12" y="19"/>
                  </a:lnTo>
                  <a:lnTo>
                    <a:pt x="10" y="20"/>
                  </a:lnTo>
                  <a:lnTo>
                    <a:pt x="9" y="20"/>
                  </a:lnTo>
                  <a:close/>
                </a:path>
              </a:pathLst>
            </a:custGeom>
            <a:solidFill>
              <a:srgbClr val="F8C400"/>
            </a:solidFill>
            <a:ln w="9525">
              <a:noFill/>
              <a:round/>
              <a:headEnd/>
              <a:tailEnd/>
            </a:ln>
          </p:spPr>
          <p:txBody>
            <a:bodyPr/>
            <a:lstStyle/>
            <a:p>
              <a:endParaRPr lang="en-US"/>
            </a:p>
          </p:txBody>
        </p:sp>
        <p:sp>
          <p:nvSpPr>
            <p:cNvPr id="26805" name="Freeform 589"/>
            <p:cNvSpPr>
              <a:spLocks/>
            </p:cNvSpPr>
            <p:nvPr/>
          </p:nvSpPr>
          <p:spPr bwMode="auto">
            <a:xfrm>
              <a:off x="900" y="736"/>
              <a:ext cx="21" cy="20"/>
            </a:xfrm>
            <a:custGeom>
              <a:avLst/>
              <a:gdLst>
                <a:gd name="T0" fmla="*/ 7 w 21"/>
                <a:gd name="T1" fmla="*/ 19 h 20"/>
                <a:gd name="T2" fmla="*/ 6 w 21"/>
                <a:gd name="T3" fmla="*/ 19 h 20"/>
                <a:gd name="T4" fmla="*/ 5 w 21"/>
                <a:gd name="T5" fmla="*/ 18 h 20"/>
                <a:gd name="T6" fmla="*/ 3 w 21"/>
                <a:gd name="T7" fmla="*/ 17 h 20"/>
                <a:gd name="T8" fmla="*/ 2 w 21"/>
                <a:gd name="T9" fmla="*/ 16 h 20"/>
                <a:gd name="T10" fmla="*/ 1 w 21"/>
                <a:gd name="T11" fmla="*/ 15 h 20"/>
                <a:gd name="T12" fmla="*/ 1 w 21"/>
                <a:gd name="T13" fmla="*/ 14 h 20"/>
                <a:gd name="T14" fmla="*/ 0 w 21"/>
                <a:gd name="T15" fmla="*/ 11 h 20"/>
                <a:gd name="T16" fmla="*/ 0 w 21"/>
                <a:gd name="T17" fmla="*/ 9 h 20"/>
                <a:gd name="T18" fmla="*/ 1 w 21"/>
                <a:gd name="T19" fmla="*/ 7 h 20"/>
                <a:gd name="T20" fmla="*/ 1 w 21"/>
                <a:gd name="T21" fmla="*/ 6 h 20"/>
                <a:gd name="T22" fmla="*/ 2 w 21"/>
                <a:gd name="T23" fmla="*/ 4 h 20"/>
                <a:gd name="T24" fmla="*/ 3 w 21"/>
                <a:gd name="T25" fmla="*/ 3 h 20"/>
                <a:gd name="T26" fmla="*/ 4 w 21"/>
                <a:gd name="T27" fmla="*/ 2 h 20"/>
                <a:gd name="T28" fmla="*/ 6 w 21"/>
                <a:gd name="T29" fmla="*/ 1 h 20"/>
                <a:gd name="T30" fmla="*/ 7 w 21"/>
                <a:gd name="T31" fmla="*/ 1 h 20"/>
                <a:gd name="T32" fmla="*/ 9 w 21"/>
                <a:gd name="T33" fmla="*/ 0 h 20"/>
                <a:gd name="T34" fmla="*/ 10 w 21"/>
                <a:gd name="T35" fmla="*/ 0 h 20"/>
                <a:gd name="T36" fmla="*/ 12 w 21"/>
                <a:gd name="T37" fmla="*/ 0 h 20"/>
                <a:gd name="T38" fmla="*/ 15 w 21"/>
                <a:gd name="T39" fmla="*/ 1 h 20"/>
                <a:gd name="T40" fmla="*/ 17 w 21"/>
                <a:gd name="T41" fmla="*/ 1 h 20"/>
                <a:gd name="T42" fmla="*/ 19 w 21"/>
                <a:gd name="T43" fmla="*/ 2 h 20"/>
                <a:gd name="T44" fmla="*/ 21 w 21"/>
                <a:gd name="T45" fmla="*/ 5 h 20"/>
                <a:gd name="T46" fmla="*/ 21 w 21"/>
                <a:gd name="T47" fmla="*/ 8 h 20"/>
                <a:gd name="T48" fmla="*/ 21 w 21"/>
                <a:gd name="T49" fmla="*/ 11 h 20"/>
                <a:gd name="T50" fmla="*/ 21 w 21"/>
                <a:gd name="T51" fmla="*/ 12 h 20"/>
                <a:gd name="T52" fmla="*/ 20 w 21"/>
                <a:gd name="T53" fmla="*/ 13 h 20"/>
                <a:gd name="T54" fmla="*/ 20 w 21"/>
                <a:gd name="T55" fmla="*/ 15 h 20"/>
                <a:gd name="T56" fmla="*/ 19 w 21"/>
                <a:gd name="T57" fmla="*/ 16 h 20"/>
                <a:gd name="T58" fmla="*/ 18 w 21"/>
                <a:gd name="T59" fmla="*/ 17 h 20"/>
                <a:gd name="T60" fmla="*/ 17 w 21"/>
                <a:gd name="T61" fmla="*/ 17 h 20"/>
                <a:gd name="T62" fmla="*/ 16 w 21"/>
                <a:gd name="T63" fmla="*/ 18 h 20"/>
                <a:gd name="T64" fmla="*/ 14 w 21"/>
                <a:gd name="T65" fmla="*/ 19 h 20"/>
                <a:gd name="T66" fmla="*/ 13 w 21"/>
                <a:gd name="T67" fmla="*/ 19 h 20"/>
                <a:gd name="T68" fmla="*/ 10 w 21"/>
                <a:gd name="T69" fmla="*/ 20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20"/>
                <a:gd name="T107" fmla="*/ 21 w 21"/>
                <a:gd name="T108" fmla="*/ 20 h 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20">
                  <a:moveTo>
                    <a:pt x="8" y="20"/>
                  </a:moveTo>
                  <a:lnTo>
                    <a:pt x="7" y="19"/>
                  </a:lnTo>
                  <a:lnTo>
                    <a:pt x="6" y="19"/>
                  </a:lnTo>
                  <a:lnTo>
                    <a:pt x="5" y="19"/>
                  </a:lnTo>
                  <a:lnTo>
                    <a:pt x="5" y="18"/>
                  </a:lnTo>
                  <a:lnTo>
                    <a:pt x="5" y="17"/>
                  </a:lnTo>
                  <a:lnTo>
                    <a:pt x="3" y="17"/>
                  </a:lnTo>
                  <a:lnTo>
                    <a:pt x="2" y="17"/>
                  </a:lnTo>
                  <a:lnTo>
                    <a:pt x="2" y="16"/>
                  </a:lnTo>
                  <a:lnTo>
                    <a:pt x="2" y="15"/>
                  </a:lnTo>
                  <a:lnTo>
                    <a:pt x="1" y="15"/>
                  </a:lnTo>
                  <a:lnTo>
                    <a:pt x="1" y="14"/>
                  </a:lnTo>
                  <a:lnTo>
                    <a:pt x="0" y="12"/>
                  </a:lnTo>
                  <a:lnTo>
                    <a:pt x="0" y="11"/>
                  </a:lnTo>
                  <a:lnTo>
                    <a:pt x="0" y="10"/>
                  </a:lnTo>
                  <a:lnTo>
                    <a:pt x="0" y="9"/>
                  </a:lnTo>
                  <a:lnTo>
                    <a:pt x="1" y="8"/>
                  </a:lnTo>
                  <a:lnTo>
                    <a:pt x="1" y="7"/>
                  </a:lnTo>
                  <a:lnTo>
                    <a:pt x="1" y="6"/>
                  </a:lnTo>
                  <a:lnTo>
                    <a:pt x="2" y="5"/>
                  </a:lnTo>
                  <a:lnTo>
                    <a:pt x="2" y="4"/>
                  </a:lnTo>
                  <a:lnTo>
                    <a:pt x="3" y="3"/>
                  </a:lnTo>
                  <a:lnTo>
                    <a:pt x="4" y="2"/>
                  </a:lnTo>
                  <a:lnTo>
                    <a:pt x="5" y="2"/>
                  </a:lnTo>
                  <a:lnTo>
                    <a:pt x="6" y="1"/>
                  </a:lnTo>
                  <a:lnTo>
                    <a:pt x="7" y="1"/>
                  </a:lnTo>
                  <a:lnTo>
                    <a:pt x="8" y="0"/>
                  </a:lnTo>
                  <a:lnTo>
                    <a:pt x="9" y="0"/>
                  </a:lnTo>
                  <a:lnTo>
                    <a:pt x="10" y="0"/>
                  </a:lnTo>
                  <a:lnTo>
                    <a:pt x="11" y="0"/>
                  </a:lnTo>
                  <a:lnTo>
                    <a:pt x="12" y="0"/>
                  </a:lnTo>
                  <a:lnTo>
                    <a:pt x="14" y="1"/>
                  </a:lnTo>
                  <a:lnTo>
                    <a:pt x="15" y="1"/>
                  </a:lnTo>
                  <a:lnTo>
                    <a:pt x="16" y="1"/>
                  </a:lnTo>
                  <a:lnTo>
                    <a:pt x="17" y="1"/>
                  </a:lnTo>
                  <a:lnTo>
                    <a:pt x="18" y="2"/>
                  </a:lnTo>
                  <a:lnTo>
                    <a:pt x="19" y="2"/>
                  </a:lnTo>
                  <a:lnTo>
                    <a:pt x="20" y="3"/>
                  </a:lnTo>
                  <a:lnTo>
                    <a:pt x="21" y="5"/>
                  </a:lnTo>
                  <a:lnTo>
                    <a:pt x="21" y="6"/>
                  </a:lnTo>
                  <a:lnTo>
                    <a:pt x="21" y="8"/>
                  </a:lnTo>
                  <a:lnTo>
                    <a:pt x="21" y="10"/>
                  </a:lnTo>
                  <a:lnTo>
                    <a:pt x="21" y="11"/>
                  </a:lnTo>
                  <a:lnTo>
                    <a:pt x="21" y="12"/>
                  </a:lnTo>
                  <a:lnTo>
                    <a:pt x="21" y="13"/>
                  </a:lnTo>
                  <a:lnTo>
                    <a:pt x="20" y="13"/>
                  </a:lnTo>
                  <a:lnTo>
                    <a:pt x="20" y="14"/>
                  </a:lnTo>
                  <a:lnTo>
                    <a:pt x="20" y="15"/>
                  </a:lnTo>
                  <a:lnTo>
                    <a:pt x="19" y="15"/>
                  </a:lnTo>
                  <a:lnTo>
                    <a:pt x="19" y="16"/>
                  </a:lnTo>
                  <a:lnTo>
                    <a:pt x="18" y="17"/>
                  </a:lnTo>
                  <a:lnTo>
                    <a:pt x="17" y="17"/>
                  </a:lnTo>
                  <a:lnTo>
                    <a:pt x="16" y="18"/>
                  </a:lnTo>
                  <a:lnTo>
                    <a:pt x="15" y="18"/>
                  </a:lnTo>
                  <a:lnTo>
                    <a:pt x="14" y="19"/>
                  </a:lnTo>
                  <a:lnTo>
                    <a:pt x="13" y="19"/>
                  </a:lnTo>
                  <a:lnTo>
                    <a:pt x="12" y="19"/>
                  </a:lnTo>
                  <a:lnTo>
                    <a:pt x="10" y="20"/>
                  </a:lnTo>
                  <a:lnTo>
                    <a:pt x="8" y="20"/>
                  </a:lnTo>
                  <a:close/>
                </a:path>
              </a:pathLst>
            </a:custGeom>
            <a:solidFill>
              <a:srgbClr val="F8C400"/>
            </a:solidFill>
            <a:ln w="9525">
              <a:noFill/>
              <a:round/>
              <a:headEnd/>
              <a:tailEnd/>
            </a:ln>
          </p:spPr>
          <p:txBody>
            <a:bodyPr/>
            <a:lstStyle/>
            <a:p>
              <a:endParaRPr lang="en-US"/>
            </a:p>
          </p:txBody>
        </p:sp>
        <p:sp>
          <p:nvSpPr>
            <p:cNvPr id="26806" name="Freeform 590"/>
            <p:cNvSpPr>
              <a:spLocks/>
            </p:cNvSpPr>
            <p:nvPr/>
          </p:nvSpPr>
          <p:spPr bwMode="auto">
            <a:xfrm>
              <a:off x="1048" y="736"/>
              <a:ext cx="21" cy="20"/>
            </a:xfrm>
            <a:custGeom>
              <a:avLst/>
              <a:gdLst>
                <a:gd name="T0" fmla="*/ 7 w 21"/>
                <a:gd name="T1" fmla="*/ 20 h 20"/>
                <a:gd name="T2" fmla="*/ 5 w 21"/>
                <a:gd name="T3" fmla="*/ 19 h 20"/>
                <a:gd name="T4" fmla="*/ 4 w 21"/>
                <a:gd name="T5" fmla="*/ 18 h 20"/>
                <a:gd name="T6" fmla="*/ 3 w 21"/>
                <a:gd name="T7" fmla="*/ 17 h 20"/>
                <a:gd name="T8" fmla="*/ 2 w 21"/>
                <a:gd name="T9" fmla="*/ 16 h 20"/>
                <a:gd name="T10" fmla="*/ 1 w 21"/>
                <a:gd name="T11" fmla="*/ 15 h 20"/>
                <a:gd name="T12" fmla="*/ 1 w 21"/>
                <a:gd name="T13" fmla="*/ 14 h 20"/>
                <a:gd name="T14" fmla="*/ 0 w 21"/>
                <a:gd name="T15" fmla="*/ 13 h 20"/>
                <a:gd name="T16" fmla="*/ 0 w 21"/>
                <a:gd name="T17" fmla="*/ 12 h 20"/>
                <a:gd name="T18" fmla="*/ 0 w 21"/>
                <a:gd name="T19" fmla="*/ 11 h 20"/>
                <a:gd name="T20" fmla="*/ 0 w 21"/>
                <a:gd name="T21" fmla="*/ 10 h 20"/>
                <a:gd name="T22" fmla="*/ 0 w 21"/>
                <a:gd name="T23" fmla="*/ 9 h 20"/>
                <a:gd name="T24" fmla="*/ 0 w 21"/>
                <a:gd name="T25" fmla="*/ 8 h 20"/>
                <a:gd name="T26" fmla="*/ 1 w 21"/>
                <a:gd name="T27" fmla="*/ 7 h 20"/>
                <a:gd name="T28" fmla="*/ 1 w 21"/>
                <a:gd name="T29" fmla="*/ 5 h 20"/>
                <a:gd name="T30" fmla="*/ 2 w 21"/>
                <a:gd name="T31" fmla="*/ 4 h 20"/>
                <a:gd name="T32" fmla="*/ 3 w 21"/>
                <a:gd name="T33" fmla="*/ 3 h 20"/>
                <a:gd name="T34" fmla="*/ 3 w 21"/>
                <a:gd name="T35" fmla="*/ 3 h 20"/>
                <a:gd name="T36" fmla="*/ 4 w 21"/>
                <a:gd name="T37" fmla="*/ 3 h 20"/>
                <a:gd name="T38" fmla="*/ 4 w 21"/>
                <a:gd name="T39" fmla="*/ 2 h 20"/>
                <a:gd name="T40" fmla="*/ 4 w 21"/>
                <a:gd name="T41" fmla="*/ 2 h 20"/>
                <a:gd name="T42" fmla="*/ 5 w 21"/>
                <a:gd name="T43" fmla="*/ 1 h 20"/>
                <a:gd name="T44" fmla="*/ 5 w 21"/>
                <a:gd name="T45" fmla="*/ 1 h 20"/>
                <a:gd name="T46" fmla="*/ 6 w 21"/>
                <a:gd name="T47" fmla="*/ 1 h 20"/>
                <a:gd name="T48" fmla="*/ 7 w 21"/>
                <a:gd name="T49" fmla="*/ 1 h 20"/>
                <a:gd name="T50" fmla="*/ 8 w 21"/>
                <a:gd name="T51" fmla="*/ 0 h 20"/>
                <a:gd name="T52" fmla="*/ 9 w 21"/>
                <a:gd name="T53" fmla="*/ 0 h 20"/>
                <a:gd name="T54" fmla="*/ 9 w 21"/>
                <a:gd name="T55" fmla="*/ 0 h 20"/>
                <a:gd name="T56" fmla="*/ 10 w 21"/>
                <a:gd name="T57" fmla="*/ 0 h 20"/>
                <a:gd name="T58" fmla="*/ 12 w 21"/>
                <a:gd name="T59" fmla="*/ 0 h 20"/>
                <a:gd name="T60" fmla="*/ 14 w 21"/>
                <a:gd name="T61" fmla="*/ 1 h 20"/>
                <a:gd name="T62" fmla="*/ 15 w 21"/>
                <a:gd name="T63" fmla="*/ 1 h 20"/>
                <a:gd name="T64" fmla="*/ 17 w 21"/>
                <a:gd name="T65" fmla="*/ 1 h 20"/>
                <a:gd name="T66" fmla="*/ 17 w 21"/>
                <a:gd name="T67" fmla="*/ 1 h 20"/>
                <a:gd name="T68" fmla="*/ 17 w 21"/>
                <a:gd name="T69" fmla="*/ 2 h 20"/>
                <a:gd name="T70" fmla="*/ 18 w 21"/>
                <a:gd name="T71" fmla="*/ 2 h 20"/>
                <a:gd name="T72" fmla="*/ 18 w 21"/>
                <a:gd name="T73" fmla="*/ 2 h 20"/>
                <a:gd name="T74" fmla="*/ 19 w 21"/>
                <a:gd name="T75" fmla="*/ 2 h 20"/>
                <a:gd name="T76" fmla="*/ 20 w 21"/>
                <a:gd name="T77" fmla="*/ 3 h 20"/>
                <a:gd name="T78" fmla="*/ 20 w 21"/>
                <a:gd name="T79" fmla="*/ 5 h 20"/>
                <a:gd name="T80" fmla="*/ 21 w 21"/>
                <a:gd name="T81" fmla="*/ 7 h 20"/>
                <a:gd name="T82" fmla="*/ 21 w 21"/>
                <a:gd name="T83" fmla="*/ 8 h 20"/>
                <a:gd name="T84" fmla="*/ 21 w 21"/>
                <a:gd name="T85" fmla="*/ 8 h 20"/>
                <a:gd name="T86" fmla="*/ 21 w 21"/>
                <a:gd name="T87" fmla="*/ 9 h 20"/>
                <a:gd name="T88" fmla="*/ 21 w 21"/>
                <a:gd name="T89" fmla="*/ 10 h 20"/>
                <a:gd name="T90" fmla="*/ 21 w 21"/>
                <a:gd name="T91" fmla="*/ 11 h 20"/>
                <a:gd name="T92" fmla="*/ 21 w 21"/>
                <a:gd name="T93" fmla="*/ 12 h 20"/>
                <a:gd name="T94" fmla="*/ 21 w 21"/>
                <a:gd name="T95" fmla="*/ 13 h 20"/>
                <a:gd name="T96" fmla="*/ 21 w 21"/>
                <a:gd name="T97" fmla="*/ 13 h 20"/>
                <a:gd name="T98" fmla="*/ 20 w 21"/>
                <a:gd name="T99" fmla="*/ 14 h 20"/>
                <a:gd name="T100" fmla="*/ 20 w 21"/>
                <a:gd name="T101" fmla="*/ 15 h 20"/>
                <a:gd name="T102" fmla="*/ 20 w 21"/>
                <a:gd name="T103" fmla="*/ 16 h 20"/>
                <a:gd name="T104" fmla="*/ 19 w 21"/>
                <a:gd name="T105" fmla="*/ 17 h 20"/>
                <a:gd name="T106" fmla="*/ 18 w 21"/>
                <a:gd name="T107" fmla="*/ 17 h 20"/>
                <a:gd name="T108" fmla="*/ 17 w 21"/>
                <a:gd name="T109" fmla="*/ 17 h 20"/>
                <a:gd name="T110" fmla="*/ 17 w 21"/>
                <a:gd name="T111" fmla="*/ 18 h 20"/>
                <a:gd name="T112" fmla="*/ 17 w 21"/>
                <a:gd name="T113" fmla="*/ 19 h 20"/>
                <a:gd name="T114" fmla="*/ 16 w 21"/>
                <a:gd name="T115" fmla="*/ 19 h 20"/>
                <a:gd name="T116" fmla="*/ 15 w 21"/>
                <a:gd name="T117" fmla="*/ 19 h 20"/>
                <a:gd name="T118" fmla="*/ 15 w 21"/>
                <a:gd name="T119" fmla="*/ 19 h 20"/>
                <a:gd name="T120" fmla="*/ 14 w 21"/>
                <a:gd name="T121" fmla="*/ 20 h 20"/>
                <a:gd name="T122" fmla="*/ 11 w 21"/>
                <a:gd name="T123" fmla="*/ 20 h 20"/>
                <a:gd name="T124" fmla="*/ 7 w 21"/>
                <a:gd name="T125" fmla="*/ 20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
                <a:gd name="T190" fmla="*/ 0 h 20"/>
                <a:gd name="T191" fmla="*/ 21 w 21"/>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 h="20">
                  <a:moveTo>
                    <a:pt x="7" y="20"/>
                  </a:moveTo>
                  <a:lnTo>
                    <a:pt x="5" y="19"/>
                  </a:lnTo>
                  <a:lnTo>
                    <a:pt x="4" y="18"/>
                  </a:lnTo>
                  <a:lnTo>
                    <a:pt x="3" y="17"/>
                  </a:lnTo>
                  <a:lnTo>
                    <a:pt x="2" y="16"/>
                  </a:lnTo>
                  <a:lnTo>
                    <a:pt x="1" y="15"/>
                  </a:lnTo>
                  <a:lnTo>
                    <a:pt x="1" y="14"/>
                  </a:lnTo>
                  <a:lnTo>
                    <a:pt x="0" y="13"/>
                  </a:lnTo>
                  <a:lnTo>
                    <a:pt x="0" y="12"/>
                  </a:lnTo>
                  <a:lnTo>
                    <a:pt x="0" y="11"/>
                  </a:lnTo>
                  <a:lnTo>
                    <a:pt x="0" y="10"/>
                  </a:lnTo>
                  <a:lnTo>
                    <a:pt x="0" y="9"/>
                  </a:lnTo>
                  <a:lnTo>
                    <a:pt x="0" y="8"/>
                  </a:lnTo>
                  <a:lnTo>
                    <a:pt x="1" y="7"/>
                  </a:lnTo>
                  <a:lnTo>
                    <a:pt x="1" y="5"/>
                  </a:lnTo>
                  <a:lnTo>
                    <a:pt x="2" y="4"/>
                  </a:lnTo>
                  <a:lnTo>
                    <a:pt x="3" y="3"/>
                  </a:lnTo>
                  <a:lnTo>
                    <a:pt x="4" y="3"/>
                  </a:lnTo>
                  <a:lnTo>
                    <a:pt x="4" y="2"/>
                  </a:lnTo>
                  <a:lnTo>
                    <a:pt x="5" y="1"/>
                  </a:lnTo>
                  <a:lnTo>
                    <a:pt x="6" y="1"/>
                  </a:lnTo>
                  <a:lnTo>
                    <a:pt x="7" y="1"/>
                  </a:lnTo>
                  <a:lnTo>
                    <a:pt x="8" y="0"/>
                  </a:lnTo>
                  <a:lnTo>
                    <a:pt x="9" y="0"/>
                  </a:lnTo>
                  <a:lnTo>
                    <a:pt x="10" y="0"/>
                  </a:lnTo>
                  <a:lnTo>
                    <a:pt x="12" y="0"/>
                  </a:lnTo>
                  <a:lnTo>
                    <a:pt x="14" y="1"/>
                  </a:lnTo>
                  <a:lnTo>
                    <a:pt x="15" y="1"/>
                  </a:lnTo>
                  <a:lnTo>
                    <a:pt x="17" y="1"/>
                  </a:lnTo>
                  <a:lnTo>
                    <a:pt x="17" y="2"/>
                  </a:lnTo>
                  <a:lnTo>
                    <a:pt x="18" y="2"/>
                  </a:lnTo>
                  <a:lnTo>
                    <a:pt x="19" y="2"/>
                  </a:lnTo>
                  <a:lnTo>
                    <a:pt x="20" y="3"/>
                  </a:lnTo>
                  <a:lnTo>
                    <a:pt x="20" y="5"/>
                  </a:lnTo>
                  <a:lnTo>
                    <a:pt x="21" y="7"/>
                  </a:lnTo>
                  <a:lnTo>
                    <a:pt x="21" y="8"/>
                  </a:lnTo>
                  <a:lnTo>
                    <a:pt x="21" y="9"/>
                  </a:lnTo>
                  <a:lnTo>
                    <a:pt x="21" y="10"/>
                  </a:lnTo>
                  <a:lnTo>
                    <a:pt x="21" y="11"/>
                  </a:lnTo>
                  <a:lnTo>
                    <a:pt x="21" y="12"/>
                  </a:lnTo>
                  <a:lnTo>
                    <a:pt x="21" y="13"/>
                  </a:lnTo>
                  <a:lnTo>
                    <a:pt x="20" y="14"/>
                  </a:lnTo>
                  <a:lnTo>
                    <a:pt x="20" y="15"/>
                  </a:lnTo>
                  <a:lnTo>
                    <a:pt x="20" y="16"/>
                  </a:lnTo>
                  <a:lnTo>
                    <a:pt x="19" y="17"/>
                  </a:lnTo>
                  <a:lnTo>
                    <a:pt x="18" y="17"/>
                  </a:lnTo>
                  <a:lnTo>
                    <a:pt x="17" y="17"/>
                  </a:lnTo>
                  <a:lnTo>
                    <a:pt x="17" y="18"/>
                  </a:lnTo>
                  <a:lnTo>
                    <a:pt x="17" y="19"/>
                  </a:lnTo>
                  <a:lnTo>
                    <a:pt x="16" y="19"/>
                  </a:lnTo>
                  <a:lnTo>
                    <a:pt x="15" y="19"/>
                  </a:lnTo>
                  <a:lnTo>
                    <a:pt x="14" y="20"/>
                  </a:lnTo>
                  <a:lnTo>
                    <a:pt x="11" y="20"/>
                  </a:lnTo>
                  <a:lnTo>
                    <a:pt x="7" y="20"/>
                  </a:lnTo>
                  <a:close/>
                </a:path>
              </a:pathLst>
            </a:custGeom>
            <a:solidFill>
              <a:srgbClr val="F8C400"/>
            </a:solidFill>
            <a:ln w="9525">
              <a:noFill/>
              <a:round/>
              <a:headEnd/>
              <a:tailEnd/>
            </a:ln>
          </p:spPr>
          <p:txBody>
            <a:bodyPr/>
            <a:lstStyle/>
            <a:p>
              <a:endParaRPr lang="en-US"/>
            </a:p>
          </p:txBody>
        </p:sp>
        <p:sp>
          <p:nvSpPr>
            <p:cNvPr id="26807" name="Freeform 591"/>
            <p:cNvSpPr>
              <a:spLocks/>
            </p:cNvSpPr>
            <p:nvPr/>
          </p:nvSpPr>
          <p:spPr bwMode="auto">
            <a:xfrm>
              <a:off x="927" y="732"/>
              <a:ext cx="21" cy="21"/>
            </a:xfrm>
            <a:custGeom>
              <a:avLst/>
              <a:gdLst>
                <a:gd name="T0" fmla="*/ 9 w 21"/>
                <a:gd name="T1" fmla="*/ 20 h 21"/>
                <a:gd name="T2" fmla="*/ 7 w 21"/>
                <a:gd name="T3" fmla="*/ 19 h 21"/>
                <a:gd name="T4" fmla="*/ 5 w 21"/>
                <a:gd name="T5" fmla="*/ 18 h 21"/>
                <a:gd name="T6" fmla="*/ 4 w 21"/>
                <a:gd name="T7" fmla="*/ 17 h 21"/>
                <a:gd name="T8" fmla="*/ 2 w 21"/>
                <a:gd name="T9" fmla="*/ 16 h 21"/>
                <a:gd name="T10" fmla="*/ 1 w 21"/>
                <a:gd name="T11" fmla="*/ 15 h 21"/>
                <a:gd name="T12" fmla="*/ 1 w 21"/>
                <a:gd name="T13" fmla="*/ 13 h 21"/>
                <a:gd name="T14" fmla="*/ 0 w 21"/>
                <a:gd name="T15" fmla="*/ 12 h 21"/>
                <a:gd name="T16" fmla="*/ 0 w 21"/>
                <a:gd name="T17" fmla="*/ 10 h 21"/>
                <a:gd name="T18" fmla="*/ 0 w 21"/>
                <a:gd name="T19" fmla="*/ 9 h 21"/>
                <a:gd name="T20" fmla="*/ 1 w 21"/>
                <a:gd name="T21" fmla="*/ 7 h 21"/>
                <a:gd name="T22" fmla="*/ 2 w 21"/>
                <a:gd name="T23" fmla="*/ 6 h 21"/>
                <a:gd name="T24" fmla="*/ 3 w 21"/>
                <a:gd name="T25" fmla="*/ 5 h 21"/>
                <a:gd name="T26" fmla="*/ 4 w 21"/>
                <a:gd name="T27" fmla="*/ 3 h 21"/>
                <a:gd name="T28" fmla="*/ 6 w 21"/>
                <a:gd name="T29" fmla="*/ 2 h 21"/>
                <a:gd name="T30" fmla="*/ 8 w 21"/>
                <a:gd name="T31" fmla="*/ 1 h 21"/>
                <a:gd name="T32" fmla="*/ 10 w 21"/>
                <a:gd name="T33" fmla="*/ 0 h 21"/>
                <a:gd name="T34" fmla="*/ 12 w 21"/>
                <a:gd name="T35" fmla="*/ 0 h 21"/>
                <a:gd name="T36" fmla="*/ 14 w 21"/>
                <a:gd name="T37" fmla="*/ 1 h 21"/>
                <a:gd name="T38" fmla="*/ 16 w 21"/>
                <a:gd name="T39" fmla="*/ 1 h 21"/>
                <a:gd name="T40" fmla="*/ 17 w 21"/>
                <a:gd name="T41" fmla="*/ 2 h 21"/>
                <a:gd name="T42" fmla="*/ 18 w 21"/>
                <a:gd name="T43" fmla="*/ 2 h 21"/>
                <a:gd name="T44" fmla="*/ 19 w 21"/>
                <a:gd name="T45" fmla="*/ 3 h 21"/>
                <a:gd name="T46" fmla="*/ 20 w 21"/>
                <a:gd name="T47" fmla="*/ 4 h 21"/>
                <a:gd name="T48" fmla="*/ 20 w 21"/>
                <a:gd name="T49" fmla="*/ 5 h 21"/>
                <a:gd name="T50" fmla="*/ 21 w 21"/>
                <a:gd name="T51" fmla="*/ 7 h 21"/>
                <a:gd name="T52" fmla="*/ 21 w 21"/>
                <a:gd name="T53" fmla="*/ 9 h 21"/>
                <a:gd name="T54" fmla="*/ 21 w 21"/>
                <a:gd name="T55" fmla="*/ 13 h 21"/>
                <a:gd name="T56" fmla="*/ 20 w 21"/>
                <a:gd name="T57" fmla="*/ 17 h 21"/>
                <a:gd name="T58" fmla="*/ 19 w 21"/>
                <a:gd name="T59" fmla="*/ 17 h 21"/>
                <a:gd name="T60" fmla="*/ 18 w 21"/>
                <a:gd name="T61" fmla="*/ 18 h 21"/>
                <a:gd name="T62" fmla="*/ 18 w 21"/>
                <a:gd name="T63" fmla="*/ 19 h 21"/>
                <a:gd name="T64" fmla="*/ 16 w 21"/>
                <a:gd name="T65" fmla="*/ 19 h 21"/>
                <a:gd name="T66" fmla="*/ 12 w 21"/>
                <a:gd name="T67" fmla="*/ 20 h 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21"/>
                <a:gd name="T104" fmla="*/ 21 w 21"/>
                <a:gd name="T105" fmla="*/ 21 h 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21">
                  <a:moveTo>
                    <a:pt x="10" y="21"/>
                  </a:moveTo>
                  <a:lnTo>
                    <a:pt x="9" y="20"/>
                  </a:lnTo>
                  <a:lnTo>
                    <a:pt x="8" y="20"/>
                  </a:lnTo>
                  <a:lnTo>
                    <a:pt x="7" y="19"/>
                  </a:lnTo>
                  <a:lnTo>
                    <a:pt x="6" y="19"/>
                  </a:lnTo>
                  <a:lnTo>
                    <a:pt x="5" y="18"/>
                  </a:lnTo>
                  <a:lnTo>
                    <a:pt x="4" y="18"/>
                  </a:lnTo>
                  <a:lnTo>
                    <a:pt x="4" y="17"/>
                  </a:lnTo>
                  <a:lnTo>
                    <a:pt x="3" y="17"/>
                  </a:lnTo>
                  <a:lnTo>
                    <a:pt x="2" y="16"/>
                  </a:lnTo>
                  <a:lnTo>
                    <a:pt x="2" y="15"/>
                  </a:lnTo>
                  <a:lnTo>
                    <a:pt x="1" y="15"/>
                  </a:lnTo>
                  <a:lnTo>
                    <a:pt x="1" y="14"/>
                  </a:lnTo>
                  <a:lnTo>
                    <a:pt x="1" y="13"/>
                  </a:lnTo>
                  <a:lnTo>
                    <a:pt x="0" y="13"/>
                  </a:lnTo>
                  <a:lnTo>
                    <a:pt x="0" y="12"/>
                  </a:lnTo>
                  <a:lnTo>
                    <a:pt x="0" y="11"/>
                  </a:lnTo>
                  <a:lnTo>
                    <a:pt x="0" y="10"/>
                  </a:lnTo>
                  <a:lnTo>
                    <a:pt x="0" y="9"/>
                  </a:lnTo>
                  <a:lnTo>
                    <a:pt x="1" y="8"/>
                  </a:lnTo>
                  <a:lnTo>
                    <a:pt x="1" y="7"/>
                  </a:lnTo>
                  <a:lnTo>
                    <a:pt x="2" y="6"/>
                  </a:lnTo>
                  <a:lnTo>
                    <a:pt x="2" y="5"/>
                  </a:lnTo>
                  <a:lnTo>
                    <a:pt x="3" y="5"/>
                  </a:lnTo>
                  <a:lnTo>
                    <a:pt x="3" y="4"/>
                  </a:lnTo>
                  <a:lnTo>
                    <a:pt x="4" y="3"/>
                  </a:lnTo>
                  <a:lnTo>
                    <a:pt x="5" y="3"/>
                  </a:lnTo>
                  <a:lnTo>
                    <a:pt x="6" y="2"/>
                  </a:lnTo>
                  <a:lnTo>
                    <a:pt x="7" y="1"/>
                  </a:lnTo>
                  <a:lnTo>
                    <a:pt x="8" y="1"/>
                  </a:lnTo>
                  <a:lnTo>
                    <a:pt x="9" y="0"/>
                  </a:lnTo>
                  <a:lnTo>
                    <a:pt x="10" y="0"/>
                  </a:lnTo>
                  <a:lnTo>
                    <a:pt x="11" y="0"/>
                  </a:lnTo>
                  <a:lnTo>
                    <a:pt x="12" y="0"/>
                  </a:lnTo>
                  <a:lnTo>
                    <a:pt x="13" y="0"/>
                  </a:lnTo>
                  <a:lnTo>
                    <a:pt x="14" y="1"/>
                  </a:lnTo>
                  <a:lnTo>
                    <a:pt x="15" y="1"/>
                  </a:lnTo>
                  <a:lnTo>
                    <a:pt x="16" y="1"/>
                  </a:lnTo>
                  <a:lnTo>
                    <a:pt x="17" y="1"/>
                  </a:lnTo>
                  <a:lnTo>
                    <a:pt x="17" y="2"/>
                  </a:lnTo>
                  <a:lnTo>
                    <a:pt x="18" y="2"/>
                  </a:lnTo>
                  <a:lnTo>
                    <a:pt x="19" y="3"/>
                  </a:lnTo>
                  <a:lnTo>
                    <a:pt x="20" y="4"/>
                  </a:lnTo>
                  <a:lnTo>
                    <a:pt x="20" y="5"/>
                  </a:lnTo>
                  <a:lnTo>
                    <a:pt x="21" y="6"/>
                  </a:lnTo>
                  <a:lnTo>
                    <a:pt x="21" y="7"/>
                  </a:lnTo>
                  <a:lnTo>
                    <a:pt x="21" y="9"/>
                  </a:lnTo>
                  <a:lnTo>
                    <a:pt x="21" y="10"/>
                  </a:lnTo>
                  <a:lnTo>
                    <a:pt x="21" y="13"/>
                  </a:lnTo>
                  <a:lnTo>
                    <a:pt x="21" y="17"/>
                  </a:lnTo>
                  <a:lnTo>
                    <a:pt x="20" y="17"/>
                  </a:lnTo>
                  <a:lnTo>
                    <a:pt x="19" y="17"/>
                  </a:lnTo>
                  <a:lnTo>
                    <a:pt x="18" y="18"/>
                  </a:lnTo>
                  <a:lnTo>
                    <a:pt x="18" y="19"/>
                  </a:lnTo>
                  <a:lnTo>
                    <a:pt x="16" y="19"/>
                  </a:lnTo>
                  <a:lnTo>
                    <a:pt x="14" y="20"/>
                  </a:lnTo>
                  <a:lnTo>
                    <a:pt x="12" y="20"/>
                  </a:lnTo>
                  <a:lnTo>
                    <a:pt x="10" y="21"/>
                  </a:lnTo>
                  <a:close/>
                </a:path>
              </a:pathLst>
            </a:custGeom>
            <a:solidFill>
              <a:srgbClr val="F8C400"/>
            </a:solidFill>
            <a:ln w="9525">
              <a:noFill/>
              <a:round/>
              <a:headEnd/>
              <a:tailEnd/>
            </a:ln>
          </p:spPr>
          <p:txBody>
            <a:bodyPr/>
            <a:lstStyle/>
            <a:p>
              <a:endParaRPr lang="en-US"/>
            </a:p>
          </p:txBody>
        </p:sp>
        <p:sp>
          <p:nvSpPr>
            <p:cNvPr id="26808" name="Freeform 592"/>
            <p:cNvSpPr>
              <a:spLocks/>
            </p:cNvSpPr>
            <p:nvPr/>
          </p:nvSpPr>
          <p:spPr bwMode="auto">
            <a:xfrm>
              <a:off x="1018" y="733"/>
              <a:ext cx="22" cy="20"/>
            </a:xfrm>
            <a:custGeom>
              <a:avLst/>
              <a:gdLst>
                <a:gd name="T0" fmla="*/ 8 w 22"/>
                <a:gd name="T1" fmla="*/ 20 h 20"/>
                <a:gd name="T2" fmla="*/ 6 w 22"/>
                <a:gd name="T3" fmla="*/ 19 h 20"/>
                <a:gd name="T4" fmla="*/ 5 w 22"/>
                <a:gd name="T5" fmla="*/ 18 h 20"/>
                <a:gd name="T6" fmla="*/ 3 w 22"/>
                <a:gd name="T7" fmla="*/ 17 h 20"/>
                <a:gd name="T8" fmla="*/ 2 w 22"/>
                <a:gd name="T9" fmla="*/ 16 h 20"/>
                <a:gd name="T10" fmla="*/ 1 w 22"/>
                <a:gd name="T11" fmla="*/ 15 h 20"/>
                <a:gd name="T12" fmla="*/ 1 w 22"/>
                <a:gd name="T13" fmla="*/ 13 h 20"/>
                <a:gd name="T14" fmla="*/ 0 w 22"/>
                <a:gd name="T15" fmla="*/ 12 h 20"/>
                <a:gd name="T16" fmla="*/ 0 w 22"/>
                <a:gd name="T17" fmla="*/ 11 h 20"/>
                <a:gd name="T18" fmla="*/ 0 w 22"/>
                <a:gd name="T19" fmla="*/ 10 h 20"/>
                <a:gd name="T20" fmla="*/ 0 w 22"/>
                <a:gd name="T21" fmla="*/ 9 h 20"/>
                <a:gd name="T22" fmla="*/ 0 w 22"/>
                <a:gd name="T23" fmla="*/ 8 h 20"/>
                <a:gd name="T24" fmla="*/ 1 w 22"/>
                <a:gd name="T25" fmla="*/ 7 h 20"/>
                <a:gd name="T26" fmla="*/ 1 w 22"/>
                <a:gd name="T27" fmla="*/ 6 h 20"/>
                <a:gd name="T28" fmla="*/ 2 w 22"/>
                <a:gd name="T29" fmla="*/ 5 h 20"/>
                <a:gd name="T30" fmla="*/ 3 w 22"/>
                <a:gd name="T31" fmla="*/ 4 h 20"/>
                <a:gd name="T32" fmla="*/ 4 w 22"/>
                <a:gd name="T33" fmla="*/ 3 h 20"/>
                <a:gd name="T34" fmla="*/ 5 w 22"/>
                <a:gd name="T35" fmla="*/ 2 h 20"/>
                <a:gd name="T36" fmla="*/ 6 w 22"/>
                <a:gd name="T37" fmla="*/ 1 h 20"/>
                <a:gd name="T38" fmla="*/ 7 w 22"/>
                <a:gd name="T39" fmla="*/ 1 h 20"/>
                <a:gd name="T40" fmla="*/ 8 w 22"/>
                <a:gd name="T41" fmla="*/ 0 h 20"/>
                <a:gd name="T42" fmla="*/ 9 w 22"/>
                <a:gd name="T43" fmla="*/ 0 h 20"/>
                <a:gd name="T44" fmla="*/ 11 w 22"/>
                <a:gd name="T45" fmla="*/ 0 h 20"/>
                <a:gd name="T46" fmla="*/ 12 w 22"/>
                <a:gd name="T47" fmla="*/ 0 h 20"/>
                <a:gd name="T48" fmla="*/ 13 w 22"/>
                <a:gd name="T49" fmla="*/ 0 h 20"/>
                <a:gd name="T50" fmla="*/ 14 w 22"/>
                <a:gd name="T51" fmla="*/ 0 h 20"/>
                <a:gd name="T52" fmla="*/ 16 w 22"/>
                <a:gd name="T53" fmla="*/ 0 h 20"/>
                <a:gd name="T54" fmla="*/ 17 w 22"/>
                <a:gd name="T55" fmla="*/ 1 h 20"/>
                <a:gd name="T56" fmla="*/ 18 w 22"/>
                <a:gd name="T57" fmla="*/ 1 h 20"/>
                <a:gd name="T58" fmla="*/ 19 w 22"/>
                <a:gd name="T59" fmla="*/ 2 h 20"/>
                <a:gd name="T60" fmla="*/ 20 w 22"/>
                <a:gd name="T61" fmla="*/ 4 h 20"/>
                <a:gd name="T62" fmla="*/ 21 w 22"/>
                <a:gd name="T63" fmla="*/ 5 h 20"/>
                <a:gd name="T64" fmla="*/ 22 w 22"/>
                <a:gd name="T65" fmla="*/ 6 h 20"/>
                <a:gd name="T66" fmla="*/ 22 w 22"/>
                <a:gd name="T67" fmla="*/ 10 h 20"/>
                <a:gd name="T68" fmla="*/ 22 w 22"/>
                <a:gd name="T69" fmla="*/ 12 h 20"/>
                <a:gd name="T70" fmla="*/ 21 w 22"/>
                <a:gd name="T71" fmla="*/ 13 h 20"/>
                <a:gd name="T72" fmla="*/ 21 w 22"/>
                <a:gd name="T73" fmla="*/ 14 h 20"/>
                <a:gd name="T74" fmla="*/ 21 w 22"/>
                <a:gd name="T75" fmla="*/ 15 h 20"/>
                <a:gd name="T76" fmla="*/ 21 w 22"/>
                <a:gd name="T77" fmla="*/ 16 h 20"/>
                <a:gd name="T78" fmla="*/ 20 w 22"/>
                <a:gd name="T79" fmla="*/ 16 h 20"/>
                <a:gd name="T80" fmla="*/ 19 w 22"/>
                <a:gd name="T81" fmla="*/ 16 h 20"/>
                <a:gd name="T82" fmla="*/ 19 w 22"/>
                <a:gd name="T83" fmla="*/ 16 h 20"/>
                <a:gd name="T84" fmla="*/ 19 w 22"/>
                <a:gd name="T85" fmla="*/ 17 h 20"/>
                <a:gd name="T86" fmla="*/ 19 w 22"/>
                <a:gd name="T87" fmla="*/ 17 h 20"/>
                <a:gd name="T88" fmla="*/ 18 w 22"/>
                <a:gd name="T89" fmla="*/ 17 h 20"/>
                <a:gd name="T90" fmla="*/ 18 w 22"/>
                <a:gd name="T91" fmla="*/ 17 h 20"/>
                <a:gd name="T92" fmla="*/ 18 w 22"/>
                <a:gd name="T93" fmla="*/ 18 h 20"/>
                <a:gd name="T94" fmla="*/ 16 w 22"/>
                <a:gd name="T95" fmla="*/ 18 h 20"/>
                <a:gd name="T96" fmla="*/ 13 w 22"/>
                <a:gd name="T97" fmla="*/ 19 h 20"/>
                <a:gd name="T98" fmla="*/ 11 w 22"/>
                <a:gd name="T99" fmla="*/ 19 h 20"/>
                <a:gd name="T100" fmla="*/ 8 w 22"/>
                <a:gd name="T101" fmla="*/ 20 h 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20"/>
                <a:gd name="T155" fmla="*/ 22 w 22"/>
                <a:gd name="T156" fmla="*/ 20 h 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20">
                  <a:moveTo>
                    <a:pt x="8" y="20"/>
                  </a:moveTo>
                  <a:lnTo>
                    <a:pt x="6" y="19"/>
                  </a:lnTo>
                  <a:lnTo>
                    <a:pt x="5" y="18"/>
                  </a:lnTo>
                  <a:lnTo>
                    <a:pt x="3" y="17"/>
                  </a:lnTo>
                  <a:lnTo>
                    <a:pt x="2" y="16"/>
                  </a:lnTo>
                  <a:lnTo>
                    <a:pt x="1" y="15"/>
                  </a:lnTo>
                  <a:lnTo>
                    <a:pt x="1" y="13"/>
                  </a:lnTo>
                  <a:lnTo>
                    <a:pt x="0" y="12"/>
                  </a:lnTo>
                  <a:lnTo>
                    <a:pt x="0" y="11"/>
                  </a:lnTo>
                  <a:lnTo>
                    <a:pt x="0" y="10"/>
                  </a:lnTo>
                  <a:lnTo>
                    <a:pt x="0" y="9"/>
                  </a:lnTo>
                  <a:lnTo>
                    <a:pt x="0" y="8"/>
                  </a:lnTo>
                  <a:lnTo>
                    <a:pt x="1" y="7"/>
                  </a:lnTo>
                  <a:lnTo>
                    <a:pt x="1" y="6"/>
                  </a:lnTo>
                  <a:lnTo>
                    <a:pt x="2" y="5"/>
                  </a:lnTo>
                  <a:lnTo>
                    <a:pt x="3" y="4"/>
                  </a:lnTo>
                  <a:lnTo>
                    <a:pt x="4" y="3"/>
                  </a:lnTo>
                  <a:lnTo>
                    <a:pt x="5" y="2"/>
                  </a:lnTo>
                  <a:lnTo>
                    <a:pt x="6" y="1"/>
                  </a:lnTo>
                  <a:lnTo>
                    <a:pt x="7" y="1"/>
                  </a:lnTo>
                  <a:lnTo>
                    <a:pt x="8" y="0"/>
                  </a:lnTo>
                  <a:lnTo>
                    <a:pt x="9" y="0"/>
                  </a:lnTo>
                  <a:lnTo>
                    <a:pt x="11" y="0"/>
                  </a:lnTo>
                  <a:lnTo>
                    <a:pt x="12" y="0"/>
                  </a:lnTo>
                  <a:lnTo>
                    <a:pt x="13" y="0"/>
                  </a:lnTo>
                  <a:lnTo>
                    <a:pt x="14" y="0"/>
                  </a:lnTo>
                  <a:lnTo>
                    <a:pt x="16" y="0"/>
                  </a:lnTo>
                  <a:lnTo>
                    <a:pt x="17" y="1"/>
                  </a:lnTo>
                  <a:lnTo>
                    <a:pt x="18" y="1"/>
                  </a:lnTo>
                  <a:lnTo>
                    <a:pt x="19" y="2"/>
                  </a:lnTo>
                  <a:lnTo>
                    <a:pt x="20" y="4"/>
                  </a:lnTo>
                  <a:lnTo>
                    <a:pt x="21" y="5"/>
                  </a:lnTo>
                  <a:lnTo>
                    <a:pt x="22" y="6"/>
                  </a:lnTo>
                  <a:lnTo>
                    <a:pt x="22" y="10"/>
                  </a:lnTo>
                  <a:lnTo>
                    <a:pt x="22" y="12"/>
                  </a:lnTo>
                  <a:lnTo>
                    <a:pt x="21" y="13"/>
                  </a:lnTo>
                  <a:lnTo>
                    <a:pt x="21" y="14"/>
                  </a:lnTo>
                  <a:lnTo>
                    <a:pt x="21" y="15"/>
                  </a:lnTo>
                  <a:lnTo>
                    <a:pt x="21" y="16"/>
                  </a:lnTo>
                  <a:lnTo>
                    <a:pt x="20" y="16"/>
                  </a:lnTo>
                  <a:lnTo>
                    <a:pt x="19" y="16"/>
                  </a:lnTo>
                  <a:lnTo>
                    <a:pt x="19" y="17"/>
                  </a:lnTo>
                  <a:lnTo>
                    <a:pt x="18" y="17"/>
                  </a:lnTo>
                  <a:lnTo>
                    <a:pt x="18" y="18"/>
                  </a:lnTo>
                  <a:lnTo>
                    <a:pt x="16" y="18"/>
                  </a:lnTo>
                  <a:lnTo>
                    <a:pt x="13" y="19"/>
                  </a:lnTo>
                  <a:lnTo>
                    <a:pt x="11" y="19"/>
                  </a:lnTo>
                  <a:lnTo>
                    <a:pt x="8" y="20"/>
                  </a:lnTo>
                  <a:close/>
                </a:path>
              </a:pathLst>
            </a:custGeom>
            <a:solidFill>
              <a:srgbClr val="F8C400"/>
            </a:solidFill>
            <a:ln w="9525">
              <a:noFill/>
              <a:round/>
              <a:headEnd/>
              <a:tailEnd/>
            </a:ln>
          </p:spPr>
          <p:txBody>
            <a:bodyPr/>
            <a:lstStyle/>
            <a:p>
              <a:endParaRPr lang="en-US"/>
            </a:p>
          </p:txBody>
        </p:sp>
        <p:sp>
          <p:nvSpPr>
            <p:cNvPr id="26809" name="Freeform 593"/>
            <p:cNvSpPr>
              <a:spLocks/>
            </p:cNvSpPr>
            <p:nvPr/>
          </p:nvSpPr>
          <p:spPr bwMode="auto">
            <a:xfrm>
              <a:off x="957" y="731"/>
              <a:ext cx="22" cy="20"/>
            </a:xfrm>
            <a:custGeom>
              <a:avLst/>
              <a:gdLst>
                <a:gd name="T0" fmla="*/ 6 w 22"/>
                <a:gd name="T1" fmla="*/ 0 h 20"/>
                <a:gd name="T2" fmla="*/ 8 w 22"/>
                <a:gd name="T3" fmla="*/ 0 h 20"/>
                <a:gd name="T4" fmla="*/ 11 w 22"/>
                <a:gd name="T5" fmla="*/ 0 h 20"/>
                <a:gd name="T6" fmla="*/ 13 w 22"/>
                <a:gd name="T7" fmla="*/ 0 h 20"/>
                <a:gd name="T8" fmla="*/ 15 w 22"/>
                <a:gd name="T9" fmla="*/ 0 h 20"/>
                <a:gd name="T10" fmla="*/ 16 w 22"/>
                <a:gd name="T11" fmla="*/ 1 h 20"/>
                <a:gd name="T12" fmla="*/ 17 w 22"/>
                <a:gd name="T13" fmla="*/ 1 h 20"/>
                <a:gd name="T14" fmla="*/ 19 w 22"/>
                <a:gd name="T15" fmla="*/ 2 h 20"/>
                <a:gd name="T16" fmla="*/ 20 w 22"/>
                <a:gd name="T17" fmla="*/ 3 h 20"/>
                <a:gd name="T18" fmla="*/ 20 w 22"/>
                <a:gd name="T19" fmla="*/ 4 h 20"/>
                <a:gd name="T20" fmla="*/ 21 w 22"/>
                <a:gd name="T21" fmla="*/ 5 h 20"/>
                <a:gd name="T22" fmla="*/ 21 w 22"/>
                <a:gd name="T23" fmla="*/ 6 h 20"/>
                <a:gd name="T24" fmla="*/ 21 w 22"/>
                <a:gd name="T25" fmla="*/ 7 h 20"/>
                <a:gd name="T26" fmla="*/ 22 w 22"/>
                <a:gd name="T27" fmla="*/ 8 h 20"/>
                <a:gd name="T28" fmla="*/ 22 w 22"/>
                <a:gd name="T29" fmla="*/ 9 h 20"/>
                <a:gd name="T30" fmla="*/ 22 w 22"/>
                <a:gd name="T31" fmla="*/ 10 h 20"/>
                <a:gd name="T32" fmla="*/ 22 w 22"/>
                <a:gd name="T33" fmla="*/ 11 h 20"/>
                <a:gd name="T34" fmla="*/ 22 w 22"/>
                <a:gd name="T35" fmla="*/ 12 h 20"/>
                <a:gd name="T36" fmla="*/ 21 w 22"/>
                <a:gd name="T37" fmla="*/ 13 h 20"/>
                <a:gd name="T38" fmla="*/ 21 w 22"/>
                <a:gd name="T39" fmla="*/ 14 h 20"/>
                <a:gd name="T40" fmla="*/ 20 w 22"/>
                <a:gd name="T41" fmla="*/ 15 h 20"/>
                <a:gd name="T42" fmla="*/ 20 w 22"/>
                <a:gd name="T43" fmla="*/ 16 h 20"/>
                <a:gd name="T44" fmla="*/ 19 w 22"/>
                <a:gd name="T45" fmla="*/ 17 h 20"/>
                <a:gd name="T46" fmla="*/ 18 w 22"/>
                <a:gd name="T47" fmla="*/ 17 h 20"/>
                <a:gd name="T48" fmla="*/ 17 w 22"/>
                <a:gd name="T49" fmla="*/ 18 h 20"/>
                <a:gd name="T50" fmla="*/ 17 w 22"/>
                <a:gd name="T51" fmla="*/ 19 h 20"/>
                <a:gd name="T52" fmla="*/ 17 w 22"/>
                <a:gd name="T53" fmla="*/ 19 h 20"/>
                <a:gd name="T54" fmla="*/ 15 w 22"/>
                <a:gd name="T55" fmla="*/ 20 h 20"/>
                <a:gd name="T56" fmla="*/ 14 w 22"/>
                <a:gd name="T57" fmla="*/ 20 h 20"/>
                <a:gd name="T58" fmla="*/ 12 w 22"/>
                <a:gd name="T59" fmla="*/ 20 h 20"/>
                <a:gd name="T60" fmla="*/ 11 w 22"/>
                <a:gd name="T61" fmla="*/ 20 h 20"/>
                <a:gd name="T62" fmla="*/ 10 w 22"/>
                <a:gd name="T63" fmla="*/ 20 h 20"/>
                <a:gd name="T64" fmla="*/ 9 w 22"/>
                <a:gd name="T65" fmla="*/ 19 h 20"/>
                <a:gd name="T66" fmla="*/ 7 w 22"/>
                <a:gd name="T67" fmla="*/ 19 h 20"/>
                <a:gd name="T68" fmla="*/ 6 w 22"/>
                <a:gd name="T69" fmla="*/ 19 h 20"/>
                <a:gd name="T70" fmla="*/ 5 w 22"/>
                <a:gd name="T71" fmla="*/ 19 h 20"/>
                <a:gd name="T72" fmla="*/ 5 w 22"/>
                <a:gd name="T73" fmla="*/ 18 h 20"/>
                <a:gd name="T74" fmla="*/ 4 w 22"/>
                <a:gd name="T75" fmla="*/ 18 h 20"/>
                <a:gd name="T76" fmla="*/ 3 w 22"/>
                <a:gd name="T77" fmla="*/ 17 h 20"/>
                <a:gd name="T78" fmla="*/ 2 w 22"/>
                <a:gd name="T79" fmla="*/ 17 h 20"/>
                <a:gd name="T80" fmla="*/ 2 w 22"/>
                <a:gd name="T81" fmla="*/ 16 h 20"/>
                <a:gd name="T82" fmla="*/ 1 w 22"/>
                <a:gd name="T83" fmla="*/ 15 h 20"/>
                <a:gd name="T84" fmla="*/ 1 w 22"/>
                <a:gd name="T85" fmla="*/ 15 h 20"/>
                <a:gd name="T86" fmla="*/ 1 w 22"/>
                <a:gd name="T87" fmla="*/ 14 h 20"/>
                <a:gd name="T88" fmla="*/ 0 w 22"/>
                <a:gd name="T89" fmla="*/ 13 h 20"/>
                <a:gd name="T90" fmla="*/ 0 w 22"/>
                <a:gd name="T91" fmla="*/ 12 h 20"/>
                <a:gd name="T92" fmla="*/ 0 w 22"/>
                <a:gd name="T93" fmla="*/ 12 h 20"/>
                <a:gd name="T94" fmla="*/ 0 w 22"/>
                <a:gd name="T95" fmla="*/ 11 h 20"/>
                <a:gd name="T96" fmla="*/ 0 w 22"/>
                <a:gd name="T97" fmla="*/ 10 h 20"/>
                <a:gd name="T98" fmla="*/ 1 w 22"/>
                <a:gd name="T99" fmla="*/ 9 h 20"/>
                <a:gd name="T100" fmla="*/ 1 w 22"/>
                <a:gd name="T101" fmla="*/ 8 h 20"/>
                <a:gd name="T102" fmla="*/ 1 w 22"/>
                <a:gd name="T103" fmla="*/ 7 h 20"/>
                <a:gd name="T104" fmla="*/ 2 w 22"/>
                <a:gd name="T105" fmla="*/ 6 h 20"/>
                <a:gd name="T106" fmla="*/ 2 w 22"/>
                <a:gd name="T107" fmla="*/ 5 h 20"/>
                <a:gd name="T108" fmla="*/ 3 w 22"/>
                <a:gd name="T109" fmla="*/ 4 h 20"/>
                <a:gd name="T110" fmla="*/ 4 w 22"/>
                <a:gd name="T111" fmla="*/ 3 h 20"/>
                <a:gd name="T112" fmla="*/ 5 w 22"/>
                <a:gd name="T113" fmla="*/ 2 h 20"/>
                <a:gd name="T114" fmla="*/ 5 w 22"/>
                <a:gd name="T115" fmla="*/ 1 h 20"/>
                <a:gd name="T116" fmla="*/ 6 w 22"/>
                <a:gd name="T117" fmla="*/ 0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
                <a:gd name="T178" fmla="*/ 0 h 20"/>
                <a:gd name="T179" fmla="*/ 22 w 22"/>
                <a:gd name="T180" fmla="*/ 20 h 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 h="20">
                  <a:moveTo>
                    <a:pt x="6" y="0"/>
                  </a:moveTo>
                  <a:lnTo>
                    <a:pt x="8" y="0"/>
                  </a:lnTo>
                  <a:lnTo>
                    <a:pt x="11" y="0"/>
                  </a:lnTo>
                  <a:lnTo>
                    <a:pt x="13" y="0"/>
                  </a:lnTo>
                  <a:lnTo>
                    <a:pt x="15" y="0"/>
                  </a:lnTo>
                  <a:lnTo>
                    <a:pt x="16" y="1"/>
                  </a:lnTo>
                  <a:lnTo>
                    <a:pt x="17" y="1"/>
                  </a:lnTo>
                  <a:lnTo>
                    <a:pt x="19" y="2"/>
                  </a:lnTo>
                  <a:lnTo>
                    <a:pt x="20" y="3"/>
                  </a:lnTo>
                  <a:lnTo>
                    <a:pt x="20" y="4"/>
                  </a:lnTo>
                  <a:lnTo>
                    <a:pt x="21" y="5"/>
                  </a:lnTo>
                  <a:lnTo>
                    <a:pt x="21" y="6"/>
                  </a:lnTo>
                  <a:lnTo>
                    <a:pt x="21" y="7"/>
                  </a:lnTo>
                  <a:lnTo>
                    <a:pt x="22" y="8"/>
                  </a:lnTo>
                  <a:lnTo>
                    <a:pt x="22" y="9"/>
                  </a:lnTo>
                  <a:lnTo>
                    <a:pt x="22" y="10"/>
                  </a:lnTo>
                  <a:lnTo>
                    <a:pt x="22" y="11"/>
                  </a:lnTo>
                  <a:lnTo>
                    <a:pt x="22" y="12"/>
                  </a:lnTo>
                  <a:lnTo>
                    <a:pt x="21" y="13"/>
                  </a:lnTo>
                  <a:lnTo>
                    <a:pt x="21" y="14"/>
                  </a:lnTo>
                  <a:lnTo>
                    <a:pt x="20" y="15"/>
                  </a:lnTo>
                  <a:lnTo>
                    <a:pt x="20" y="16"/>
                  </a:lnTo>
                  <a:lnTo>
                    <a:pt x="19" y="17"/>
                  </a:lnTo>
                  <a:lnTo>
                    <a:pt x="18" y="17"/>
                  </a:lnTo>
                  <a:lnTo>
                    <a:pt x="17" y="18"/>
                  </a:lnTo>
                  <a:lnTo>
                    <a:pt x="17" y="19"/>
                  </a:lnTo>
                  <a:lnTo>
                    <a:pt x="15" y="20"/>
                  </a:lnTo>
                  <a:lnTo>
                    <a:pt x="14" y="20"/>
                  </a:lnTo>
                  <a:lnTo>
                    <a:pt x="12" y="20"/>
                  </a:lnTo>
                  <a:lnTo>
                    <a:pt x="11" y="20"/>
                  </a:lnTo>
                  <a:lnTo>
                    <a:pt x="10" y="20"/>
                  </a:lnTo>
                  <a:lnTo>
                    <a:pt x="9" y="19"/>
                  </a:lnTo>
                  <a:lnTo>
                    <a:pt x="7" y="19"/>
                  </a:lnTo>
                  <a:lnTo>
                    <a:pt x="6" y="19"/>
                  </a:lnTo>
                  <a:lnTo>
                    <a:pt x="5" y="19"/>
                  </a:lnTo>
                  <a:lnTo>
                    <a:pt x="5" y="18"/>
                  </a:lnTo>
                  <a:lnTo>
                    <a:pt x="4" y="18"/>
                  </a:lnTo>
                  <a:lnTo>
                    <a:pt x="3" y="17"/>
                  </a:lnTo>
                  <a:lnTo>
                    <a:pt x="2" y="17"/>
                  </a:lnTo>
                  <a:lnTo>
                    <a:pt x="2" y="16"/>
                  </a:lnTo>
                  <a:lnTo>
                    <a:pt x="1" y="15"/>
                  </a:lnTo>
                  <a:lnTo>
                    <a:pt x="1" y="14"/>
                  </a:lnTo>
                  <a:lnTo>
                    <a:pt x="0" y="13"/>
                  </a:lnTo>
                  <a:lnTo>
                    <a:pt x="0" y="12"/>
                  </a:lnTo>
                  <a:lnTo>
                    <a:pt x="0" y="11"/>
                  </a:lnTo>
                  <a:lnTo>
                    <a:pt x="0" y="10"/>
                  </a:lnTo>
                  <a:lnTo>
                    <a:pt x="1" y="9"/>
                  </a:lnTo>
                  <a:lnTo>
                    <a:pt x="1" y="8"/>
                  </a:lnTo>
                  <a:lnTo>
                    <a:pt x="1" y="7"/>
                  </a:lnTo>
                  <a:lnTo>
                    <a:pt x="2" y="6"/>
                  </a:lnTo>
                  <a:lnTo>
                    <a:pt x="2" y="5"/>
                  </a:lnTo>
                  <a:lnTo>
                    <a:pt x="3" y="4"/>
                  </a:lnTo>
                  <a:lnTo>
                    <a:pt x="4" y="3"/>
                  </a:lnTo>
                  <a:lnTo>
                    <a:pt x="5" y="2"/>
                  </a:lnTo>
                  <a:lnTo>
                    <a:pt x="5" y="1"/>
                  </a:lnTo>
                  <a:lnTo>
                    <a:pt x="6" y="0"/>
                  </a:lnTo>
                  <a:close/>
                </a:path>
              </a:pathLst>
            </a:custGeom>
            <a:solidFill>
              <a:srgbClr val="F8C400"/>
            </a:solidFill>
            <a:ln w="9525">
              <a:noFill/>
              <a:round/>
              <a:headEnd/>
              <a:tailEnd/>
            </a:ln>
          </p:spPr>
          <p:txBody>
            <a:bodyPr/>
            <a:lstStyle/>
            <a:p>
              <a:endParaRPr lang="en-US"/>
            </a:p>
          </p:txBody>
        </p:sp>
        <p:sp>
          <p:nvSpPr>
            <p:cNvPr id="26810" name="Freeform 594"/>
            <p:cNvSpPr>
              <a:spLocks/>
            </p:cNvSpPr>
            <p:nvPr/>
          </p:nvSpPr>
          <p:spPr bwMode="auto">
            <a:xfrm>
              <a:off x="987" y="731"/>
              <a:ext cx="21" cy="20"/>
            </a:xfrm>
            <a:custGeom>
              <a:avLst/>
              <a:gdLst>
                <a:gd name="T0" fmla="*/ 8 w 21"/>
                <a:gd name="T1" fmla="*/ 0 h 20"/>
                <a:gd name="T2" fmla="*/ 9 w 21"/>
                <a:gd name="T3" fmla="*/ 0 h 20"/>
                <a:gd name="T4" fmla="*/ 11 w 21"/>
                <a:gd name="T5" fmla="*/ 0 h 20"/>
                <a:gd name="T6" fmla="*/ 13 w 21"/>
                <a:gd name="T7" fmla="*/ 0 h 20"/>
                <a:gd name="T8" fmla="*/ 15 w 21"/>
                <a:gd name="T9" fmla="*/ 0 h 20"/>
                <a:gd name="T10" fmla="*/ 17 w 21"/>
                <a:gd name="T11" fmla="*/ 2 h 20"/>
                <a:gd name="T12" fmla="*/ 18 w 21"/>
                <a:gd name="T13" fmla="*/ 3 h 20"/>
                <a:gd name="T14" fmla="*/ 20 w 21"/>
                <a:gd name="T15" fmla="*/ 4 h 20"/>
                <a:gd name="T16" fmla="*/ 21 w 21"/>
                <a:gd name="T17" fmla="*/ 5 h 20"/>
                <a:gd name="T18" fmla="*/ 21 w 21"/>
                <a:gd name="T19" fmla="*/ 8 h 20"/>
                <a:gd name="T20" fmla="*/ 21 w 21"/>
                <a:gd name="T21" fmla="*/ 10 h 20"/>
                <a:gd name="T22" fmla="*/ 21 w 21"/>
                <a:gd name="T23" fmla="*/ 10 h 20"/>
                <a:gd name="T24" fmla="*/ 21 w 21"/>
                <a:gd name="T25" fmla="*/ 11 h 20"/>
                <a:gd name="T26" fmla="*/ 21 w 21"/>
                <a:gd name="T27" fmla="*/ 12 h 20"/>
                <a:gd name="T28" fmla="*/ 21 w 21"/>
                <a:gd name="T29" fmla="*/ 13 h 20"/>
                <a:gd name="T30" fmla="*/ 21 w 21"/>
                <a:gd name="T31" fmla="*/ 14 h 20"/>
                <a:gd name="T32" fmla="*/ 21 w 21"/>
                <a:gd name="T33" fmla="*/ 15 h 20"/>
                <a:gd name="T34" fmla="*/ 20 w 21"/>
                <a:gd name="T35" fmla="*/ 15 h 20"/>
                <a:gd name="T36" fmla="*/ 20 w 21"/>
                <a:gd name="T37" fmla="*/ 16 h 20"/>
                <a:gd name="T38" fmla="*/ 19 w 21"/>
                <a:gd name="T39" fmla="*/ 17 h 20"/>
                <a:gd name="T40" fmla="*/ 18 w 21"/>
                <a:gd name="T41" fmla="*/ 17 h 20"/>
                <a:gd name="T42" fmla="*/ 18 w 21"/>
                <a:gd name="T43" fmla="*/ 18 h 20"/>
                <a:gd name="T44" fmla="*/ 17 w 21"/>
                <a:gd name="T45" fmla="*/ 19 h 20"/>
                <a:gd name="T46" fmla="*/ 17 w 21"/>
                <a:gd name="T47" fmla="*/ 19 h 20"/>
                <a:gd name="T48" fmla="*/ 17 w 21"/>
                <a:gd name="T49" fmla="*/ 20 h 20"/>
                <a:gd name="T50" fmla="*/ 15 w 21"/>
                <a:gd name="T51" fmla="*/ 20 h 20"/>
                <a:gd name="T52" fmla="*/ 13 w 21"/>
                <a:gd name="T53" fmla="*/ 20 h 20"/>
                <a:gd name="T54" fmla="*/ 11 w 21"/>
                <a:gd name="T55" fmla="*/ 20 h 20"/>
                <a:gd name="T56" fmla="*/ 9 w 21"/>
                <a:gd name="T57" fmla="*/ 20 h 20"/>
                <a:gd name="T58" fmla="*/ 8 w 21"/>
                <a:gd name="T59" fmla="*/ 20 h 20"/>
                <a:gd name="T60" fmla="*/ 7 w 21"/>
                <a:gd name="T61" fmla="*/ 19 h 20"/>
                <a:gd name="T62" fmla="*/ 6 w 21"/>
                <a:gd name="T63" fmla="*/ 19 h 20"/>
                <a:gd name="T64" fmla="*/ 5 w 21"/>
                <a:gd name="T65" fmla="*/ 18 h 20"/>
                <a:gd name="T66" fmla="*/ 4 w 21"/>
                <a:gd name="T67" fmla="*/ 18 h 20"/>
                <a:gd name="T68" fmla="*/ 4 w 21"/>
                <a:gd name="T69" fmla="*/ 17 h 20"/>
                <a:gd name="T70" fmla="*/ 3 w 21"/>
                <a:gd name="T71" fmla="*/ 17 h 20"/>
                <a:gd name="T72" fmla="*/ 2 w 21"/>
                <a:gd name="T73" fmla="*/ 16 h 20"/>
                <a:gd name="T74" fmla="*/ 2 w 21"/>
                <a:gd name="T75" fmla="*/ 16 h 20"/>
                <a:gd name="T76" fmla="*/ 2 w 21"/>
                <a:gd name="T77" fmla="*/ 15 h 20"/>
                <a:gd name="T78" fmla="*/ 1 w 21"/>
                <a:gd name="T79" fmla="*/ 14 h 20"/>
                <a:gd name="T80" fmla="*/ 1 w 21"/>
                <a:gd name="T81" fmla="*/ 14 h 20"/>
                <a:gd name="T82" fmla="*/ 1 w 21"/>
                <a:gd name="T83" fmla="*/ 13 h 20"/>
                <a:gd name="T84" fmla="*/ 1 w 21"/>
                <a:gd name="T85" fmla="*/ 12 h 20"/>
                <a:gd name="T86" fmla="*/ 0 w 21"/>
                <a:gd name="T87" fmla="*/ 12 h 20"/>
                <a:gd name="T88" fmla="*/ 0 w 21"/>
                <a:gd name="T89" fmla="*/ 11 h 20"/>
                <a:gd name="T90" fmla="*/ 0 w 21"/>
                <a:gd name="T91" fmla="*/ 10 h 20"/>
                <a:gd name="T92" fmla="*/ 0 w 21"/>
                <a:gd name="T93" fmla="*/ 10 h 20"/>
                <a:gd name="T94" fmla="*/ 1 w 21"/>
                <a:gd name="T95" fmla="*/ 9 h 20"/>
                <a:gd name="T96" fmla="*/ 1 w 21"/>
                <a:gd name="T97" fmla="*/ 8 h 20"/>
                <a:gd name="T98" fmla="*/ 1 w 21"/>
                <a:gd name="T99" fmla="*/ 7 h 20"/>
                <a:gd name="T100" fmla="*/ 1 w 21"/>
                <a:gd name="T101" fmla="*/ 7 h 20"/>
                <a:gd name="T102" fmla="*/ 2 w 21"/>
                <a:gd name="T103" fmla="*/ 6 h 20"/>
                <a:gd name="T104" fmla="*/ 2 w 21"/>
                <a:gd name="T105" fmla="*/ 5 h 20"/>
                <a:gd name="T106" fmla="*/ 3 w 21"/>
                <a:gd name="T107" fmla="*/ 5 h 20"/>
                <a:gd name="T108" fmla="*/ 3 w 21"/>
                <a:gd name="T109" fmla="*/ 4 h 20"/>
                <a:gd name="T110" fmla="*/ 4 w 21"/>
                <a:gd name="T111" fmla="*/ 3 h 20"/>
                <a:gd name="T112" fmla="*/ 4 w 21"/>
                <a:gd name="T113" fmla="*/ 3 h 20"/>
                <a:gd name="T114" fmla="*/ 5 w 21"/>
                <a:gd name="T115" fmla="*/ 2 h 20"/>
                <a:gd name="T116" fmla="*/ 6 w 21"/>
                <a:gd name="T117" fmla="*/ 1 h 20"/>
                <a:gd name="T118" fmla="*/ 7 w 21"/>
                <a:gd name="T119" fmla="*/ 1 h 20"/>
                <a:gd name="T120" fmla="*/ 8 w 21"/>
                <a:gd name="T121" fmla="*/ 0 h 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20"/>
                <a:gd name="T185" fmla="*/ 21 w 21"/>
                <a:gd name="T186" fmla="*/ 20 h 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20">
                  <a:moveTo>
                    <a:pt x="8" y="0"/>
                  </a:moveTo>
                  <a:lnTo>
                    <a:pt x="9" y="0"/>
                  </a:lnTo>
                  <a:lnTo>
                    <a:pt x="11" y="0"/>
                  </a:lnTo>
                  <a:lnTo>
                    <a:pt x="13" y="0"/>
                  </a:lnTo>
                  <a:lnTo>
                    <a:pt x="15" y="0"/>
                  </a:lnTo>
                  <a:lnTo>
                    <a:pt x="17" y="2"/>
                  </a:lnTo>
                  <a:lnTo>
                    <a:pt x="18" y="3"/>
                  </a:lnTo>
                  <a:lnTo>
                    <a:pt x="20" y="4"/>
                  </a:lnTo>
                  <a:lnTo>
                    <a:pt x="21" y="5"/>
                  </a:lnTo>
                  <a:lnTo>
                    <a:pt x="21" y="8"/>
                  </a:lnTo>
                  <a:lnTo>
                    <a:pt x="21" y="10"/>
                  </a:lnTo>
                  <a:lnTo>
                    <a:pt x="21" y="11"/>
                  </a:lnTo>
                  <a:lnTo>
                    <a:pt x="21" y="12"/>
                  </a:lnTo>
                  <a:lnTo>
                    <a:pt x="21" y="13"/>
                  </a:lnTo>
                  <a:lnTo>
                    <a:pt x="21" y="14"/>
                  </a:lnTo>
                  <a:lnTo>
                    <a:pt x="21" y="15"/>
                  </a:lnTo>
                  <a:lnTo>
                    <a:pt x="20" y="15"/>
                  </a:lnTo>
                  <a:lnTo>
                    <a:pt x="20" y="16"/>
                  </a:lnTo>
                  <a:lnTo>
                    <a:pt x="19" y="17"/>
                  </a:lnTo>
                  <a:lnTo>
                    <a:pt x="18" y="17"/>
                  </a:lnTo>
                  <a:lnTo>
                    <a:pt x="18" y="18"/>
                  </a:lnTo>
                  <a:lnTo>
                    <a:pt x="17" y="19"/>
                  </a:lnTo>
                  <a:lnTo>
                    <a:pt x="17" y="20"/>
                  </a:lnTo>
                  <a:lnTo>
                    <a:pt x="15" y="20"/>
                  </a:lnTo>
                  <a:lnTo>
                    <a:pt x="13" y="20"/>
                  </a:lnTo>
                  <a:lnTo>
                    <a:pt x="11" y="20"/>
                  </a:lnTo>
                  <a:lnTo>
                    <a:pt x="9" y="20"/>
                  </a:lnTo>
                  <a:lnTo>
                    <a:pt x="8" y="20"/>
                  </a:lnTo>
                  <a:lnTo>
                    <a:pt x="7" y="19"/>
                  </a:lnTo>
                  <a:lnTo>
                    <a:pt x="6" y="19"/>
                  </a:lnTo>
                  <a:lnTo>
                    <a:pt x="5" y="18"/>
                  </a:lnTo>
                  <a:lnTo>
                    <a:pt x="4" y="18"/>
                  </a:lnTo>
                  <a:lnTo>
                    <a:pt x="4" y="17"/>
                  </a:lnTo>
                  <a:lnTo>
                    <a:pt x="3" y="17"/>
                  </a:lnTo>
                  <a:lnTo>
                    <a:pt x="2" y="16"/>
                  </a:lnTo>
                  <a:lnTo>
                    <a:pt x="2" y="15"/>
                  </a:lnTo>
                  <a:lnTo>
                    <a:pt x="1" y="14"/>
                  </a:lnTo>
                  <a:lnTo>
                    <a:pt x="1" y="13"/>
                  </a:lnTo>
                  <a:lnTo>
                    <a:pt x="1" y="12"/>
                  </a:lnTo>
                  <a:lnTo>
                    <a:pt x="0" y="12"/>
                  </a:lnTo>
                  <a:lnTo>
                    <a:pt x="0" y="11"/>
                  </a:lnTo>
                  <a:lnTo>
                    <a:pt x="0" y="10"/>
                  </a:lnTo>
                  <a:lnTo>
                    <a:pt x="1" y="9"/>
                  </a:lnTo>
                  <a:lnTo>
                    <a:pt x="1" y="8"/>
                  </a:lnTo>
                  <a:lnTo>
                    <a:pt x="1" y="7"/>
                  </a:lnTo>
                  <a:lnTo>
                    <a:pt x="2" y="6"/>
                  </a:lnTo>
                  <a:lnTo>
                    <a:pt x="2" y="5"/>
                  </a:lnTo>
                  <a:lnTo>
                    <a:pt x="3" y="5"/>
                  </a:lnTo>
                  <a:lnTo>
                    <a:pt x="3" y="4"/>
                  </a:lnTo>
                  <a:lnTo>
                    <a:pt x="4" y="3"/>
                  </a:lnTo>
                  <a:lnTo>
                    <a:pt x="5" y="2"/>
                  </a:lnTo>
                  <a:lnTo>
                    <a:pt x="6" y="1"/>
                  </a:lnTo>
                  <a:lnTo>
                    <a:pt x="7" y="1"/>
                  </a:lnTo>
                  <a:lnTo>
                    <a:pt x="8" y="0"/>
                  </a:lnTo>
                  <a:close/>
                </a:path>
              </a:pathLst>
            </a:custGeom>
            <a:solidFill>
              <a:srgbClr val="F8C400"/>
            </a:solidFill>
            <a:ln w="9525">
              <a:noFill/>
              <a:round/>
              <a:headEnd/>
              <a:tailEnd/>
            </a:ln>
          </p:spPr>
          <p:txBody>
            <a:bodyPr/>
            <a:lstStyle/>
            <a:p>
              <a:endParaRPr lang="en-US"/>
            </a:p>
          </p:txBody>
        </p:sp>
      </p:grpSp>
      <p:pic>
        <p:nvPicPr>
          <p:cNvPr id="26641" name="Picture 596"/>
          <p:cNvPicPr>
            <a:picLocks noChangeAspect="1" noChangeArrowheads="1"/>
          </p:cNvPicPr>
          <p:nvPr/>
        </p:nvPicPr>
        <p:blipFill>
          <a:blip r:embed="rId2" cstate="print"/>
          <a:srcRect/>
          <a:stretch>
            <a:fillRect/>
          </a:stretch>
        </p:blipFill>
        <p:spPr bwMode="auto">
          <a:xfrm>
            <a:off x="5832222" y="1676400"/>
            <a:ext cx="3006978"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914400"/>
            <a:ext cx="52800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6"/>
          <p:cNvSpPr txBox="1">
            <a:spLocks noChangeArrowheads="1"/>
          </p:cNvSpPr>
          <p:nvPr/>
        </p:nvSpPr>
        <p:spPr bwMode="auto">
          <a:xfrm>
            <a:off x="2209800" y="327025"/>
            <a:ext cx="547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dirty="0" smtClean="0">
                <a:solidFill>
                  <a:schemeClr val="tx2"/>
                </a:solidFill>
              </a:rPr>
              <a:t>Fumigant </a:t>
            </a:r>
            <a:r>
              <a:rPr lang="en-US" dirty="0">
                <a:solidFill>
                  <a:schemeClr val="tx2"/>
                </a:solidFill>
              </a:rPr>
              <a:t>concentration under tarp</a:t>
            </a:r>
          </a:p>
        </p:txBody>
      </p:sp>
    </p:spTree>
    <p:extLst>
      <p:ext uri="{BB962C8B-B14F-4D97-AF65-F5344CB8AC3E}">
        <p14:creationId xmlns:p14="http://schemas.microsoft.com/office/powerpoint/2010/main" val="2507715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566" name="Group 470"/>
          <p:cNvGraphicFramePr>
            <a:graphicFrameLocks noGrp="1"/>
          </p:cNvGraphicFramePr>
          <p:nvPr>
            <p:ph/>
            <p:extLst>
              <p:ext uri="{D42A27DB-BD31-4B8C-83A1-F6EECF244321}">
                <p14:modId xmlns:p14="http://schemas.microsoft.com/office/powerpoint/2010/main" val="2662536503"/>
              </p:ext>
            </p:extLst>
          </p:nvPr>
        </p:nvGraphicFramePr>
        <p:xfrm>
          <a:off x="1312862" y="1668462"/>
          <a:ext cx="6459538" cy="4046537"/>
        </p:xfrm>
        <a:graphic>
          <a:graphicData uri="http://schemas.openxmlformats.org/drawingml/2006/table">
            <a:tbl>
              <a:tblPr/>
              <a:tblGrid>
                <a:gridCol w="1391853"/>
                <a:gridCol w="1266082"/>
                <a:gridCol w="1267760"/>
                <a:gridCol w="1266083"/>
                <a:gridCol w="1267760"/>
              </a:tblGrid>
              <a:tr h="395454">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cs typeface="Times New Roman" pitchFamily="18" charset="0"/>
                        </a:rPr>
                        <a:t>Soil depth (cm)</a:t>
                      </a:r>
                      <a:endParaRPr kumimoji="0" lang="en-US" sz="1800" b="1" i="0" u="none" strike="noStrike" cap="none" normalizeH="0" baseline="0" dirty="0" smtClean="0">
                        <a:ln>
                          <a:noFill/>
                        </a:ln>
                        <a:solidFill>
                          <a:schemeClr val="tx2"/>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cs typeface="Times New Roman" pitchFamily="18" charset="0"/>
                        </a:rPr>
                        <a:t>PE field</a:t>
                      </a:r>
                      <a:endParaRPr kumimoji="0" lang="en-US" sz="1800" b="1" i="0" u="none" strike="noStrike" cap="none" normalizeH="0" baseline="0" dirty="0" smtClean="0">
                        <a:ln>
                          <a:noFill/>
                        </a:ln>
                        <a:solidFill>
                          <a:schemeClr val="tx2"/>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cs typeface="Times New Roman" pitchFamily="18" charset="0"/>
                        </a:rPr>
                        <a:t>TIF field</a:t>
                      </a:r>
                      <a:endParaRPr kumimoji="0" lang="en-US" sz="1800" b="1" i="0" u="none" strike="noStrike" cap="none" normalizeH="0" baseline="0" dirty="0" smtClean="0">
                        <a:ln>
                          <a:noFill/>
                        </a:ln>
                        <a:solidFill>
                          <a:schemeClr val="tx2"/>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87451">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1,3-D</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CP</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1,3-D</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CP</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4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cs typeface="Times New Roman" pitchFamily="18" charset="0"/>
                        </a:rPr>
                        <a:t>0</a:t>
                      </a:r>
                      <a:endParaRPr kumimoji="0" lang="en-US" sz="1800" b="1" i="0" u="none" strike="noStrike" cap="none" normalizeH="0" baseline="0" smtClean="0">
                        <a:ln>
                          <a:noFill/>
                        </a:ln>
                        <a:solidFill>
                          <a:schemeClr val="tx2"/>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88</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10</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353</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87</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4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cs typeface="Times New Roman" pitchFamily="18" charset="0"/>
                        </a:rPr>
                        <a:t>5</a:t>
                      </a:r>
                      <a:endParaRPr kumimoji="0" lang="en-US" sz="1800" b="1" i="0" u="none" strike="noStrike" cap="none" normalizeH="0" baseline="0" smtClean="0">
                        <a:ln>
                          <a:noFill/>
                        </a:ln>
                        <a:solidFill>
                          <a:schemeClr val="tx2"/>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97</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14</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362</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86</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4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cs typeface="Times New Roman" pitchFamily="18" charset="0"/>
                        </a:rPr>
                        <a:t>15</a:t>
                      </a:r>
                      <a:endParaRPr kumimoji="0" lang="en-US" sz="1800" b="1" i="0" u="none" strike="noStrike" cap="none" normalizeH="0" baseline="0" smtClean="0">
                        <a:ln>
                          <a:noFill/>
                        </a:ln>
                        <a:solidFill>
                          <a:schemeClr val="tx2"/>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131</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28</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385</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102</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4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cs typeface="Times New Roman" pitchFamily="18" charset="0"/>
                        </a:rPr>
                        <a:t>25</a:t>
                      </a:r>
                      <a:endParaRPr kumimoji="0" lang="en-US" sz="1800" b="1" i="0" u="none" strike="noStrike" cap="none" normalizeH="0" baseline="0" smtClean="0">
                        <a:ln>
                          <a:noFill/>
                        </a:ln>
                        <a:solidFill>
                          <a:schemeClr val="tx2"/>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211</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83</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392</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124</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4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cs typeface="Times New Roman" pitchFamily="18" charset="0"/>
                        </a:rPr>
                        <a:t>35</a:t>
                      </a:r>
                      <a:endParaRPr kumimoji="0" lang="en-US" sz="1800" b="1" i="0" u="none" strike="noStrike" cap="none" normalizeH="0" baseline="0" smtClean="0">
                        <a:ln>
                          <a:noFill/>
                        </a:ln>
                        <a:solidFill>
                          <a:schemeClr val="tx2"/>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332</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243</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307</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108</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4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cs typeface="Times New Roman" pitchFamily="18" charset="0"/>
                        </a:rPr>
                        <a:t>45</a:t>
                      </a:r>
                      <a:endParaRPr kumimoji="0" lang="en-US" sz="1800" b="1" i="0" u="none" strike="noStrike" cap="none" normalizeH="0" baseline="0" dirty="0" smtClean="0">
                        <a:ln>
                          <a:noFill/>
                        </a:ln>
                        <a:solidFill>
                          <a:schemeClr val="tx2"/>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197</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122</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265</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69</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4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Arial" charset="0"/>
                          <a:cs typeface="Times New Roman" pitchFamily="18" charset="0"/>
                        </a:rPr>
                        <a:t>55</a:t>
                      </a:r>
                      <a:endParaRPr kumimoji="0" lang="en-US" sz="1800" b="1" i="0" u="none" strike="noStrike" cap="none" normalizeH="0" baseline="0" smtClean="0">
                        <a:ln>
                          <a:noFill/>
                        </a:ln>
                        <a:solidFill>
                          <a:schemeClr val="tx2"/>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105</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54</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54</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32</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4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Arial" charset="0"/>
                          <a:cs typeface="Times New Roman" pitchFamily="18" charset="0"/>
                        </a:rPr>
                        <a:t>70</a:t>
                      </a:r>
                      <a:endParaRPr kumimoji="0" lang="en-US" sz="1800" b="1" i="0" u="none" strike="noStrike" cap="none" normalizeH="0" baseline="0" dirty="0" smtClean="0">
                        <a:ln>
                          <a:noFill/>
                        </a:ln>
                        <a:solidFill>
                          <a:schemeClr val="tx2"/>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n/a</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n/a</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060"/>
                          </a:solidFill>
                          <a:effectLst/>
                          <a:latin typeface="Arial" charset="0"/>
                          <a:cs typeface="Times New Roman" pitchFamily="18" charset="0"/>
                        </a:rPr>
                        <a:t>2</a:t>
                      </a:r>
                      <a:endParaRPr kumimoji="0" lang="en-US" sz="1800" b="1" i="0" u="none" strike="noStrike" cap="none" normalizeH="0" baseline="0" dirty="0" smtClean="0">
                        <a:ln>
                          <a:noFill/>
                        </a:ln>
                        <a:solidFill>
                          <a:srgbClr val="00206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cs typeface="Times New Roman" pitchFamily="18" charset="0"/>
                        </a:rPr>
                        <a:t>2</a:t>
                      </a:r>
                      <a:endParaRPr kumimoji="0" lang="en-US" sz="1800" b="1" i="0" u="none" strike="noStrike" cap="none" normalizeH="0" baseline="0" dirty="0" smtClean="0">
                        <a:ln>
                          <a:noFill/>
                        </a:ln>
                        <a:solidFill>
                          <a:srgbClr val="00B050"/>
                        </a:solidFill>
                        <a:effectLst/>
                        <a:latin typeface="Arial" charset="0"/>
                      </a:endParaRP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89" name="Text Box 322"/>
          <p:cNvSpPr txBox="1">
            <a:spLocks noChangeArrowheads="1"/>
          </p:cNvSpPr>
          <p:nvPr/>
        </p:nvSpPr>
        <p:spPr bwMode="auto">
          <a:xfrm>
            <a:off x="996950" y="463550"/>
            <a:ext cx="73961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sz="2300" b="1" dirty="0"/>
              <a:t>Concentration-time (CT) exposure index (µg </a:t>
            </a:r>
            <a:r>
              <a:rPr lang="en-US" sz="2300" b="1" dirty="0" smtClean="0"/>
              <a:t>cm</a:t>
            </a:r>
            <a:r>
              <a:rPr lang="en-US" sz="2300" b="1" baseline="30000" dirty="0" smtClean="0"/>
              <a:t>-3</a:t>
            </a:r>
            <a:r>
              <a:rPr lang="en-US" sz="2300" b="1" dirty="0" smtClean="0"/>
              <a:t>·h</a:t>
            </a:r>
            <a:r>
              <a:rPr lang="en-US" sz="2300" b="1" dirty="0"/>
              <a:t>) of 1,3-D and CP in 2009 Oxnard fumigation trial</a:t>
            </a:r>
          </a:p>
        </p:txBody>
      </p:sp>
    </p:spTree>
    <p:extLst>
      <p:ext uri="{BB962C8B-B14F-4D97-AF65-F5344CB8AC3E}">
        <p14:creationId xmlns:p14="http://schemas.microsoft.com/office/powerpoint/2010/main" val="2261467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457200" y="122238"/>
            <a:ext cx="8229600" cy="1143000"/>
          </a:xfrm>
        </p:spPr>
        <p:txBody>
          <a:bodyPr/>
          <a:lstStyle/>
          <a:p>
            <a:r>
              <a:rPr lang="en-US" sz="4000" b="1" dirty="0" smtClean="0">
                <a:solidFill>
                  <a:srgbClr val="009900"/>
                </a:solidFill>
              </a:rPr>
              <a:t>Pests controlled with fumigants</a:t>
            </a:r>
          </a:p>
        </p:txBody>
      </p:sp>
      <p:sp>
        <p:nvSpPr>
          <p:cNvPr id="4099" name="Rectangle 3"/>
          <p:cNvSpPr>
            <a:spLocks noGrp="1"/>
          </p:cNvSpPr>
          <p:nvPr>
            <p:ph idx="1"/>
          </p:nvPr>
        </p:nvSpPr>
        <p:spPr>
          <a:xfrm>
            <a:off x="1252538" y="1295400"/>
            <a:ext cx="7729537" cy="5257800"/>
          </a:xfrm>
        </p:spPr>
        <p:txBody>
          <a:bodyPr>
            <a:normAutofit/>
          </a:bodyPr>
          <a:lstStyle/>
          <a:p>
            <a:pPr>
              <a:lnSpc>
                <a:spcPct val="90000"/>
              </a:lnSpc>
            </a:pPr>
            <a:r>
              <a:rPr lang="en-US" sz="2800" b="1" dirty="0" smtClean="0">
                <a:solidFill>
                  <a:srgbClr val="002060"/>
                </a:solidFill>
              </a:rPr>
              <a:t>Soil borne diseases</a:t>
            </a:r>
          </a:p>
          <a:p>
            <a:pPr lvl="1">
              <a:lnSpc>
                <a:spcPct val="90000"/>
              </a:lnSpc>
            </a:pPr>
            <a:r>
              <a:rPr lang="en-US" b="1" dirty="0" err="1" smtClean="0">
                <a:solidFill>
                  <a:srgbClr val="002060"/>
                </a:solidFill>
              </a:rPr>
              <a:t>Pythium</a:t>
            </a:r>
            <a:endParaRPr lang="en-US" b="1" dirty="0" smtClean="0">
              <a:solidFill>
                <a:srgbClr val="002060"/>
              </a:solidFill>
            </a:endParaRPr>
          </a:p>
          <a:p>
            <a:pPr lvl="1">
              <a:lnSpc>
                <a:spcPct val="90000"/>
              </a:lnSpc>
            </a:pPr>
            <a:r>
              <a:rPr lang="en-US" b="1" dirty="0" err="1" smtClean="0">
                <a:solidFill>
                  <a:srgbClr val="002060"/>
                </a:solidFill>
              </a:rPr>
              <a:t>Phytopthora</a:t>
            </a:r>
            <a:endParaRPr lang="en-US" b="1" dirty="0" smtClean="0">
              <a:solidFill>
                <a:srgbClr val="002060"/>
              </a:solidFill>
            </a:endParaRPr>
          </a:p>
          <a:p>
            <a:pPr lvl="1">
              <a:lnSpc>
                <a:spcPct val="90000"/>
              </a:lnSpc>
            </a:pPr>
            <a:r>
              <a:rPr lang="en-US" b="1" dirty="0" err="1" smtClean="0">
                <a:solidFill>
                  <a:srgbClr val="002060"/>
                </a:solidFill>
              </a:rPr>
              <a:t>Verticillium</a:t>
            </a:r>
            <a:endParaRPr lang="en-US" b="1" dirty="0" smtClean="0">
              <a:solidFill>
                <a:srgbClr val="002060"/>
              </a:solidFill>
            </a:endParaRPr>
          </a:p>
          <a:p>
            <a:pPr lvl="1">
              <a:lnSpc>
                <a:spcPct val="90000"/>
              </a:lnSpc>
            </a:pPr>
            <a:r>
              <a:rPr lang="en-US" b="1" dirty="0" smtClean="0">
                <a:solidFill>
                  <a:srgbClr val="C00000"/>
                </a:solidFill>
              </a:rPr>
              <a:t>Others (</a:t>
            </a:r>
            <a:r>
              <a:rPr lang="en-US" b="1" dirty="0" err="1" smtClean="0">
                <a:solidFill>
                  <a:srgbClr val="C00000"/>
                </a:solidFill>
                <a:latin typeface="Calibri" pitchFamily="34" charset="0"/>
              </a:rPr>
              <a:t>Macrophomina</a:t>
            </a:r>
            <a:r>
              <a:rPr lang="en-US" b="1" dirty="0" smtClean="0">
                <a:solidFill>
                  <a:srgbClr val="C00000"/>
                </a:solidFill>
                <a:latin typeface="Calibri" pitchFamily="34" charset="0"/>
              </a:rPr>
              <a:t>,</a:t>
            </a:r>
            <a:r>
              <a:rPr lang="en-US" b="1" dirty="0" smtClean="0">
                <a:solidFill>
                  <a:srgbClr val="C00000"/>
                </a:solidFill>
              </a:rPr>
              <a:t> </a:t>
            </a:r>
            <a:r>
              <a:rPr lang="en-US" b="1" dirty="0" err="1" smtClean="0">
                <a:solidFill>
                  <a:srgbClr val="C00000"/>
                </a:solidFill>
                <a:latin typeface="Calibri" pitchFamily="34" charset="0"/>
              </a:rPr>
              <a:t>Fusarium</a:t>
            </a:r>
            <a:r>
              <a:rPr lang="en-US" b="1" dirty="0" smtClean="0">
                <a:solidFill>
                  <a:srgbClr val="C00000"/>
                </a:solidFill>
                <a:latin typeface="Calibri" pitchFamily="34" charset="0"/>
              </a:rPr>
              <a:t>, </a:t>
            </a:r>
            <a:r>
              <a:rPr lang="nl-NL" b="1" dirty="0" smtClean="0">
                <a:solidFill>
                  <a:srgbClr val="C00000"/>
                </a:solidFill>
              </a:rPr>
              <a:t>Rhizoctonia, Colletotrichum </a:t>
            </a:r>
            <a:r>
              <a:rPr lang="nl-NL" b="1" dirty="0">
                <a:solidFill>
                  <a:srgbClr val="C00000"/>
                </a:solidFill>
              </a:rPr>
              <a:t>coccodes</a:t>
            </a:r>
            <a:r>
              <a:rPr lang="nl-NL" b="1" dirty="0" smtClean="0">
                <a:solidFill>
                  <a:srgbClr val="C00000"/>
                </a:solidFill>
              </a:rPr>
              <a:t>,</a:t>
            </a:r>
            <a:r>
              <a:rPr lang="en-US" b="1" dirty="0" smtClean="0">
                <a:solidFill>
                  <a:srgbClr val="C00000"/>
                </a:solidFill>
                <a:latin typeface="Calibri" pitchFamily="34" charset="0"/>
              </a:rPr>
              <a:t>…..</a:t>
            </a:r>
            <a:r>
              <a:rPr lang="en-US" b="1" dirty="0" smtClean="0">
                <a:solidFill>
                  <a:srgbClr val="C00000"/>
                </a:solidFill>
              </a:rPr>
              <a:t>)</a:t>
            </a:r>
          </a:p>
          <a:p>
            <a:pPr>
              <a:lnSpc>
                <a:spcPct val="90000"/>
              </a:lnSpc>
            </a:pPr>
            <a:r>
              <a:rPr lang="en-US" sz="2800" b="1" dirty="0" smtClean="0">
                <a:solidFill>
                  <a:srgbClr val="002060"/>
                </a:solidFill>
              </a:rPr>
              <a:t>Nematodes</a:t>
            </a:r>
          </a:p>
          <a:p>
            <a:pPr>
              <a:lnSpc>
                <a:spcPct val="90000"/>
              </a:lnSpc>
            </a:pPr>
            <a:r>
              <a:rPr lang="en-US" sz="2800" b="1" dirty="0" smtClean="0">
                <a:solidFill>
                  <a:srgbClr val="002060"/>
                </a:solidFill>
              </a:rPr>
              <a:t>Insects</a:t>
            </a:r>
          </a:p>
          <a:p>
            <a:pPr>
              <a:lnSpc>
                <a:spcPct val="90000"/>
              </a:lnSpc>
            </a:pPr>
            <a:r>
              <a:rPr lang="en-US" sz="2800" b="1" dirty="0" smtClean="0">
                <a:solidFill>
                  <a:srgbClr val="002060"/>
                </a:solidFill>
              </a:rPr>
              <a:t>Weeds</a:t>
            </a:r>
          </a:p>
          <a:p>
            <a:pPr lvl="1">
              <a:lnSpc>
                <a:spcPct val="90000"/>
              </a:lnSpc>
            </a:pPr>
            <a:r>
              <a:rPr lang="en-US" b="1" dirty="0" smtClean="0">
                <a:solidFill>
                  <a:srgbClr val="002060"/>
                </a:solidFill>
              </a:rPr>
              <a:t>Volunteer crops</a:t>
            </a:r>
          </a:p>
          <a:p>
            <a:pPr lvl="1">
              <a:lnSpc>
                <a:spcPct val="90000"/>
              </a:lnSpc>
            </a:pPr>
            <a:r>
              <a:rPr lang="en-US" b="1" dirty="0" smtClean="0">
                <a:solidFill>
                  <a:srgbClr val="002060"/>
                </a:solidFill>
              </a:rPr>
              <a:t>Annual &amp; perennial weeds</a:t>
            </a:r>
          </a:p>
        </p:txBody>
      </p:sp>
    </p:spTree>
    <p:extLst>
      <p:ext uri="{BB962C8B-B14F-4D97-AF65-F5344CB8AC3E}">
        <p14:creationId xmlns:p14="http://schemas.microsoft.com/office/powerpoint/2010/main" val="3689463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crophominia Chavez in Santa Maria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88400" cy="659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Box 3"/>
          <p:cNvSpPr txBox="1">
            <a:spLocks noChangeArrowheads="1"/>
          </p:cNvSpPr>
          <p:nvPr/>
        </p:nvSpPr>
        <p:spPr bwMode="auto">
          <a:xfrm>
            <a:off x="2633663" y="6172200"/>
            <a:ext cx="399573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err="1">
                <a:latin typeface="Calibri" pitchFamily="34" charset="0"/>
              </a:rPr>
              <a:t>Macrophomina</a:t>
            </a:r>
            <a:r>
              <a:rPr lang="en-US" sz="2400" b="1" dirty="0">
                <a:latin typeface="Calibri" pitchFamily="34" charset="0"/>
              </a:rPr>
              <a:t> (Charcoal Rot)</a:t>
            </a:r>
          </a:p>
        </p:txBody>
      </p:sp>
      <p:sp>
        <p:nvSpPr>
          <p:cNvPr id="7172" name="TextBox 3"/>
          <p:cNvSpPr txBox="1">
            <a:spLocks noChangeArrowheads="1"/>
          </p:cNvSpPr>
          <p:nvPr/>
        </p:nvSpPr>
        <p:spPr bwMode="auto">
          <a:xfrm>
            <a:off x="1524000" y="211137"/>
            <a:ext cx="5867400" cy="1465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dirty="0" err="1">
                <a:solidFill>
                  <a:schemeClr val="bg1"/>
                </a:solidFill>
                <a:latin typeface="Calibri" pitchFamily="34" charset="0"/>
              </a:rPr>
              <a:t>Macrophomina</a:t>
            </a:r>
            <a:r>
              <a:rPr lang="en-US" dirty="0">
                <a:solidFill>
                  <a:schemeClr val="bg1"/>
                </a:solidFill>
                <a:latin typeface="Calibri" pitchFamily="34" charset="0"/>
              </a:rPr>
              <a:t> problems are increasing on fields treated consecutively via drip fumigation (or low application rates of alternative fumigants).  Growers need to fumigate with methyl bromide or methyl iodide to keep these fields viable for crop production.</a:t>
            </a:r>
            <a:endParaRPr lang="en-US" i="1" dirty="0">
              <a:solidFill>
                <a:schemeClr val="bg1"/>
              </a:solidFill>
              <a:latin typeface="Calibri" pitchFamily="34" charset="0"/>
            </a:endParaRPr>
          </a:p>
        </p:txBody>
      </p:sp>
    </p:spTree>
    <p:extLst>
      <p:ext uri="{BB962C8B-B14F-4D97-AF65-F5344CB8AC3E}">
        <p14:creationId xmlns:p14="http://schemas.microsoft.com/office/powerpoint/2010/main" val="5095842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G_123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52400"/>
            <a:ext cx="8724900" cy="6543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5" name="TextBox 3"/>
          <p:cNvSpPr txBox="1">
            <a:spLocks noChangeArrowheads="1"/>
          </p:cNvSpPr>
          <p:nvPr/>
        </p:nvSpPr>
        <p:spPr bwMode="auto">
          <a:xfrm>
            <a:off x="1498079" y="6096000"/>
            <a:ext cx="635052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smtClean="0">
                <a:latin typeface="Calibri" pitchFamily="34" charset="0"/>
              </a:rPr>
              <a:t> </a:t>
            </a:r>
            <a:r>
              <a:rPr lang="en-US" sz="2400" b="1" dirty="0" err="1" smtClean="0">
                <a:latin typeface="Calibri" pitchFamily="34" charset="0"/>
              </a:rPr>
              <a:t>Fusarium</a:t>
            </a:r>
            <a:r>
              <a:rPr lang="en-US" sz="2400" b="1" dirty="0" smtClean="0">
                <a:latin typeface="Calibri" pitchFamily="34" charset="0"/>
              </a:rPr>
              <a:t> </a:t>
            </a:r>
            <a:r>
              <a:rPr lang="en-US" sz="2400" b="1" dirty="0">
                <a:latin typeface="Calibri" pitchFamily="34" charset="0"/>
              </a:rPr>
              <a:t>wilt control requires methyl </a:t>
            </a:r>
            <a:r>
              <a:rPr lang="en-US" sz="2400" b="1" dirty="0" smtClean="0">
                <a:latin typeface="Calibri" pitchFamily="34" charset="0"/>
              </a:rPr>
              <a:t>bromide</a:t>
            </a:r>
            <a:endParaRPr lang="en-US" sz="2400" b="1" dirty="0">
              <a:latin typeface="Calibri" pitchFamily="34" charset="0"/>
            </a:endParaRPr>
          </a:p>
        </p:txBody>
      </p:sp>
    </p:spTree>
    <p:extLst>
      <p:ext uri="{BB962C8B-B14F-4D97-AF65-F5344CB8AC3E}">
        <p14:creationId xmlns:p14="http://schemas.microsoft.com/office/powerpoint/2010/main" val="31710278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838200" y="762000"/>
            <a:ext cx="7358063" cy="4191000"/>
          </a:xfrm>
          <a:prstGeom prst="rect">
            <a:avLst/>
          </a:prstGeom>
          <a:noFill/>
          <a:ln w="9525">
            <a:noFill/>
            <a:miter lim="800000"/>
            <a:headEnd/>
            <a:tailEnd/>
          </a:ln>
        </p:spPr>
        <p:txBody>
          <a:bodyPr tIns="0" rIns="45720" bIns="0" anchor="b"/>
          <a:lstStyle/>
          <a:p>
            <a:pPr algn="ctr">
              <a:spcBef>
                <a:spcPct val="20000"/>
              </a:spcBef>
              <a:buFont typeface="Arial" charset="0"/>
              <a:buNone/>
            </a:pPr>
            <a:r>
              <a:rPr lang="en-US" sz="3600" b="1" dirty="0"/>
              <a:t>Alternative Fumigants </a:t>
            </a:r>
          </a:p>
          <a:p>
            <a:pPr algn="ctr">
              <a:spcBef>
                <a:spcPct val="20000"/>
              </a:spcBef>
              <a:buFont typeface="Arial" charset="0"/>
              <a:buNone/>
            </a:pPr>
            <a:endParaRPr lang="en-US" sz="3600" b="1" dirty="0"/>
          </a:p>
          <a:p>
            <a:pPr algn="ctr">
              <a:spcBef>
                <a:spcPct val="20000"/>
              </a:spcBef>
              <a:buFont typeface="Arial" charset="0"/>
              <a:buNone/>
            </a:pPr>
            <a:r>
              <a:rPr lang="en-US" sz="3600" b="1" dirty="0"/>
              <a:t>Summary of Previous Research:</a:t>
            </a:r>
          </a:p>
          <a:p>
            <a:pPr algn="ctr">
              <a:spcBef>
                <a:spcPct val="20000"/>
              </a:spcBef>
              <a:buFont typeface="Arial" charset="0"/>
              <a:buNone/>
            </a:pPr>
            <a:endParaRPr lang="en-US" sz="3600" b="1" dirty="0" smtClean="0"/>
          </a:p>
          <a:p>
            <a:pPr algn="ctr">
              <a:spcBef>
                <a:spcPct val="20000"/>
              </a:spcBef>
              <a:buFont typeface="Arial" charset="0"/>
              <a:buNone/>
            </a:pPr>
            <a:r>
              <a:rPr lang="en-US" sz="3600" b="1" i="1" dirty="0" smtClean="0"/>
              <a:t>Fumigant application rates </a:t>
            </a:r>
            <a:r>
              <a:rPr lang="en-US" sz="3600" b="1" i="1" dirty="0"/>
              <a:t>required to control </a:t>
            </a:r>
            <a:r>
              <a:rPr lang="en-US" sz="3600" b="1" i="1" dirty="0" smtClean="0"/>
              <a:t>soil-borne </a:t>
            </a:r>
            <a:r>
              <a:rPr lang="en-US" sz="3600" b="1" i="1" dirty="0"/>
              <a:t>fungal pathogens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2989</TotalTime>
  <Words>975</Words>
  <Application>Microsoft Office PowerPoint</Application>
  <PresentationFormat>On-screen Show (4:3)</PresentationFormat>
  <Paragraphs>215</Paragraphs>
  <Slides>33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Chart</vt:lpstr>
      <vt:lpstr>PowerPoint Presentation</vt:lpstr>
      <vt:lpstr>PowerPoint Presentation</vt:lpstr>
      <vt:lpstr>PowerPoint Presentation</vt:lpstr>
      <vt:lpstr>PowerPoint Presentation</vt:lpstr>
      <vt:lpstr>PowerPoint Presentation</vt:lpstr>
      <vt:lpstr>Pests controlled with fumigants</vt:lpstr>
      <vt:lpstr>PowerPoint Presentation</vt:lpstr>
      <vt:lpstr>PowerPoint Presentation</vt:lpstr>
      <vt:lpstr>PowerPoint Presentation</vt:lpstr>
      <vt:lpstr>Methyl Bromide + chloropicrin (57%MeBr + 43%Pic)   For control of Verticillium dahliae: 300 to 400 lb/a  Excellent control of Phytophthora cactorum, Pythium sp., and citrus nematode)   Excellent control of Macrophomina and Fusarium </vt:lpstr>
      <vt:lpstr>Telone C35 or Inline (62% 13-D + 33% Pic)    For control of Verticillium dahliae: 425 lb/a  For P. cactorum, Pythium spp., and citrus nematode: 300 to 400 lb/a)    Control of Macrophomina and Fusarium:  &gt;400 lb/a under retentive film (VIF/TIF) </vt:lpstr>
      <vt:lpstr>Chloropicrin (Pic)    For control of Verticillium dahliae: 200 to 300 lb/a  For control of P. cactorum, Pythium sp., and citrus nematode: 300 to 400 lb/a)    Control of Macrophomina and Fusarium:  300 lb/a under VIF/TIF </vt:lpstr>
      <vt:lpstr>Pic-Clor 60 (60% chloropicrin + 40% 1,3-D)    For control of Verticillium dahliae: 300 to 350 lb/a  For control of P. cactorum, Pythium sp., and citrus nematode: 250 to 350 lb/a)    Control of Macrophomina and Fusarium:  350 lb/a under VIF/TIF </vt:lpstr>
      <vt:lpstr>MITC Generators  (metam sodium &amp; metam potassium)    For control of Verticillium dahliae: &gt;300 lb ai/a  For P. cactorum, Pythium spp., and citrus nematode: 200 to 300 lb ai/a    Can provide enhanced efficacy of pest control when used in conjunction with other fumigants   Control of Macrophomina and Fusarium: ???</vt:lpstr>
      <vt:lpstr>Mike Allan </vt:lpstr>
      <vt:lpstr>PowerPoint Presentation</vt:lpstr>
      <vt:lpstr>PowerPoint Presentation</vt:lpstr>
      <vt:lpstr>Dimethyl disulfide (DMDS)    EPA Registration was granted in 2010 (Arkema) Applied only under VIF/TIF   Used as a flavoring for an onion or  garlic taste in some processed cheese and meat (0.02-10 ppm)   Efficacy?? (Rates: 400 – 650 lb/a)</vt:lpstr>
      <vt:lpstr>ODOR</vt:lpstr>
      <vt:lpstr>PowerPoint Presentation</vt:lpstr>
      <vt:lpstr>PowerPoint Presentation</vt:lpstr>
      <vt:lpstr>PowerPoint Presentation</vt:lpstr>
      <vt:lpstr>Summary</vt:lpstr>
      <vt:lpstr>Emission Reduction Research 2011 Flux Research: TIF Cutting Time</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mstanghellini</dc:creator>
  <cp:lastModifiedBy>Administrator</cp:lastModifiedBy>
  <cp:revision>424</cp:revision>
  <dcterms:created xsi:type="dcterms:W3CDTF">2009-04-07T23:08:53Z</dcterms:created>
  <dcterms:modified xsi:type="dcterms:W3CDTF">2013-04-19T14:45:16Z</dcterms:modified>
</cp:coreProperties>
</file>