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drawings/drawing3.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drawings/drawing4.xml" ContentType="application/vnd.openxmlformats-officedocument.drawingml.chartshape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4"/>
  </p:sldMasterIdLst>
  <p:notesMasterIdLst>
    <p:notesMasterId r:id="rId23"/>
  </p:notesMasterIdLst>
  <p:handoutMasterIdLst>
    <p:handoutMasterId r:id="rId24"/>
  </p:handoutMasterIdLst>
  <p:sldIdLst>
    <p:sldId id="261" r:id="rId5"/>
    <p:sldId id="508" r:id="rId6"/>
    <p:sldId id="516" r:id="rId7"/>
    <p:sldId id="517" r:id="rId8"/>
    <p:sldId id="501" r:id="rId9"/>
    <p:sldId id="498" r:id="rId10"/>
    <p:sldId id="513" r:id="rId11"/>
    <p:sldId id="512" r:id="rId12"/>
    <p:sldId id="499" r:id="rId13"/>
    <p:sldId id="514" r:id="rId14"/>
    <p:sldId id="515" r:id="rId15"/>
    <p:sldId id="524" r:id="rId16"/>
    <p:sldId id="518" r:id="rId17"/>
    <p:sldId id="523" r:id="rId18"/>
    <p:sldId id="520" r:id="rId19"/>
    <p:sldId id="521" r:id="rId20"/>
    <p:sldId id="522" r:id="rId21"/>
    <p:sldId id="519" r:id="rId22"/>
  </p:sldIdLst>
  <p:sldSz cx="9144000" cy="6858000" type="screen4x3"/>
  <p:notesSz cx="6858000" cy="9144000"/>
  <p:custDataLst>
    <p:tags r:id="rId25"/>
  </p:custDataLst>
  <p:defaultTextStyle>
    <a:defPPr>
      <a:defRPr lang="en-US"/>
    </a:defPPr>
    <a:lvl1pPr algn="l" rtl="0" eaLnBrk="0" fontAlgn="base" hangingPunct="0">
      <a:spcBef>
        <a:spcPct val="0"/>
      </a:spcBef>
      <a:spcAft>
        <a:spcPct val="0"/>
      </a:spcAft>
      <a:defRPr kern="1200">
        <a:solidFill>
          <a:schemeClr val="tx1"/>
        </a:solidFill>
        <a:latin typeface="Tahoma"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Tahoma"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Tahoma"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Tahoma"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Tahoma" charset="0"/>
        <a:ea typeface="ＭＳ Ｐゴシック" charset="0"/>
        <a:cs typeface="+mn-cs"/>
      </a:defRPr>
    </a:lvl5pPr>
    <a:lvl6pPr marL="2286000" algn="l" defTabSz="457200" rtl="0" eaLnBrk="1" latinLnBrk="0" hangingPunct="1">
      <a:defRPr kern="1200">
        <a:solidFill>
          <a:schemeClr val="tx1"/>
        </a:solidFill>
        <a:latin typeface="Tahoma" charset="0"/>
        <a:ea typeface="ＭＳ Ｐゴシック" charset="0"/>
        <a:cs typeface="+mn-cs"/>
      </a:defRPr>
    </a:lvl6pPr>
    <a:lvl7pPr marL="2743200" algn="l" defTabSz="457200" rtl="0" eaLnBrk="1" latinLnBrk="0" hangingPunct="1">
      <a:defRPr kern="1200">
        <a:solidFill>
          <a:schemeClr val="tx1"/>
        </a:solidFill>
        <a:latin typeface="Tahoma" charset="0"/>
        <a:ea typeface="ＭＳ Ｐゴシック" charset="0"/>
        <a:cs typeface="+mn-cs"/>
      </a:defRPr>
    </a:lvl7pPr>
    <a:lvl8pPr marL="3200400" algn="l" defTabSz="457200" rtl="0" eaLnBrk="1" latinLnBrk="0" hangingPunct="1">
      <a:defRPr kern="1200">
        <a:solidFill>
          <a:schemeClr val="tx1"/>
        </a:solidFill>
        <a:latin typeface="Tahoma" charset="0"/>
        <a:ea typeface="ＭＳ Ｐゴシック" charset="0"/>
        <a:cs typeface="+mn-cs"/>
      </a:defRPr>
    </a:lvl8pPr>
    <a:lvl9pPr marL="3657600" algn="l" defTabSz="457200" rtl="0" eaLnBrk="1" latinLnBrk="0" hangingPunct="1">
      <a:defRPr kern="1200">
        <a:solidFill>
          <a:schemeClr val="tx1"/>
        </a:solidFill>
        <a:latin typeface="Tahoma" charset="0"/>
        <a:ea typeface="ＭＳ Ｐゴシック" charset="0"/>
        <a:cs typeface="+mn-cs"/>
      </a:defRPr>
    </a:lvl9pPr>
  </p:defaultTextStyle>
  <p:extLst>
    <p:ext uri="{521415D9-36F7-43E2-AB2F-B90AF26B5E84}">
      <p14:sectionLst xmlns:p14="http://schemas.microsoft.com/office/powerpoint/2010/main">
        <p14:section name="Default Section" id="{66CAE92B-A87E-7049-888C-20F1290A376D}">
          <p14:sldIdLst>
            <p14:sldId id="261"/>
            <p14:sldId id="508"/>
            <p14:sldId id="516"/>
            <p14:sldId id="517"/>
            <p14:sldId id="501"/>
            <p14:sldId id="498"/>
            <p14:sldId id="513"/>
            <p14:sldId id="512"/>
            <p14:sldId id="499"/>
            <p14:sldId id="514"/>
            <p14:sldId id="515"/>
            <p14:sldId id="524"/>
            <p14:sldId id="518"/>
            <p14:sldId id="523"/>
            <p14:sldId id="520"/>
            <p14:sldId id="521"/>
            <p14:sldId id="522"/>
            <p14:sldId id="51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9966CC"/>
    <a:srgbClr val="00FF80"/>
    <a:srgbClr val="FFCC66"/>
    <a:srgbClr val="8000FF"/>
    <a:srgbClr val="33FF00"/>
    <a:srgbClr val="FF0080"/>
    <a:srgbClr val="FF6666"/>
    <a:srgbClr val="80FF00"/>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88" autoAdjust="0"/>
    <p:restoredTop sz="97851" autoAdjust="0"/>
  </p:normalViewPr>
  <p:slideViewPr>
    <p:cSldViewPr showGuides="1">
      <p:cViewPr>
        <p:scale>
          <a:sx n="122" d="100"/>
          <a:sy n="122" d="100"/>
        </p:scale>
        <p:origin x="-1476" y="-72"/>
      </p:cViewPr>
      <p:guideLst>
        <p:guide orient="horz" pos="1104"/>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6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markgaskell:Documents:Research:BERRIES:BlackBypruning:BlkbyPruneChavez2013YieldDataINITIA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markgaskell:Documents:Research:BERRIES:BlackBypruning:BlkbyPruneChavez2013YieldDataINITIA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markgaskell:Documents:Research:BERRIES:BlackBypruning:BlkbyPruneChavez2013YieldDataINITIAL.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markgaskell:Dropbox:BLKBYData:BLKBRY%20Pruning:2013JonesTunnelPruningArk45.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Macintosh%20HD:Users:markgaskell:Dropbox:BLKBYData:watermark%20compiled%202013.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Macintosh%20HD:Users:markgaskell:Dropbox:BLKBYData:watermark%20compiled%20201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markgaskell:Dropbox:BLKBYData:watermark%20compiled%202013.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Macintosh%20HD:Users:markgaskell:Dropbox:CDFASpecCropBlockProj:MGaskell%20BLKBRY%20Water:BLKBY%20Water%202013:2013BlkbyWaterFieldMapCalcs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0.15691879885572699"/>
          <c:y val="5.31688783657287E-2"/>
          <c:w val="0.80266597385986604"/>
          <c:h val="0.77916377585668894"/>
        </c:manualLayout>
      </c:layout>
      <c:scatterChart>
        <c:scatterStyle val="lineMarker"/>
        <c:varyColors val="0"/>
        <c:ser>
          <c:idx val="0"/>
          <c:order val="0"/>
          <c:tx>
            <c:strRef>
              <c:f>'SumdataMinus36"'!$AL$34</c:f>
              <c:strCache>
                <c:ptCount val="1"/>
                <c:pt idx="0">
                  <c:v>Jan No Prune</c:v>
                </c:pt>
              </c:strCache>
            </c:strRef>
          </c:tx>
          <c:xVal>
            <c:numRef>
              <c:f>'SumdataMinus36"'!$AM$33:$BO$33</c:f>
              <c:numCache>
                <c:formatCode>d\-mmm</c:formatCode>
                <c:ptCount val="29"/>
                <c:pt idx="0">
                  <c:v>41846</c:v>
                </c:pt>
                <c:pt idx="1">
                  <c:v>41849</c:v>
                </c:pt>
                <c:pt idx="2">
                  <c:v>41853</c:v>
                </c:pt>
                <c:pt idx="3">
                  <c:v>41856</c:v>
                </c:pt>
                <c:pt idx="4">
                  <c:v>41860</c:v>
                </c:pt>
                <c:pt idx="5">
                  <c:v>41864</c:v>
                </c:pt>
                <c:pt idx="6">
                  <c:v>41878</c:v>
                </c:pt>
                <c:pt idx="7">
                  <c:v>41882</c:v>
                </c:pt>
                <c:pt idx="8">
                  <c:v>41885</c:v>
                </c:pt>
                <c:pt idx="9">
                  <c:v>41888</c:v>
                </c:pt>
                <c:pt idx="10">
                  <c:v>41892</c:v>
                </c:pt>
                <c:pt idx="11">
                  <c:v>41895</c:v>
                </c:pt>
                <c:pt idx="12">
                  <c:v>41898</c:v>
                </c:pt>
                <c:pt idx="13">
                  <c:v>41902</c:v>
                </c:pt>
                <c:pt idx="14">
                  <c:v>41906</c:v>
                </c:pt>
                <c:pt idx="15">
                  <c:v>41909</c:v>
                </c:pt>
                <c:pt idx="16">
                  <c:v>41913</c:v>
                </c:pt>
                <c:pt idx="17">
                  <c:v>41916</c:v>
                </c:pt>
                <c:pt idx="18">
                  <c:v>41920</c:v>
                </c:pt>
                <c:pt idx="19">
                  <c:v>41924</c:v>
                </c:pt>
                <c:pt idx="20">
                  <c:v>41927</c:v>
                </c:pt>
                <c:pt idx="21">
                  <c:v>41934</c:v>
                </c:pt>
                <c:pt idx="22">
                  <c:v>41937</c:v>
                </c:pt>
                <c:pt idx="23">
                  <c:v>41941</c:v>
                </c:pt>
                <c:pt idx="24">
                  <c:v>41944</c:v>
                </c:pt>
                <c:pt idx="25">
                  <c:v>41948</c:v>
                </c:pt>
                <c:pt idx="26">
                  <c:v>41951</c:v>
                </c:pt>
                <c:pt idx="27">
                  <c:v>41955</c:v>
                </c:pt>
                <c:pt idx="28">
                  <c:v>41958</c:v>
                </c:pt>
              </c:numCache>
            </c:numRef>
          </c:xVal>
          <c:yVal>
            <c:numRef>
              <c:f>'SumdataMinus36"'!$AM$34:$BO$34</c:f>
              <c:numCache>
                <c:formatCode>General</c:formatCode>
                <c:ptCount val="29"/>
                <c:pt idx="0">
                  <c:v>0</c:v>
                </c:pt>
                <c:pt idx="1">
                  <c:v>144.03973509933769</c:v>
                </c:pt>
                <c:pt idx="2">
                  <c:v>139.0463576158941</c:v>
                </c:pt>
                <c:pt idx="3">
                  <c:v>785.49668874172187</c:v>
                </c:pt>
                <c:pt idx="4">
                  <c:v>666.80794701986758</c:v>
                </c:pt>
                <c:pt idx="5">
                  <c:v>745.5496688741722</c:v>
                </c:pt>
                <c:pt idx="6">
                  <c:v>1268.317880794702</c:v>
                </c:pt>
                <c:pt idx="7">
                  <c:v>1700.6291390728479</c:v>
                </c:pt>
                <c:pt idx="8">
                  <c:v>1259.2913907284769</c:v>
                </c:pt>
                <c:pt idx="9">
                  <c:v>705.02649006622505</c:v>
                </c:pt>
                <c:pt idx="10">
                  <c:v>464.19205298013247</c:v>
                </c:pt>
                <c:pt idx="11">
                  <c:v>291.15231788079473</c:v>
                </c:pt>
                <c:pt idx="12">
                  <c:v>67.794701986754873</c:v>
                </c:pt>
                <c:pt idx="13">
                  <c:v>87.384105960264904</c:v>
                </c:pt>
                <c:pt idx="14">
                  <c:v>0</c:v>
                </c:pt>
                <c:pt idx="15">
                  <c:v>62.033112582781442</c:v>
                </c:pt>
                <c:pt idx="16">
                  <c:v>38.218543046357617</c:v>
                </c:pt>
                <c:pt idx="17">
                  <c:v>131.94039735099329</c:v>
                </c:pt>
                <c:pt idx="18">
                  <c:v>0</c:v>
                </c:pt>
                <c:pt idx="19">
                  <c:v>161.70860927152319</c:v>
                </c:pt>
                <c:pt idx="20">
                  <c:v>56.079470198675502</c:v>
                </c:pt>
                <c:pt idx="21">
                  <c:v>0</c:v>
                </c:pt>
                <c:pt idx="22">
                  <c:v>0</c:v>
                </c:pt>
                <c:pt idx="23">
                  <c:v>0</c:v>
                </c:pt>
                <c:pt idx="24">
                  <c:v>51.662251655629142</c:v>
                </c:pt>
                <c:pt idx="25">
                  <c:v>97.754966887417226</c:v>
                </c:pt>
                <c:pt idx="26">
                  <c:v>26.503311258278149</c:v>
                </c:pt>
                <c:pt idx="27">
                  <c:v>0</c:v>
                </c:pt>
                <c:pt idx="28">
                  <c:v>0</c:v>
                </c:pt>
              </c:numCache>
            </c:numRef>
          </c:yVal>
          <c:smooth val="0"/>
        </c:ser>
        <c:ser>
          <c:idx val="1"/>
          <c:order val="1"/>
          <c:tx>
            <c:strRef>
              <c:f>'SumdataMinus36"'!$AL$35</c:f>
              <c:strCache>
                <c:ptCount val="1"/>
                <c:pt idx="0">
                  <c:v>Jan 18"</c:v>
                </c:pt>
              </c:strCache>
            </c:strRef>
          </c:tx>
          <c:spPr>
            <a:ln>
              <a:solidFill>
                <a:schemeClr val="accent2">
                  <a:lumMod val="50000"/>
                </a:schemeClr>
              </a:solidFill>
            </a:ln>
          </c:spPr>
          <c:marker>
            <c:spPr>
              <a:solidFill>
                <a:schemeClr val="accent2">
                  <a:lumMod val="50000"/>
                </a:schemeClr>
              </a:solidFill>
              <a:ln>
                <a:solidFill>
                  <a:srgbClr val="800000"/>
                </a:solidFill>
              </a:ln>
            </c:spPr>
          </c:marker>
          <c:xVal>
            <c:numRef>
              <c:f>'SumdataMinus36"'!$AM$33:$BO$33</c:f>
              <c:numCache>
                <c:formatCode>d\-mmm</c:formatCode>
                <c:ptCount val="29"/>
                <c:pt idx="0">
                  <c:v>41846</c:v>
                </c:pt>
                <c:pt idx="1">
                  <c:v>41849</c:v>
                </c:pt>
                <c:pt idx="2">
                  <c:v>41853</c:v>
                </c:pt>
                <c:pt idx="3">
                  <c:v>41856</c:v>
                </c:pt>
                <c:pt idx="4">
                  <c:v>41860</c:v>
                </c:pt>
                <c:pt idx="5">
                  <c:v>41864</c:v>
                </c:pt>
                <c:pt idx="6">
                  <c:v>41878</c:v>
                </c:pt>
                <c:pt idx="7">
                  <c:v>41882</c:v>
                </c:pt>
                <c:pt idx="8">
                  <c:v>41885</c:v>
                </c:pt>
                <c:pt idx="9">
                  <c:v>41888</c:v>
                </c:pt>
                <c:pt idx="10">
                  <c:v>41892</c:v>
                </c:pt>
                <c:pt idx="11">
                  <c:v>41895</c:v>
                </c:pt>
                <c:pt idx="12">
                  <c:v>41898</c:v>
                </c:pt>
                <c:pt idx="13">
                  <c:v>41902</c:v>
                </c:pt>
                <c:pt idx="14">
                  <c:v>41906</c:v>
                </c:pt>
                <c:pt idx="15">
                  <c:v>41909</c:v>
                </c:pt>
                <c:pt idx="16">
                  <c:v>41913</c:v>
                </c:pt>
                <c:pt idx="17">
                  <c:v>41916</c:v>
                </c:pt>
                <c:pt idx="18">
                  <c:v>41920</c:v>
                </c:pt>
                <c:pt idx="19">
                  <c:v>41924</c:v>
                </c:pt>
                <c:pt idx="20">
                  <c:v>41927</c:v>
                </c:pt>
                <c:pt idx="21">
                  <c:v>41934</c:v>
                </c:pt>
                <c:pt idx="22">
                  <c:v>41937</c:v>
                </c:pt>
                <c:pt idx="23">
                  <c:v>41941</c:v>
                </c:pt>
                <c:pt idx="24">
                  <c:v>41944</c:v>
                </c:pt>
                <c:pt idx="25">
                  <c:v>41948</c:v>
                </c:pt>
                <c:pt idx="26">
                  <c:v>41951</c:v>
                </c:pt>
                <c:pt idx="27">
                  <c:v>41955</c:v>
                </c:pt>
                <c:pt idx="28">
                  <c:v>41958</c:v>
                </c:pt>
              </c:numCache>
            </c:numRef>
          </c:xVal>
          <c:yVal>
            <c:numRef>
              <c:f>'SumdataMinus36"'!$AM$35:$BO$35</c:f>
              <c:numCache>
                <c:formatCode>General</c:formatCode>
                <c:ptCount val="29"/>
                <c:pt idx="0">
                  <c:v>76.821192052980024</c:v>
                </c:pt>
                <c:pt idx="1">
                  <c:v>96.026490066225151</c:v>
                </c:pt>
                <c:pt idx="2">
                  <c:v>126.17880794701991</c:v>
                </c:pt>
                <c:pt idx="3">
                  <c:v>1232.4039735099341</c:v>
                </c:pt>
                <c:pt idx="4">
                  <c:v>823.52317880794703</c:v>
                </c:pt>
                <c:pt idx="5">
                  <c:v>996.94701986754899</c:v>
                </c:pt>
                <c:pt idx="6">
                  <c:v>1061.860927152318</c:v>
                </c:pt>
                <c:pt idx="7">
                  <c:v>1434.059602649007</c:v>
                </c:pt>
                <c:pt idx="8">
                  <c:v>843.30463576158945</c:v>
                </c:pt>
                <c:pt idx="9">
                  <c:v>608.23178807947045</c:v>
                </c:pt>
                <c:pt idx="10">
                  <c:v>308.05298013245027</c:v>
                </c:pt>
                <c:pt idx="11">
                  <c:v>284.04635761589412</c:v>
                </c:pt>
                <c:pt idx="12">
                  <c:v>60.496688741721847</c:v>
                </c:pt>
                <c:pt idx="13">
                  <c:v>48.589403973509931</c:v>
                </c:pt>
                <c:pt idx="14">
                  <c:v>56.847682119205238</c:v>
                </c:pt>
                <c:pt idx="15">
                  <c:v>74.708609271523173</c:v>
                </c:pt>
                <c:pt idx="16">
                  <c:v>0</c:v>
                </c:pt>
                <c:pt idx="17">
                  <c:v>0</c:v>
                </c:pt>
                <c:pt idx="18">
                  <c:v>21.12582781456954</c:v>
                </c:pt>
                <c:pt idx="19">
                  <c:v>28.807947019867552</c:v>
                </c:pt>
                <c:pt idx="20">
                  <c:v>0</c:v>
                </c:pt>
                <c:pt idx="21">
                  <c:v>52.174392615894043</c:v>
                </c:pt>
                <c:pt idx="22">
                  <c:v>43.403973509933778</c:v>
                </c:pt>
                <c:pt idx="23">
                  <c:v>41.675496688741717</c:v>
                </c:pt>
                <c:pt idx="24">
                  <c:v>23.62251655629138</c:v>
                </c:pt>
                <c:pt idx="25">
                  <c:v>0</c:v>
                </c:pt>
                <c:pt idx="26">
                  <c:v>44.172185430463578</c:v>
                </c:pt>
                <c:pt idx="27">
                  <c:v>0</c:v>
                </c:pt>
                <c:pt idx="28">
                  <c:v>62.993377483443631</c:v>
                </c:pt>
              </c:numCache>
            </c:numRef>
          </c:yVal>
          <c:smooth val="0"/>
        </c:ser>
        <c:ser>
          <c:idx val="2"/>
          <c:order val="2"/>
          <c:tx>
            <c:strRef>
              <c:f>'SumdataMinus36"'!$AL$36</c:f>
              <c:strCache>
                <c:ptCount val="1"/>
                <c:pt idx="0">
                  <c:v>Jan 18"/50"</c:v>
                </c:pt>
              </c:strCache>
            </c:strRef>
          </c:tx>
          <c:xVal>
            <c:numRef>
              <c:f>'SumdataMinus36"'!$AM$33:$BO$33</c:f>
              <c:numCache>
                <c:formatCode>d\-mmm</c:formatCode>
                <c:ptCount val="29"/>
                <c:pt idx="0">
                  <c:v>41846</c:v>
                </c:pt>
                <c:pt idx="1">
                  <c:v>41849</c:v>
                </c:pt>
                <c:pt idx="2">
                  <c:v>41853</c:v>
                </c:pt>
                <c:pt idx="3">
                  <c:v>41856</c:v>
                </c:pt>
                <c:pt idx="4">
                  <c:v>41860</c:v>
                </c:pt>
                <c:pt idx="5">
                  <c:v>41864</c:v>
                </c:pt>
                <c:pt idx="6">
                  <c:v>41878</c:v>
                </c:pt>
                <c:pt idx="7">
                  <c:v>41882</c:v>
                </c:pt>
                <c:pt idx="8">
                  <c:v>41885</c:v>
                </c:pt>
                <c:pt idx="9">
                  <c:v>41888</c:v>
                </c:pt>
                <c:pt idx="10">
                  <c:v>41892</c:v>
                </c:pt>
                <c:pt idx="11">
                  <c:v>41895</c:v>
                </c:pt>
                <c:pt idx="12">
                  <c:v>41898</c:v>
                </c:pt>
                <c:pt idx="13">
                  <c:v>41902</c:v>
                </c:pt>
                <c:pt idx="14">
                  <c:v>41906</c:v>
                </c:pt>
                <c:pt idx="15">
                  <c:v>41909</c:v>
                </c:pt>
                <c:pt idx="16">
                  <c:v>41913</c:v>
                </c:pt>
                <c:pt idx="17">
                  <c:v>41916</c:v>
                </c:pt>
                <c:pt idx="18">
                  <c:v>41920</c:v>
                </c:pt>
                <c:pt idx="19">
                  <c:v>41924</c:v>
                </c:pt>
                <c:pt idx="20">
                  <c:v>41927</c:v>
                </c:pt>
                <c:pt idx="21">
                  <c:v>41934</c:v>
                </c:pt>
                <c:pt idx="22">
                  <c:v>41937</c:v>
                </c:pt>
                <c:pt idx="23">
                  <c:v>41941</c:v>
                </c:pt>
                <c:pt idx="24">
                  <c:v>41944</c:v>
                </c:pt>
                <c:pt idx="25">
                  <c:v>41948</c:v>
                </c:pt>
                <c:pt idx="26">
                  <c:v>41951</c:v>
                </c:pt>
                <c:pt idx="27">
                  <c:v>41955</c:v>
                </c:pt>
                <c:pt idx="28">
                  <c:v>41958</c:v>
                </c:pt>
              </c:numCache>
            </c:numRef>
          </c:xVal>
          <c:yVal>
            <c:numRef>
              <c:f>'SumdataMinus36"'!$AM$36:$BO$36</c:f>
              <c:numCache>
                <c:formatCode>General</c:formatCode>
                <c:ptCount val="29"/>
                <c:pt idx="0">
                  <c:v>67.218543046357595</c:v>
                </c:pt>
                <c:pt idx="1">
                  <c:v>0</c:v>
                </c:pt>
                <c:pt idx="2">
                  <c:v>108.1258278145695</c:v>
                </c:pt>
                <c:pt idx="3">
                  <c:v>1287.9072847682121</c:v>
                </c:pt>
                <c:pt idx="4">
                  <c:v>911.09933774834496</c:v>
                </c:pt>
                <c:pt idx="5">
                  <c:v>1781.675496688742</c:v>
                </c:pt>
                <c:pt idx="6">
                  <c:v>1253.9139072847679</c:v>
                </c:pt>
                <c:pt idx="7">
                  <c:v>1520.2913907284769</c:v>
                </c:pt>
                <c:pt idx="8">
                  <c:v>1237.2052980132451</c:v>
                </c:pt>
                <c:pt idx="9">
                  <c:v>700.80132450331121</c:v>
                </c:pt>
                <c:pt idx="10">
                  <c:v>489.9271523178802</c:v>
                </c:pt>
                <c:pt idx="11">
                  <c:v>258.88741721854308</c:v>
                </c:pt>
                <c:pt idx="12">
                  <c:v>138.08609271523181</c:v>
                </c:pt>
                <c:pt idx="13">
                  <c:v>56.463576158940398</c:v>
                </c:pt>
                <c:pt idx="14">
                  <c:v>37.066225165562898</c:v>
                </c:pt>
                <c:pt idx="15">
                  <c:v>16.900662251655621</c:v>
                </c:pt>
                <c:pt idx="16">
                  <c:v>17.668874172185429</c:v>
                </c:pt>
                <c:pt idx="17">
                  <c:v>119.64900662251659</c:v>
                </c:pt>
                <c:pt idx="18">
                  <c:v>75.092715231788077</c:v>
                </c:pt>
                <c:pt idx="19">
                  <c:v>16.70860927152312</c:v>
                </c:pt>
                <c:pt idx="20">
                  <c:v>15.748344370860931</c:v>
                </c:pt>
                <c:pt idx="21">
                  <c:v>41.611478708609283</c:v>
                </c:pt>
                <c:pt idx="22">
                  <c:v>44.172185430463578</c:v>
                </c:pt>
                <c:pt idx="23">
                  <c:v>24.19867549668874</c:v>
                </c:pt>
                <c:pt idx="24">
                  <c:v>19.589403973509871</c:v>
                </c:pt>
                <c:pt idx="25">
                  <c:v>67.602649006622443</c:v>
                </c:pt>
                <c:pt idx="26">
                  <c:v>0</c:v>
                </c:pt>
                <c:pt idx="27">
                  <c:v>51.662251655629142</c:v>
                </c:pt>
                <c:pt idx="28">
                  <c:v>0</c:v>
                </c:pt>
              </c:numCache>
            </c:numRef>
          </c:yVal>
          <c:smooth val="0"/>
        </c:ser>
        <c:dLbls>
          <c:showLegendKey val="0"/>
          <c:showVal val="0"/>
          <c:showCatName val="0"/>
          <c:showSerName val="0"/>
          <c:showPercent val="0"/>
          <c:showBubbleSize val="0"/>
        </c:dLbls>
        <c:axId val="104482304"/>
        <c:axId val="104483840"/>
      </c:scatterChart>
      <c:valAx>
        <c:axId val="104482304"/>
        <c:scaling>
          <c:orientation val="minMax"/>
        </c:scaling>
        <c:delete val="0"/>
        <c:axPos val="b"/>
        <c:numFmt formatCode="d\-mmm" sourceLinked="1"/>
        <c:majorTickMark val="out"/>
        <c:minorTickMark val="none"/>
        <c:tickLblPos val="nextTo"/>
        <c:spPr>
          <a:ln>
            <a:solidFill>
              <a:schemeClr val="tx1"/>
            </a:solidFill>
          </a:ln>
        </c:spPr>
        <c:txPr>
          <a:bodyPr rot="-1680000"/>
          <a:lstStyle/>
          <a:p>
            <a:pPr>
              <a:defRPr/>
            </a:pPr>
            <a:endParaRPr lang="en-US"/>
          </a:p>
        </c:txPr>
        <c:crossAx val="104483840"/>
        <c:crosses val="autoZero"/>
        <c:crossBetween val="midCat"/>
      </c:valAx>
      <c:valAx>
        <c:axId val="104483840"/>
        <c:scaling>
          <c:orientation val="minMax"/>
        </c:scaling>
        <c:delete val="0"/>
        <c:axPos val="l"/>
        <c:majorGridlines/>
        <c:title>
          <c:tx>
            <c:rich>
              <a:bodyPr/>
              <a:lstStyle/>
              <a:p>
                <a:pPr>
                  <a:defRPr/>
                </a:pPr>
                <a:r>
                  <a:rPr lang="en-US"/>
                  <a:t>lbs per acre </a:t>
                </a:r>
              </a:p>
            </c:rich>
          </c:tx>
          <c:layout>
            <c:manualLayout>
              <c:xMode val="edge"/>
              <c:yMode val="edge"/>
              <c:x val="1.7922036395196801E-2"/>
              <c:y val="0.341905065214129"/>
            </c:manualLayout>
          </c:layout>
          <c:overlay val="0"/>
        </c:title>
        <c:numFmt formatCode="General" sourceLinked="1"/>
        <c:majorTickMark val="out"/>
        <c:minorTickMark val="none"/>
        <c:tickLblPos val="nextTo"/>
        <c:spPr>
          <a:ln>
            <a:solidFill>
              <a:schemeClr val="tx1"/>
            </a:solidFill>
          </a:ln>
        </c:spPr>
        <c:crossAx val="104482304"/>
        <c:crosses val="autoZero"/>
        <c:crossBetween val="midCat"/>
      </c:valAx>
      <c:spPr>
        <a:solidFill>
          <a:schemeClr val="bg1">
            <a:lumMod val="85000"/>
          </a:schemeClr>
        </a:solidFill>
        <a:ln>
          <a:solidFill>
            <a:schemeClr val="tx1"/>
          </a:solidFill>
        </a:ln>
      </c:spPr>
    </c:plotArea>
    <c:legend>
      <c:legendPos val="r"/>
      <c:layout>
        <c:manualLayout>
          <c:xMode val="edge"/>
          <c:yMode val="edge"/>
          <c:x val="0.70436137107227104"/>
          <c:y val="8.6847428590254697E-2"/>
          <c:w val="0.23992314412475099"/>
          <c:h val="0.17704140538918001"/>
        </c:manualLayout>
      </c:layout>
      <c:overlay val="0"/>
      <c:spPr>
        <a:solidFill>
          <a:schemeClr val="bg1">
            <a:lumMod val="85000"/>
          </a:schemeClr>
        </a:solidFill>
        <a:ln>
          <a:solidFill>
            <a:schemeClr val="tx1"/>
          </a:solidFill>
        </a:ln>
      </c:spPr>
    </c:legend>
    <c:plotVisOnly val="1"/>
    <c:dispBlanksAs val="gap"/>
    <c:showDLblsOverMax val="0"/>
  </c:chart>
  <c:spPr>
    <a:solidFill>
      <a:schemeClr val="bg1"/>
    </a:solidFill>
  </c:spPr>
  <c:txPr>
    <a:bodyPr/>
    <a:lstStyle/>
    <a:p>
      <a:pPr>
        <a:defRPr sz="1800" i="1">
          <a:latin typeface="Geneva"/>
          <a:cs typeface="Genev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0.149516930910956"/>
          <c:y val="8.7356953206035606E-2"/>
          <c:w val="0.81140357318629497"/>
          <c:h val="0.74497569949572395"/>
        </c:manualLayout>
      </c:layout>
      <c:scatterChart>
        <c:scatterStyle val="lineMarker"/>
        <c:varyColors val="0"/>
        <c:ser>
          <c:idx val="2"/>
          <c:order val="0"/>
          <c:tx>
            <c:strRef>
              <c:f>'SumdataMinus36"'!$AL$36</c:f>
              <c:strCache>
                <c:ptCount val="1"/>
                <c:pt idx="0">
                  <c:v>Jan 18"/50"</c:v>
                </c:pt>
              </c:strCache>
            </c:strRef>
          </c:tx>
          <c:xVal>
            <c:numRef>
              <c:f>'SumdataMinus36"'!$AM$33:$BO$33</c:f>
              <c:numCache>
                <c:formatCode>d\-mmm</c:formatCode>
                <c:ptCount val="29"/>
                <c:pt idx="0">
                  <c:v>41846</c:v>
                </c:pt>
                <c:pt idx="1">
                  <c:v>41849</c:v>
                </c:pt>
                <c:pt idx="2">
                  <c:v>41853</c:v>
                </c:pt>
                <c:pt idx="3">
                  <c:v>41856</c:v>
                </c:pt>
                <c:pt idx="4">
                  <c:v>41860</c:v>
                </c:pt>
                <c:pt idx="5">
                  <c:v>41864</c:v>
                </c:pt>
                <c:pt idx="6">
                  <c:v>41878</c:v>
                </c:pt>
                <c:pt idx="7">
                  <c:v>41882</c:v>
                </c:pt>
                <c:pt idx="8">
                  <c:v>41885</c:v>
                </c:pt>
                <c:pt idx="9">
                  <c:v>41888</c:v>
                </c:pt>
                <c:pt idx="10">
                  <c:v>41892</c:v>
                </c:pt>
                <c:pt idx="11">
                  <c:v>41895</c:v>
                </c:pt>
                <c:pt idx="12">
                  <c:v>41898</c:v>
                </c:pt>
                <c:pt idx="13">
                  <c:v>41902</c:v>
                </c:pt>
                <c:pt idx="14">
                  <c:v>41906</c:v>
                </c:pt>
                <c:pt idx="15">
                  <c:v>41909</c:v>
                </c:pt>
                <c:pt idx="16">
                  <c:v>41913</c:v>
                </c:pt>
                <c:pt idx="17">
                  <c:v>41916</c:v>
                </c:pt>
                <c:pt idx="18">
                  <c:v>41920</c:v>
                </c:pt>
                <c:pt idx="19">
                  <c:v>41924</c:v>
                </c:pt>
                <c:pt idx="20">
                  <c:v>41927</c:v>
                </c:pt>
                <c:pt idx="21">
                  <c:v>41934</c:v>
                </c:pt>
                <c:pt idx="22">
                  <c:v>41937</c:v>
                </c:pt>
                <c:pt idx="23">
                  <c:v>41941</c:v>
                </c:pt>
                <c:pt idx="24">
                  <c:v>41944</c:v>
                </c:pt>
                <c:pt idx="25">
                  <c:v>41948</c:v>
                </c:pt>
                <c:pt idx="26">
                  <c:v>41951</c:v>
                </c:pt>
                <c:pt idx="27">
                  <c:v>41955</c:v>
                </c:pt>
                <c:pt idx="28">
                  <c:v>41958</c:v>
                </c:pt>
              </c:numCache>
            </c:numRef>
          </c:xVal>
          <c:yVal>
            <c:numRef>
              <c:f>'SumdataMinus36"'!$AM$36:$BO$36</c:f>
              <c:numCache>
                <c:formatCode>General</c:formatCode>
                <c:ptCount val="29"/>
                <c:pt idx="0">
                  <c:v>67.218543046357595</c:v>
                </c:pt>
                <c:pt idx="1">
                  <c:v>0</c:v>
                </c:pt>
                <c:pt idx="2">
                  <c:v>108.1258278145695</c:v>
                </c:pt>
                <c:pt idx="3">
                  <c:v>1287.9072847682121</c:v>
                </c:pt>
                <c:pt idx="4">
                  <c:v>911.09933774834496</c:v>
                </c:pt>
                <c:pt idx="5">
                  <c:v>1781.675496688742</c:v>
                </c:pt>
                <c:pt idx="6">
                  <c:v>1253.9139072847679</c:v>
                </c:pt>
                <c:pt idx="7">
                  <c:v>1520.2913907284769</c:v>
                </c:pt>
                <c:pt idx="8">
                  <c:v>1237.2052980132451</c:v>
                </c:pt>
                <c:pt idx="9">
                  <c:v>700.80132450331121</c:v>
                </c:pt>
                <c:pt idx="10">
                  <c:v>489.9271523178802</c:v>
                </c:pt>
                <c:pt idx="11">
                  <c:v>258.88741721854308</c:v>
                </c:pt>
                <c:pt idx="12">
                  <c:v>138.08609271523181</c:v>
                </c:pt>
                <c:pt idx="13">
                  <c:v>56.463576158940398</c:v>
                </c:pt>
                <c:pt idx="14">
                  <c:v>37.066225165562898</c:v>
                </c:pt>
                <c:pt idx="15">
                  <c:v>16.900662251655621</c:v>
                </c:pt>
                <c:pt idx="16">
                  <c:v>17.668874172185429</c:v>
                </c:pt>
                <c:pt idx="17">
                  <c:v>119.64900662251659</c:v>
                </c:pt>
                <c:pt idx="18">
                  <c:v>75.092715231788077</c:v>
                </c:pt>
                <c:pt idx="19">
                  <c:v>16.70860927152312</c:v>
                </c:pt>
                <c:pt idx="20">
                  <c:v>15.748344370860931</c:v>
                </c:pt>
                <c:pt idx="21">
                  <c:v>41.611478708609283</c:v>
                </c:pt>
                <c:pt idx="22">
                  <c:v>44.172185430463578</c:v>
                </c:pt>
                <c:pt idx="23">
                  <c:v>24.19867549668874</c:v>
                </c:pt>
                <c:pt idx="24">
                  <c:v>19.589403973509871</c:v>
                </c:pt>
                <c:pt idx="25">
                  <c:v>67.602649006622443</c:v>
                </c:pt>
                <c:pt idx="26">
                  <c:v>0</c:v>
                </c:pt>
                <c:pt idx="27">
                  <c:v>51.662251655629142</c:v>
                </c:pt>
                <c:pt idx="28">
                  <c:v>0</c:v>
                </c:pt>
              </c:numCache>
            </c:numRef>
          </c:yVal>
          <c:smooth val="0"/>
        </c:ser>
        <c:ser>
          <c:idx val="6"/>
          <c:order val="1"/>
          <c:tx>
            <c:strRef>
              <c:f>'SumdataMinus36"'!$AL$39</c:f>
              <c:strCache>
                <c:ptCount val="1"/>
                <c:pt idx="0">
                  <c:v>March 18"/50"</c:v>
                </c:pt>
              </c:strCache>
            </c:strRef>
          </c:tx>
          <c:spPr>
            <a:ln>
              <a:solidFill>
                <a:schemeClr val="accent1">
                  <a:lumMod val="75000"/>
                </a:schemeClr>
              </a:solidFill>
            </a:ln>
          </c:spPr>
          <c:marker>
            <c:symbol val="circle"/>
            <c:size val="9"/>
            <c:spPr>
              <a:solidFill>
                <a:schemeClr val="accent1">
                  <a:lumMod val="75000"/>
                </a:schemeClr>
              </a:solidFill>
              <a:ln>
                <a:solidFill>
                  <a:schemeClr val="accent1">
                    <a:lumMod val="75000"/>
                  </a:schemeClr>
                </a:solidFill>
              </a:ln>
            </c:spPr>
          </c:marker>
          <c:xVal>
            <c:numRef>
              <c:f>'SumdataMinus36"'!$AM$33:$BO$33</c:f>
              <c:numCache>
                <c:formatCode>d\-mmm</c:formatCode>
                <c:ptCount val="29"/>
                <c:pt idx="0">
                  <c:v>41846</c:v>
                </c:pt>
                <c:pt idx="1">
                  <c:v>41849</c:v>
                </c:pt>
                <c:pt idx="2">
                  <c:v>41853</c:v>
                </c:pt>
                <c:pt idx="3">
                  <c:v>41856</c:v>
                </c:pt>
                <c:pt idx="4">
                  <c:v>41860</c:v>
                </c:pt>
                <c:pt idx="5">
                  <c:v>41864</c:v>
                </c:pt>
                <c:pt idx="6">
                  <c:v>41878</c:v>
                </c:pt>
                <c:pt idx="7">
                  <c:v>41882</c:v>
                </c:pt>
                <c:pt idx="8">
                  <c:v>41885</c:v>
                </c:pt>
                <c:pt idx="9">
                  <c:v>41888</c:v>
                </c:pt>
                <c:pt idx="10">
                  <c:v>41892</c:v>
                </c:pt>
                <c:pt idx="11">
                  <c:v>41895</c:v>
                </c:pt>
                <c:pt idx="12">
                  <c:v>41898</c:v>
                </c:pt>
                <c:pt idx="13">
                  <c:v>41902</c:v>
                </c:pt>
                <c:pt idx="14">
                  <c:v>41906</c:v>
                </c:pt>
                <c:pt idx="15">
                  <c:v>41909</c:v>
                </c:pt>
                <c:pt idx="16">
                  <c:v>41913</c:v>
                </c:pt>
                <c:pt idx="17">
                  <c:v>41916</c:v>
                </c:pt>
                <c:pt idx="18">
                  <c:v>41920</c:v>
                </c:pt>
                <c:pt idx="19">
                  <c:v>41924</c:v>
                </c:pt>
                <c:pt idx="20">
                  <c:v>41927</c:v>
                </c:pt>
                <c:pt idx="21">
                  <c:v>41934</c:v>
                </c:pt>
                <c:pt idx="22">
                  <c:v>41937</c:v>
                </c:pt>
                <c:pt idx="23">
                  <c:v>41941</c:v>
                </c:pt>
                <c:pt idx="24">
                  <c:v>41944</c:v>
                </c:pt>
                <c:pt idx="25">
                  <c:v>41948</c:v>
                </c:pt>
                <c:pt idx="26">
                  <c:v>41951</c:v>
                </c:pt>
                <c:pt idx="27">
                  <c:v>41955</c:v>
                </c:pt>
                <c:pt idx="28">
                  <c:v>41958</c:v>
                </c:pt>
              </c:numCache>
            </c:numRef>
          </c:xVal>
          <c:yVal>
            <c:numRef>
              <c:f>'SumdataMinus36"'!$AM$39:$BO$39</c:f>
              <c:numCache>
                <c:formatCode>General</c:formatCode>
                <c:ptCount val="29"/>
                <c:pt idx="0">
                  <c:v>0</c:v>
                </c:pt>
                <c:pt idx="1">
                  <c:v>0</c:v>
                </c:pt>
                <c:pt idx="2">
                  <c:v>0</c:v>
                </c:pt>
                <c:pt idx="3">
                  <c:v>382.76158940397352</c:v>
                </c:pt>
                <c:pt idx="4">
                  <c:v>1746.337748344371</c:v>
                </c:pt>
                <c:pt idx="5">
                  <c:v>153.2582781456953</c:v>
                </c:pt>
                <c:pt idx="6">
                  <c:v>863.66225165562844</c:v>
                </c:pt>
                <c:pt idx="7">
                  <c:v>1427.7218543046361</c:v>
                </c:pt>
                <c:pt idx="8">
                  <c:v>861.74172185430439</c:v>
                </c:pt>
                <c:pt idx="9">
                  <c:v>884.40397350993373</c:v>
                </c:pt>
                <c:pt idx="10">
                  <c:v>836.58278145695363</c:v>
                </c:pt>
                <c:pt idx="11">
                  <c:v>412.14569536423841</c:v>
                </c:pt>
                <c:pt idx="12">
                  <c:v>230.65562913907289</c:v>
                </c:pt>
                <c:pt idx="13">
                  <c:v>109.2781456953642</c:v>
                </c:pt>
                <c:pt idx="14">
                  <c:v>91.225165562913901</c:v>
                </c:pt>
                <c:pt idx="15">
                  <c:v>64.145695364238406</c:v>
                </c:pt>
                <c:pt idx="16">
                  <c:v>92.377483443708613</c:v>
                </c:pt>
                <c:pt idx="17">
                  <c:v>66.834437086092706</c:v>
                </c:pt>
                <c:pt idx="18">
                  <c:v>56.847682119205238</c:v>
                </c:pt>
                <c:pt idx="19">
                  <c:v>83.927152317880712</c:v>
                </c:pt>
                <c:pt idx="20">
                  <c:v>29.3841059602649</c:v>
                </c:pt>
                <c:pt idx="21">
                  <c:v>0</c:v>
                </c:pt>
                <c:pt idx="22">
                  <c:v>26.119205298013249</c:v>
                </c:pt>
                <c:pt idx="23">
                  <c:v>0</c:v>
                </c:pt>
                <c:pt idx="24">
                  <c:v>0</c:v>
                </c:pt>
                <c:pt idx="25">
                  <c:v>0</c:v>
                </c:pt>
                <c:pt idx="26">
                  <c:v>35.913907284768193</c:v>
                </c:pt>
                <c:pt idx="27">
                  <c:v>0</c:v>
                </c:pt>
                <c:pt idx="28">
                  <c:v>62.801324503311157</c:v>
                </c:pt>
              </c:numCache>
            </c:numRef>
          </c:yVal>
          <c:smooth val="0"/>
        </c:ser>
        <c:ser>
          <c:idx val="10"/>
          <c:order val="2"/>
          <c:tx>
            <c:strRef>
              <c:f>'SumdataMinus36"'!$AL$42</c:f>
              <c:strCache>
                <c:ptCount val="1"/>
                <c:pt idx="0">
                  <c:v>May 18"/50"</c:v>
                </c:pt>
              </c:strCache>
            </c:strRef>
          </c:tx>
          <c:spPr>
            <a:ln>
              <a:solidFill>
                <a:schemeClr val="accent2">
                  <a:lumMod val="50000"/>
                </a:schemeClr>
              </a:solidFill>
            </a:ln>
          </c:spPr>
          <c:marker>
            <c:spPr>
              <a:solidFill>
                <a:schemeClr val="accent2">
                  <a:lumMod val="50000"/>
                </a:schemeClr>
              </a:solidFill>
              <a:ln>
                <a:solidFill>
                  <a:schemeClr val="accent2">
                    <a:lumMod val="50000"/>
                  </a:schemeClr>
                </a:solidFill>
              </a:ln>
            </c:spPr>
          </c:marker>
          <c:xVal>
            <c:numRef>
              <c:f>'SumdataMinus36"'!$AM$33:$BO$33</c:f>
              <c:numCache>
                <c:formatCode>d\-mmm</c:formatCode>
                <c:ptCount val="29"/>
                <c:pt idx="0">
                  <c:v>41846</c:v>
                </c:pt>
                <c:pt idx="1">
                  <c:v>41849</c:v>
                </c:pt>
                <c:pt idx="2">
                  <c:v>41853</c:v>
                </c:pt>
                <c:pt idx="3">
                  <c:v>41856</c:v>
                </c:pt>
                <c:pt idx="4">
                  <c:v>41860</c:v>
                </c:pt>
                <c:pt idx="5">
                  <c:v>41864</c:v>
                </c:pt>
                <c:pt idx="6">
                  <c:v>41878</c:v>
                </c:pt>
                <c:pt idx="7">
                  <c:v>41882</c:v>
                </c:pt>
                <c:pt idx="8">
                  <c:v>41885</c:v>
                </c:pt>
                <c:pt idx="9">
                  <c:v>41888</c:v>
                </c:pt>
                <c:pt idx="10">
                  <c:v>41892</c:v>
                </c:pt>
                <c:pt idx="11">
                  <c:v>41895</c:v>
                </c:pt>
                <c:pt idx="12">
                  <c:v>41898</c:v>
                </c:pt>
                <c:pt idx="13">
                  <c:v>41902</c:v>
                </c:pt>
                <c:pt idx="14">
                  <c:v>41906</c:v>
                </c:pt>
                <c:pt idx="15">
                  <c:v>41909</c:v>
                </c:pt>
                <c:pt idx="16">
                  <c:v>41913</c:v>
                </c:pt>
                <c:pt idx="17">
                  <c:v>41916</c:v>
                </c:pt>
                <c:pt idx="18">
                  <c:v>41920</c:v>
                </c:pt>
                <c:pt idx="19">
                  <c:v>41924</c:v>
                </c:pt>
                <c:pt idx="20">
                  <c:v>41927</c:v>
                </c:pt>
                <c:pt idx="21">
                  <c:v>41934</c:v>
                </c:pt>
                <c:pt idx="22">
                  <c:v>41937</c:v>
                </c:pt>
                <c:pt idx="23">
                  <c:v>41941</c:v>
                </c:pt>
                <c:pt idx="24">
                  <c:v>41944</c:v>
                </c:pt>
                <c:pt idx="25">
                  <c:v>41948</c:v>
                </c:pt>
                <c:pt idx="26">
                  <c:v>41951</c:v>
                </c:pt>
                <c:pt idx="27">
                  <c:v>41955</c:v>
                </c:pt>
                <c:pt idx="28">
                  <c:v>41958</c:v>
                </c:pt>
              </c:numCache>
            </c:numRef>
          </c:xVal>
          <c:yVal>
            <c:numRef>
              <c:f>'SumdataMinus36"'!$AM$42:$BO$42</c:f>
              <c:numCache>
                <c:formatCode>General</c:formatCode>
                <c:ptCount val="29"/>
                <c:pt idx="0">
                  <c:v>0</c:v>
                </c:pt>
                <c:pt idx="1">
                  <c:v>0</c:v>
                </c:pt>
                <c:pt idx="2">
                  <c:v>0</c:v>
                </c:pt>
                <c:pt idx="3">
                  <c:v>204.1523178807947</c:v>
                </c:pt>
                <c:pt idx="4">
                  <c:v>110.8145695364238</c:v>
                </c:pt>
                <c:pt idx="5">
                  <c:v>0</c:v>
                </c:pt>
                <c:pt idx="6">
                  <c:v>107.5496688741722</c:v>
                </c:pt>
                <c:pt idx="7">
                  <c:v>255.4304635761589</c:v>
                </c:pt>
                <c:pt idx="8">
                  <c:v>652.98013245033098</c:v>
                </c:pt>
                <c:pt idx="9">
                  <c:v>396.78145695364191</c:v>
                </c:pt>
                <c:pt idx="10">
                  <c:v>534.67549668874165</c:v>
                </c:pt>
                <c:pt idx="11">
                  <c:v>613.60927152317868</c:v>
                </c:pt>
                <c:pt idx="12">
                  <c:v>407.15231788079473</c:v>
                </c:pt>
                <c:pt idx="13">
                  <c:v>198.96688741721849</c:v>
                </c:pt>
                <c:pt idx="14">
                  <c:v>156.523178807947</c:v>
                </c:pt>
                <c:pt idx="15">
                  <c:v>279.62913907284758</c:v>
                </c:pt>
                <c:pt idx="16">
                  <c:v>391.59602649006621</c:v>
                </c:pt>
                <c:pt idx="17">
                  <c:v>202.23178807947019</c:v>
                </c:pt>
                <c:pt idx="18">
                  <c:v>309.58940397350989</c:v>
                </c:pt>
                <c:pt idx="19">
                  <c:v>269.64238410596028</c:v>
                </c:pt>
                <c:pt idx="20">
                  <c:v>338.97350993377461</c:v>
                </c:pt>
                <c:pt idx="21">
                  <c:v>257.03090827814509</c:v>
                </c:pt>
                <c:pt idx="22">
                  <c:v>231.23178807947019</c:v>
                </c:pt>
                <c:pt idx="23">
                  <c:v>78.16556291390728</c:v>
                </c:pt>
                <c:pt idx="24">
                  <c:v>59.536423841059602</c:v>
                </c:pt>
                <c:pt idx="25">
                  <c:v>110.2384105960265</c:v>
                </c:pt>
                <c:pt idx="26">
                  <c:v>4.2251655629139044</c:v>
                </c:pt>
                <c:pt idx="27">
                  <c:v>75.668874172185255</c:v>
                </c:pt>
                <c:pt idx="28">
                  <c:v>92.569536423841043</c:v>
                </c:pt>
              </c:numCache>
            </c:numRef>
          </c:yVal>
          <c:smooth val="0"/>
        </c:ser>
        <c:dLbls>
          <c:showLegendKey val="0"/>
          <c:showVal val="0"/>
          <c:showCatName val="0"/>
          <c:showSerName val="0"/>
          <c:showPercent val="0"/>
          <c:showBubbleSize val="0"/>
        </c:dLbls>
        <c:axId val="104510208"/>
        <c:axId val="104512128"/>
      </c:scatterChart>
      <c:valAx>
        <c:axId val="104510208"/>
        <c:scaling>
          <c:orientation val="minMax"/>
        </c:scaling>
        <c:delete val="0"/>
        <c:axPos val="b"/>
        <c:numFmt formatCode="d\-mmm" sourceLinked="1"/>
        <c:majorTickMark val="out"/>
        <c:minorTickMark val="none"/>
        <c:tickLblPos val="nextTo"/>
        <c:spPr>
          <a:ln>
            <a:solidFill>
              <a:schemeClr val="tx1"/>
            </a:solidFill>
          </a:ln>
        </c:spPr>
        <c:txPr>
          <a:bodyPr rot="-1680000"/>
          <a:lstStyle/>
          <a:p>
            <a:pPr>
              <a:defRPr/>
            </a:pPr>
            <a:endParaRPr lang="en-US"/>
          </a:p>
        </c:txPr>
        <c:crossAx val="104512128"/>
        <c:crosses val="autoZero"/>
        <c:crossBetween val="midCat"/>
        <c:majorUnit val="10"/>
      </c:valAx>
      <c:valAx>
        <c:axId val="104512128"/>
        <c:scaling>
          <c:orientation val="minMax"/>
        </c:scaling>
        <c:delete val="0"/>
        <c:axPos val="l"/>
        <c:majorGridlines/>
        <c:title>
          <c:tx>
            <c:rich>
              <a:bodyPr/>
              <a:lstStyle/>
              <a:p>
                <a:pPr>
                  <a:defRPr/>
                </a:pPr>
                <a:r>
                  <a:rPr lang="en-US"/>
                  <a:t>lbs per acre </a:t>
                </a:r>
              </a:p>
            </c:rich>
          </c:tx>
          <c:layout/>
          <c:overlay val="0"/>
        </c:title>
        <c:numFmt formatCode="General" sourceLinked="1"/>
        <c:majorTickMark val="out"/>
        <c:minorTickMark val="none"/>
        <c:tickLblPos val="nextTo"/>
        <c:spPr>
          <a:ln>
            <a:solidFill>
              <a:schemeClr val="tx1"/>
            </a:solidFill>
          </a:ln>
        </c:spPr>
        <c:crossAx val="104510208"/>
        <c:crosses val="autoZero"/>
        <c:crossBetween val="midCat"/>
      </c:valAx>
      <c:spPr>
        <a:solidFill>
          <a:schemeClr val="bg1">
            <a:lumMod val="85000"/>
          </a:schemeClr>
        </a:solidFill>
        <a:ln>
          <a:solidFill>
            <a:schemeClr val="tx1"/>
          </a:solidFill>
        </a:ln>
      </c:spPr>
    </c:plotArea>
    <c:legend>
      <c:legendPos val="r"/>
      <c:layout>
        <c:manualLayout>
          <c:xMode val="edge"/>
          <c:yMode val="edge"/>
          <c:x val="0.70347531694904297"/>
          <c:y val="0.101982217110502"/>
          <c:w val="0.24378278990246299"/>
          <c:h val="0.22301188475036099"/>
        </c:manualLayout>
      </c:layout>
      <c:overlay val="0"/>
      <c:spPr>
        <a:solidFill>
          <a:schemeClr val="bg1">
            <a:lumMod val="85000"/>
          </a:schemeClr>
        </a:solidFill>
        <a:ln>
          <a:solidFill>
            <a:schemeClr val="tx1"/>
          </a:solidFill>
        </a:ln>
      </c:spPr>
    </c:legend>
    <c:plotVisOnly val="1"/>
    <c:dispBlanksAs val="gap"/>
    <c:showDLblsOverMax val="0"/>
  </c:chart>
  <c:spPr>
    <a:solidFill>
      <a:schemeClr val="bg1"/>
    </a:solidFill>
  </c:spPr>
  <c:txPr>
    <a:bodyPr/>
    <a:lstStyle/>
    <a:p>
      <a:pPr>
        <a:defRPr sz="1800" i="1">
          <a:latin typeface="Geneva"/>
          <a:cs typeface="Geneva"/>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a:t>Response to mow-down and tipping regimes</a:t>
            </a:r>
          </a:p>
        </c:rich>
      </c:tx>
      <c:layout/>
      <c:overlay val="0"/>
    </c:title>
    <c:autoTitleDeleted val="0"/>
    <c:plotArea>
      <c:layout>
        <c:manualLayout>
          <c:layoutTarget val="inner"/>
          <c:xMode val="edge"/>
          <c:yMode val="edge"/>
          <c:x val="0.14234297406792901"/>
          <c:y val="8.7356953206035606E-2"/>
          <c:w val="0.81615844184778497"/>
          <c:h val="0.74497569949572395"/>
        </c:manualLayout>
      </c:layout>
      <c:scatterChart>
        <c:scatterStyle val="lineMarker"/>
        <c:varyColors val="0"/>
        <c:ser>
          <c:idx val="0"/>
          <c:order val="0"/>
          <c:tx>
            <c:strRef>
              <c:f>'SumdataMinus36"'!$AL$34</c:f>
              <c:strCache>
                <c:ptCount val="1"/>
                <c:pt idx="0">
                  <c:v>Jan No Prune</c:v>
                </c:pt>
              </c:strCache>
            </c:strRef>
          </c:tx>
          <c:xVal>
            <c:numRef>
              <c:f>'SumdataMinus36"'!$AM$33:$BO$33</c:f>
              <c:numCache>
                <c:formatCode>d\-mmm</c:formatCode>
                <c:ptCount val="29"/>
                <c:pt idx="0">
                  <c:v>41846</c:v>
                </c:pt>
                <c:pt idx="1">
                  <c:v>41849</c:v>
                </c:pt>
                <c:pt idx="2">
                  <c:v>41853</c:v>
                </c:pt>
                <c:pt idx="3">
                  <c:v>41856</c:v>
                </c:pt>
                <c:pt idx="4">
                  <c:v>41860</c:v>
                </c:pt>
                <c:pt idx="5">
                  <c:v>41864</c:v>
                </c:pt>
                <c:pt idx="6">
                  <c:v>41878</c:v>
                </c:pt>
                <c:pt idx="7">
                  <c:v>41882</c:v>
                </c:pt>
                <c:pt idx="8">
                  <c:v>41885</c:v>
                </c:pt>
                <c:pt idx="9">
                  <c:v>41888</c:v>
                </c:pt>
                <c:pt idx="10">
                  <c:v>41892</c:v>
                </c:pt>
                <c:pt idx="11">
                  <c:v>41895</c:v>
                </c:pt>
                <c:pt idx="12">
                  <c:v>41898</c:v>
                </c:pt>
                <c:pt idx="13">
                  <c:v>41902</c:v>
                </c:pt>
                <c:pt idx="14">
                  <c:v>41906</c:v>
                </c:pt>
                <c:pt idx="15">
                  <c:v>41909</c:v>
                </c:pt>
                <c:pt idx="16">
                  <c:v>41913</c:v>
                </c:pt>
                <c:pt idx="17">
                  <c:v>41916</c:v>
                </c:pt>
                <c:pt idx="18">
                  <c:v>41920</c:v>
                </c:pt>
                <c:pt idx="19">
                  <c:v>41924</c:v>
                </c:pt>
                <c:pt idx="20">
                  <c:v>41927</c:v>
                </c:pt>
                <c:pt idx="21">
                  <c:v>41934</c:v>
                </c:pt>
                <c:pt idx="22">
                  <c:v>41937</c:v>
                </c:pt>
                <c:pt idx="23">
                  <c:v>41941</c:v>
                </c:pt>
                <c:pt idx="24">
                  <c:v>41944</c:v>
                </c:pt>
                <c:pt idx="25">
                  <c:v>41948</c:v>
                </c:pt>
                <c:pt idx="26">
                  <c:v>41951</c:v>
                </c:pt>
                <c:pt idx="27">
                  <c:v>41955</c:v>
                </c:pt>
                <c:pt idx="28">
                  <c:v>41958</c:v>
                </c:pt>
              </c:numCache>
            </c:numRef>
          </c:xVal>
          <c:yVal>
            <c:numRef>
              <c:f>'SumdataMinus36"'!$AM$34:$BO$34</c:f>
              <c:numCache>
                <c:formatCode>General</c:formatCode>
                <c:ptCount val="29"/>
                <c:pt idx="0">
                  <c:v>0</c:v>
                </c:pt>
                <c:pt idx="1">
                  <c:v>144.03973509933769</c:v>
                </c:pt>
                <c:pt idx="2">
                  <c:v>139.0463576158941</c:v>
                </c:pt>
                <c:pt idx="3">
                  <c:v>785.49668874172187</c:v>
                </c:pt>
                <c:pt idx="4">
                  <c:v>666.80794701986758</c:v>
                </c:pt>
                <c:pt idx="5">
                  <c:v>745.5496688741722</c:v>
                </c:pt>
                <c:pt idx="6">
                  <c:v>1268.317880794702</c:v>
                </c:pt>
                <c:pt idx="7">
                  <c:v>1700.6291390728479</c:v>
                </c:pt>
                <c:pt idx="8">
                  <c:v>1259.2913907284769</c:v>
                </c:pt>
                <c:pt idx="9">
                  <c:v>705.02649006622505</c:v>
                </c:pt>
                <c:pt idx="10">
                  <c:v>464.19205298013247</c:v>
                </c:pt>
                <c:pt idx="11">
                  <c:v>291.15231788079473</c:v>
                </c:pt>
                <c:pt idx="12">
                  <c:v>67.794701986754873</c:v>
                </c:pt>
                <c:pt idx="13">
                  <c:v>87.384105960264904</c:v>
                </c:pt>
                <c:pt idx="14">
                  <c:v>0</c:v>
                </c:pt>
                <c:pt idx="15">
                  <c:v>62.033112582781442</c:v>
                </c:pt>
                <c:pt idx="16">
                  <c:v>38.218543046357617</c:v>
                </c:pt>
                <c:pt idx="17">
                  <c:v>131.94039735099329</c:v>
                </c:pt>
                <c:pt idx="18">
                  <c:v>0</c:v>
                </c:pt>
                <c:pt idx="19">
                  <c:v>161.70860927152319</c:v>
                </c:pt>
                <c:pt idx="20">
                  <c:v>56.079470198675502</c:v>
                </c:pt>
                <c:pt idx="21">
                  <c:v>0</c:v>
                </c:pt>
                <c:pt idx="22">
                  <c:v>0</c:v>
                </c:pt>
                <c:pt idx="23">
                  <c:v>0</c:v>
                </c:pt>
                <c:pt idx="24">
                  <c:v>51.662251655629142</c:v>
                </c:pt>
                <c:pt idx="25">
                  <c:v>97.754966887417226</c:v>
                </c:pt>
                <c:pt idx="26">
                  <c:v>26.503311258278149</c:v>
                </c:pt>
                <c:pt idx="27">
                  <c:v>0</c:v>
                </c:pt>
                <c:pt idx="28">
                  <c:v>0</c:v>
                </c:pt>
              </c:numCache>
            </c:numRef>
          </c:yVal>
          <c:smooth val="0"/>
        </c:ser>
        <c:ser>
          <c:idx val="1"/>
          <c:order val="1"/>
          <c:tx>
            <c:strRef>
              <c:f>'SumdataMinus36"'!$AL$35</c:f>
              <c:strCache>
                <c:ptCount val="1"/>
                <c:pt idx="0">
                  <c:v>Jan 18"</c:v>
                </c:pt>
              </c:strCache>
            </c:strRef>
          </c:tx>
          <c:xVal>
            <c:numRef>
              <c:f>'SumdataMinus36"'!$AM$33:$BO$33</c:f>
              <c:numCache>
                <c:formatCode>d\-mmm</c:formatCode>
                <c:ptCount val="29"/>
                <c:pt idx="0">
                  <c:v>41846</c:v>
                </c:pt>
                <c:pt idx="1">
                  <c:v>41849</c:v>
                </c:pt>
                <c:pt idx="2">
                  <c:v>41853</c:v>
                </c:pt>
                <c:pt idx="3">
                  <c:v>41856</c:v>
                </c:pt>
                <c:pt idx="4">
                  <c:v>41860</c:v>
                </c:pt>
                <c:pt idx="5">
                  <c:v>41864</c:v>
                </c:pt>
                <c:pt idx="6">
                  <c:v>41878</c:v>
                </c:pt>
                <c:pt idx="7">
                  <c:v>41882</c:v>
                </c:pt>
                <c:pt idx="8">
                  <c:v>41885</c:v>
                </c:pt>
                <c:pt idx="9">
                  <c:v>41888</c:v>
                </c:pt>
                <c:pt idx="10">
                  <c:v>41892</c:v>
                </c:pt>
                <c:pt idx="11">
                  <c:v>41895</c:v>
                </c:pt>
                <c:pt idx="12">
                  <c:v>41898</c:v>
                </c:pt>
                <c:pt idx="13">
                  <c:v>41902</c:v>
                </c:pt>
                <c:pt idx="14">
                  <c:v>41906</c:v>
                </c:pt>
                <c:pt idx="15">
                  <c:v>41909</c:v>
                </c:pt>
                <c:pt idx="16">
                  <c:v>41913</c:v>
                </c:pt>
                <c:pt idx="17">
                  <c:v>41916</c:v>
                </c:pt>
                <c:pt idx="18">
                  <c:v>41920</c:v>
                </c:pt>
                <c:pt idx="19">
                  <c:v>41924</c:v>
                </c:pt>
                <c:pt idx="20">
                  <c:v>41927</c:v>
                </c:pt>
                <c:pt idx="21">
                  <c:v>41934</c:v>
                </c:pt>
                <c:pt idx="22">
                  <c:v>41937</c:v>
                </c:pt>
                <c:pt idx="23">
                  <c:v>41941</c:v>
                </c:pt>
                <c:pt idx="24">
                  <c:v>41944</c:v>
                </c:pt>
                <c:pt idx="25">
                  <c:v>41948</c:v>
                </c:pt>
                <c:pt idx="26">
                  <c:v>41951</c:v>
                </c:pt>
                <c:pt idx="27">
                  <c:v>41955</c:v>
                </c:pt>
                <c:pt idx="28">
                  <c:v>41958</c:v>
                </c:pt>
              </c:numCache>
            </c:numRef>
          </c:xVal>
          <c:yVal>
            <c:numRef>
              <c:f>'SumdataMinus36"'!$AM$35:$BO$35</c:f>
              <c:numCache>
                <c:formatCode>General</c:formatCode>
                <c:ptCount val="29"/>
                <c:pt idx="0">
                  <c:v>76.821192052980024</c:v>
                </c:pt>
                <c:pt idx="1">
                  <c:v>96.026490066225151</c:v>
                </c:pt>
                <c:pt idx="2">
                  <c:v>126.17880794701991</c:v>
                </c:pt>
                <c:pt idx="3">
                  <c:v>1232.4039735099341</c:v>
                </c:pt>
                <c:pt idx="4">
                  <c:v>823.52317880794703</c:v>
                </c:pt>
                <c:pt idx="5">
                  <c:v>996.94701986754899</c:v>
                </c:pt>
                <c:pt idx="6">
                  <c:v>1061.860927152318</c:v>
                </c:pt>
                <c:pt idx="7">
                  <c:v>1434.059602649007</c:v>
                </c:pt>
                <c:pt idx="8">
                  <c:v>843.30463576158945</c:v>
                </c:pt>
                <c:pt idx="9">
                  <c:v>608.23178807947045</c:v>
                </c:pt>
                <c:pt idx="10">
                  <c:v>308.05298013245027</c:v>
                </c:pt>
                <c:pt idx="11">
                  <c:v>284.04635761589412</c:v>
                </c:pt>
                <c:pt idx="12">
                  <c:v>60.496688741721847</c:v>
                </c:pt>
                <c:pt idx="13">
                  <c:v>48.589403973509931</c:v>
                </c:pt>
                <c:pt idx="14">
                  <c:v>56.847682119205238</c:v>
                </c:pt>
                <c:pt idx="15">
                  <c:v>74.708609271523173</c:v>
                </c:pt>
                <c:pt idx="16">
                  <c:v>0</c:v>
                </c:pt>
                <c:pt idx="17">
                  <c:v>0</c:v>
                </c:pt>
                <c:pt idx="18">
                  <c:v>21.12582781456954</c:v>
                </c:pt>
                <c:pt idx="19">
                  <c:v>28.807947019867552</c:v>
                </c:pt>
                <c:pt idx="20">
                  <c:v>0</c:v>
                </c:pt>
                <c:pt idx="21">
                  <c:v>52.174392615894043</c:v>
                </c:pt>
                <c:pt idx="22">
                  <c:v>43.403973509933778</c:v>
                </c:pt>
                <c:pt idx="23">
                  <c:v>41.675496688741717</c:v>
                </c:pt>
                <c:pt idx="24">
                  <c:v>23.62251655629138</c:v>
                </c:pt>
                <c:pt idx="25">
                  <c:v>0</c:v>
                </c:pt>
                <c:pt idx="26">
                  <c:v>44.172185430463578</c:v>
                </c:pt>
                <c:pt idx="27">
                  <c:v>0</c:v>
                </c:pt>
                <c:pt idx="28">
                  <c:v>62.993377483443631</c:v>
                </c:pt>
              </c:numCache>
            </c:numRef>
          </c:yVal>
          <c:smooth val="0"/>
        </c:ser>
        <c:ser>
          <c:idx val="2"/>
          <c:order val="2"/>
          <c:tx>
            <c:strRef>
              <c:f>'SumdataMinus36"'!$AL$36</c:f>
              <c:strCache>
                <c:ptCount val="1"/>
                <c:pt idx="0">
                  <c:v>Jan 18"/50"</c:v>
                </c:pt>
              </c:strCache>
            </c:strRef>
          </c:tx>
          <c:xVal>
            <c:numRef>
              <c:f>'SumdataMinus36"'!$AM$33:$BO$33</c:f>
              <c:numCache>
                <c:formatCode>d\-mmm</c:formatCode>
                <c:ptCount val="29"/>
                <c:pt idx="0">
                  <c:v>41846</c:v>
                </c:pt>
                <c:pt idx="1">
                  <c:v>41849</c:v>
                </c:pt>
                <c:pt idx="2">
                  <c:v>41853</c:v>
                </c:pt>
                <c:pt idx="3">
                  <c:v>41856</c:v>
                </c:pt>
                <c:pt idx="4">
                  <c:v>41860</c:v>
                </c:pt>
                <c:pt idx="5">
                  <c:v>41864</c:v>
                </c:pt>
                <c:pt idx="6">
                  <c:v>41878</c:v>
                </c:pt>
                <c:pt idx="7">
                  <c:v>41882</c:v>
                </c:pt>
                <c:pt idx="8">
                  <c:v>41885</c:v>
                </c:pt>
                <c:pt idx="9">
                  <c:v>41888</c:v>
                </c:pt>
                <c:pt idx="10">
                  <c:v>41892</c:v>
                </c:pt>
                <c:pt idx="11">
                  <c:v>41895</c:v>
                </c:pt>
                <c:pt idx="12">
                  <c:v>41898</c:v>
                </c:pt>
                <c:pt idx="13">
                  <c:v>41902</c:v>
                </c:pt>
                <c:pt idx="14">
                  <c:v>41906</c:v>
                </c:pt>
                <c:pt idx="15">
                  <c:v>41909</c:v>
                </c:pt>
                <c:pt idx="16">
                  <c:v>41913</c:v>
                </c:pt>
                <c:pt idx="17">
                  <c:v>41916</c:v>
                </c:pt>
                <c:pt idx="18">
                  <c:v>41920</c:v>
                </c:pt>
                <c:pt idx="19">
                  <c:v>41924</c:v>
                </c:pt>
                <c:pt idx="20">
                  <c:v>41927</c:v>
                </c:pt>
                <c:pt idx="21">
                  <c:v>41934</c:v>
                </c:pt>
                <c:pt idx="22">
                  <c:v>41937</c:v>
                </c:pt>
                <c:pt idx="23">
                  <c:v>41941</c:v>
                </c:pt>
                <c:pt idx="24">
                  <c:v>41944</c:v>
                </c:pt>
                <c:pt idx="25">
                  <c:v>41948</c:v>
                </c:pt>
                <c:pt idx="26">
                  <c:v>41951</c:v>
                </c:pt>
                <c:pt idx="27">
                  <c:v>41955</c:v>
                </c:pt>
                <c:pt idx="28">
                  <c:v>41958</c:v>
                </c:pt>
              </c:numCache>
            </c:numRef>
          </c:xVal>
          <c:yVal>
            <c:numRef>
              <c:f>'SumdataMinus36"'!$AM$36:$BO$36</c:f>
              <c:numCache>
                <c:formatCode>General</c:formatCode>
                <c:ptCount val="29"/>
                <c:pt idx="0">
                  <c:v>67.218543046357595</c:v>
                </c:pt>
                <c:pt idx="1">
                  <c:v>0</c:v>
                </c:pt>
                <c:pt idx="2">
                  <c:v>108.1258278145695</c:v>
                </c:pt>
                <c:pt idx="3">
                  <c:v>1287.9072847682121</c:v>
                </c:pt>
                <c:pt idx="4">
                  <c:v>911.09933774834496</c:v>
                </c:pt>
                <c:pt idx="5">
                  <c:v>1781.675496688742</c:v>
                </c:pt>
                <c:pt idx="6">
                  <c:v>1253.9139072847679</c:v>
                </c:pt>
                <c:pt idx="7">
                  <c:v>1520.2913907284769</c:v>
                </c:pt>
                <c:pt idx="8">
                  <c:v>1237.2052980132451</c:v>
                </c:pt>
                <c:pt idx="9">
                  <c:v>700.80132450331121</c:v>
                </c:pt>
                <c:pt idx="10">
                  <c:v>489.9271523178802</c:v>
                </c:pt>
                <c:pt idx="11">
                  <c:v>258.88741721854308</c:v>
                </c:pt>
                <c:pt idx="12">
                  <c:v>138.08609271523181</c:v>
                </c:pt>
                <c:pt idx="13">
                  <c:v>56.463576158940398</c:v>
                </c:pt>
                <c:pt idx="14">
                  <c:v>37.066225165562898</c:v>
                </c:pt>
                <c:pt idx="15">
                  <c:v>16.900662251655621</c:v>
                </c:pt>
                <c:pt idx="16">
                  <c:v>17.668874172185429</c:v>
                </c:pt>
                <c:pt idx="17">
                  <c:v>119.64900662251659</c:v>
                </c:pt>
                <c:pt idx="18">
                  <c:v>75.092715231788077</c:v>
                </c:pt>
                <c:pt idx="19">
                  <c:v>16.70860927152312</c:v>
                </c:pt>
                <c:pt idx="20">
                  <c:v>15.748344370860931</c:v>
                </c:pt>
                <c:pt idx="21">
                  <c:v>41.611478708609283</c:v>
                </c:pt>
                <c:pt idx="22">
                  <c:v>44.172185430463578</c:v>
                </c:pt>
                <c:pt idx="23">
                  <c:v>24.19867549668874</c:v>
                </c:pt>
                <c:pt idx="24">
                  <c:v>19.589403973509871</c:v>
                </c:pt>
                <c:pt idx="25">
                  <c:v>67.602649006622443</c:v>
                </c:pt>
                <c:pt idx="26">
                  <c:v>0</c:v>
                </c:pt>
                <c:pt idx="27">
                  <c:v>51.662251655629142</c:v>
                </c:pt>
                <c:pt idx="28">
                  <c:v>0</c:v>
                </c:pt>
              </c:numCache>
            </c:numRef>
          </c:yVal>
          <c:smooth val="0"/>
        </c:ser>
        <c:ser>
          <c:idx val="4"/>
          <c:order val="3"/>
          <c:tx>
            <c:strRef>
              <c:f>'SumdataMinus36"'!$AL$37</c:f>
              <c:strCache>
                <c:ptCount val="1"/>
                <c:pt idx="0">
                  <c:v>March No Prune</c:v>
                </c:pt>
              </c:strCache>
            </c:strRef>
          </c:tx>
          <c:xVal>
            <c:numRef>
              <c:f>'SumdataMinus36"'!$AM$33:$BO$33</c:f>
              <c:numCache>
                <c:formatCode>d\-mmm</c:formatCode>
                <c:ptCount val="29"/>
                <c:pt idx="0">
                  <c:v>41846</c:v>
                </c:pt>
                <c:pt idx="1">
                  <c:v>41849</c:v>
                </c:pt>
                <c:pt idx="2">
                  <c:v>41853</c:v>
                </c:pt>
                <c:pt idx="3">
                  <c:v>41856</c:v>
                </c:pt>
                <c:pt idx="4">
                  <c:v>41860</c:v>
                </c:pt>
                <c:pt idx="5">
                  <c:v>41864</c:v>
                </c:pt>
                <c:pt idx="6">
                  <c:v>41878</c:v>
                </c:pt>
                <c:pt idx="7">
                  <c:v>41882</c:v>
                </c:pt>
                <c:pt idx="8">
                  <c:v>41885</c:v>
                </c:pt>
                <c:pt idx="9">
                  <c:v>41888</c:v>
                </c:pt>
                <c:pt idx="10">
                  <c:v>41892</c:v>
                </c:pt>
                <c:pt idx="11">
                  <c:v>41895</c:v>
                </c:pt>
                <c:pt idx="12">
                  <c:v>41898</c:v>
                </c:pt>
                <c:pt idx="13">
                  <c:v>41902</c:v>
                </c:pt>
                <c:pt idx="14">
                  <c:v>41906</c:v>
                </c:pt>
                <c:pt idx="15">
                  <c:v>41909</c:v>
                </c:pt>
                <c:pt idx="16">
                  <c:v>41913</c:v>
                </c:pt>
                <c:pt idx="17">
                  <c:v>41916</c:v>
                </c:pt>
                <c:pt idx="18">
                  <c:v>41920</c:v>
                </c:pt>
                <c:pt idx="19">
                  <c:v>41924</c:v>
                </c:pt>
                <c:pt idx="20">
                  <c:v>41927</c:v>
                </c:pt>
                <c:pt idx="21">
                  <c:v>41934</c:v>
                </c:pt>
                <c:pt idx="22">
                  <c:v>41937</c:v>
                </c:pt>
                <c:pt idx="23">
                  <c:v>41941</c:v>
                </c:pt>
                <c:pt idx="24">
                  <c:v>41944</c:v>
                </c:pt>
                <c:pt idx="25">
                  <c:v>41948</c:v>
                </c:pt>
                <c:pt idx="26">
                  <c:v>41951</c:v>
                </c:pt>
                <c:pt idx="27">
                  <c:v>41955</c:v>
                </c:pt>
                <c:pt idx="28">
                  <c:v>41958</c:v>
                </c:pt>
              </c:numCache>
            </c:numRef>
          </c:xVal>
          <c:yVal>
            <c:numRef>
              <c:f>'SumdataMinus36"'!$AM$37:$BO$37</c:f>
              <c:numCache>
                <c:formatCode>General</c:formatCode>
                <c:ptCount val="29"/>
                <c:pt idx="0">
                  <c:v>0</c:v>
                </c:pt>
                <c:pt idx="1">
                  <c:v>96.026490066225151</c:v>
                </c:pt>
                <c:pt idx="2">
                  <c:v>58.960264900662189</c:v>
                </c:pt>
                <c:pt idx="3">
                  <c:v>43.01986754966881</c:v>
                </c:pt>
                <c:pt idx="4">
                  <c:v>410.22516556291362</c:v>
                </c:pt>
                <c:pt idx="5">
                  <c:v>1000.211920529801</c:v>
                </c:pt>
                <c:pt idx="6">
                  <c:v>936.83443708609275</c:v>
                </c:pt>
                <c:pt idx="7">
                  <c:v>1005.58940397351</c:v>
                </c:pt>
                <c:pt idx="8">
                  <c:v>304.40397350993379</c:v>
                </c:pt>
                <c:pt idx="9">
                  <c:v>744.58940397350977</c:v>
                </c:pt>
                <c:pt idx="10">
                  <c:v>585.95364238410536</c:v>
                </c:pt>
                <c:pt idx="11">
                  <c:v>534.09933774834496</c:v>
                </c:pt>
                <c:pt idx="12">
                  <c:v>306.13245033112582</c:v>
                </c:pt>
                <c:pt idx="13">
                  <c:v>250.43708609271519</c:v>
                </c:pt>
                <c:pt idx="14">
                  <c:v>161.1324503311258</c:v>
                </c:pt>
                <c:pt idx="15">
                  <c:v>144.03973509933769</c:v>
                </c:pt>
                <c:pt idx="16">
                  <c:v>261.38410596026432</c:v>
                </c:pt>
                <c:pt idx="17">
                  <c:v>145</c:v>
                </c:pt>
                <c:pt idx="18">
                  <c:v>126.9470198675497</c:v>
                </c:pt>
                <c:pt idx="19">
                  <c:v>188.59602649006621</c:v>
                </c:pt>
                <c:pt idx="20">
                  <c:v>39.947019867549614</c:v>
                </c:pt>
                <c:pt idx="21">
                  <c:v>0</c:v>
                </c:pt>
                <c:pt idx="22">
                  <c:v>122.14569536423841</c:v>
                </c:pt>
                <c:pt idx="23">
                  <c:v>98.331125827814574</c:v>
                </c:pt>
                <c:pt idx="24">
                  <c:v>0</c:v>
                </c:pt>
                <c:pt idx="25">
                  <c:v>23.814569536423839</c:v>
                </c:pt>
                <c:pt idx="26">
                  <c:v>0</c:v>
                </c:pt>
                <c:pt idx="27">
                  <c:v>87.192052980132445</c:v>
                </c:pt>
                <c:pt idx="28">
                  <c:v>0</c:v>
                </c:pt>
              </c:numCache>
            </c:numRef>
          </c:yVal>
          <c:smooth val="0"/>
        </c:ser>
        <c:ser>
          <c:idx val="5"/>
          <c:order val="4"/>
          <c:tx>
            <c:strRef>
              <c:f>'SumdataMinus36"'!$AL$38</c:f>
              <c:strCache>
                <c:ptCount val="1"/>
                <c:pt idx="0">
                  <c:v>March 18"</c:v>
                </c:pt>
              </c:strCache>
            </c:strRef>
          </c:tx>
          <c:xVal>
            <c:numRef>
              <c:f>'SumdataMinus36"'!$AM$33:$BO$33</c:f>
              <c:numCache>
                <c:formatCode>d\-mmm</c:formatCode>
                <c:ptCount val="29"/>
                <c:pt idx="0">
                  <c:v>41846</c:v>
                </c:pt>
                <c:pt idx="1">
                  <c:v>41849</c:v>
                </c:pt>
                <c:pt idx="2">
                  <c:v>41853</c:v>
                </c:pt>
                <c:pt idx="3">
                  <c:v>41856</c:v>
                </c:pt>
                <c:pt idx="4">
                  <c:v>41860</c:v>
                </c:pt>
                <c:pt idx="5">
                  <c:v>41864</c:v>
                </c:pt>
                <c:pt idx="6">
                  <c:v>41878</c:v>
                </c:pt>
                <c:pt idx="7">
                  <c:v>41882</c:v>
                </c:pt>
                <c:pt idx="8">
                  <c:v>41885</c:v>
                </c:pt>
                <c:pt idx="9">
                  <c:v>41888</c:v>
                </c:pt>
                <c:pt idx="10">
                  <c:v>41892</c:v>
                </c:pt>
                <c:pt idx="11">
                  <c:v>41895</c:v>
                </c:pt>
                <c:pt idx="12">
                  <c:v>41898</c:v>
                </c:pt>
                <c:pt idx="13">
                  <c:v>41902</c:v>
                </c:pt>
                <c:pt idx="14">
                  <c:v>41906</c:v>
                </c:pt>
                <c:pt idx="15">
                  <c:v>41909</c:v>
                </c:pt>
                <c:pt idx="16">
                  <c:v>41913</c:v>
                </c:pt>
                <c:pt idx="17">
                  <c:v>41916</c:v>
                </c:pt>
                <c:pt idx="18">
                  <c:v>41920</c:v>
                </c:pt>
                <c:pt idx="19">
                  <c:v>41924</c:v>
                </c:pt>
                <c:pt idx="20">
                  <c:v>41927</c:v>
                </c:pt>
                <c:pt idx="21">
                  <c:v>41934</c:v>
                </c:pt>
                <c:pt idx="22">
                  <c:v>41937</c:v>
                </c:pt>
                <c:pt idx="23">
                  <c:v>41941</c:v>
                </c:pt>
                <c:pt idx="24">
                  <c:v>41944</c:v>
                </c:pt>
                <c:pt idx="25">
                  <c:v>41948</c:v>
                </c:pt>
                <c:pt idx="26">
                  <c:v>41951</c:v>
                </c:pt>
                <c:pt idx="27">
                  <c:v>41955</c:v>
                </c:pt>
                <c:pt idx="28">
                  <c:v>41958</c:v>
                </c:pt>
              </c:numCache>
            </c:numRef>
          </c:xVal>
          <c:yVal>
            <c:numRef>
              <c:f>'SumdataMinus36"'!$AM$38:$BO$38</c:f>
              <c:numCache>
                <c:formatCode>General</c:formatCode>
                <c:ptCount val="29"/>
                <c:pt idx="0">
                  <c:v>96.026490066225151</c:v>
                </c:pt>
                <c:pt idx="1">
                  <c:v>144.03973509933769</c:v>
                </c:pt>
                <c:pt idx="2">
                  <c:v>0</c:v>
                </c:pt>
                <c:pt idx="3">
                  <c:v>236.80132450331129</c:v>
                </c:pt>
                <c:pt idx="4">
                  <c:v>0</c:v>
                </c:pt>
                <c:pt idx="5">
                  <c:v>1030.364238410596</c:v>
                </c:pt>
                <c:pt idx="6">
                  <c:v>1479.960264900662</c:v>
                </c:pt>
                <c:pt idx="7">
                  <c:v>1809.139072847682</c:v>
                </c:pt>
                <c:pt idx="8">
                  <c:v>667.38410596026495</c:v>
                </c:pt>
                <c:pt idx="9">
                  <c:v>1359.9271523178811</c:v>
                </c:pt>
                <c:pt idx="10">
                  <c:v>998.67549668874165</c:v>
                </c:pt>
                <c:pt idx="11">
                  <c:v>555.60927152317868</c:v>
                </c:pt>
                <c:pt idx="12">
                  <c:v>312.08609271523181</c:v>
                </c:pt>
                <c:pt idx="13">
                  <c:v>130.0198675496689</c:v>
                </c:pt>
                <c:pt idx="14">
                  <c:v>110.4304635761589</c:v>
                </c:pt>
                <c:pt idx="15">
                  <c:v>133.09271523178811</c:v>
                </c:pt>
                <c:pt idx="16">
                  <c:v>132.9006622516556</c:v>
                </c:pt>
                <c:pt idx="17">
                  <c:v>59.728476821192046</c:v>
                </c:pt>
                <c:pt idx="18">
                  <c:v>12.29139072847682</c:v>
                </c:pt>
                <c:pt idx="19">
                  <c:v>52.046357615894038</c:v>
                </c:pt>
                <c:pt idx="20">
                  <c:v>0</c:v>
                </c:pt>
                <c:pt idx="21">
                  <c:v>56.975717119205299</c:v>
                </c:pt>
                <c:pt idx="22">
                  <c:v>55.119205298013242</c:v>
                </c:pt>
                <c:pt idx="23">
                  <c:v>30.920529801324449</c:v>
                </c:pt>
                <c:pt idx="24">
                  <c:v>19.397350993377479</c:v>
                </c:pt>
                <c:pt idx="25">
                  <c:v>0</c:v>
                </c:pt>
                <c:pt idx="26">
                  <c:v>0</c:v>
                </c:pt>
                <c:pt idx="27">
                  <c:v>21.12582781456954</c:v>
                </c:pt>
                <c:pt idx="28">
                  <c:v>0</c:v>
                </c:pt>
              </c:numCache>
            </c:numRef>
          </c:yVal>
          <c:smooth val="0"/>
        </c:ser>
        <c:ser>
          <c:idx val="6"/>
          <c:order val="5"/>
          <c:tx>
            <c:strRef>
              <c:f>'SumdataMinus36"'!$AL$39</c:f>
              <c:strCache>
                <c:ptCount val="1"/>
                <c:pt idx="0">
                  <c:v>March 18"/50"</c:v>
                </c:pt>
              </c:strCache>
            </c:strRef>
          </c:tx>
          <c:xVal>
            <c:numRef>
              <c:f>'SumdataMinus36"'!$AM$33:$BO$33</c:f>
              <c:numCache>
                <c:formatCode>d\-mmm</c:formatCode>
                <c:ptCount val="29"/>
                <c:pt idx="0">
                  <c:v>41846</c:v>
                </c:pt>
                <c:pt idx="1">
                  <c:v>41849</c:v>
                </c:pt>
                <c:pt idx="2">
                  <c:v>41853</c:v>
                </c:pt>
                <c:pt idx="3">
                  <c:v>41856</c:v>
                </c:pt>
                <c:pt idx="4">
                  <c:v>41860</c:v>
                </c:pt>
                <c:pt idx="5">
                  <c:v>41864</c:v>
                </c:pt>
                <c:pt idx="6">
                  <c:v>41878</c:v>
                </c:pt>
                <c:pt idx="7">
                  <c:v>41882</c:v>
                </c:pt>
                <c:pt idx="8">
                  <c:v>41885</c:v>
                </c:pt>
                <c:pt idx="9">
                  <c:v>41888</c:v>
                </c:pt>
                <c:pt idx="10">
                  <c:v>41892</c:v>
                </c:pt>
                <c:pt idx="11">
                  <c:v>41895</c:v>
                </c:pt>
                <c:pt idx="12">
                  <c:v>41898</c:v>
                </c:pt>
                <c:pt idx="13">
                  <c:v>41902</c:v>
                </c:pt>
                <c:pt idx="14">
                  <c:v>41906</c:v>
                </c:pt>
                <c:pt idx="15">
                  <c:v>41909</c:v>
                </c:pt>
                <c:pt idx="16">
                  <c:v>41913</c:v>
                </c:pt>
                <c:pt idx="17">
                  <c:v>41916</c:v>
                </c:pt>
                <c:pt idx="18">
                  <c:v>41920</c:v>
                </c:pt>
                <c:pt idx="19">
                  <c:v>41924</c:v>
                </c:pt>
                <c:pt idx="20">
                  <c:v>41927</c:v>
                </c:pt>
                <c:pt idx="21">
                  <c:v>41934</c:v>
                </c:pt>
                <c:pt idx="22">
                  <c:v>41937</c:v>
                </c:pt>
                <c:pt idx="23">
                  <c:v>41941</c:v>
                </c:pt>
                <c:pt idx="24">
                  <c:v>41944</c:v>
                </c:pt>
                <c:pt idx="25">
                  <c:v>41948</c:v>
                </c:pt>
                <c:pt idx="26">
                  <c:v>41951</c:v>
                </c:pt>
                <c:pt idx="27">
                  <c:v>41955</c:v>
                </c:pt>
                <c:pt idx="28">
                  <c:v>41958</c:v>
                </c:pt>
              </c:numCache>
            </c:numRef>
          </c:xVal>
          <c:yVal>
            <c:numRef>
              <c:f>'SumdataMinus36"'!$AM$39:$BO$39</c:f>
              <c:numCache>
                <c:formatCode>General</c:formatCode>
                <c:ptCount val="29"/>
                <c:pt idx="0">
                  <c:v>0</c:v>
                </c:pt>
                <c:pt idx="1">
                  <c:v>0</c:v>
                </c:pt>
                <c:pt idx="2">
                  <c:v>0</c:v>
                </c:pt>
                <c:pt idx="3">
                  <c:v>382.76158940397352</c:v>
                </c:pt>
                <c:pt idx="4">
                  <c:v>1746.337748344371</c:v>
                </c:pt>
                <c:pt idx="5">
                  <c:v>153.2582781456953</c:v>
                </c:pt>
                <c:pt idx="6">
                  <c:v>863.66225165562844</c:v>
                </c:pt>
                <c:pt idx="7">
                  <c:v>1427.7218543046361</c:v>
                </c:pt>
                <c:pt idx="8">
                  <c:v>861.74172185430439</c:v>
                </c:pt>
                <c:pt idx="9">
                  <c:v>884.40397350993373</c:v>
                </c:pt>
                <c:pt idx="10">
                  <c:v>836.58278145695363</c:v>
                </c:pt>
                <c:pt idx="11">
                  <c:v>412.14569536423841</c:v>
                </c:pt>
                <c:pt idx="12">
                  <c:v>230.65562913907289</c:v>
                </c:pt>
                <c:pt idx="13">
                  <c:v>109.2781456953642</c:v>
                </c:pt>
                <c:pt idx="14">
                  <c:v>91.225165562913901</c:v>
                </c:pt>
                <c:pt idx="15">
                  <c:v>64.145695364238406</c:v>
                </c:pt>
                <c:pt idx="16">
                  <c:v>92.377483443708613</c:v>
                </c:pt>
                <c:pt idx="17">
                  <c:v>66.834437086092706</c:v>
                </c:pt>
                <c:pt idx="18">
                  <c:v>56.847682119205238</c:v>
                </c:pt>
                <c:pt idx="19">
                  <c:v>83.927152317880712</c:v>
                </c:pt>
                <c:pt idx="20">
                  <c:v>29.3841059602649</c:v>
                </c:pt>
                <c:pt idx="21">
                  <c:v>0</c:v>
                </c:pt>
                <c:pt idx="22">
                  <c:v>26.119205298013249</c:v>
                </c:pt>
                <c:pt idx="23">
                  <c:v>0</c:v>
                </c:pt>
                <c:pt idx="24">
                  <c:v>0</c:v>
                </c:pt>
                <c:pt idx="25">
                  <c:v>0</c:v>
                </c:pt>
                <c:pt idx="26">
                  <c:v>35.913907284768193</c:v>
                </c:pt>
                <c:pt idx="27">
                  <c:v>0</c:v>
                </c:pt>
                <c:pt idx="28">
                  <c:v>62.801324503311157</c:v>
                </c:pt>
              </c:numCache>
            </c:numRef>
          </c:yVal>
          <c:smooth val="0"/>
        </c:ser>
        <c:ser>
          <c:idx val="8"/>
          <c:order val="6"/>
          <c:tx>
            <c:strRef>
              <c:f>'SumdataMinus36"'!$AL$40</c:f>
              <c:strCache>
                <c:ptCount val="1"/>
                <c:pt idx="0">
                  <c:v>May No Prune</c:v>
                </c:pt>
              </c:strCache>
            </c:strRef>
          </c:tx>
          <c:xVal>
            <c:numRef>
              <c:f>'SumdataMinus36"'!$AM$33:$BO$33</c:f>
              <c:numCache>
                <c:formatCode>d\-mmm</c:formatCode>
                <c:ptCount val="29"/>
                <c:pt idx="0">
                  <c:v>41846</c:v>
                </c:pt>
                <c:pt idx="1">
                  <c:v>41849</c:v>
                </c:pt>
                <c:pt idx="2">
                  <c:v>41853</c:v>
                </c:pt>
                <c:pt idx="3">
                  <c:v>41856</c:v>
                </c:pt>
                <c:pt idx="4">
                  <c:v>41860</c:v>
                </c:pt>
                <c:pt idx="5">
                  <c:v>41864</c:v>
                </c:pt>
                <c:pt idx="6">
                  <c:v>41878</c:v>
                </c:pt>
                <c:pt idx="7">
                  <c:v>41882</c:v>
                </c:pt>
                <c:pt idx="8">
                  <c:v>41885</c:v>
                </c:pt>
                <c:pt idx="9">
                  <c:v>41888</c:v>
                </c:pt>
                <c:pt idx="10">
                  <c:v>41892</c:v>
                </c:pt>
                <c:pt idx="11">
                  <c:v>41895</c:v>
                </c:pt>
                <c:pt idx="12">
                  <c:v>41898</c:v>
                </c:pt>
                <c:pt idx="13">
                  <c:v>41902</c:v>
                </c:pt>
                <c:pt idx="14">
                  <c:v>41906</c:v>
                </c:pt>
                <c:pt idx="15">
                  <c:v>41909</c:v>
                </c:pt>
                <c:pt idx="16">
                  <c:v>41913</c:v>
                </c:pt>
                <c:pt idx="17">
                  <c:v>41916</c:v>
                </c:pt>
                <c:pt idx="18">
                  <c:v>41920</c:v>
                </c:pt>
                <c:pt idx="19">
                  <c:v>41924</c:v>
                </c:pt>
                <c:pt idx="20">
                  <c:v>41927</c:v>
                </c:pt>
                <c:pt idx="21">
                  <c:v>41934</c:v>
                </c:pt>
                <c:pt idx="22">
                  <c:v>41937</c:v>
                </c:pt>
                <c:pt idx="23">
                  <c:v>41941</c:v>
                </c:pt>
                <c:pt idx="24">
                  <c:v>41944</c:v>
                </c:pt>
                <c:pt idx="25">
                  <c:v>41948</c:v>
                </c:pt>
                <c:pt idx="26">
                  <c:v>41951</c:v>
                </c:pt>
                <c:pt idx="27">
                  <c:v>41955</c:v>
                </c:pt>
                <c:pt idx="28">
                  <c:v>41958</c:v>
                </c:pt>
              </c:numCache>
            </c:numRef>
          </c:xVal>
          <c:yVal>
            <c:numRef>
              <c:f>'SumdataMinus36"'!$AM$40:$BO$40</c:f>
              <c:numCache>
                <c:formatCode>General</c:formatCode>
                <c:ptCount val="29"/>
                <c:pt idx="0">
                  <c:v>0</c:v>
                </c:pt>
                <c:pt idx="1">
                  <c:v>0</c:v>
                </c:pt>
                <c:pt idx="2">
                  <c:v>0</c:v>
                </c:pt>
                <c:pt idx="3">
                  <c:v>0</c:v>
                </c:pt>
                <c:pt idx="4">
                  <c:v>189.36423841059599</c:v>
                </c:pt>
                <c:pt idx="5">
                  <c:v>0</c:v>
                </c:pt>
                <c:pt idx="6">
                  <c:v>19.973509933774778</c:v>
                </c:pt>
                <c:pt idx="7">
                  <c:v>133.476821192053</c:v>
                </c:pt>
                <c:pt idx="8">
                  <c:v>399.27814569536417</c:v>
                </c:pt>
                <c:pt idx="9">
                  <c:v>574.43046357615901</c:v>
                </c:pt>
                <c:pt idx="10">
                  <c:v>395.43708609271522</c:v>
                </c:pt>
                <c:pt idx="11">
                  <c:v>665.27152317880802</c:v>
                </c:pt>
                <c:pt idx="12">
                  <c:v>378.15231788079473</c:v>
                </c:pt>
                <c:pt idx="13">
                  <c:v>278.66887417218538</c:v>
                </c:pt>
                <c:pt idx="14">
                  <c:v>159.9801324503311</c:v>
                </c:pt>
                <c:pt idx="15">
                  <c:v>144.03973509933769</c:v>
                </c:pt>
                <c:pt idx="16">
                  <c:v>400.43046357615901</c:v>
                </c:pt>
                <c:pt idx="17">
                  <c:v>299.98675496688662</c:v>
                </c:pt>
                <c:pt idx="18">
                  <c:v>288.07947019867549</c:v>
                </c:pt>
                <c:pt idx="19">
                  <c:v>418.29139072847619</c:v>
                </c:pt>
                <c:pt idx="20">
                  <c:v>67.602649006622443</c:v>
                </c:pt>
                <c:pt idx="21">
                  <c:v>116.83223278145699</c:v>
                </c:pt>
                <c:pt idx="22">
                  <c:v>261.76821192052961</c:v>
                </c:pt>
                <c:pt idx="23">
                  <c:v>261.76821192052961</c:v>
                </c:pt>
                <c:pt idx="24">
                  <c:v>62.993377483443631</c:v>
                </c:pt>
                <c:pt idx="25">
                  <c:v>66.066225165562898</c:v>
                </c:pt>
                <c:pt idx="26">
                  <c:v>20.16556291390728</c:v>
                </c:pt>
                <c:pt idx="27">
                  <c:v>80.470198675496675</c:v>
                </c:pt>
                <c:pt idx="28">
                  <c:v>0</c:v>
                </c:pt>
              </c:numCache>
            </c:numRef>
          </c:yVal>
          <c:smooth val="0"/>
        </c:ser>
        <c:ser>
          <c:idx val="9"/>
          <c:order val="7"/>
          <c:tx>
            <c:strRef>
              <c:f>'SumdataMinus36"'!$AL$41</c:f>
              <c:strCache>
                <c:ptCount val="1"/>
                <c:pt idx="0">
                  <c:v>May 18"</c:v>
                </c:pt>
              </c:strCache>
            </c:strRef>
          </c:tx>
          <c:xVal>
            <c:numRef>
              <c:f>'SumdataMinus36"'!$AM$33:$BO$33</c:f>
              <c:numCache>
                <c:formatCode>d\-mmm</c:formatCode>
                <c:ptCount val="29"/>
                <c:pt idx="0">
                  <c:v>41846</c:v>
                </c:pt>
                <c:pt idx="1">
                  <c:v>41849</c:v>
                </c:pt>
                <c:pt idx="2">
                  <c:v>41853</c:v>
                </c:pt>
                <c:pt idx="3">
                  <c:v>41856</c:v>
                </c:pt>
                <c:pt idx="4">
                  <c:v>41860</c:v>
                </c:pt>
                <c:pt idx="5">
                  <c:v>41864</c:v>
                </c:pt>
                <c:pt idx="6">
                  <c:v>41878</c:v>
                </c:pt>
                <c:pt idx="7">
                  <c:v>41882</c:v>
                </c:pt>
                <c:pt idx="8">
                  <c:v>41885</c:v>
                </c:pt>
                <c:pt idx="9">
                  <c:v>41888</c:v>
                </c:pt>
                <c:pt idx="10">
                  <c:v>41892</c:v>
                </c:pt>
                <c:pt idx="11">
                  <c:v>41895</c:v>
                </c:pt>
                <c:pt idx="12">
                  <c:v>41898</c:v>
                </c:pt>
                <c:pt idx="13">
                  <c:v>41902</c:v>
                </c:pt>
                <c:pt idx="14">
                  <c:v>41906</c:v>
                </c:pt>
                <c:pt idx="15">
                  <c:v>41909</c:v>
                </c:pt>
                <c:pt idx="16">
                  <c:v>41913</c:v>
                </c:pt>
                <c:pt idx="17">
                  <c:v>41916</c:v>
                </c:pt>
                <c:pt idx="18">
                  <c:v>41920</c:v>
                </c:pt>
                <c:pt idx="19">
                  <c:v>41924</c:v>
                </c:pt>
                <c:pt idx="20">
                  <c:v>41927</c:v>
                </c:pt>
                <c:pt idx="21">
                  <c:v>41934</c:v>
                </c:pt>
                <c:pt idx="22">
                  <c:v>41937</c:v>
                </c:pt>
                <c:pt idx="23">
                  <c:v>41941</c:v>
                </c:pt>
                <c:pt idx="24">
                  <c:v>41944</c:v>
                </c:pt>
                <c:pt idx="25">
                  <c:v>41948</c:v>
                </c:pt>
                <c:pt idx="26">
                  <c:v>41951</c:v>
                </c:pt>
                <c:pt idx="27">
                  <c:v>41955</c:v>
                </c:pt>
                <c:pt idx="28">
                  <c:v>41958</c:v>
                </c:pt>
              </c:numCache>
            </c:numRef>
          </c:xVal>
          <c:yVal>
            <c:numRef>
              <c:f>'SumdataMinus36"'!$AM$41:$BO$41</c:f>
              <c:numCache>
                <c:formatCode>General</c:formatCode>
                <c:ptCount val="29"/>
                <c:pt idx="0">
                  <c:v>0</c:v>
                </c:pt>
                <c:pt idx="1">
                  <c:v>0</c:v>
                </c:pt>
                <c:pt idx="2">
                  <c:v>0</c:v>
                </c:pt>
                <c:pt idx="3">
                  <c:v>0</c:v>
                </c:pt>
                <c:pt idx="4">
                  <c:v>353.18543046357621</c:v>
                </c:pt>
                <c:pt idx="5">
                  <c:v>488.7748344370861</c:v>
                </c:pt>
                <c:pt idx="6">
                  <c:v>117.1523178807947</c:v>
                </c:pt>
                <c:pt idx="7">
                  <c:v>128.29139072847681</c:v>
                </c:pt>
                <c:pt idx="8">
                  <c:v>503.37086092715242</c:v>
                </c:pt>
                <c:pt idx="9">
                  <c:v>200.6953642384106</c:v>
                </c:pt>
                <c:pt idx="10">
                  <c:v>491.07947019867549</c:v>
                </c:pt>
                <c:pt idx="11">
                  <c:v>430.19867549668862</c:v>
                </c:pt>
                <c:pt idx="12">
                  <c:v>481.86092715231803</c:v>
                </c:pt>
                <c:pt idx="13">
                  <c:v>259.84768211920527</c:v>
                </c:pt>
                <c:pt idx="14">
                  <c:v>115.0397350993377</c:v>
                </c:pt>
                <c:pt idx="15">
                  <c:v>175.1523178807947</c:v>
                </c:pt>
                <c:pt idx="16">
                  <c:v>469.95364238410599</c:v>
                </c:pt>
                <c:pt idx="17">
                  <c:v>328.98675496688662</c:v>
                </c:pt>
                <c:pt idx="18">
                  <c:v>186.0993377483444</c:v>
                </c:pt>
                <c:pt idx="19">
                  <c:v>472.25827814569521</c:v>
                </c:pt>
                <c:pt idx="20">
                  <c:v>219.70860927152319</c:v>
                </c:pt>
                <c:pt idx="21">
                  <c:v>139.87859039735099</c:v>
                </c:pt>
                <c:pt idx="22">
                  <c:v>247.36423841059599</c:v>
                </c:pt>
                <c:pt idx="23">
                  <c:v>210.49006622516549</c:v>
                </c:pt>
                <c:pt idx="24">
                  <c:v>46.668874172185433</c:v>
                </c:pt>
                <c:pt idx="25">
                  <c:v>117.5364238410596</c:v>
                </c:pt>
                <c:pt idx="26">
                  <c:v>25.158940397350989</c:v>
                </c:pt>
                <c:pt idx="27">
                  <c:v>0</c:v>
                </c:pt>
                <c:pt idx="28">
                  <c:v>50.12582781456954</c:v>
                </c:pt>
              </c:numCache>
            </c:numRef>
          </c:yVal>
          <c:smooth val="0"/>
        </c:ser>
        <c:ser>
          <c:idx val="10"/>
          <c:order val="8"/>
          <c:tx>
            <c:strRef>
              <c:f>'SumdataMinus36"'!$AL$42</c:f>
              <c:strCache>
                <c:ptCount val="1"/>
                <c:pt idx="0">
                  <c:v>May 18"/50"</c:v>
                </c:pt>
              </c:strCache>
            </c:strRef>
          </c:tx>
          <c:xVal>
            <c:numRef>
              <c:f>'SumdataMinus36"'!$AM$33:$BO$33</c:f>
              <c:numCache>
                <c:formatCode>d\-mmm</c:formatCode>
                <c:ptCount val="29"/>
                <c:pt idx="0">
                  <c:v>41846</c:v>
                </c:pt>
                <c:pt idx="1">
                  <c:v>41849</c:v>
                </c:pt>
                <c:pt idx="2">
                  <c:v>41853</c:v>
                </c:pt>
                <c:pt idx="3">
                  <c:v>41856</c:v>
                </c:pt>
                <c:pt idx="4">
                  <c:v>41860</c:v>
                </c:pt>
                <c:pt idx="5">
                  <c:v>41864</c:v>
                </c:pt>
                <c:pt idx="6">
                  <c:v>41878</c:v>
                </c:pt>
                <c:pt idx="7">
                  <c:v>41882</c:v>
                </c:pt>
                <c:pt idx="8">
                  <c:v>41885</c:v>
                </c:pt>
                <c:pt idx="9">
                  <c:v>41888</c:v>
                </c:pt>
                <c:pt idx="10">
                  <c:v>41892</c:v>
                </c:pt>
                <c:pt idx="11">
                  <c:v>41895</c:v>
                </c:pt>
                <c:pt idx="12">
                  <c:v>41898</c:v>
                </c:pt>
                <c:pt idx="13">
                  <c:v>41902</c:v>
                </c:pt>
                <c:pt idx="14">
                  <c:v>41906</c:v>
                </c:pt>
                <c:pt idx="15">
                  <c:v>41909</c:v>
                </c:pt>
                <c:pt idx="16">
                  <c:v>41913</c:v>
                </c:pt>
                <c:pt idx="17">
                  <c:v>41916</c:v>
                </c:pt>
                <c:pt idx="18">
                  <c:v>41920</c:v>
                </c:pt>
                <c:pt idx="19">
                  <c:v>41924</c:v>
                </c:pt>
                <c:pt idx="20">
                  <c:v>41927</c:v>
                </c:pt>
                <c:pt idx="21">
                  <c:v>41934</c:v>
                </c:pt>
                <c:pt idx="22">
                  <c:v>41937</c:v>
                </c:pt>
                <c:pt idx="23">
                  <c:v>41941</c:v>
                </c:pt>
                <c:pt idx="24">
                  <c:v>41944</c:v>
                </c:pt>
                <c:pt idx="25">
                  <c:v>41948</c:v>
                </c:pt>
                <c:pt idx="26">
                  <c:v>41951</c:v>
                </c:pt>
                <c:pt idx="27">
                  <c:v>41955</c:v>
                </c:pt>
                <c:pt idx="28">
                  <c:v>41958</c:v>
                </c:pt>
              </c:numCache>
            </c:numRef>
          </c:xVal>
          <c:yVal>
            <c:numRef>
              <c:f>'SumdataMinus36"'!$AM$42:$BO$42</c:f>
              <c:numCache>
                <c:formatCode>General</c:formatCode>
                <c:ptCount val="29"/>
                <c:pt idx="0">
                  <c:v>0</c:v>
                </c:pt>
                <c:pt idx="1">
                  <c:v>0</c:v>
                </c:pt>
                <c:pt idx="2">
                  <c:v>0</c:v>
                </c:pt>
                <c:pt idx="3">
                  <c:v>204.1523178807947</c:v>
                </c:pt>
                <c:pt idx="4">
                  <c:v>110.8145695364238</c:v>
                </c:pt>
                <c:pt idx="5">
                  <c:v>0</c:v>
                </c:pt>
                <c:pt idx="6">
                  <c:v>107.5496688741722</c:v>
                </c:pt>
                <c:pt idx="7">
                  <c:v>255.4304635761589</c:v>
                </c:pt>
                <c:pt idx="8">
                  <c:v>652.98013245033098</c:v>
                </c:pt>
                <c:pt idx="9">
                  <c:v>396.78145695364191</c:v>
                </c:pt>
                <c:pt idx="10">
                  <c:v>534.67549668874165</c:v>
                </c:pt>
                <c:pt idx="11">
                  <c:v>613.60927152317868</c:v>
                </c:pt>
                <c:pt idx="12">
                  <c:v>407.15231788079473</c:v>
                </c:pt>
                <c:pt idx="13">
                  <c:v>198.96688741721849</c:v>
                </c:pt>
                <c:pt idx="14">
                  <c:v>156.523178807947</c:v>
                </c:pt>
                <c:pt idx="15">
                  <c:v>279.62913907284758</c:v>
                </c:pt>
                <c:pt idx="16">
                  <c:v>391.59602649006621</c:v>
                </c:pt>
                <c:pt idx="17">
                  <c:v>202.23178807947019</c:v>
                </c:pt>
                <c:pt idx="18">
                  <c:v>309.58940397350989</c:v>
                </c:pt>
                <c:pt idx="19">
                  <c:v>269.64238410596028</c:v>
                </c:pt>
                <c:pt idx="20">
                  <c:v>338.97350993377461</c:v>
                </c:pt>
                <c:pt idx="21">
                  <c:v>257.03090827814509</c:v>
                </c:pt>
                <c:pt idx="22">
                  <c:v>231.23178807947019</c:v>
                </c:pt>
                <c:pt idx="23">
                  <c:v>78.16556291390728</c:v>
                </c:pt>
                <c:pt idx="24">
                  <c:v>59.536423841059602</c:v>
                </c:pt>
                <c:pt idx="25">
                  <c:v>110.2384105960265</c:v>
                </c:pt>
                <c:pt idx="26">
                  <c:v>4.2251655629139044</c:v>
                </c:pt>
                <c:pt idx="27">
                  <c:v>75.668874172185255</c:v>
                </c:pt>
                <c:pt idx="28">
                  <c:v>92.569536423841043</c:v>
                </c:pt>
              </c:numCache>
            </c:numRef>
          </c:yVal>
          <c:smooth val="0"/>
        </c:ser>
        <c:dLbls>
          <c:showLegendKey val="0"/>
          <c:showVal val="0"/>
          <c:showCatName val="0"/>
          <c:showSerName val="0"/>
          <c:showPercent val="0"/>
          <c:showBubbleSize val="0"/>
        </c:dLbls>
        <c:axId val="109495808"/>
        <c:axId val="109497344"/>
      </c:scatterChart>
      <c:valAx>
        <c:axId val="109495808"/>
        <c:scaling>
          <c:orientation val="minMax"/>
        </c:scaling>
        <c:delete val="0"/>
        <c:axPos val="b"/>
        <c:numFmt formatCode="d\-mmm" sourceLinked="1"/>
        <c:majorTickMark val="out"/>
        <c:minorTickMark val="none"/>
        <c:tickLblPos val="nextTo"/>
        <c:spPr>
          <a:ln>
            <a:solidFill>
              <a:schemeClr val="tx1"/>
            </a:solidFill>
          </a:ln>
        </c:spPr>
        <c:txPr>
          <a:bodyPr rot="-1680000"/>
          <a:lstStyle/>
          <a:p>
            <a:pPr>
              <a:defRPr/>
            </a:pPr>
            <a:endParaRPr lang="en-US"/>
          </a:p>
        </c:txPr>
        <c:crossAx val="109497344"/>
        <c:crosses val="autoZero"/>
        <c:crossBetween val="midCat"/>
      </c:valAx>
      <c:valAx>
        <c:axId val="109497344"/>
        <c:scaling>
          <c:orientation val="minMax"/>
        </c:scaling>
        <c:delete val="0"/>
        <c:axPos val="l"/>
        <c:majorGridlines/>
        <c:title>
          <c:tx>
            <c:rich>
              <a:bodyPr/>
              <a:lstStyle/>
              <a:p>
                <a:pPr>
                  <a:defRPr/>
                </a:pPr>
                <a:r>
                  <a:rPr lang="en-US"/>
                  <a:t>lbs per acre </a:t>
                </a:r>
              </a:p>
            </c:rich>
          </c:tx>
          <c:layout/>
          <c:overlay val="0"/>
        </c:title>
        <c:numFmt formatCode="General" sourceLinked="1"/>
        <c:majorTickMark val="out"/>
        <c:minorTickMark val="none"/>
        <c:tickLblPos val="nextTo"/>
        <c:spPr>
          <a:ln>
            <a:solidFill>
              <a:schemeClr val="tx1"/>
            </a:solidFill>
          </a:ln>
        </c:spPr>
        <c:crossAx val="109495808"/>
        <c:crosses val="autoZero"/>
        <c:crossBetween val="midCat"/>
      </c:valAx>
      <c:spPr>
        <a:solidFill>
          <a:schemeClr val="bg1">
            <a:lumMod val="85000"/>
          </a:schemeClr>
        </a:solidFill>
        <a:ln>
          <a:solidFill>
            <a:schemeClr val="tx1"/>
          </a:solidFill>
        </a:ln>
      </c:spPr>
    </c:plotArea>
    <c:legend>
      <c:legendPos val="r"/>
      <c:layout>
        <c:manualLayout>
          <c:xMode val="edge"/>
          <c:yMode val="edge"/>
          <c:x val="0.63218930470623402"/>
          <c:y val="0.10600272046286199"/>
          <c:w val="0.30727082979110099"/>
          <c:h val="0.48315227661793703"/>
        </c:manualLayout>
      </c:layout>
      <c:overlay val="0"/>
      <c:spPr>
        <a:solidFill>
          <a:schemeClr val="bg1">
            <a:lumMod val="85000"/>
          </a:schemeClr>
        </a:solidFill>
        <a:ln>
          <a:solidFill>
            <a:schemeClr val="tx1"/>
          </a:solidFill>
        </a:ln>
      </c:spPr>
    </c:legend>
    <c:plotVisOnly val="1"/>
    <c:dispBlanksAs val="gap"/>
    <c:showDLblsOverMax val="0"/>
  </c:chart>
  <c:spPr>
    <a:solidFill>
      <a:schemeClr val="bg1"/>
    </a:solidFill>
  </c:spPr>
  <c:txPr>
    <a:bodyPr/>
    <a:lstStyle/>
    <a:p>
      <a:pPr>
        <a:defRPr sz="1800" i="1">
          <a:latin typeface="Geneva"/>
          <a:cs typeface="Geneva"/>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8025709915756899"/>
          <c:y val="0.14444446550663001"/>
          <c:w val="0.77918569553805805"/>
          <c:h val="0.71832308520313304"/>
        </c:manualLayout>
      </c:layout>
      <c:scatterChart>
        <c:scatterStyle val="lineMarker"/>
        <c:varyColors val="0"/>
        <c:ser>
          <c:idx val="0"/>
          <c:order val="0"/>
          <c:tx>
            <c:strRef>
              <c:f>Sumdata!$A$24</c:f>
              <c:strCache>
                <c:ptCount val="1"/>
                <c:pt idx="0">
                  <c:v>floricane (3 ft)</c:v>
                </c:pt>
              </c:strCache>
            </c:strRef>
          </c:tx>
          <c:xVal>
            <c:numRef>
              <c:f>Sumdata!$B$23:$W$23</c:f>
              <c:numCache>
                <c:formatCode>[$-409]d\-mmm;@</c:formatCode>
                <c:ptCount val="22"/>
                <c:pt idx="0">
                  <c:v>41417</c:v>
                </c:pt>
                <c:pt idx="1">
                  <c:v>41428</c:v>
                </c:pt>
                <c:pt idx="2">
                  <c:v>41430</c:v>
                </c:pt>
                <c:pt idx="3">
                  <c:v>41436</c:v>
                </c:pt>
                <c:pt idx="4">
                  <c:v>41439</c:v>
                </c:pt>
                <c:pt idx="5">
                  <c:v>41443</c:v>
                </c:pt>
                <c:pt idx="6">
                  <c:v>41450</c:v>
                </c:pt>
                <c:pt idx="7">
                  <c:v>41458</c:v>
                </c:pt>
                <c:pt idx="8">
                  <c:v>41460</c:v>
                </c:pt>
                <c:pt idx="9">
                  <c:v>41467</c:v>
                </c:pt>
                <c:pt idx="10">
                  <c:v>41471</c:v>
                </c:pt>
                <c:pt idx="11">
                  <c:v>41478</c:v>
                </c:pt>
                <c:pt idx="12">
                  <c:v>41486</c:v>
                </c:pt>
                <c:pt idx="13">
                  <c:v>41489</c:v>
                </c:pt>
                <c:pt idx="14">
                  <c:v>41494</c:v>
                </c:pt>
                <c:pt idx="15">
                  <c:v>41518</c:v>
                </c:pt>
                <c:pt idx="16">
                  <c:v>41521</c:v>
                </c:pt>
                <c:pt idx="17">
                  <c:v>41523</c:v>
                </c:pt>
                <c:pt idx="18">
                  <c:v>41525</c:v>
                </c:pt>
                <c:pt idx="19">
                  <c:v>41527</c:v>
                </c:pt>
                <c:pt idx="20">
                  <c:v>41530</c:v>
                </c:pt>
                <c:pt idx="21">
                  <c:v>41533</c:v>
                </c:pt>
              </c:numCache>
            </c:numRef>
          </c:xVal>
          <c:yVal>
            <c:numRef>
              <c:f>Sumdata!$B$24:$W$24</c:f>
              <c:numCache>
                <c:formatCode>0</c:formatCode>
                <c:ptCount val="22"/>
                <c:pt idx="0">
                  <c:v>137.44493392070481</c:v>
                </c:pt>
                <c:pt idx="1">
                  <c:v>143.31864904552131</c:v>
                </c:pt>
                <c:pt idx="2">
                  <c:v>150.367107195301</c:v>
                </c:pt>
                <c:pt idx="3">
                  <c:v>489.57415565345082</c:v>
                </c:pt>
                <c:pt idx="4">
                  <c:v>165.34508076358301</c:v>
                </c:pt>
                <c:pt idx="5">
                  <c:v>587.07782672540316</c:v>
                </c:pt>
                <c:pt idx="6">
                  <c:v>1214.3906020557999</c:v>
                </c:pt>
                <c:pt idx="7">
                  <c:v>762.8487518355355</c:v>
                </c:pt>
                <c:pt idx="8">
                  <c:v>1537.4449339207049</c:v>
                </c:pt>
                <c:pt idx="9">
                  <c:v>2135.0954478707781</c:v>
                </c:pt>
                <c:pt idx="10">
                  <c:v>751.54185022026422</c:v>
                </c:pt>
                <c:pt idx="13">
                  <c:v>811.12334801762097</c:v>
                </c:pt>
                <c:pt idx="14">
                  <c:v>1359.0308370044049</c:v>
                </c:pt>
                <c:pt idx="15">
                  <c:v>401.02790014684302</c:v>
                </c:pt>
                <c:pt idx="16">
                  <c:v>372.83406754772398</c:v>
                </c:pt>
                <c:pt idx="17">
                  <c:v>413.36270190895738</c:v>
                </c:pt>
                <c:pt idx="18">
                  <c:v>178.4140969162996</c:v>
                </c:pt>
                <c:pt idx="19">
                  <c:v>120.2643171806168</c:v>
                </c:pt>
                <c:pt idx="20">
                  <c:v>306.90161527165901</c:v>
                </c:pt>
                <c:pt idx="21">
                  <c:v>218.50220264317181</c:v>
                </c:pt>
              </c:numCache>
            </c:numRef>
          </c:yVal>
          <c:smooth val="0"/>
        </c:ser>
        <c:ser>
          <c:idx val="1"/>
          <c:order val="1"/>
          <c:tx>
            <c:strRef>
              <c:f>Sumdata!$A$25</c:f>
              <c:strCache>
                <c:ptCount val="1"/>
                <c:pt idx="0">
                  <c:v>10-Jan</c:v>
                </c:pt>
              </c:strCache>
            </c:strRef>
          </c:tx>
          <c:xVal>
            <c:numRef>
              <c:f>Sumdata!$B$23:$W$23</c:f>
              <c:numCache>
                <c:formatCode>[$-409]d\-mmm;@</c:formatCode>
                <c:ptCount val="22"/>
                <c:pt idx="0">
                  <c:v>41417</c:v>
                </c:pt>
                <c:pt idx="1">
                  <c:v>41428</c:v>
                </c:pt>
                <c:pt idx="2">
                  <c:v>41430</c:v>
                </c:pt>
                <c:pt idx="3">
                  <c:v>41436</c:v>
                </c:pt>
                <c:pt idx="4">
                  <c:v>41439</c:v>
                </c:pt>
                <c:pt idx="5">
                  <c:v>41443</c:v>
                </c:pt>
                <c:pt idx="6">
                  <c:v>41450</c:v>
                </c:pt>
                <c:pt idx="7">
                  <c:v>41458</c:v>
                </c:pt>
                <c:pt idx="8">
                  <c:v>41460</c:v>
                </c:pt>
                <c:pt idx="9">
                  <c:v>41467</c:v>
                </c:pt>
                <c:pt idx="10">
                  <c:v>41471</c:v>
                </c:pt>
                <c:pt idx="11">
                  <c:v>41478</c:v>
                </c:pt>
                <c:pt idx="12">
                  <c:v>41486</c:v>
                </c:pt>
                <c:pt idx="13">
                  <c:v>41489</c:v>
                </c:pt>
                <c:pt idx="14">
                  <c:v>41494</c:v>
                </c:pt>
                <c:pt idx="15">
                  <c:v>41518</c:v>
                </c:pt>
                <c:pt idx="16">
                  <c:v>41521</c:v>
                </c:pt>
                <c:pt idx="17">
                  <c:v>41523</c:v>
                </c:pt>
                <c:pt idx="18">
                  <c:v>41525</c:v>
                </c:pt>
                <c:pt idx="19">
                  <c:v>41527</c:v>
                </c:pt>
                <c:pt idx="20">
                  <c:v>41530</c:v>
                </c:pt>
                <c:pt idx="21">
                  <c:v>41533</c:v>
                </c:pt>
              </c:numCache>
            </c:numRef>
          </c:xVal>
          <c:yVal>
            <c:numRef>
              <c:f>Sumdata!$B$25:$W$25</c:f>
              <c:numCache>
                <c:formatCode>General</c:formatCode>
                <c:ptCount val="22"/>
                <c:pt idx="8" formatCode="0">
                  <c:v>81.497797356828144</c:v>
                </c:pt>
                <c:pt idx="9" formatCode="0">
                  <c:v>508.07635829662217</c:v>
                </c:pt>
                <c:pt idx="10" formatCode="0">
                  <c:v>418.20851688693102</c:v>
                </c:pt>
                <c:pt idx="13" formatCode="0">
                  <c:v>483.55359765051401</c:v>
                </c:pt>
                <c:pt idx="14" formatCode="0">
                  <c:v>1596.9162995594711</c:v>
                </c:pt>
                <c:pt idx="15" formatCode="0">
                  <c:v>442.58443465491922</c:v>
                </c:pt>
                <c:pt idx="16" formatCode="0">
                  <c:v>318.50220264317181</c:v>
                </c:pt>
                <c:pt idx="17" formatCode="0">
                  <c:v>412.77533039647562</c:v>
                </c:pt>
                <c:pt idx="18" formatCode="0">
                  <c:v>212.55506607929519</c:v>
                </c:pt>
                <c:pt idx="19" formatCode="0">
                  <c:v>151.61527165932449</c:v>
                </c:pt>
                <c:pt idx="20" formatCode="0">
                  <c:v>215.49192364170341</c:v>
                </c:pt>
                <c:pt idx="21" formatCode="0">
                  <c:v>149.26578560939791</c:v>
                </c:pt>
              </c:numCache>
            </c:numRef>
          </c:yVal>
          <c:smooth val="0"/>
        </c:ser>
        <c:ser>
          <c:idx val="2"/>
          <c:order val="2"/>
          <c:tx>
            <c:strRef>
              <c:f>Sumdata!$A$26</c:f>
              <c:strCache>
                <c:ptCount val="1"/>
                <c:pt idx="0">
                  <c:v>15-Feb</c:v>
                </c:pt>
              </c:strCache>
            </c:strRef>
          </c:tx>
          <c:xVal>
            <c:numRef>
              <c:f>Sumdata!$B$23:$W$23</c:f>
              <c:numCache>
                <c:formatCode>[$-409]d\-mmm;@</c:formatCode>
                <c:ptCount val="22"/>
                <c:pt idx="0">
                  <c:v>41417</c:v>
                </c:pt>
                <c:pt idx="1">
                  <c:v>41428</c:v>
                </c:pt>
                <c:pt idx="2">
                  <c:v>41430</c:v>
                </c:pt>
                <c:pt idx="3">
                  <c:v>41436</c:v>
                </c:pt>
                <c:pt idx="4">
                  <c:v>41439</c:v>
                </c:pt>
                <c:pt idx="5">
                  <c:v>41443</c:v>
                </c:pt>
                <c:pt idx="6">
                  <c:v>41450</c:v>
                </c:pt>
                <c:pt idx="7">
                  <c:v>41458</c:v>
                </c:pt>
                <c:pt idx="8">
                  <c:v>41460</c:v>
                </c:pt>
                <c:pt idx="9">
                  <c:v>41467</c:v>
                </c:pt>
                <c:pt idx="10">
                  <c:v>41471</c:v>
                </c:pt>
                <c:pt idx="11">
                  <c:v>41478</c:v>
                </c:pt>
                <c:pt idx="12">
                  <c:v>41486</c:v>
                </c:pt>
                <c:pt idx="13">
                  <c:v>41489</c:v>
                </c:pt>
                <c:pt idx="14">
                  <c:v>41494</c:v>
                </c:pt>
                <c:pt idx="15">
                  <c:v>41518</c:v>
                </c:pt>
                <c:pt idx="16">
                  <c:v>41521</c:v>
                </c:pt>
                <c:pt idx="17">
                  <c:v>41523</c:v>
                </c:pt>
                <c:pt idx="18">
                  <c:v>41525</c:v>
                </c:pt>
                <c:pt idx="19">
                  <c:v>41527</c:v>
                </c:pt>
                <c:pt idx="20">
                  <c:v>41530</c:v>
                </c:pt>
                <c:pt idx="21">
                  <c:v>41533</c:v>
                </c:pt>
              </c:numCache>
            </c:numRef>
          </c:xVal>
          <c:yVal>
            <c:numRef>
              <c:f>Sumdata!$B$26:$W$26</c:f>
              <c:numCache>
                <c:formatCode>General</c:formatCode>
                <c:ptCount val="22"/>
                <c:pt idx="9" formatCode="0">
                  <c:v>155.83700440528631</c:v>
                </c:pt>
                <c:pt idx="10" formatCode="0">
                  <c:v>103.52422907489</c:v>
                </c:pt>
                <c:pt idx="13" formatCode="0">
                  <c:v>446.10866372980911</c:v>
                </c:pt>
                <c:pt idx="14" formatCode="0">
                  <c:v>984.21439060205557</c:v>
                </c:pt>
                <c:pt idx="15" formatCode="0">
                  <c:v>384.87518355359771</c:v>
                </c:pt>
                <c:pt idx="16" formatCode="0">
                  <c:v>291.18942731277542</c:v>
                </c:pt>
                <c:pt idx="17" formatCode="0">
                  <c:v>394.7136563876652</c:v>
                </c:pt>
                <c:pt idx="18" formatCode="0">
                  <c:v>172.9074889867841</c:v>
                </c:pt>
                <c:pt idx="19" formatCode="0">
                  <c:v>130.91042584434649</c:v>
                </c:pt>
                <c:pt idx="20" formatCode="0">
                  <c:v>216.81350954478711</c:v>
                </c:pt>
                <c:pt idx="21" formatCode="0">
                  <c:v>178.3406754772393</c:v>
                </c:pt>
              </c:numCache>
            </c:numRef>
          </c:yVal>
          <c:smooth val="0"/>
        </c:ser>
        <c:ser>
          <c:idx val="3"/>
          <c:order val="3"/>
          <c:tx>
            <c:strRef>
              <c:f>Sumdata!$A$27</c:f>
              <c:strCache>
                <c:ptCount val="1"/>
                <c:pt idx="0">
                  <c:v>1-Apr</c:v>
                </c:pt>
              </c:strCache>
            </c:strRef>
          </c:tx>
          <c:marker>
            <c:symbol val="circle"/>
            <c:size val="9"/>
            <c:spPr>
              <a:solidFill>
                <a:schemeClr val="accent4">
                  <a:lumMod val="75000"/>
                </a:schemeClr>
              </a:solidFill>
            </c:spPr>
          </c:marker>
          <c:xVal>
            <c:numRef>
              <c:f>Sumdata!$B$23:$W$23</c:f>
              <c:numCache>
                <c:formatCode>[$-409]d\-mmm;@</c:formatCode>
                <c:ptCount val="22"/>
                <c:pt idx="0">
                  <c:v>41417</c:v>
                </c:pt>
                <c:pt idx="1">
                  <c:v>41428</c:v>
                </c:pt>
                <c:pt idx="2">
                  <c:v>41430</c:v>
                </c:pt>
                <c:pt idx="3">
                  <c:v>41436</c:v>
                </c:pt>
                <c:pt idx="4">
                  <c:v>41439</c:v>
                </c:pt>
                <c:pt idx="5">
                  <c:v>41443</c:v>
                </c:pt>
                <c:pt idx="6">
                  <c:v>41450</c:v>
                </c:pt>
                <c:pt idx="7">
                  <c:v>41458</c:v>
                </c:pt>
                <c:pt idx="8">
                  <c:v>41460</c:v>
                </c:pt>
                <c:pt idx="9">
                  <c:v>41467</c:v>
                </c:pt>
                <c:pt idx="10">
                  <c:v>41471</c:v>
                </c:pt>
                <c:pt idx="11">
                  <c:v>41478</c:v>
                </c:pt>
                <c:pt idx="12">
                  <c:v>41486</c:v>
                </c:pt>
                <c:pt idx="13">
                  <c:v>41489</c:v>
                </c:pt>
                <c:pt idx="14">
                  <c:v>41494</c:v>
                </c:pt>
                <c:pt idx="15">
                  <c:v>41518</c:v>
                </c:pt>
                <c:pt idx="16">
                  <c:v>41521</c:v>
                </c:pt>
                <c:pt idx="17">
                  <c:v>41523</c:v>
                </c:pt>
                <c:pt idx="18">
                  <c:v>41525</c:v>
                </c:pt>
                <c:pt idx="19">
                  <c:v>41527</c:v>
                </c:pt>
                <c:pt idx="20">
                  <c:v>41530</c:v>
                </c:pt>
                <c:pt idx="21">
                  <c:v>41533</c:v>
                </c:pt>
              </c:numCache>
            </c:numRef>
          </c:xVal>
          <c:yVal>
            <c:numRef>
              <c:f>Sumdata!$B$27:$W$27</c:f>
              <c:numCache>
                <c:formatCode>General</c:formatCode>
                <c:ptCount val="22"/>
                <c:pt idx="10" formatCode="0">
                  <c:v>98.629466470876167</c:v>
                </c:pt>
                <c:pt idx="14" formatCode="0">
                  <c:v>422.90748898678419</c:v>
                </c:pt>
                <c:pt idx="19" formatCode="0">
                  <c:v>12.9955947136564</c:v>
                </c:pt>
                <c:pt idx="20" formatCode="0">
                  <c:v>84.067547723935405</c:v>
                </c:pt>
                <c:pt idx="21" formatCode="0">
                  <c:v>71.585903083700444</c:v>
                </c:pt>
              </c:numCache>
            </c:numRef>
          </c:yVal>
          <c:smooth val="0"/>
        </c:ser>
        <c:dLbls>
          <c:showLegendKey val="0"/>
          <c:showVal val="0"/>
          <c:showCatName val="0"/>
          <c:showSerName val="0"/>
          <c:showPercent val="0"/>
          <c:showBubbleSize val="0"/>
        </c:dLbls>
        <c:axId val="119370880"/>
        <c:axId val="119372800"/>
      </c:scatterChart>
      <c:valAx>
        <c:axId val="119370880"/>
        <c:scaling>
          <c:orientation val="minMax"/>
          <c:max val="41610"/>
          <c:min val="41410"/>
        </c:scaling>
        <c:delete val="0"/>
        <c:axPos val="b"/>
        <c:numFmt formatCode="[$-409]d\-mmm;@" sourceLinked="1"/>
        <c:majorTickMark val="out"/>
        <c:minorTickMark val="none"/>
        <c:tickLblPos val="nextTo"/>
        <c:txPr>
          <a:bodyPr rot="-1920000"/>
          <a:lstStyle/>
          <a:p>
            <a:pPr>
              <a:defRPr/>
            </a:pPr>
            <a:endParaRPr lang="en-US"/>
          </a:p>
        </c:txPr>
        <c:crossAx val="119372800"/>
        <c:crosses val="autoZero"/>
        <c:crossBetween val="midCat"/>
        <c:majorUnit val="30"/>
      </c:valAx>
      <c:valAx>
        <c:axId val="119372800"/>
        <c:scaling>
          <c:orientation val="minMax"/>
        </c:scaling>
        <c:delete val="0"/>
        <c:axPos val="l"/>
        <c:majorGridlines/>
        <c:title>
          <c:tx>
            <c:rich>
              <a:bodyPr rot="-5400000" vert="horz"/>
              <a:lstStyle/>
              <a:p>
                <a:pPr>
                  <a:defRPr i="1"/>
                </a:pPr>
                <a:r>
                  <a:rPr lang="en-US" i="1"/>
                  <a:t>Fruit Yield (lb / acre)</a:t>
                </a:r>
              </a:p>
            </c:rich>
          </c:tx>
          <c:layout>
            <c:manualLayout>
              <c:xMode val="edge"/>
              <c:yMode val="edge"/>
              <c:x val="3.2007764654418201E-2"/>
              <c:y val="0.29145702704243598"/>
            </c:manualLayout>
          </c:layout>
          <c:overlay val="0"/>
        </c:title>
        <c:numFmt formatCode="0" sourceLinked="1"/>
        <c:majorTickMark val="out"/>
        <c:minorTickMark val="none"/>
        <c:tickLblPos val="nextTo"/>
        <c:crossAx val="119370880"/>
        <c:crosses val="autoZero"/>
        <c:crossBetween val="midCat"/>
      </c:valAx>
      <c:spPr>
        <a:solidFill>
          <a:schemeClr val="bg1">
            <a:lumMod val="85000"/>
          </a:schemeClr>
        </a:solidFill>
        <a:ln>
          <a:solidFill>
            <a:schemeClr val="tx1"/>
          </a:solidFill>
        </a:ln>
      </c:spPr>
    </c:plotArea>
    <c:legend>
      <c:legendPos val="r"/>
      <c:layout>
        <c:manualLayout>
          <c:xMode val="edge"/>
          <c:yMode val="edge"/>
          <c:x val="0.69801531058617705"/>
          <c:y val="0.165694395697637"/>
          <c:w val="0.23954538495188099"/>
          <c:h val="0.232754571335241"/>
        </c:manualLayout>
      </c:layout>
      <c:overlay val="0"/>
      <c:spPr>
        <a:solidFill>
          <a:schemeClr val="bg1">
            <a:lumMod val="85000"/>
          </a:schemeClr>
        </a:solidFill>
        <a:ln>
          <a:solidFill>
            <a:schemeClr val="tx1"/>
          </a:solidFill>
        </a:ln>
      </c:spPr>
    </c:legend>
    <c:plotVisOnly val="1"/>
    <c:dispBlanksAs val="gap"/>
    <c:showDLblsOverMax val="0"/>
  </c:chart>
  <c:spPr>
    <a:solidFill>
      <a:schemeClr val="bg1"/>
    </a:solidFill>
  </c:spPr>
  <c:txPr>
    <a:bodyPr/>
    <a:lstStyle/>
    <a:p>
      <a:pPr>
        <a:defRPr sz="1800">
          <a:latin typeface="Geneva"/>
          <a:cs typeface="Geneva"/>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dLbls>
          <c:showLegendKey val="0"/>
          <c:showVal val="0"/>
          <c:showCatName val="0"/>
          <c:showSerName val="0"/>
          <c:showPercent val="0"/>
          <c:showBubbleSize val="0"/>
        </c:dLbls>
        <c:marker val="1"/>
        <c:smooth val="0"/>
        <c:axId val="119406592"/>
        <c:axId val="119408128"/>
      </c:lineChart>
      <c:catAx>
        <c:axId val="119406592"/>
        <c:scaling>
          <c:orientation val="minMax"/>
        </c:scaling>
        <c:delete val="0"/>
        <c:axPos val="b"/>
        <c:majorTickMark val="out"/>
        <c:minorTickMark val="none"/>
        <c:tickLblPos val="nextTo"/>
        <c:crossAx val="119408128"/>
        <c:crosses val="autoZero"/>
        <c:auto val="1"/>
        <c:lblAlgn val="ctr"/>
        <c:lblOffset val="100"/>
        <c:noMultiLvlLbl val="0"/>
      </c:catAx>
      <c:valAx>
        <c:axId val="119408128"/>
        <c:scaling>
          <c:orientation val="minMax"/>
        </c:scaling>
        <c:delete val="0"/>
        <c:axPos val="l"/>
        <c:majorGridlines/>
        <c:numFmt formatCode="0" sourceLinked="1"/>
        <c:majorTickMark val="out"/>
        <c:minorTickMark val="none"/>
        <c:tickLblPos val="nextTo"/>
        <c:crossAx val="119406592"/>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'watermark corrected'!$BA$3</c:f>
              <c:strCache>
                <c:ptCount val="1"/>
                <c:pt idx="0">
                  <c:v>50% ETc</c:v>
                </c:pt>
              </c:strCache>
            </c:strRef>
          </c:tx>
          <c:marker>
            <c:symbol val="none"/>
          </c:marker>
          <c:cat>
            <c:numRef>
              <c:f>'watermark corrected'!$AZ$4:$AZ$161</c:f>
              <c:numCache>
                <c:formatCode>m/d/yy;@</c:formatCode>
                <c:ptCount val="158"/>
                <c:pt idx="0">
                  <c:v>39972.412499999999</c:v>
                </c:pt>
                <c:pt idx="1">
                  <c:v>39972.745833333327</c:v>
                </c:pt>
                <c:pt idx="2">
                  <c:v>39973.079166666663</c:v>
                </c:pt>
                <c:pt idx="3">
                  <c:v>39973.412499999999</c:v>
                </c:pt>
                <c:pt idx="4">
                  <c:v>39973.745833333327</c:v>
                </c:pt>
                <c:pt idx="5">
                  <c:v>39974.079166666663</c:v>
                </c:pt>
                <c:pt idx="6">
                  <c:v>39974.412499999999</c:v>
                </c:pt>
                <c:pt idx="7">
                  <c:v>39974.745833333327</c:v>
                </c:pt>
                <c:pt idx="8">
                  <c:v>39975.079166666663</c:v>
                </c:pt>
                <c:pt idx="9">
                  <c:v>39975.412499999999</c:v>
                </c:pt>
                <c:pt idx="10">
                  <c:v>39975.745833333327</c:v>
                </c:pt>
                <c:pt idx="11">
                  <c:v>39976.079166666663</c:v>
                </c:pt>
                <c:pt idx="12">
                  <c:v>39976.412499999999</c:v>
                </c:pt>
                <c:pt idx="13">
                  <c:v>39976.745833333327</c:v>
                </c:pt>
                <c:pt idx="14">
                  <c:v>39977.079166666663</c:v>
                </c:pt>
                <c:pt idx="15">
                  <c:v>39977.412499999999</c:v>
                </c:pt>
                <c:pt idx="16">
                  <c:v>39977.745833333327</c:v>
                </c:pt>
                <c:pt idx="17">
                  <c:v>39978.079166666663</c:v>
                </c:pt>
                <c:pt idx="18">
                  <c:v>39978.412499999999</c:v>
                </c:pt>
                <c:pt idx="19">
                  <c:v>39978.745833333327</c:v>
                </c:pt>
                <c:pt idx="20">
                  <c:v>39979.079166666663</c:v>
                </c:pt>
                <c:pt idx="21">
                  <c:v>39979.412499999999</c:v>
                </c:pt>
                <c:pt idx="22">
                  <c:v>39979.745833333327</c:v>
                </c:pt>
                <c:pt idx="23">
                  <c:v>39980.079166666663</c:v>
                </c:pt>
                <c:pt idx="24">
                  <c:v>39980.412499999999</c:v>
                </c:pt>
                <c:pt idx="25">
                  <c:v>39980.745833333327</c:v>
                </c:pt>
                <c:pt idx="26">
                  <c:v>39981.079166666663</c:v>
                </c:pt>
                <c:pt idx="27">
                  <c:v>39981.412499999999</c:v>
                </c:pt>
                <c:pt idx="28">
                  <c:v>39981.745833333327</c:v>
                </c:pt>
                <c:pt idx="29">
                  <c:v>39982.079166666663</c:v>
                </c:pt>
                <c:pt idx="30">
                  <c:v>39982.412499999999</c:v>
                </c:pt>
                <c:pt idx="31">
                  <c:v>39982.745833333327</c:v>
                </c:pt>
                <c:pt idx="32">
                  <c:v>39983.079166666663</c:v>
                </c:pt>
                <c:pt idx="33">
                  <c:v>39983.412499999999</c:v>
                </c:pt>
                <c:pt idx="34">
                  <c:v>39983.745833333327</c:v>
                </c:pt>
                <c:pt idx="35">
                  <c:v>39984.079166666663</c:v>
                </c:pt>
                <c:pt idx="36">
                  <c:v>39984.412499999999</c:v>
                </c:pt>
                <c:pt idx="37">
                  <c:v>39984.745833333327</c:v>
                </c:pt>
                <c:pt idx="38">
                  <c:v>39985.079166666663</c:v>
                </c:pt>
                <c:pt idx="39">
                  <c:v>39985.412499999999</c:v>
                </c:pt>
                <c:pt idx="40">
                  <c:v>39985.745833333327</c:v>
                </c:pt>
                <c:pt idx="41">
                  <c:v>39986.079166666663</c:v>
                </c:pt>
                <c:pt idx="42">
                  <c:v>39986.412499999999</c:v>
                </c:pt>
                <c:pt idx="43">
                  <c:v>39986.745833333327</c:v>
                </c:pt>
                <c:pt idx="44">
                  <c:v>39987.079166666663</c:v>
                </c:pt>
                <c:pt idx="45">
                  <c:v>39987.412499999999</c:v>
                </c:pt>
                <c:pt idx="46">
                  <c:v>39987.745833333327</c:v>
                </c:pt>
                <c:pt idx="47">
                  <c:v>39988.079166666663</c:v>
                </c:pt>
                <c:pt idx="48">
                  <c:v>39988.412499999999</c:v>
                </c:pt>
                <c:pt idx="49">
                  <c:v>39988.745833333327</c:v>
                </c:pt>
                <c:pt idx="50">
                  <c:v>39989.079166666663</c:v>
                </c:pt>
                <c:pt idx="51">
                  <c:v>39989.412499999999</c:v>
                </c:pt>
                <c:pt idx="52">
                  <c:v>39989.745833333327</c:v>
                </c:pt>
                <c:pt idx="53">
                  <c:v>39990.079166666663</c:v>
                </c:pt>
                <c:pt idx="54">
                  <c:v>39990.412499999999</c:v>
                </c:pt>
                <c:pt idx="55">
                  <c:v>39990.745833333327</c:v>
                </c:pt>
                <c:pt idx="56">
                  <c:v>39991.079166666663</c:v>
                </c:pt>
                <c:pt idx="57">
                  <c:v>39991.412499999999</c:v>
                </c:pt>
                <c:pt idx="58">
                  <c:v>39991.745833333327</c:v>
                </c:pt>
                <c:pt idx="59">
                  <c:v>39992.079166666663</c:v>
                </c:pt>
                <c:pt idx="60">
                  <c:v>39992.412499999999</c:v>
                </c:pt>
                <c:pt idx="61">
                  <c:v>39992.745833333327</c:v>
                </c:pt>
                <c:pt idx="62">
                  <c:v>39993.079166666663</c:v>
                </c:pt>
                <c:pt idx="63">
                  <c:v>39993.412499999999</c:v>
                </c:pt>
                <c:pt idx="64">
                  <c:v>39993.745833333327</c:v>
                </c:pt>
                <c:pt idx="65">
                  <c:v>39994.079166666663</c:v>
                </c:pt>
                <c:pt idx="66">
                  <c:v>39994.412499999999</c:v>
                </c:pt>
                <c:pt idx="67">
                  <c:v>39994.745833333327</c:v>
                </c:pt>
                <c:pt idx="68">
                  <c:v>39995.079166666663</c:v>
                </c:pt>
                <c:pt idx="69">
                  <c:v>39995.412499999999</c:v>
                </c:pt>
                <c:pt idx="70">
                  <c:v>39995.745833333327</c:v>
                </c:pt>
                <c:pt idx="71">
                  <c:v>39996.079166666663</c:v>
                </c:pt>
                <c:pt idx="72">
                  <c:v>39996.412499999999</c:v>
                </c:pt>
                <c:pt idx="73">
                  <c:v>39996.745833333327</c:v>
                </c:pt>
                <c:pt idx="74">
                  <c:v>39997.079166666663</c:v>
                </c:pt>
                <c:pt idx="75">
                  <c:v>39997.412499999999</c:v>
                </c:pt>
                <c:pt idx="76">
                  <c:v>39997.745833333327</c:v>
                </c:pt>
                <c:pt idx="77">
                  <c:v>39998.079166666663</c:v>
                </c:pt>
                <c:pt idx="78">
                  <c:v>39998.412499999999</c:v>
                </c:pt>
                <c:pt idx="79">
                  <c:v>39998.745833333327</c:v>
                </c:pt>
                <c:pt idx="80">
                  <c:v>39999.079166666663</c:v>
                </c:pt>
                <c:pt idx="81">
                  <c:v>39999.412499999999</c:v>
                </c:pt>
                <c:pt idx="82">
                  <c:v>39999.745833333327</c:v>
                </c:pt>
                <c:pt idx="83">
                  <c:v>40000.079166666663</c:v>
                </c:pt>
                <c:pt idx="84">
                  <c:v>40000.412499999999</c:v>
                </c:pt>
                <c:pt idx="85">
                  <c:v>40000.745833333327</c:v>
                </c:pt>
                <c:pt idx="86">
                  <c:v>40001.079166666663</c:v>
                </c:pt>
                <c:pt idx="87">
                  <c:v>40001.412499999999</c:v>
                </c:pt>
                <c:pt idx="88">
                  <c:v>40001.745833333327</c:v>
                </c:pt>
                <c:pt idx="89">
                  <c:v>40002.079166666663</c:v>
                </c:pt>
                <c:pt idx="90">
                  <c:v>40002.412499999999</c:v>
                </c:pt>
                <c:pt idx="91">
                  <c:v>40002.745833333327</c:v>
                </c:pt>
                <c:pt idx="92">
                  <c:v>40003.079166666663</c:v>
                </c:pt>
                <c:pt idx="93">
                  <c:v>40003.412499999999</c:v>
                </c:pt>
                <c:pt idx="94">
                  <c:v>40003.745833333327</c:v>
                </c:pt>
                <c:pt idx="95">
                  <c:v>40004.079166666663</c:v>
                </c:pt>
                <c:pt idx="96">
                  <c:v>40004.412499999999</c:v>
                </c:pt>
                <c:pt idx="97">
                  <c:v>40004.745833333327</c:v>
                </c:pt>
                <c:pt idx="98">
                  <c:v>40005.079166666663</c:v>
                </c:pt>
                <c:pt idx="99">
                  <c:v>40005.412499999999</c:v>
                </c:pt>
                <c:pt idx="100">
                  <c:v>40005.745833333327</c:v>
                </c:pt>
                <c:pt idx="101">
                  <c:v>40006.079166666663</c:v>
                </c:pt>
                <c:pt idx="102">
                  <c:v>40006.412499999999</c:v>
                </c:pt>
                <c:pt idx="103">
                  <c:v>40006.745833333327</c:v>
                </c:pt>
                <c:pt idx="104">
                  <c:v>40007.079166666663</c:v>
                </c:pt>
                <c:pt idx="105">
                  <c:v>40007.412499999999</c:v>
                </c:pt>
                <c:pt idx="106">
                  <c:v>40007.745833333327</c:v>
                </c:pt>
                <c:pt idx="107">
                  <c:v>40008.079166666663</c:v>
                </c:pt>
                <c:pt idx="108">
                  <c:v>40008.412499999999</c:v>
                </c:pt>
                <c:pt idx="109">
                  <c:v>40008.745833333327</c:v>
                </c:pt>
                <c:pt idx="110">
                  <c:v>40009.079166666663</c:v>
                </c:pt>
                <c:pt idx="111">
                  <c:v>40009.412499999999</c:v>
                </c:pt>
                <c:pt idx="112">
                  <c:v>40009.745833333327</c:v>
                </c:pt>
                <c:pt idx="113">
                  <c:v>40010.079166666663</c:v>
                </c:pt>
                <c:pt idx="114">
                  <c:v>40010.412499999999</c:v>
                </c:pt>
                <c:pt idx="115">
                  <c:v>40010.745833333327</c:v>
                </c:pt>
                <c:pt idx="116">
                  <c:v>40011.079166666663</c:v>
                </c:pt>
                <c:pt idx="117">
                  <c:v>40011.412499999999</c:v>
                </c:pt>
                <c:pt idx="118">
                  <c:v>40011.745833333327</c:v>
                </c:pt>
                <c:pt idx="119">
                  <c:v>40012.079166666663</c:v>
                </c:pt>
                <c:pt idx="120">
                  <c:v>40012.412499999999</c:v>
                </c:pt>
                <c:pt idx="121">
                  <c:v>40012.745833333327</c:v>
                </c:pt>
                <c:pt idx="122">
                  <c:v>40013.079166666663</c:v>
                </c:pt>
                <c:pt idx="123">
                  <c:v>40013.412499999999</c:v>
                </c:pt>
                <c:pt idx="124">
                  <c:v>40013.745833333327</c:v>
                </c:pt>
                <c:pt idx="125">
                  <c:v>40014.079166666663</c:v>
                </c:pt>
                <c:pt idx="126">
                  <c:v>40014.412499999999</c:v>
                </c:pt>
                <c:pt idx="127">
                  <c:v>40014.745833333327</c:v>
                </c:pt>
                <c:pt idx="128">
                  <c:v>40015.079166666663</c:v>
                </c:pt>
                <c:pt idx="129">
                  <c:v>40015.412499999999</c:v>
                </c:pt>
                <c:pt idx="130">
                  <c:v>40015.745833333327</c:v>
                </c:pt>
                <c:pt idx="131">
                  <c:v>40016.079166666663</c:v>
                </c:pt>
                <c:pt idx="132">
                  <c:v>40016.412499999999</c:v>
                </c:pt>
                <c:pt idx="133">
                  <c:v>40016.745833333327</c:v>
                </c:pt>
                <c:pt idx="134">
                  <c:v>40017.079166666663</c:v>
                </c:pt>
                <c:pt idx="135">
                  <c:v>40017.412499999999</c:v>
                </c:pt>
                <c:pt idx="136">
                  <c:v>40017.745833333327</c:v>
                </c:pt>
                <c:pt idx="137">
                  <c:v>40018.079166666663</c:v>
                </c:pt>
                <c:pt idx="138">
                  <c:v>40018.412499999999</c:v>
                </c:pt>
                <c:pt idx="139">
                  <c:v>40018.745833333327</c:v>
                </c:pt>
                <c:pt idx="140">
                  <c:v>40019.079166666663</c:v>
                </c:pt>
                <c:pt idx="141">
                  <c:v>40019.412499999999</c:v>
                </c:pt>
                <c:pt idx="142">
                  <c:v>40019.745833333327</c:v>
                </c:pt>
                <c:pt idx="143">
                  <c:v>40020.079166666663</c:v>
                </c:pt>
                <c:pt idx="144">
                  <c:v>40020.412499999999</c:v>
                </c:pt>
                <c:pt idx="145">
                  <c:v>40020.745833333327</c:v>
                </c:pt>
                <c:pt idx="146">
                  <c:v>40021.079166666663</c:v>
                </c:pt>
                <c:pt idx="147">
                  <c:v>40021.412499999999</c:v>
                </c:pt>
                <c:pt idx="148">
                  <c:v>40021.745833333327</c:v>
                </c:pt>
                <c:pt idx="149">
                  <c:v>40022.079166666663</c:v>
                </c:pt>
                <c:pt idx="150">
                  <c:v>40022.412499999999</c:v>
                </c:pt>
                <c:pt idx="151">
                  <c:v>40022.745833333327</c:v>
                </c:pt>
                <c:pt idx="152">
                  <c:v>40023.079166666663</c:v>
                </c:pt>
                <c:pt idx="153">
                  <c:v>40023.412499999999</c:v>
                </c:pt>
                <c:pt idx="154">
                  <c:v>40023.745833333327</c:v>
                </c:pt>
                <c:pt idx="155">
                  <c:v>40024.079166666663</c:v>
                </c:pt>
                <c:pt idx="156">
                  <c:v>40024.412499999999</c:v>
                </c:pt>
                <c:pt idx="157">
                  <c:v>40024.745833333327</c:v>
                </c:pt>
              </c:numCache>
            </c:numRef>
          </c:cat>
          <c:val>
            <c:numRef>
              <c:f>'watermark corrected'!$BA$4:$BA$161</c:f>
              <c:numCache>
                <c:formatCode>0</c:formatCode>
                <c:ptCount val="158"/>
                <c:pt idx="0">
                  <c:v>20.399999999999999</c:v>
                </c:pt>
                <c:pt idx="1">
                  <c:v>4.4000000000000004</c:v>
                </c:pt>
                <c:pt idx="2">
                  <c:v>4.2</c:v>
                </c:pt>
                <c:pt idx="3">
                  <c:v>6.6</c:v>
                </c:pt>
                <c:pt idx="4">
                  <c:v>4.4000000000000004</c:v>
                </c:pt>
                <c:pt idx="5">
                  <c:v>5</c:v>
                </c:pt>
                <c:pt idx="6">
                  <c:v>7.4</c:v>
                </c:pt>
                <c:pt idx="7">
                  <c:v>10.199999999999999</c:v>
                </c:pt>
                <c:pt idx="8">
                  <c:v>12.2</c:v>
                </c:pt>
                <c:pt idx="9">
                  <c:v>13.6</c:v>
                </c:pt>
                <c:pt idx="10">
                  <c:v>14.2</c:v>
                </c:pt>
                <c:pt idx="11">
                  <c:v>15.6</c:v>
                </c:pt>
                <c:pt idx="12">
                  <c:v>5.6</c:v>
                </c:pt>
                <c:pt idx="13">
                  <c:v>6</c:v>
                </c:pt>
                <c:pt idx="14">
                  <c:v>8.1999999999999993</c:v>
                </c:pt>
                <c:pt idx="15">
                  <c:v>10.6</c:v>
                </c:pt>
                <c:pt idx="16">
                  <c:v>12.6</c:v>
                </c:pt>
                <c:pt idx="17">
                  <c:v>14.2</c:v>
                </c:pt>
                <c:pt idx="18">
                  <c:v>15.4</c:v>
                </c:pt>
                <c:pt idx="19">
                  <c:v>16.399999999999999</c:v>
                </c:pt>
                <c:pt idx="20">
                  <c:v>17.399999999999999</c:v>
                </c:pt>
                <c:pt idx="21">
                  <c:v>18.600000000000001</c:v>
                </c:pt>
                <c:pt idx="22">
                  <c:v>20</c:v>
                </c:pt>
                <c:pt idx="23">
                  <c:v>21.4</c:v>
                </c:pt>
                <c:pt idx="24">
                  <c:v>22.6</c:v>
                </c:pt>
                <c:pt idx="25">
                  <c:v>23.6</c:v>
                </c:pt>
                <c:pt idx="26">
                  <c:v>26</c:v>
                </c:pt>
                <c:pt idx="27">
                  <c:v>27.4</c:v>
                </c:pt>
                <c:pt idx="28">
                  <c:v>28.6</c:v>
                </c:pt>
                <c:pt idx="29">
                  <c:v>31.2</c:v>
                </c:pt>
                <c:pt idx="30">
                  <c:v>35.25</c:v>
                </c:pt>
                <c:pt idx="31">
                  <c:v>22.25</c:v>
                </c:pt>
                <c:pt idx="32">
                  <c:v>23.5</c:v>
                </c:pt>
                <c:pt idx="33">
                  <c:v>20.2</c:v>
                </c:pt>
                <c:pt idx="34">
                  <c:v>20.8</c:v>
                </c:pt>
                <c:pt idx="35">
                  <c:v>23.8</c:v>
                </c:pt>
                <c:pt idx="36">
                  <c:v>26</c:v>
                </c:pt>
                <c:pt idx="37">
                  <c:v>26.4</c:v>
                </c:pt>
                <c:pt idx="38">
                  <c:v>28.4</c:v>
                </c:pt>
                <c:pt idx="39">
                  <c:v>30</c:v>
                </c:pt>
                <c:pt idx="40">
                  <c:v>23.6</c:v>
                </c:pt>
                <c:pt idx="41">
                  <c:v>21.6</c:v>
                </c:pt>
                <c:pt idx="42">
                  <c:v>24.2</c:v>
                </c:pt>
                <c:pt idx="43">
                  <c:v>26.6</c:v>
                </c:pt>
                <c:pt idx="44">
                  <c:v>27.4</c:v>
                </c:pt>
                <c:pt idx="45">
                  <c:v>28.8</c:v>
                </c:pt>
                <c:pt idx="46">
                  <c:v>22.6</c:v>
                </c:pt>
                <c:pt idx="47">
                  <c:v>22.4</c:v>
                </c:pt>
                <c:pt idx="48">
                  <c:v>23.6</c:v>
                </c:pt>
                <c:pt idx="49">
                  <c:v>25</c:v>
                </c:pt>
                <c:pt idx="50">
                  <c:v>26.2</c:v>
                </c:pt>
                <c:pt idx="51">
                  <c:v>27.4</c:v>
                </c:pt>
                <c:pt idx="52">
                  <c:v>27.2</c:v>
                </c:pt>
                <c:pt idx="53">
                  <c:v>28.6</c:v>
                </c:pt>
                <c:pt idx="54">
                  <c:v>30</c:v>
                </c:pt>
                <c:pt idx="55">
                  <c:v>30</c:v>
                </c:pt>
                <c:pt idx="56">
                  <c:v>31.4</c:v>
                </c:pt>
                <c:pt idx="57">
                  <c:v>33.6</c:v>
                </c:pt>
                <c:pt idx="58">
                  <c:v>20.6</c:v>
                </c:pt>
                <c:pt idx="59">
                  <c:v>20.2</c:v>
                </c:pt>
                <c:pt idx="60">
                  <c:v>23</c:v>
                </c:pt>
                <c:pt idx="61">
                  <c:v>24.6</c:v>
                </c:pt>
                <c:pt idx="62">
                  <c:v>26.6</c:v>
                </c:pt>
                <c:pt idx="63">
                  <c:v>29</c:v>
                </c:pt>
                <c:pt idx="64">
                  <c:v>28.8</c:v>
                </c:pt>
                <c:pt idx="65">
                  <c:v>29.8</c:v>
                </c:pt>
                <c:pt idx="66">
                  <c:v>32</c:v>
                </c:pt>
                <c:pt idx="67">
                  <c:v>31.6</c:v>
                </c:pt>
                <c:pt idx="68">
                  <c:v>32.799999999999997</c:v>
                </c:pt>
                <c:pt idx="69">
                  <c:v>34.6</c:v>
                </c:pt>
                <c:pt idx="70">
                  <c:v>34.6</c:v>
                </c:pt>
                <c:pt idx="71">
                  <c:v>36.6</c:v>
                </c:pt>
                <c:pt idx="72">
                  <c:v>25.8</c:v>
                </c:pt>
                <c:pt idx="73">
                  <c:v>24.8</c:v>
                </c:pt>
                <c:pt idx="74">
                  <c:v>24.4</c:v>
                </c:pt>
                <c:pt idx="75">
                  <c:v>25.4</c:v>
                </c:pt>
                <c:pt idx="76">
                  <c:v>27.6</c:v>
                </c:pt>
                <c:pt idx="77">
                  <c:v>29.2</c:v>
                </c:pt>
                <c:pt idx="78">
                  <c:v>31.2</c:v>
                </c:pt>
                <c:pt idx="79">
                  <c:v>31</c:v>
                </c:pt>
                <c:pt idx="80">
                  <c:v>32.6</c:v>
                </c:pt>
                <c:pt idx="81">
                  <c:v>34.200000000000003</c:v>
                </c:pt>
                <c:pt idx="82">
                  <c:v>33.6</c:v>
                </c:pt>
                <c:pt idx="83">
                  <c:v>34.4</c:v>
                </c:pt>
                <c:pt idx="84">
                  <c:v>28.2</c:v>
                </c:pt>
                <c:pt idx="85">
                  <c:v>26.2</c:v>
                </c:pt>
                <c:pt idx="86">
                  <c:v>28.4</c:v>
                </c:pt>
                <c:pt idx="87">
                  <c:v>30.4</c:v>
                </c:pt>
                <c:pt idx="88">
                  <c:v>30</c:v>
                </c:pt>
                <c:pt idx="89">
                  <c:v>32</c:v>
                </c:pt>
                <c:pt idx="90">
                  <c:v>28</c:v>
                </c:pt>
                <c:pt idx="91">
                  <c:v>25.2</c:v>
                </c:pt>
                <c:pt idx="92">
                  <c:v>26.8</c:v>
                </c:pt>
                <c:pt idx="93">
                  <c:v>28</c:v>
                </c:pt>
                <c:pt idx="94">
                  <c:v>28.4</c:v>
                </c:pt>
                <c:pt idx="95">
                  <c:v>29.6</c:v>
                </c:pt>
                <c:pt idx="96">
                  <c:v>30.8</c:v>
                </c:pt>
                <c:pt idx="97">
                  <c:v>29.8</c:v>
                </c:pt>
                <c:pt idx="98">
                  <c:v>30.8</c:v>
                </c:pt>
                <c:pt idx="99">
                  <c:v>32.4</c:v>
                </c:pt>
                <c:pt idx="100">
                  <c:v>31.4</c:v>
                </c:pt>
                <c:pt idx="101">
                  <c:v>32.799999999999997</c:v>
                </c:pt>
                <c:pt idx="102">
                  <c:v>35.200000000000003</c:v>
                </c:pt>
                <c:pt idx="103">
                  <c:v>34</c:v>
                </c:pt>
                <c:pt idx="104">
                  <c:v>36.200000000000003</c:v>
                </c:pt>
                <c:pt idx="105">
                  <c:v>38</c:v>
                </c:pt>
                <c:pt idx="106">
                  <c:v>37.6</c:v>
                </c:pt>
                <c:pt idx="107">
                  <c:v>40.4</c:v>
                </c:pt>
                <c:pt idx="108">
                  <c:v>32.6</c:v>
                </c:pt>
                <c:pt idx="109">
                  <c:v>26</c:v>
                </c:pt>
                <c:pt idx="110">
                  <c:v>28.8</c:v>
                </c:pt>
                <c:pt idx="111">
                  <c:v>31.4</c:v>
                </c:pt>
                <c:pt idx="112">
                  <c:v>31.8</c:v>
                </c:pt>
                <c:pt idx="113">
                  <c:v>32.799999999999997</c:v>
                </c:pt>
                <c:pt idx="114">
                  <c:v>28.4</c:v>
                </c:pt>
                <c:pt idx="115">
                  <c:v>26.2</c:v>
                </c:pt>
                <c:pt idx="116">
                  <c:v>28.2</c:v>
                </c:pt>
                <c:pt idx="117">
                  <c:v>30.4</c:v>
                </c:pt>
                <c:pt idx="118">
                  <c:v>30.6</c:v>
                </c:pt>
                <c:pt idx="119">
                  <c:v>31.6</c:v>
                </c:pt>
                <c:pt idx="120">
                  <c:v>33</c:v>
                </c:pt>
                <c:pt idx="121">
                  <c:v>31.8</c:v>
                </c:pt>
                <c:pt idx="122">
                  <c:v>33.200000000000003</c:v>
                </c:pt>
                <c:pt idx="123">
                  <c:v>34.799999999999997</c:v>
                </c:pt>
                <c:pt idx="124">
                  <c:v>33.6</c:v>
                </c:pt>
                <c:pt idx="125">
                  <c:v>35.200000000000003</c:v>
                </c:pt>
                <c:pt idx="126">
                  <c:v>36.6</c:v>
                </c:pt>
                <c:pt idx="127">
                  <c:v>36.200000000000003</c:v>
                </c:pt>
                <c:pt idx="128">
                  <c:v>37.799999999999997</c:v>
                </c:pt>
                <c:pt idx="129">
                  <c:v>28</c:v>
                </c:pt>
                <c:pt idx="130">
                  <c:v>26.8</c:v>
                </c:pt>
                <c:pt idx="131">
                  <c:v>29.2</c:v>
                </c:pt>
                <c:pt idx="132">
                  <c:v>31.4</c:v>
                </c:pt>
                <c:pt idx="133">
                  <c:v>31.4</c:v>
                </c:pt>
                <c:pt idx="134">
                  <c:v>33</c:v>
                </c:pt>
                <c:pt idx="135">
                  <c:v>34.6</c:v>
                </c:pt>
                <c:pt idx="136">
                  <c:v>33.799999999999997</c:v>
                </c:pt>
                <c:pt idx="137">
                  <c:v>35</c:v>
                </c:pt>
                <c:pt idx="138">
                  <c:v>36.6</c:v>
                </c:pt>
                <c:pt idx="139">
                  <c:v>35.6</c:v>
                </c:pt>
                <c:pt idx="140">
                  <c:v>37</c:v>
                </c:pt>
                <c:pt idx="141">
                  <c:v>32</c:v>
                </c:pt>
                <c:pt idx="142">
                  <c:v>27.4</c:v>
                </c:pt>
                <c:pt idx="143">
                  <c:v>29.2</c:v>
                </c:pt>
                <c:pt idx="144">
                  <c:v>31.8</c:v>
                </c:pt>
                <c:pt idx="145">
                  <c:v>32</c:v>
                </c:pt>
                <c:pt idx="146">
                  <c:v>33</c:v>
                </c:pt>
                <c:pt idx="147">
                  <c:v>34.799999999999997</c:v>
                </c:pt>
                <c:pt idx="148">
                  <c:v>33.4</c:v>
                </c:pt>
                <c:pt idx="149">
                  <c:v>32.200000000000003</c:v>
                </c:pt>
                <c:pt idx="150">
                  <c:v>27.4</c:v>
                </c:pt>
                <c:pt idx="151">
                  <c:v>26.6</c:v>
                </c:pt>
                <c:pt idx="152">
                  <c:v>28</c:v>
                </c:pt>
                <c:pt idx="153">
                  <c:v>30.4</c:v>
                </c:pt>
                <c:pt idx="154">
                  <c:v>30</c:v>
                </c:pt>
                <c:pt idx="155">
                  <c:v>30.6</c:v>
                </c:pt>
                <c:pt idx="156">
                  <c:v>31.8</c:v>
                </c:pt>
                <c:pt idx="157">
                  <c:v>30.6</c:v>
                </c:pt>
              </c:numCache>
            </c:numRef>
          </c:val>
          <c:smooth val="0"/>
        </c:ser>
        <c:ser>
          <c:idx val="1"/>
          <c:order val="1"/>
          <c:tx>
            <c:strRef>
              <c:f>'watermark corrected'!$BB$3</c:f>
              <c:strCache>
                <c:ptCount val="1"/>
                <c:pt idx="0">
                  <c:v>75% ETc</c:v>
                </c:pt>
              </c:strCache>
            </c:strRef>
          </c:tx>
          <c:marker>
            <c:symbol val="none"/>
          </c:marker>
          <c:cat>
            <c:numRef>
              <c:f>'watermark corrected'!$AZ$4:$AZ$161</c:f>
              <c:numCache>
                <c:formatCode>m/d/yy;@</c:formatCode>
                <c:ptCount val="158"/>
                <c:pt idx="0">
                  <c:v>39972.412499999999</c:v>
                </c:pt>
                <c:pt idx="1">
                  <c:v>39972.745833333327</c:v>
                </c:pt>
                <c:pt idx="2">
                  <c:v>39973.079166666663</c:v>
                </c:pt>
                <c:pt idx="3">
                  <c:v>39973.412499999999</c:v>
                </c:pt>
                <c:pt idx="4">
                  <c:v>39973.745833333327</c:v>
                </c:pt>
                <c:pt idx="5">
                  <c:v>39974.079166666663</c:v>
                </c:pt>
                <c:pt idx="6">
                  <c:v>39974.412499999999</c:v>
                </c:pt>
                <c:pt idx="7">
                  <c:v>39974.745833333327</c:v>
                </c:pt>
                <c:pt idx="8">
                  <c:v>39975.079166666663</c:v>
                </c:pt>
                <c:pt idx="9">
                  <c:v>39975.412499999999</c:v>
                </c:pt>
                <c:pt idx="10">
                  <c:v>39975.745833333327</c:v>
                </c:pt>
                <c:pt idx="11">
                  <c:v>39976.079166666663</c:v>
                </c:pt>
                <c:pt idx="12">
                  <c:v>39976.412499999999</c:v>
                </c:pt>
                <c:pt idx="13">
                  <c:v>39976.745833333327</c:v>
                </c:pt>
                <c:pt idx="14">
                  <c:v>39977.079166666663</c:v>
                </c:pt>
                <c:pt idx="15">
                  <c:v>39977.412499999999</c:v>
                </c:pt>
                <c:pt idx="16">
                  <c:v>39977.745833333327</c:v>
                </c:pt>
                <c:pt idx="17">
                  <c:v>39978.079166666663</c:v>
                </c:pt>
                <c:pt idx="18">
                  <c:v>39978.412499999999</c:v>
                </c:pt>
                <c:pt idx="19">
                  <c:v>39978.745833333327</c:v>
                </c:pt>
                <c:pt idx="20">
                  <c:v>39979.079166666663</c:v>
                </c:pt>
                <c:pt idx="21">
                  <c:v>39979.412499999999</c:v>
                </c:pt>
                <c:pt idx="22">
                  <c:v>39979.745833333327</c:v>
                </c:pt>
                <c:pt idx="23">
                  <c:v>39980.079166666663</c:v>
                </c:pt>
                <c:pt idx="24">
                  <c:v>39980.412499999999</c:v>
                </c:pt>
                <c:pt idx="25">
                  <c:v>39980.745833333327</c:v>
                </c:pt>
                <c:pt idx="26">
                  <c:v>39981.079166666663</c:v>
                </c:pt>
                <c:pt idx="27">
                  <c:v>39981.412499999999</c:v>
                </c:pt>
                <c:pt idx="28">
                  <c:v>39981.745833333327</c:v>
                </c:pt>
                <c:pt idx="29">
                  <c:v>39982.079166666663</c:v>
                </c:pt>
                <c:pt idx="30">
                  <c:v>39982.412499999999</c:v>
                </c:pt>
                <c:pt idx="31">
                  <c:v>39982.745833333327</c:v>
                </c:pt>
                <c:pt idx="32">
                  <c:v>39983.079166666663</c:v>
                </c:pt>
                <c:pt idx="33">
                  <c:v>39983.412499999999</c:v>
                </c:pt>
                <c:pt idx="34">
                  <c:v>39983.745833333327</c:v>
                </c:pt>
                <c:pt idx="35">
                  <c:v>39984.079166666663</c:v>
                </c:pt>
                <c:pt idx="36">
                  <c:v>39984.412499999999</c:v>
                </c:pt>
                <c:pt idx="37">
                  <c:v>39984.745833333327</c:v>
                </c:pt>
                <c:pt idx="38">
                  <c:v>39985.079166666663</c:v>
                </c:pt>
                <c:pt idx="39">
                  <c:v>39985.412499999999</c:v>
                </c:pt>
                <c:pt idx="40">
                  <c:v>39985.745833333327</c:v>
                </c:pt>
                <c:pt idx="41">
                  <c:v>39986.079166666663</c:v>
                </c:pt>
                <c:pt idx="42">
                  <c:v>39986.412499999999</c:v>
                </c:pt>
                <c:pt idx="43">
                  <c:v>39986.745833333327</c:v>
                </c:pt>
                <c:pt idx="44">
                  <c:v>39987.079166666663</c:v>
                </c:pt>
                <c:pt idx="45">
                  <c:v>39987.412499999999</c:v>
                </c:pt>
                <c:pt idx="46">
                  <c:v>39987.745833333327</c:v>
                </c:pt>
                <c:pt idx="47">
                  <c:v>39988.079166666663</c:v>
                </c:pt>
                <c:pt idx="48">
                  <c:v>39988.412499999999</c:v>
                </c:pt>
                <c:pt idx="49">
                  <c:v>39988.745833333327</c:v>
                </c:pt>
                <c:pt idx="50">
                  <c:v>39989.079166666663</c:v>
                </c:pt>
                <c:pt idx="51">
                  <c:v>39989.412499999999</c:v>
                </c:pt>
                <c:pt idx="52">
                  <c:v>39989.745833333327</c:v>
                </c:pt>
                <c:pt idx="53">
                  <c:v>39990.079166666663</c:v>
                </c:pt>
                <c:pt idx="54">
                  <c:v>39990.412499999999</c:v>
                </c:pt>
                <c:pt idx="55">
                  <c:v>39990.745833333327</c:v>
                </c:pt>
                <c:pt idx="56">
                  <c:v>39991.079166666663</c:v>
                </c:pt>
                <c:pt idx="57">
                  <c:v>39991.412499999999</c:v>
                </c:pt>
                <c:pt idx="58">
                  <c:v>39991.745833333327</c:v>
                </c:pt>
                <c:pt idx="59">
                  <c:v>39992.079166666663</c:v>
                </c:pt>
                <c:pt idx="60">
                  <c:v>39992.412499999999</c:v>
                </c:pt>
                <c:pt idx="61">
                  <c:v>39992.745833333327</c:v>
                </c:pt>
                <c:pt idx="62">
                  <c:v>39993.079166666663</c:v>
                </c:pt>
                <c:pt idx="63">
                  <c:v>39993.412499999999</c:v>
                </c:pt>
                <c:pt idx="64">
                  <c:v>39993.745833333327</c:v>
                </c:pt>
                <c:pt idx="65">
                  <c:v>39994.079166666663</c:v>
                </c:pt>
                <c:pt idx="66">
                  <c:v>39994.412499999999</c:v>
                </c:pt>
                <c:pt idx="67">
                  <c:v>39994.745833333327</c:v>
                </c:pt>
                <c:pt idx="68">
                  <c:v>39995.079166666663</c:v>
                </c:pt>
                <c:pt idx="69">
                  <c:v>39995.412499999999</c:v>
                </c:pt>
                <c:pt idx="70">
                  <c:v>39995.745833333327</c:v>
                </c:pt>
                <c:pt idx="71">
                  <c:v>39996.079166666663</c:v>
                </c:pt>
                <c:pt idx="72">
                  <c:v>39996.412499999999</c:v>
                </c:pt>
                <c:pt idx="73">
                  <c:v>39996.745833333327</c:v>
                </c:pt>
                <c:pt idx="74">
                  <c:v>39997.079166666663</c:v>
                </c:pt>
                <c:pt idx="75">
                  <c:v>39997.412499999999</c:v>
                </c:pt>
                <c:pt idx="76">
                  <c:v>39997.745833333327</c:v>
                </c:pt>
                <c:pt idx="77">
                  <c:v>39998.079166666663</c:v>
                </c:pt>
                <c:pt idx="78">
                  <c:v>39998.412499999999</c:v>
                </c:pt>
                <c:pt idx="79">
                  <c:v>39998.745833333327</c:v>
                </c:pt>
                <c:pt idx="80">
                  <c:v>39999.079166666663</c:v>
                </c:pt>
                <c:pt idx="81">
                  <c:v>39999.412499999999</c:v>
                </c:pt>
                <c:pt idx="82">
                  <c:v>39999.745833333327</c:v>
                </c:pt>
                <c:pt idx="83">
                  <c:v>40000.079166666663</c:v>
                </c:pt>
                <c:pt idx="84">
                  <c:v>40000.412499999999</c:v>
                </c:pt>
                <c:pt idx="85">
                  <c:v>40000.745833333327</c:v>
                </c:pt>
                <c:pt idx="86">
                  <c:v>40001.079166666663</c:v>
                </c:pt>
                <c:pt idx="87">
                  <c:v>40001.412499999999</c:v>
                </c:pt>
                <c:pt idx="88">
                  <c:v>40001.745833333327</c:v>
                </c:pt>
                <c:pt idx="89">
                  <c:v>40002.079166666663</c:v>
                </c:pt>
                <c:pt idx="90">
                  <c:v>40002.412499999999</c:v>
                </c:pt>
                <c:pt idx="91">
                  <c:v>40002.745833333327</c:v>
                </c:pt>
                <c:pt idx="92">
                  <c:v>40003.079166666663</c:v>
                </c:pt>
                <c:pt idx="93">
                  <c:v>40003.412499999999</c:v>
                </c:pt>
                <c:pt idx="94">
                  <c:v>40003.745833333327</c:v>
                </c:pt>
                <c:pt idx="95">
                  <c:v>40004.079166666663</c:v>
                </c:pt>
                <c:pt idx="96">
                  <c:v>40004.412499999999</c:v>
                </c:pt>
                <c:pt idx="97">
                  <c:v>40004.745833333327</c:v>
                </c:pt>
                <c:pt idx="98">
                  <c:v>40005.079166666663</c:v>
                </c:pt>
                <c:pt idx="99">
                  <c:v>40005.412499999999</c:v>
                </c:pt>
                <c:pt idx="100">
                  <c:v>40005.745833333327</c:v>
                </c:pt>
                <c:pt idx="101">
                  <c:v>40006.079166666663</c:v>
                </c:pt>
                <c:pt idx="102">
                  <c:v>40006.412499999999</c:v>
                </c:pt>
                <c:pt idx="103">
                  <c:v>40006.745833333327</c:v>
                </c:pt>
                <c:pt idx="104">
                  <c:v>40007.079166666663</c:v>
                </c:pt>
                <c:pt idx="105">
                  <c:v>40007.412499999999</c:v>
                </c:pt>
                <c:pt idx="106">
                  <c:v>40007.745833333327</c:v>
                </c:pt>
                <c:pt idx="107">
                  <c:v>40008.079166666663</c:v>
                </c:pt>
                <c:pt idx="108">
                  <c:v>40008.412499999999</c:v>
                </c:pt>
                <c:pt idx="109">
                  <c:v>40008.745833333327</c:v>
                </c:pt>
                <c:pt idx="110">
                  <c:v>40009.079166666663</c:v>
                </c:pt>
                <c:pt idx="111">
                  <c:v>40009.412499999999</c:v>
                </c:pt>
                <c:pt idx="112">
                  <c:v>40009.745833333327</c:v>
                </c:pt>
                <c:pt idx="113">
                  <c:v>40010.079166666663</c:v>
                </c:pt>
                <c:pt idx="114">
                  <c:v>40010.412499999999</c:v>
                </c:pt>
                <c:pt idx="115">
                  <c:v>40010.745833333327</c:v>
                </c:pt>
                <c:pt idx="116">
                  <c:v>40011.079166666663</c:v>
                </c:pt>
                <c:pt idx="117">
                  <c:v>40011.412499999999</c:v>
                </c:pt>
                <c:pt idx="118">
                  <c:v>40011.745833333327</c:v>
                </c:pt>
                <c:pt idx="119">
                  <c:v>40012.079166666663</c:v>
                </c:pt>
                <c:pt idx="120">
                  <c:v>40012.412499999999</c:v>
                </c:pt>
                <c:pt idx="121">
                  <c:v>40012.745833333327</c:v>
                </c:pt>
                <c:pt idx="122">
                  <c:v>40013.079166666663</c:v>
                </c:pt>
                <c:pt idx="123">
                  <c:v>40013.412499999999</c:v>
                </c:pt>
                <c:pt idx="124">
                  <c:v>40013.745833333327</c:v>
                </c:pt>
                <c:pt idx="125">
                  <c:v>40014.079166666663</c:v>
                </c:pt>
                <c:pt idx="126">
                  <c:v>40014.412499999999</c:v>
                </c:pt>
                <c:pt idx="127">
                  <c:v>40014.745833333327</c:v>
                </c:pt>
                <c:pt idx="128">
                  <c:v>40015.079166666663</c:v>
                </c:pt>
                <c:pt idx="129">
                  <c:v>40015.412499999999</c:v>
                </c:pt>
                <c:pt idx="130">
                  <c:v>40015.745833333327</c:v>
                </c:pt>
                <c:pt idx="131">
                  <c:v>40016.079166666663</c:v>
                </c:pt>
                <c:pt idx="132">
                  <c:v>40016.412499999999</c:v>
                </c:pt>
                <c:pt idx="133">
                  <c:v>40016.745833333327</c:v>
                </c:pt>
                <c:pt idx="134">
                  <c:v>40017.079166666663</c:v>
                </c:pt>
                <c:pt idx="135">
                  <c:v>40017.412499999999</c:v>
                </c:pt>
                <c:pt idx="136">
                  <c:v>40017.745833333327</c:v>
                </c:pt>
                <c:pt idx="137">
                  <c:v>40018.079166666663</c:v>
                </c:pt>
                <c:pt idx="138">
                  <c:v>40018.412499999999</c:v>
                </c:pt>
                <c:pt idx="139">
                  <c:v>40018.745833333327</c:v>
                </c:pt>
                <c:pt idx="140">
                  <c:v>40019.079166666663</c:v>
                </c:pt>
                <c:pt idx="141">
                  <c:v>40019.412499999999</c:v>
                </c:pt>
                <c:pt idx="142">
                  <c:v>40019.745833333327</c:v>
                </c:pt>
                <c:pt idx="143">
                  <c:v>40020.079166666663</c:v>
                </c:pt>
                <c:pt idx="144">
                  <c:v>40020.412499999999</c:v>
                </c:pt>
                <c:pt idx="145">
                  <c:v>40020.745833333327</c:v>
                </c:pt>
                <c:pt idx="146">
                  <c:v>40021.079166666663</c:v>
                </c:pt>
                <c:pt idx="147">
                  <c:v>40021.412499999999</c:v>
                </c:pt>
                <c:pt idx="148">
                  <c:v>40021.745833333327</c:v>
                </c:pt>
                <c:pt idx="149">
                  <c:v>40022.079166666663</c:v>
                </c:pt>
                <c:pt idx="150">
                  <c:v>40022.412499999999</c:v>
                </c:pt>
                <c:pt idx="151">
                  <c:v>40022.745833333327</c:v>
                </c:pt>
                <c:pt idx="152">
                  <c:v>40023.079166666663</c:v>
                </c:pt>
                <c:pt idx="153">
                  <c:v>40023.412499999999</c:v>
                </c:pt>
                <c:pt idx="154">
                  <c:v>40023.745833333327</c:v>
                </c:pt>
                <c:pt idx="155">
                  <c:v>40024.079166666663</c:v>
                </c:pt>
                <c:pt idx="156">
                  <c:v>40024.412499999999</c:v>
                </c:pt>
                <c:pt idx="157">
                  <c:v>40024.745833333327</c:v>
                </c:pt>
              </c:numCache>
            </c:numRef>
          </c:cat>
          <c:val>
            <c:numRef>
              <c:f>'watermark corrected'!$BB$4:$BB$161</c:f>
              <c:numCache>
                <c:formatCode>0</c:formatCode>
                <c:ptCount val="158"/>
                <c:pt idx="0">
                  <c:v>17.399999999999999</c:v>
                </c:pt>
                <c:pt idx="1">
                  <c:v>5</c:v>
                </c:pt>
                <c:pt idx="2">
                  <c:v>4.8</c:v>
                </c:pt>
                <c:pt idx="3">
                  <c:v>5.6</c:v>
                </c:pt>
                <c:pt idx="4">
                  <c:v>4</c:v>
                </c:pt>
                <c:pt idx="5">
                  <c:v>4</c:v>
                </c:pt>
                <c:pt idx="6">
                  <c:v>4.8</c:v>
                </c:pt>
                <c:pt idx="7">
                  <c:v>8.6</c:v>
                </c:pt>
                <c:pt idx="8">
                  <c:v>9.6</c:v>
                </c:pt>
                <c:pt idx="9">
                  <c:v>10.199999999999999</c:v>
                </c:pt>
                <c:pt idx="10">
                  <c:v>12</c:v>
                </c:pt>
                <c:pt idx="11">
                  <c:v>12.8</c:v>
                </c:pt>
                <c:pt idx="12">
                  <c:v>7.6</c:v>
                </c:pt>
                <c:pt idx="13">
                  <c:v>4.2</c:v>
                </c:pt>
                <c:pt idx="14">
                  <c:v>6.6</c:v>
                </c:pt>
                <c:pt idx="15">
                  <c:v>7.8</c:v>
                </c:pt>
                <c:pt idx="16">
                  <c:v>10.6</c:v>
                </c:pt>
                <c:pt idx="17">
                  <c:v>11.4</c:v>
                </c:pt>
                <c:pt idx="18">
                  <c:v>11.8</c:v>
                </c:pt>
                <c:pt idx="19">
                  <c:v>13.2</c:v>
                </c:pt>
                <c:pt idx="20">
                  <c:v>14</c:v>
                </c:pt>
                <c:pt idx="21">
                  <c:v>14.2</c:v>
                </c:pt>
                <c:pt idx="22">
                  <c:v>16</c:v>
                </c:pt>
                <c:pt idx="23">
                  <c:v>16.8</c:v>
                </c:pt>
                <c:pt idx="24">
                  <c:v>17.25</c:v>
                </c:pt>
                <c:pt idx="25">
                  <c:v>18.8</c:v>
                </c:pt>
                <c:pt idx="26">
                  <c:v>20.2</c:v>
                </c:pt>
                <c:pt idx="27">
                  <c:v>19.8</c:v>
                </c:pt>
                <c:pt idx="28">
                  <c:v>22</c:v>
                </c:pt>
                <c:pt idx="29">
                  <c:v>23.4</c:v>
                </c:pt>
                <c:pt idx="30">
                  <c:v>23.5</c:v>
                </c:pt>
                <c:pt idx="31">
                  <c:v>8.25</c:v>
                </c:pt>
                <c:pt idx="32">
                  <c:v>8.25</c:v>
                </c:pt>
                <c:pt idx="33">
                  <c:v>7.4</c:v>
                </c:pt>
                <c:pt idx="34">
                  <c:v>10.8</c:v>
                </c:pt>
                <c:pt idx="35">
                  <c:v>11</c:v>
                </c:pt>
                <c:pt idx="36">
                  <c:v>11.2</c:v>
                </c:pt>
                <c:pt idx="37">
                  <c:v>14.2</c:v>
                </c:pt>
                <c:pt idx="38">
                  <c:v>15.6</c:v>
                </c:pt>
                <c:pt idx="39">
                  <c:v>15.8</c:v>
                </c:pt>
                <c:pt idx="40">
                  <c:v>6.6</c:v>
                </c:pt>
                <c:pt idx="41">
                  <c:v>1.6</c:v>
                </c:pt>
                <c:pt idx="42">
                  <c:v>1.8</c:v>
                </c:pt>
                <c:pt idx="43">
                  <c:v>5.4</c:v>
                </c:pt>
                <c:pt idx="44">
                  <c:v>6.8</c:v>
                </c:pt>
                <c:pt idx="45">
                  <c:v>8.4</c:v>
                </c:pt>
                <c:pt idx="46">
                  <c:v>1.4</c:v>
                </c:pt>
                <c:pt idx="47">
                  <c:v>1.8</c:v>
                </c:pt>
                <c:pt idx="48">
                  <c:v>2.2000000000000002</c:v>
                </c:pt>
                <c:pt idx="49">
                  <c:v>6.6</c:v>
                </c:pt>
                <c:pt idx="50">
                  <c:v>8.1999999999999993</c:v>
                </c:pt>
                <c:pt idx="51">
                  <c:v>9</c:v>
                </c:pt>
                <c:pt idx="52">
                  <c:v>11.6</c:v>
                </c:pt>
                <c:pt idx="53">
                  <c:v>13</c:v>
                </c:pt>
                <c:pt idx="54">
                  <c:v>13.2</c:v>
                </c:pt>
                <c:pt idx="55">
                  <c:v>15.4</c:v>
                </c:pt>
                <c:pt idx="56">
                  <c:v>16.600000000000001</c:v>
                </c:pt>
                <c:pt idx="57">
                  <c:v>16.600000000000001</c:v>
                </c:pt>
                <c:pt idx="58">
                  <c:v>4</c:v>
                </c:pt>
                <c:pt idx="59">
                  <c:v>1.6</c:v>
                </c:pt>
                <c:pt idx="60">
                  <c:v>2.4</c:v>
                </c:pt>
                <c:pt idx="61">
                  <c:v>7.2</c:v>
                </c:pt>
                <c:pt idx="62">
                  <c:v>9.6</c:v>
                </c:pt>
                <c:pt idx="63">
                  <c:v>10.6</c:v>
                </c:pt>
                <c:pt idx="64">
                  <c:v>12.8</c:v>
                </c:pt>
                <c:pt idx="65">
                  <c:v>13.6</c:v>
                </c:pt>
                <c:pt idx="66">
                  <c:v>14</c:v>
                </c:pt>
                <c:pt idx="67">
                  <c:v>15.8</c:v>
                </c:pt>
                <c:pt idx="68">
                  <c:v>17</c:v>
                </c:pt>
                <c:pt idx="69">
                  <c:v>17.2</c:v>
                </c:pt>
                <c:pt idx="70">
                  <c:v>19.399999999999999</c:v>
                </c:pt>
                <c:pt idx="71">
                  <c:v>21</c:v>
                </c:pt>
                <c:pt idx="72">
                  <c:v>18.399999999999999</c:v>
                </c:pt>
                <c:pt idx="73">
                  <c:v>7.4</c:v>
                </c:pt>
                <c:pt idx="74">
                  <c:v>5.6</c:v>
                </c:pt>
                <c:pt idx="75">
                  <c:v>4.5999999999999996</c:v>
                </c:pt>
                <c:pt idx="76">
                  <c:v>8</c:v>
                </c:pt>
                <c:pt idx="77">
                  <c:v>9.4</c:v>
                </c:pt>
                <c:pt idx="78">
                  <c:v>10.8</c:v>
                </c:pt>
                <c:pt idx="79">
                  <c:v>12.4</c:v>
                </c:pt>
                <c:pt idx="80">
                  <c:v>13.2</c:v>
                </c:pt>
                <c:pt idx="81">
                  <c:v>13.6</c:v>
                </c:pt>
                <c:pt idx="82">
                  <c:v>14.4</c:v>
                </c:pt>
                <c:pt idx="83">
                  <c:v>15.6</c:v>
                </c:pt>
                <c:pt idx="84">
                  <c:v>5</c:v>
                </c:pt>
                <c:pt idx="85">
                  <c:v>2.4</c:v>
                </c:pt>
                <c:pt idx="86">
                  <c:v>4.5999999999999996</c:v>
                </c:pt>
                <c:pt idx="87">
                  <c:v>5.8</c:v>
                </c:pt>
                <c:pt idx="88">
                  <c:v>10.6</c:v>
                </c:pt>
                <c:pt idx="89">
                  <c:v>12</c:v>
                </c:pt>
                <c:pt idx="90">
                  <c:v>4.2</c:v>
                </c:pt>
                <c:pt idx="91">
                  <c:v>2.6</c:v>
                </c:pt>
                <c:pt idx="92">
                  <c:v>4.4000000000000004</c:v>
                </c:pt>
                <c:pt idx="93">
                  <c:v>6</c:v>
                </c:pt>
                <c:pt idx="94">
                  <c:v>9</c:v>
                </c:pt>
                <c:pt idx="95">
                  <c:v>10.6</c:v>
                </c:pt>
                <c:pt idx="96">
                  <c:v>11.2</c:v>
                </c:pt>
                <c:pt idx="97">
                  <c:v>13.4</c:v>
                </c:pt>
                <c:pt idx="98">
                  <c:v>14.4</c:v>
                </c:pt>
                <c:pt idx="99">
                  <c:v>14.4</c:v>
                </c:pt>
                <c:pt idx="100">
                  <c:v>16</c:v>
                </c:pt>
                <c:pt idx="101">
                  <c:v>17.2</c:v>
                </c:pt>
                <c:pt idx="102">
                  <c:v>17.399999999999999</c:v>
                </c:pt>
                <c:pt idx="103">
                  <c:v>18.600000000000001</c:v>
                </c:pt>
                <c:pt idx="104">
                  <c:v>20</c:v>
                </c:pt>
                <c:pt idx="105">
                  <c:v>20.2</c:v>
                </c:pt>
                <c:pt idx="106">
                  <c:v>22.4</c:v>
                </c:pt>
                <c:pt idx="107">
                  <c:v>23.8</c:v>
                </c:pt>
                <c:pt idx="108">
                  <c:v>15.8</c:v>
                </c:pt>
                <c:pt idx="109">
                  <c:v>2.6</c:v>
                </c:pt>
                <c:pt idx="110">
                  <c:v>4.8</c:v>
                </c:pt>
                <c:pt idx="111">
                  <c:v>7.6</c:v>
                </c:pt>
                <c:pt idx="112">
                  <c:v>12</c:v>
                </c:pt>
                <c:pt idx="113">
                  <c:v>13.2</c:v>
                </c:pt>
                <c:pt idx="114">
                  <c:v>6.6</c:v>
                </c:pt>
                <c:pt idx="115">
                  <c:v>2.8</c:v>
                </c:pt>
                <c:pt idx="116">
                  <c:v>5</c:v>
                </c:pt>
                <c:pt idx="117">
                  <c:v>7.2</c:v>
                </c:pt>
                <c:pt idx="118">
                  <c:v>11.4</c:v>
                </c:pt>
                <c:pt idx="119">
                  <c:v>12.4</c:v>
                </c:pt>
                <c:pt idx="120">
                  <c:v>13.4</c:v>
                </c:pt>
                <c:pt idx="121">
                  <c:v>15.2</c:v>
                </c:pt>
                <c:pt idx="122">
                  <c:v>16.2</c:v>
                </c:pt>
                <c:pt idx="123">
                  <c:v>16.8</c:v>
                </c:pt>
                <c:pt idx="124">
                  <c:v>18.399999999999999</c:v>
                </c:pt>
                <c:pt idx="125">
                  <c:v>19.8</c:v>
                </c:pt>
                <c:pt idx="126">
                  <c:v>20.399999999999999</c:v>
                </c:pt>
                <c:pt idx="127">
                  <c:v>22.6</c:v>
                </c:pt>
                <c:pt idx="128">
                  <c:v>24.4</c:v>
                </c:pt>
                <c:pt idx="129">
                  <c:v>10.6</c:v>
                </c:pt>
                <c:pt idx="130">
                  <c:v>7.2</c:v>
                </c:pt>
                <c:pt idx="131">
                  <c:v>9.6</c:v>
                </c:pt>
                <c:pt idx="132">
                  <c:v>11.6</c:v>
                </c:pt>
                <c:pt idx="133">
                  <c:v>14.4</c:v>
                </c:pt>
                <c:pt idx="134">
                  <c:v>15.6</c:v>
                </c:pt>
                <c:pt idx="135">
                  <c:v>16</c:v>
                </c:pt>
                <c:pt idx="136">
                  <c:v>17.600000000000001</c:v>
                </c:pt>
                <c:pt idx="137">
                  <c:v>18.600000000000001</c:v>
                </c:pt>
                <c:pt idx="138">
                  <c:v>19.399999999999999</c:v>
                </c:pt>
                <c:pt idx="139">
                  <c:v>20.8</c:v>
                </c:pt>
                <c:pt idx="140">
                  <c:v>22.2</c:v>
                </c:pt>
                <c:pt idx="141">
                  <c:v>19.600000000000001</c:v>
                </c:pt>
                <c:pt idx="142">
                  <c:v>14</c:v>
                </c:pt>
                <c:pt idx="143">
                  <c:v>14.6</c:v>
                </c:pt>
                <c:pt idx="144">
                  <c:v>15.8</c:v>
                </c:pt>
                <c:pt idx="145">
                  <c:v>17</c:v>
                </c:pt>
                <c:pt idx="146">
                  <c:v>17.8</c:v>
                </c:pt>
                <c:pt idx="147">
                  <c:v>18.2</c:v>
                </c:pt>
                <c:pt idx="148">
                  <c:v>19.2</c:v>
                </c:pt>
                <c:pt idx="149">
                  <c:v>17.600000000000001</c:v>
                </c:pt>
                <c:pt idx="150">
                  <c:v>14</c:v>
                </c:pt>
                <c:pt idx="151">
                  <c:v>14.4</c:v>
                </c:pt>
                <c:pt idx="152">
                  <c:v>15.2</c:v>
                </c:pt>
                <c:pt idx="153">
                  <c:v>16.399999999999999</c:v>
                </c:pt>
                <c:pt idx="154">
                  <c:v>17.8</c:v>
                </c:pt>
                <c:pt idx="155">
                  <c:v>18.399999999999999</c:v>
                </c:pt>
                <c:pt idx="156">
                  <c:v>18.8</c:v>
                </c:pt>
                <c:pt idx="157">
                  <c:v>19.399999999999999</c:v>
                </c:pt>
              </c:numCache>
            </c:numRef>
          </c:val>
          <c:smooth val="0"/>
        </c:ser>
        <c:ser>
          <c:idx val="2"/>
          <c:order val="2"/>
          <c:tx>
            <c:strRef>
              <c:f>'watermark corrected'!$BC$3</c:f>
              <c:strCache>
                <c:ptCount val="1"/>
                <c:pt idx="0">
                  <c:v>100%ETc</c:v>
                </c:pt>
              </c:strCache>
            </c:strRef>
          </c:tx>
          <c:marker>
            <c:symbol val="none"/>
          </c:marker>
          <c:cat>
            <c:numRef>
              <c:f>'watermark corrected'!$AZ$4:$AZ$161</c:f>
              <c:numCache>
                <c:formatCode>m/d/yy;@</c:formatCode>
                <c:ptCount val="158"/>
                <c:pt idx="0">
                  <c:v>39972.412499999999</c:v>
                </c:pt>
                <c:pt idx="1">
                  <c:v>39972.745833333327</c:v>
                </c:pt>
                <c:pt idx="2">
                  <c:v>39973.079166666663</c:v>
                </c:pt>
                <c:pt idx="3">
                  <c:v>39973.412499999999</c:v>
                </c:pt>
                <c:pt idx="4">
                  <c:v>39973.745833333327</c:v>
                </c:pt>
                <c:pt idx="5">
                  <c:v>39974.079166666663</c:v>
                </c:pt>
                <c:pt idx="6">
                  <c:v>39974.412499999999</c:v>
                </c:pt>
                <c:pt idx="7">
                  <c:v>39974.745833333327</c:v>
                </c:pt>
                <c:pt idx="8">
                  <c:v>39975.079166666663</c:v>
                </c:pt>
                <c:pt idx="9">
                  <c:v>39975.412499999999</c:v>
                </c:pt>
                <c:pt idx="10">
                  <c:v>39975.745833333327</c:v>
                </c:pt>
                <c:pt idx="11">
                  <c:v>39976.079166666663</c:v>
                </c:pt>
                <c:pt idx="12">
                  <c:v>39976.412499999999</c:v>
                </c:pt>
                <c:pt idx="13">
                  <c:v>39976.745833333327</c:v>
                </c:pt>
                <c:pt idx="14">
                  <c:v>39977.079166666663</c:v>
                </c:pt>
                <c:pt idx="15">
                  <c:v>39977.412499999999</c:v>
                </c:pt>
                <c:pt idx="16">
                  <c:v>39977.745833333327</c:v>
                </c:pt>
                <c:pt idx="17">
                  <c:v>39978.079166666663</c:v>
                </c:pt>
                <c:pt idx="18">
                  <c:v>39978.412499999999</c:v>
                </c:pt>
                <c:pt idx="19">
                  <c:v>39978.745833333327</c:v>
                </c:pt>
                <c:pt idx="20">
                  <c:v>39979.079166666663</c:v>
                </c:pt>
                <c:pt idx="21">
                  <c:v>39979.412499999999</c:v>
                </c:pt>
                <c:pt idx="22">
                  <c:v>39979.745833333327</c:v>
                </c:pt>
                <c:pt idx="23">
                  <c:v>39980.079166666663</c:v>
                </c:pt>
                <c:pt idx="24">
                  <c:v>39980.412499999999</c:v>
                </c:pt>
                <c:pt idx="25">
                  <c:v>39980.745833333327</c:v>
                </c:pt>
                <c:pt idx="26">
                  <c:v>39981.079166666663</c:v>
                </c:pt>
                <c:pt idx="27">
                  <c:v>39981.412499999999</c:v>
                </c:pt>
                <c:pt idx="28">
                  <c:v>39981.745833333327</c:v>
                </c:pt>
                <c:pt idx="29">
                  <c:v>39982.079166666663</c:v>
                </c:pt>
                <c:pt idx="30">
                  <c:v>39982.412499999999</c:v>
                </c:pt>
                <c:pt idx="31">
                  <c:v>39982.745833333327</c:v>
                </c:pt>
                <c:pt idx="32">
                  <c:v>39983.079166666663</c:v>
                </c:pt>
                <c:pt idx="33">
                  <c:v>39983.412499999999</c:v>
                </c:pt>
                <c:pt idx="34">
                  <c:v>39983.745833333327</c:v>
                </c:pt>
                <c:pt idx="35">
                  <c:v>39984.079166666663</c:v>
                </c:pt>
                <c:pt idx="36">
                  <c:v>39984.412499999999</c:v>
                </c:pt>
                <c:pt idx="37">
                  <c:v>39984.745833333327</c:v>
                </c:pt>
                <c:pt idx="38">
                  <c:v>39985.079166666663</c:v>
                </c:pt>
                <c:pt idx="39">
                  <c:v>39985.412499999999</c:v>
                </c:pt>
                <c:pt idx="40">
                  <c:v>39985.745833333327</c:v>
                </c:pt>
                <c:pt idx="41">
                  <c:v>39986.079166666663</c:v>
                </c:pt>
                <c:pt idx="42">
                  <c:v>39986.412499999999</c:v>
                </c:pt>
                <c:pt idx="43">
                  <c:v>39986.745833333327</c:v>
                </c:pt>
                <c:pt idx="44">
                  <c:v>39987.079166666663</c:v>
                </c:pt>
                <c:pt idx="45">
                  <c:v>39987.412499999999</c:v>
                </c:pt>
                <c:pt idx="46">
                  <c:v>39987.745833333327</c:v>
                </c:pt>
                <c:pt idx="47">
                  <c:v>39988.079166666663</c:v>
                </c:pt>
                <c:pt idx="48">
                  <c:v>39988.412499999999</c:v>
                </c:pt>
                <c:pt idx="49">
                  <c:v>39988.745833333327</c:v>
                </c:pt>
                <c:pt idx="50">
                  <c:v>39989.079166666663</c:v>
                </c:pt>
                <c:pt idx="51">
                  <c:v>39989.412499999999</c:v>
                </c:pt>
                <c:pt idx="52">
                  <c:v>39989.745833333327</c:v>
                </c:pt>
                <c:pt idx="53">
                  <c:v>39990.079166666663</c:v>
                </c:pt>
                <c:pt idx="54">
                  <c:v>39990.412499999999</c:v>
                </c:pt>
                <c:pt idx="55">
                  <c:v>39990.745833333327</c:v>
                </c:pt>
                <c:pt idx="56">
                  <c:v>39991.079166666663</c:v>
                </c:pt>
                <c:pt idx="57">
                  <c:v>39991.412499999999</c:v>
                </c:pt>
                <c:pt idx="58">
                  <c:v>39991.745833333327</c:v>
                </c:pt>
                <c:pt idx="59">
                  <c:v>39992.079166666663</c:v>
                </c:pt>
                <c:pt idx="60">
                  <c:v>39992.412499999999</c:v>
                </c:pt>
                <c:pt idx="61">
                  <c:v>39992.745833333327</c:v>
                </c:pt>
                <c:pt idx="62">
                  <c:v>39993.079166666663</c:v>
                </c:pt>
                <c:pt idx="63">
                  <c:v>39993.412499999999</c:v>
                </c:pt>
                <c:pt idx="64">
                  <c:v>39993.745833333327</c:v>
                </c:pt>
                <c:pt idx="65">
                  <c:v>39994.079166666663</c:v>
                </c:pt>
                <c:pt idx="66">
                  <c:v>39994.412499999999</c:v>
                </c:pt>
                <c:pt idx="67">
                  <c:v>39994.745833333327</c:v>
                </c:pt>
                <c:pt idx="68">
                  <c:v>39995.079166666663</c:v>
                </c:pt>
                <c:pt idx="69">
                  <c:v>39995.412499999999</c:v>
                </c:pt>
                <c:pt idx="70">
                  <c:v>39995.745833333327</c:v>
                </c:pt>
                <c:pt idx="71">
                  <c:v>39996.079166666663</c:v>
                </c:pt>
                <c:pt idx="72">
                  <c:v>39996.412499999999</c:v>
                </c:pt>
                <c:pt idx="73">
                  <c:v>39996.745833333327</c:v>
                </c:pt>
                <c:pt idx="74">
                  <c:v>39997.079166666663</c:v>
                </c:pt>
                <c:pt idx="75">
                  <c:v>39997.412499999999</c:v>
                </c:pt>
                <c:pt idx="76">
                  <c:v>39997.745833333327</c:v>
                </c:pt>
                <c:pt idx="77">
                  <c:v>39998.079166666663</c:v>
                </c:pt>
                <c:pt idx="78">
                  <c:v>39998.412499999999</c:v>
                </c:pt>
                <c:pt idx="79">
                  <c:v>39998.745833333327</c:v>
                </c:pt>
                <c:pt idx="80">
                  <c:v>39999.079166666663</c:v>
                </c:pt>
                <c:pt idx="81">
                  <c:v>39999.412499999999</c:v>
                </c:pt>
                <c:pt idx="82">
                  <c:v>39999.745833333327</c:v>
                </c:pt>
                <c:pt idx="83">
                  <c:v>40000.079166666663</c:v>
                </c:pt>
                <c:pt idx="84">
                  <c:v>40000.412499999999</c:v>
                </c:pt>
                <c:pt idx="85">
                  <c:v>40000.745833333327</c:v>
                </c:pt>
                <c:pt idx="86">
                  <c:v>40001.079166666663</c:v>
                </c:pt>
                <c:pt idx="87">
                  <c:v>40001.412499999999</c:v>
                </c:pt>
                <c:pt idx="88">
                  <c:v>40001.745833333327</c:v>
                </c:pt>
                <c:pt idx="89">
                  <c:v>40002.079166666663</c:v>
                </c:pt>
                <c:pt idx="90">
                  <c:v>40002.412499999999</c:v>
                </c:pt>
                <c:pt idx="91">
                  <c:v>40002.745833333327</c:v>
                </c:pt>
                <c:pt idx="92">
                  <c:v>40003.079166666663</c:v>
                </c:pt>
                <c:pt idx="93">
                  <c:v>40003.412499999999</c:v>
                </c:pt>
                <c:pt idx="94">
                  <c:v>40003.745833333327</c:v>
                </c:pt>
                <c:pt idx="95">
                  <c:v>40004.079166666663</c:v>
                </c:pt>
                <c:pt idx="96">
                  <c:v>40004.412499999999</c:v>
                </c:pt>
                <c:pt idx="97">
                  <c:v>40004.745833333327</c:v>
                </c:pt>
                <c:pt idx="98">
                  <c:v>40005.079166666663</c:v>
                </c:pt>
                <c:pt idx="99">
                  <c:v>40005.412499999999</c:v>
                </c:pt>
                <c:pt idx="100">
                  <c:v>40005.745833333327</c:v>
                </c:pt>
                <c:pt idx="101">
                  <c:v>40006.079166666663</c:v>
                </c:pt>
                <c:pt idx="102">
                  <c:v>40006.412499999999</c:v>
                </c:pt>
                <c:pt idx="103">
                  <c:v>40006.745833333327</c:v>
                </c:pt>
                <c:pt idx="104">
                  <c:v>40007.079166666663</c:v>
                </c:pt>
                <c:pt idx="105">
                  <c:v>40007.412499999999</c:v>
                </c:pt>
                <c:pt idx="106">
                  <c:v>40007.745833333327</c:v>
                </c:pt>
                <c:pt idx="107">
                  <c:v>40008.079166666663</c:v>
                </c:pt>
                <c:pt idx="108">
                  <c:v>40008.412499999999</c:v>
                </c:pt>
                <c:pt idx="109">
                  <c:v>40008.745833333327</c:v>
                </c:pt>
                <c:pt idx="110">
                  <c:v>40009.079166666663</c:v>
                </c:pt>
                <c:pt idx="111">
                  <c:v>40009.412499999999</c:v>
                </c:pt>
                <c:pt idx="112">
                  <c:v>40009.745833333327</c:v>
                </c:pt>
                <c:pt idx="113">
                  <c:v>40010.079166666663</c:v>
                </c:pt>
                <c:pt idx="114">
                  <c:v>40010.412499999999</c:v>
                </c:pt>
                <c:pt idx="115">
                  <c:v>40010.745833333327</c:v>
                </c:pt>
                <c:pt idx="116">
                  <c:v>40011.079166666663</c:v>
                </c:pt>
                <c:pt idx="117">
                  <c:v>40011.412499999999</c:v>
                </c:pt>
                <c:pt idx="118">
                  <c:v>40011.745833333327</c:v>
                </c:pt>
                <c:pt idx="119">
                  <c:v>40012.079166666663</c:v>
                </c:pt>
                <c:pt idx="120">
                  <c:v>40012.412499999999</c:v>
                </c:pt>
                <c:pt idx="121">
                  <c:v>40012.745833333327</c:v>
                </c:pt>
                <c:pt idx="122">
                  <c:v>40013.079166666663</c:v>
                </c:pt>
                <c:pt idx="123">
                  <c:v>40013.412499999999</c:v>
                </c:pt>
                <c:pt idx="124">
                  <c:v>40013.745833333327</c:v>
                </c:pt>
                <c:pt idx="125">
                  <c:v>40014.079166666663</c:v>
                </c:pt>
                <c:pt idx="126">
                  <c:v>40014.412499999999</c:v>
                </c:pt>
                <c:pt idx="127">
                  <c:v>40014.745833333327</c:v>
                </c:pt>
                <c:pt idx="128">
                  <c:v>40015.079166666663</c:v>
                </c:pt>
                <c:pt idx="129">
                  <c:v>40015.412499999999</c:v>
                </c:pt>
                <c:pt idx="130">
                  <c:v>40015.745833333327</c:v>
                </c:pt>
                <c:pt idx="131">
                  <c:v>40016.079166666663</c:v>
                </c:pt>
                <c:pt idx="132">
                  <c:v>40016.412499999999</c:v>
                </c:pt>
                <c:pt idx="133">
                  <c:v>40016.745833333327</c:v>
                </c:pt>
                <c:pt idx="134">
                  <c:v>40017.079166666663</c:v>
                </c:pt>
                <c:pt idx="135">
                  <c:v>40017.412499999999</c:v>
                </c:pt>
                <c:pt idx="136">
                  <c:v>40017.745833333327</c:v>
                </c:pt>
                <c:pt idx="137">
                  <c:v>40018.079166666663</c:v>
                </c:pt>
                <c:pt idx="138">
                  <c:v>40018.412499999999</c:v>
                </c:pt>
                <c:pt idx="139">
                  <c:v>40018.745833333327</c:v>
                </c:pt>
                <c:pt idx="140">
                  <c:v>40019.079166666663</c:v>
                </c:pt>
                <c:pt idx="141">
                  <c:v>40019.412499999999</c:v>
                </c:pt>
                <c:pt idx="142">
                  <c:v>40019.745833333327</c:v>
                </c:pt>
                <c:pt idx="143">
                  <c:v>40020.079166666663</c:v>
                </c:pt>
                <c:pt idx="144">
                  <c:v>40020.412499999999</c:v>
                </c:pt>
                <c:pt idx="145">
                  <c:v>40020.745833333327</c:v>
                </c:pt>
                <c:pt idx="146">
                  <c:v>40021.079166666663</c:v>
                </c:pt>
                <c:pt idx="147">
                  <c:v>40021.412499999999</c:v>
                </c:pt>
                <c:pt idx="148">
                  <c:v>40021.745833333327</c:v>
                </c:pt>
                <c:pt idx="149">
                  <c:v>40022.079166666663</c:v>
                </c:pt>
                <c:pt idx="150">
                  <c:v>40022.412499999999</c:v>
                </c:pt>
                <c:pt idx="151">
                  <c:v>40022.745833333327</c:v>
                </c:pt>
                <c:pt idx="152">
                  <c:v>40023.079166666663</c:v>
                </c:pt>
                <c:pt idx="153">
                  <c:v>40023.412499999999</c:v>
                </c:pt>
                <c:pt idx="154">
                  <c:v>40023.745833333327</c:v>
                </c:pt>
                <c:pt idx="155">
                  <c:v>40024.079166666663</c:v>
                </c:pt>
                <c:pt idx="156">
                  <c:v>40024.412499999999</c:v>
                </c:pt>
                <c:pt idx="157">
                  <c:v>40024.745833333327</c:v>
                </c:pt>
              </c:numCache>
            </c:numRef>
          </c:cat>
          <c:val>
            <c:numRef>
              <c:f>'watermark corrected'!$BC$4:$BC$161</c:f>
              <c:numCache>
                <c:formatCode>0</c:formatCode>
                <c:ptCount val="158"/>
                <c:pt idx="0">
                  <c:v>15</c:v>
                </c:pt>
                <c:pt idx="1">
                  <c:v>11</c:v>
                </c:pt>
                <c:pt idx="2">
                  <c:v>7</c:v>
                </c:pt>
                <c:pt idx="3">
                  <c:v>8</c:v>
                </c:pt>
                <c:pt idx="4">
                  <c:v>6</c:v>
                </c:pt>
                <c:pt idx="5">
                  <c:v>4</c:v>
                </c:pt>
                <c:pt idx="6">
                  <c:v>5</c:v>
                </c:pt>
                <c:pt idx="7">
                  <c:v>6.5</c:v>
                </c:pt>
                <c:pt idx="8">
                  <c:v>7.75</c:v>
                </c:pt>
                <c:pt idx="9">
                  <c:v>9.25</c:v>
                </c:pt>
                <c:pt idx="10">
                  <c:v>10</c:v>
                </c:pt>
                <c:pt idx="11">
                  <c:v>11</c:v>
                </c:pt>
                <c:pt idx="12">
                  <c:v>8.75</c:v>
                </c:pt>
                <c:pt idx="13">
                  <c:v>4.75</c:v>
                </c:pt>
                <c:pt idx="14">
                  <c:v>5</c:v>
                </c:pt>
                <c:pt idx="15">
                  <c:v>7.5</c:v>
                </c:pt>
                <c:pt idx="16">
                  <c:v>9</c:v>
                </c:pt>
                <c:pt idx="17">
                  <c:v>9.5</c:v>
                </c:pt>
                <c:pt idx="18">
                  <c:v>10.75</c:v>
                </c:pt>
                <c:pt idx="19">
                  <c:v>11</c:v>
                </c:pt>
                <c:pt idx="20">
                  <c:v>11.25</c:v>
                </c:pt>
                <c:pt idx="21">
                  <c:v>12.25</c:v>
                </c:pt>
                <c:pt idx="22">
                  <c:v>12.5</c:v>
                </c:pt>
                <c:pt idx="23">
                  <c:v>13</c:v>
                </c:pt>
                <c:pt idx="24">
                  <c:v>13.66666666666667</c:v>
                </c:pt>
                <c:pt idx="25">
                  <c:v>13.33333333333333</c:v>
                </c:pt>
                <c:pt idx="26">
                  <c:v>14.33333333333333</c:v>
                </c:pt>
                <c:pt idx="27">
                  <c:v>15</c:v>
                </c:pt>
                <c:pt idx="28">
                  <c:v>14.66666666666667</c:v>
                </c:pt>
                <c:pt idx="29">
                  <c:v>15.66666666666667</c:v>
                </c:pt>
                <c:pt idx="30">
                  <c:v>15.5</c:v>
                </c:pt>
                <c:pt idx="31">
                  <c:v>15.5</c:v>
                </c:pt>
                <c:pt idx="32">
                  <c:v>15</c:v>
                </c:pt>
                <c:pt idx="33">
                  <c:v>9.6666666666666679</c:v>
                </c:pt>
                <c:pt idx="34">
                  <c:v>9.3333333333333321</c:v>
                </c:pt>
                <c:pt idx="35">
                  <c:v>11.66666666666667</c:v>
                </c:pt>
                <c:pt idx="36">
                  <c:v>12.66666666666667</c:v>
                </c:pt>
                <c:pt idx="37">
                  <c:v>13.33333333333333</c:v>
                </c:pt>
                <c:pt idx="38">
                  <c:v>14</c:v>
                </c:pt>
                <c:pt idx="39">
                  <c:v>14.33333333333333</c:v>
                </c:pt>
                <c:pt idx="40">
                  <c:v>15</c:v>
                </c:pt>
                <c:pt idx="41">
                  <c:v>10.33333333333333</c:v>
                </c:pt>
                <c:pt idx="42">
                  <c:v>9.3333333333333321</c:v>
                </c:pt>
                <c:pt idx="43">
                  <c:v>9.6666666666666679</c:v>
                </c:pt>
                <c:pt idx="44">
                  <c:v>10.33333333333333</c:v>
                </c:pt>
                <c:pt idx="45">
                  <c:v>11</c:v>
                </c:pt>
                <c:pt idx="46">
                  <c:v>7.666666666666667</c:v>
                </c:pt>
                <c:pt idx="47">
                  <c:v>4.3333333333333321</c:v>
                </c:pt>
                <c:pt idx="48">
                  <c:v>4.666666666666667</c:v>
                </c:pt>
                <c:pt idx="49">
                  <c:v>6.666666666666667</c:v>
                </c:pt>
                <c:pt idx="50">
                  <c:v>7.666666666666667</c:v>
                </c:pt>
                <c:pt idx="51">
                  <c:v>8.6666666666666679</c:v>
                </c:pt>
                <c:pt idx="52">
                  <c:v>9.6666666666666679</c:v>
                </c:pt>
                <c:pt idx="53">
                  <c:v>10.66666666666667</c:v>
                </c:pt>
                <c:pt idx="54">
                  <c:v>11</c:v>
                </c:pt>
                <c:pt idx="55">
                  <c:v>12</c:v>
                </c:pt>
                <c:pt idx="56">
                  <c:v>13</c:v>
                </c:pt>
                <c:pt idx="57">
                  <c:v>13.33333333333333</c:v>
                </c:pt>
                <c:pt idx="58">
                  <c:v>12.66666666666667</c:v>
                </c:pt>
                <c:pt idx="59">
                  <c:v>8.6666666666666679</c:v>
                </c:pt>
                <c:pt idx="60">
                  <c:v>8</c:v>
                </c:pt>
                <c:pt idx="61">
                  <c:v>10.33333333333333</c:v>
                </c:pt>
                <c:pt idx="62">
                  <c:v>11</c:v>
                </c:pt>
                <c:pt idx="63">
                  <c:v>11</c:v>
                </c:pt>
                <c:pt idx="64">
                  <c:v>12</c:v>
                </c:pt>
                <c:pt idx="65">
                  <c:v>12.33333333333333</c:v>
                </c:pt>
                <c:pt idx="66">
                  <c:v>13</c:v>
                </c:pt>
                <c:pt idx="67">
                  <c:v>14</c:v>
                </c:pt>
                <c:pt idx="68">
                  <c:v>14.66666666666667</c:v>
                </c:pt>
                <c:pt idx="69">
                  <c:v>15</c:v>
                </c:pt>
                <c:pt idx="70">
                  <c:v>15.66666666666667</c:v>
                </c:pt>
                <c:pt idx="71">
                  <c:v>16.666666666666671</c:v>
                </c:pt>
                <c:pt idx="72">
                  <c:v>17.666666666666671</c:v>
                </c:pt>
                <c:pt idx="73">
                  <c:v>18</c:v>
                </c:pt>
                <c:pt idx="74">
                  <c:v>11.66666666666667</c:v>
                </c:pt>
                <c:pt idx="75">
                  <c:v>12</c:v>
                </c:pt>
                <c:pt idx="76">
                  <c:v>14</c:v>
                </c:pt>
                <c:pt idx="77">
                  <c:v>14.33333333333333</c:v>
                </c:pt>
                <c:pt idx="78">
                  <c:v>13.66666666666667</c:v>
                </c:pt>
                <c:pt idx="79">
                  <c:v>14.33333333333333</c:v>
                </c:pt>
                <c:pt idx="80">
                  <c:v>15</c:v>
                </c:pt>
                <c:pt idx="81">
                  <c:v>15</c:v>
                </c:pt>
                <c:pt idx="82">
                  <c:v>15.66666666666667</c:v>
                </c:pt>
                <c:pt idx="83">
                  <c:v>16.333333333333321</c:v>
                </c:pt>
                <c:pt idx="84">
                  <c:v>16.666666666666671</c:v>
                </c:pt>
                <c:pt idx="85">
                  <c:v>11.33333333333333</c:v>
                </c:pt>
                <c:pt idx="86">
                  <c:v>11</c:v>
                </c:pt>
                <c:pt idx="87">
                  <c:v>11.33333333333333</c:v>
                </c:pt>
                <c:pt idx="88">
                  <c:v>13.33333333333333</c:v>
                </c:pt>
                <c:pt idx="89">
                  <c:v>14</c:v>
                </c:pt>
                <c:pt idx="90">
                  <c:v>11.66666666666667</c:v>
                </c:pt>
                <c:pt idx="91">
                  <c:v>9.6666666666666679</c:v>
                </c:pt>
                <c:pt idx="92">
                  <c:v>9</c:v>
                </c:pt>
                <c:pt idx="93">
                  <c:v>9</c:v>
                </c:pt>
                <c:pt idx="94">
                  <c:v>10.66666666666667</c:v>
                </c:pt>
                <c:pt idx="95">
                  <c:v>11.33333333333333</c:v>
                </c:pt>
                <c:pt idx="96">
                  <c:v>11</c:v>
                </c:pt>
                <c:pt idx="97">
                  <c:v>12</c:v>
                </c:pt>
                <c:pt idx="98">
                  <c:v>12.66666666666667</c:v>
                </c:pt>
                <c:pt idx="99">
                  <c:v>12.66666666666667</c:v>
                </c:pt>
                <c:pt idx="100">
                  <c:v>13</c:v>
                </c:pt>
                <c:pt idx="101">
                  <c:v>14</c:v>
                </c:pt>
                <c:pt idx="102">
                  <c:v>14.33333333333333</c:v>
                </c:pt>
                <c:pt idx="103">
                  <c:v>15</c:v>
                </c:pt>
                <c:pt idx="104">
                  <c:v>16</c:v>
                </c:pt>
                <c:pt idx="105">
                  <c:v>16.333333333333321</c:v>
                </c:pt>
                <c:pt idx="106">
                  <c:v>17.333333333333321</c:v>
                </c:pt>
                <c:pt idx="107">
                  <c:v>18.666666666666671</c:v>
                </c:pt>
                <c:pt idx="108">
                  <c:v>19</c:v>
                </c:pt>
                <c:pt idx="109">
                  <c:v>11.66666666666667</c:v>
                </c:pt>
                <c:pt idx="110">
                  <c:v>11.66666666666667</c:v>
                </c:pt>
                <c:pt idx="111">
                  <c:v>12</c:v>
                </c:pt>
                <c:pt idx="112">
                  <c:v>15.33333333333333</c:v>
                </c:pt>
                <c:pt idx="113">
                  <c:v>15.33333333333333</c:v>
                </c:pt>
                <c:pt idx="114">
                  <c:v>15.66666666666667</c:v>
                </c:pt>
                <c:pt idx="115">
                  <c:v>11.66666666666667</c:v>
                </c:pt>
                <c:pt idx="116">
                  <c:v>11.33333333333333</c:v>
                </c:pt>
                <c:pt idx="117">
                  <c:v>11.33333333333333</c:v>
                </c:pt>
                <c:pt idx="118">
                  <c:v>13.66666666666667</c:v>
                </c:pt>
                <c:pt idx="119">
                  <c:v>14</c:v>
                </c:pt>
                <c:pt idx="120">
                  <c:v>14</c:v>
                </c:pt>
                <c:pt idx="121">
                  <c:v>15</c:v>
                </c:pt>
                <c:pt idx="122">
                  <c:v>15.33333333333333</c:v>
                </c:pt>
                <c:pt idx="123">
                  <c:v>15</c:v>
                </c:pt>
                <c:pt idx="124">
                  <c:v>15.66666666666667</c:v>
                </c:pt>
                <c:pt idx="125">
                  <c:v>16.333333333333321</c:v>
                </c:pt>
                <c:pt idx="126">
                  <c:v>16.666666666666671</c:v>
                </c:pt>
                <c:pt idx="127">
                  <c:v>17.666666666666671</c:v>
                </c:pt>
                <c:pt idx="128">
                  <c:v>18.666666666666671</c:v>
                </c:pt>
                <c:pt idx="129">
                  <c:v>19.333333333333321</c:v>
                </c:pt>
                <c:pt idx="130">
                  <c:v>13</c:v>
                </c:pt>
                <c:pt idx="131">
                  <c:v>13.33333333333333</c:v>
                </c:pt>
                <c:pt idx="132">
                  <c:v>14</c:v>
                </c:pt>
                <c:pt idx="133">
                  <c:v>16</c:v>
                </c:pt>
                <c:pt idx="134">
                  <c:v>16.333333333333321</c:v>
                </c:pt>
                <c:pt idx="135">
                  <c:v>16.333333333333321</c:v>
                </c:pt>
                <c:pt idx="136">
                  <c:v>17</c:v>
                </c:pt>
                <c:pt idx="137">
                  <c:v>17.333333333333321</c:v>
                </c:pt>
                <c:pt idx="138">
                  <c:v>17.666666666666671</c:v>
                </c:pt>
                <c:pt idx="139">
                  <c:v>18</c:v>
                </c:pt>
                <c:pt idx="140">
                  <c:v>18.333333333333321</c:v>
                </c:pt>
                <c:pt idx="141">
                  <c:v>19</c:v>
                </c:pt>
                <c:pt idx="142">
                  <c:v>19</c:v>
                </c:pt>
                <c:pt idx="143">
                  <c:v>18.333333333333321</c:v>
                </c:pt>
                <c:pt idx="144">
                  <c:v>18</c:v>
                </c:pt>
                <c:pt idx="145">
                  <c:v>18.333333333333321</c:v>
                </c:pt>
                <c:pt idx="146">
                  <c:v>18.666666666666671</c:v>
                </c:pt>
                <c:pt idx="147">
                  <c:v>18.666666666666671</c:v>
                </c:pt>
                <c:pt idx="148">
                  <c:v>18.666666666666671</c:v>
                </c:pt>
                <c:pt idx="149">
                  <c:v>19.666666666666671</c:v>
                </c:pt>
                <c:pt idx="150">
                  <c:v>19.666666666666671</c:v>
                </c:pt>
                <c:pt idx="151">
                  <c:v>19.666666666666671</c:v>
                </c:pt>
                <c:pt idx="152">
                  <c:v>19</c:v>
                </c:pt>
                <c:pt idx="153">
                  <c:v>19</c:v>
                </c:pt>
                <c:pt idx="154">
                  <c:v>18.666666666666671</c:v>
                </c:pt>
                <c:pt idx="155">
                  <c:v>19</c:v>
                </c:pt>
                <c:pt idx="156">
                  <c:v>19.333333333333321</c:v>
                </c:pt>
                <c:pt idx="157">
                  <c:v>19</c:v>
                </c:pt>
              </c:numCache>
            </c:numRef>
          </c:val>
          <c:smooth val="0"/>
        </c:ser>
        <c:ser>
          <c:idx val="3"/>
          <c:order val="3"/>
          <c:tx>
            <c:strRef>
              <c:f>'watermark corrected'!$BD$3</c:f>
              <c:strCache>
                <c:ptCount val="1"/>
                <c:pt idx="0">
                  <c:v>125% ETc</c:v>
                </c:pt>
              </c:strCache>
            </c:strRef>
          </c:tx>
          <c:marker>
            <c:symbol val="none"/>
          </c:marker>
          <c:cat>
            <c:numRef>
              <c:f>'watermark corrected'!$AZ$4:$AZ$161</c:f>
              <c:numCache>
                <c:formatCode>m/d/yy;@</c:formatCode>
                <c:ptCount val="158"/>
                <c:pt idx="0">
                  <c:v>39972.412499999999</c:v>
                </c:pt>
                <c:pt idx="1">
                  <c:v>39972.745833333327</c:v>
                </c:pt>
                <c:pt idx="2">
                  <c:v>39973.079166666663</c:v>
                </c:pt>
                <c:pt idx="3">
                  <c:v>39973.412499999999</c:v>
                </c:pt>
                <c:pt idx="4">
                  <c:v>39973.745833333327</c:v>
                </c:pt>
                <c:pt idx="5">
                  <c:v>39974.079166666663</c:v>
                </c:pt>
                <c:pt idx="6">
                  <c:v>39974.412499999999</c:v>
                </c:pt>
                <c:pt idx="7">
                  <c:v>39974.745833333327</c:v>
                </c:pt>
                <c:pt idx="8">
                  <c:v>39975.079166666663</c:v>
                </c:pt>
                <c:pt idx="9">
                  <c:v>39975.412499999999</c:v>
                </c:pt>
                <c:pt idx="10">
                  <c:v>39975.745833333327</c:v>
                </c:pt>
                <c:pt idx="11">
                  <c:v>39976.079166666663</c:v>
                </c:pt>
                <c:pt idx="12">
                  <c:v>39976.412499999999</c:v>
                </c:pt>
                <c:pt idx="13">
                  <c:v>39976.745833333327</c:v>
                </c:pt>
                <c:pt idx="14">
                  <c:v>39977.079166666663</c:v>
                </c:pt>
                <c:pt idx="15">
                  <c:v>39977.412499999999</c:v>
                </c:pt>
                <c:pt idx="16">
                  <c:v>39977.745833333327</c:v>
                </c:pt>
                <c:pt idx="17">
                  <c:v>39978.079166666663</c:v>
                </c:pt>
                <c:pt idx="18">
                  <c:v>39978.412499999999</c:v>
                </c:pt>
                <c:pt idx="19">
                  <c:v>39978.745833333327</c:v>
                </c:pt>
                <c:pt idx="20">
                  <c:v>39979.079166666663</c:v>
                </c:pt>
                <c:pt idx="21">
                  <c:v>39979.412499999999</c:v>
                </c:pt>
                <c:pt idx="22">
                  <c:v>39979.745833333327</c:v>
                </c:pt>
                <c:pt idx="23">
                  <c:v>39980.079166666663</c:v>
                </c:pt>
                <c:pt idx="24">
                  <c:v>39980.412499999999</c:v>
                </c:pt>
                <c:pt idx="25">
                  <c:v>39980.745833333327</c:v>
                </c:pt>
                <c:pt idx="26">
                  <c:v>39981.079166666663</c:v>
                </c:pt>
                <c:pt idx="27">
                  <c:v>39981.412499999999</c:v>
                </c:pt>
                <c:pt idx="28">
                  <c:v>39981.745833333327</c:v>
                </c:pt>
                <c:pt idx="29">
                  <c:v>39982.079166666663</c:v>
                </c:pt>
                <c:pt idx="30">
                  <c:v>39982.412499999999</c:v>
                </c:pt>
                <c:pt idx="31">
                  <c:v>39982.745833333327</c:v>
                </c:pt>
                <c:pt idx="32">
                  <c:v>39983.079166666663</c:v>
                </c:pt>
                <c:pt idx="33">
                  <c:v>39983.412499999999</c:v>
                </c:pt>
                <c:pt idx="34">
                  <c:v>39983.745833333327</c:v>
                </c:pt>
                <c:pt idx="35">
                  <c:v>39984.079166666663</c:v>
                </c:pt>
                <c:pt idx="36">
                  <c:v>39984.412499999999</c:v>
                </c:pt>
                <c:pt idx="37">
                  <c:v>39984.745833333327</c:v>
                </c:pt>
                <c:pt idx="38">
                  <c:v>39985.079166666663</c:v>
                </c:pt>
                <c:pt idx="39">
                  <c:v>39985.412499999999</c:v>
                </c:pt>
                <c:pt idx="40">
                  <c:v>39985.745833333327</c:v>
                </c:pt>
                <c:pt idx="41">
                  <c:v>39986.079166666663</c:v>
                </c:pt>
                <c:pt idx="42">
                  <c:v>39986.412499999999</c:v>
                </c:pt>
                <c:pt idx="43">
                  <c:v>39986.745833333327</c:v>
                </c:pt>
                <c:pt idx="44">
                  <c:v>39987.079166666663</c:v>
                </c:pt>
                <c:pt idx="45">
                  <c:v>39987.412499999999</c:v>
                </c:pt>
                <c:pt idx="46">
                  <c:v>39987.745833333327</c:v>
                </c:pt>
                <c:pt idx="47">
                  <c:v>39988.079166666663</c:v>
                </c:pt>
                <c:pt idx="48">
                  <c:v>39988.412499999999</c:v>
                </c:pt>
                <c:pt idx="49">
                  <c:v>39988.745833333327</c:v>
                </c:pt>
                <c:pt idx="50">
                  <c:v>39989.079166666663</c:v>
                </c:pt>
                <c:pt idx="51">
                  <c:v>39989.412499999999</c:v>
                </c:pt>
                <c:pt idx="52">
                  <c:v>39989.745833333327</c:v>
                </c:pt>
                <c:pt idx="53">
                  <c:v>39990.079166666663</c:v>
                </c:pt>
                <c:pt idx="54">
                  <c:v>39990.412499999999</c:v>
                </c:pt>
                <c:pt idx="55">
                  <c:v>39990.745833333327</c:v>
                </c:pt>
                <c:pt idx="56">
                  <c:v>39991.079166666663</c:v>
                </c:pt>
                <c:pt idx="57">
                  <c:v>39991.412499999999</c:v>
                </c:pt>
                <c:pt idx="58">
                  <c:v>39991.745833333327</c:v>
                </c:pt>
                <c:pt idx="59">
                  <c:v>39992.079166666663</c:v>
                </c:pt>
                <c:pt idx="60">
                  <c:v>39992.412499999999</c:v>
                </c:pt>
                <c:pt idx="61">
                  <c:v>39992.745833333327</c:v>
                </c:pt>
                <c:pt idx="62">
                  <c:v>39993.079166666663</c:v>
                </c:pt>
                <c:pt idx="63">
                  <c:v>39993.412499999999</c:v>
                </c:pt>
                <c:pt idx="64">
                  <c:v>39993.745833333327</c:v>
                </c:pt>
                <c:pt idx="65">
                  <c:v>39994.079166666663</c:v>
                </c:pt>
                <c:pt idx="66">
                  <c:v>39994.412499999999</c:v>
                </c:pt>
                <c:pt idx="67">
                  <c:v>39994.745833333327</c:v>
                </c:pt>
                <c:pt idx="68">
                  <c:v>39995.079166666663</c:v>
                </c:pt>
                <c:pt idx="69">
                  <c:v>39995.412499999999</c:v>
                </c:pt>
                <c:pt idx="70">
                  <c:v>39995.745833333327</c:v>
                </c:pt>
                <c:pt idx="71">
                  <c:v>39996.079166666663</c:v>
                </c:pt>
                <c:pt idx="72">
                  <c:v>39996.412499999999</c:v>
                </c:pt>
                <c:pt idx="73">
                  <c:v>39996.745833333327</c:v>
                </c:pt>
                <c:pt idx="74">
                  <c:v>39997.079166666663</c:v>
                </c:pt>
                <c:pt idx="75">
                  <c:v>39997.412499999999</c:v>
                </c:pt>
                <c:pt idx="76">
                  <c:v>39997.745833333327</c:v>
                </c:pt>
                <c:pt idx="77">
                  <c:v>39998.079166666663</c:v>
                </c:pt>
                <c:pt idx="78">
                  <c:v>39998.412499999999</c:v>
                </c:pt>
                <c:pt idx="79">
                  <c:v>39998.745833333327</c:v>
                </c:pt>
                <c:pt idx="80">
                  <c:v>39999.079166666663</c:v>
                </c:pt>
                <c:pt idx="81">
                  <c:v>39999.412499999999</c:v>
                </c:pt>
                <c:pt idx="82">
                  <c:v>39999.745833333327</c:v>
                </c:pt>
                <c:pt idx="83">
                  <c:v>40000.079166666663</c:v>
                </c:pt>
                <c:pt idx="84">
                  <c:v>40000.412499999999</c:v>
                </c:pt>
                <c:pt idx="85">
                  <c:v>40000.745833333327</c:v>
                </c:pt>
                <c:pt idx="86">
                  <c:v>40001.079166666663</c:v>
                </c:pt>
                <c:pt idx="87">
                  <c:v>40001.412499999999</c:v>
                </c:pt>
                <c:pt idx="88">
                  <c:v>40001.745833333327</c:v>
                </c:pt>
                <c:pt idx="89">
                  <c:v>40002.079166666663</c:v>
                </c:pt>
                <c:pt idx="90">
                  <c:v>40002.412499999999</c:v>
                </c:pt>
                <c:pt idx="91">
                  <c:v>40002.745833333327</c:v>
                </c:pt>
                <c:pt idx="92">
                  <c:v>40003.079166666663</c:v>
                </c:pt>
                <c:pt idx="93">
                  <c:v>40003.412499999999</c:v>
                </c:pt>
                <c:pt idx="94">
                  <c:v>40003.745833333327</c:v>
                </c:pt>
                <c:pt idx="95">
                  <c:v>40004.079166666663</c:v>
                </c:pt>
                <c:pt idx="96">
                  <c:v>40004.412499999999</c:v>
                </c:pt>
                <c:pt idx="97">
                  <c:v>40004.745833333327</c:v>
                </c:pt>
                <c:pt idx="98">
                  <c:v>40005.079166666663</c:v>
                </c:pt>
                <c:pt idx="99">
                  <c:v>40005.412499999999</c:v>
                </c:pt>
                <c:pt idx="100">
                  <c:v>40005.745833333327</c:v>
                </c:pt>
                <c:pt idx="101">
                  <c:v>40006.079166666663</c:v>
                </c:pt>
                <c:pt idx="102">
                  <c:v>40006.412499999999</c:v>
                </c:pt>
                <c:pt idx="103">
                  <c:v>40006.745833333327</c:v>
                </c:pt>
                <c:pt idx="104">
                  <c:v>40007.079166666663</c:v>
                </c:pt>
                <c:pt idx="105">
                  <c:v>40007.412499999999</c:v>
                </c:pt>
                <c:pt idx="106">
                  <c:v>40007.745833333327</c:v>
                </c:pt>
                <c:pt idx="107">
                  <c:v>40008.079166666663</c:v>
                </c:pt>
                <c:pt idx="108">
                  <c:v>40008.412499999999</c:v>
                </c:pt>
                <c:pt idx="109">
                  <c:v>40008.745833333327</c:v>
                </c:pt>
                <c:pt idx="110">
                  <c:v>40009.079166666663</c:v>
                </c:pt>
                <c:pt idx="111">
                  <c:v>40009.412499999999</c:v>
                </c:pt>
                <c:pt idx="112">
                  <c:v>40009.745833333327</c:v>
                </c:pt>
                <c:pt idx="113">
                  <c:v>40010.079166666663</c:v>
                </c:pt>
                <c:pt idx="114">
                  <c:v>40010.412499999999</c:v>
                </c:pt>
                <c:pt idx="115">
                  <c:v>40010.745833333327</c:v>
                </c:pt>
                <c:pt idx="116">
                  <c:v>40011.079166666663</c:v>
                </c:pt>
                <c:pt idx="117">
                  <c:v>40011.412499999999</c:v>
                </c:pt>
                <c:pt idx="118">
                  <c:v>40011.745833333327</c:v>
                </c:pt>
                <c:pt idx="119">
                  <c:v>40012.079166666663</c:v>
                </c:pt>
                <c:pt idx="120">
                  <c:v>40012.412499999999</c:v>
                </c:pt>
                <c:pt idx="121">
                  <c:v>40012.745833333327</c:v>
                </c:pt>
                <c:pt idx="122">
                  <c:v>40013.079166666663</c:v>
                </c:pt>
                <c:pt idx="123">
                  <c:v>40013.412499999999</c:v>
                </c:pt>
                <c:pt idx="124">
                  <c:v>40013.745833333327</c:v>
                </c:pt>
                <c:pt idx="125">
                  <c:v>40014.079166666663</c:v>
                </c:pt>
                <c:pt idx="126">
                  <c:v>40014.412499999999</c:v>
                </c:pt>
                <c:pt idx="127">
                  <c:v>40014.745833333327</c:v>
                </c:pt>
                <c:pt idx="128">
                  <c:v>40015.079166666663</c:v>
                </c:pt>
                <c:pt idx="129">
                  <c:v>40015.412499999999</c:v>
                </c:pt>
                <c:pt idx="130">
                  <c:v>40015.745833333327</c:v>
                </c:pt>
                <c:pt idx="131">
                  <c:v>40016.079166666663</c:v>
                </c:pt>
                <c:pt idx="132">
                  <c:v>40016.412499999999</c:v>
                </c:pt>
                <c:pt idx="133">
                  <c:v>40016.745833333327</c:v>
                </c:pt>
                <c:pt idx="134">
                  <c:v>40017.079166666663</c:v>
                </c:pt>
                <c:pt idx="135">
                  <c:v>40017.412499999999</c:v>
                </c:pt>
                <c:pt idx="136">
                  <c:v>40017.745833333327</c:v>
                </c:pt>
                <c:pt idx="137">
                  <c:v>40018.079166666663</c:v>
                </c:pt>
                <c:pt idx="138">
                  <c:v>40018.412499999999</c:v>
                </c:pt>
                <c:pt idx="139">
                  <c:v>40018.745833333327</c:v>
                </c:pt>
                <c:pt idx="140">
                  <c:v>40019.079166666663</c:v>
                </c:pt>
                <c:pt idx="141">
                  <c:v>40019.412499999999</c:v>
                </c:pt>
                <c:pt idx="142">
                  <c:v>40019.745833333327</c:v>
                </c:pt>
                <c:pt idx="143">
                  <c:v>40020.079166666663</c:v>
                </c:pt>
                <c:pt idx="144">
                  <c:v>40020.412499999999</c:v>
                </c:pt>
                <c:pt idx="145">
                  <c:v>40020.745833333327</c:v>
                </c:pt>
                <c:pt idx="146">
                  <c:v>40021.079166666663</c:v>
                </c:pt>
                <c:pt idx="147">
                  <c:v>40021.412499999999</c:v>
                </c:pt>
                <c:pt idx="148">
                  <c:v>40021.745833333327</c:v>
                </c:pt>
                <c:pt idx="149">
                  <c:v>40022.079166666663</c:v>
                </c:pt>
                <c:pt idx="150">
                  <c:v>40022.412499999999</c:v>
                </c:pt>
                <c:pt idx="151">
                  <c:v>40022.745833333327</c:v>
                </c:pt>
                <c:pt idx="152">
                  <c:v>40023.079166666663</c:v>
                </c:pt>
                <c:pt idx="153">
                  <c:v>40023.412499999999</c:v>
                </c:pt>
                <c:pt idx="154">
                  <c:v>40023.745833333327</c:v>
                </c:pt>
                <c:pt idx="155">
                  <c:v>40024.079166666663</c:v>
                </c:pt>
                <c:pt idx="156">
                  <c:v>40024.412499999999</c:v>
                </c:pt>
                <c:pt idx="157">
                  <c:v>40024.745833333327</c:v>
                </c:pt>
              </c:numCache>
            </c:numRef>
          </c:cat>
          <c:val>
            <c:numRef>
              <c:f>'watermark corrected'!$BD$4:$BD$161</c:f>
              <c:numCache>
                <c:formatCode>0</c:formatCode>
                <c:ptCount val="158"/>
                <c:pt idx="0">
                  <c:v>14.5</c:v>
                </c:pt>
                <c:pt idx="1">
                  <c:v>0</c:v>
                </c:pt>
                <c:pt idx="2">
                  <c:v>0</c:v>
                </c:pt>
                <c:pt idx="3">
                  <c:v>0.5</c:v>
                </c:pt>
                <c:pt idx="4">
                  <c:v>0</c:v>
                </c:pt>
                <c:pt idx="5">
                  <c:v>0</c:v>
                </c:pt>
                <c:pt idx="6">
                  <c:v>0.5</c:v>
                </c:pt>
                <c:pt idx="7">
                  <c:v>3.75</c:v>
                </c:pt>
                <c:pt idx="8">
                  <c:v>4.75</c:v>
                </c:pt>
                <c:pt idx="9">
                  <c:v>5</c:v>
                </c:pt>
                <c:pt idx="10">
                  <c:v>6</c:v>
                </c:pt>
                <c:pt idx="11">
                  <c:v>7.25</c:v>
                </c:pt>
                <c:pt idx="12">
                  <c:v>1.25</c:v>
                </c:pt>
                <c:pt idx="13">
                  <c:v>0.25</c:v>
                </c:pt>
                <c:pt idx="14">
                  <c:v>0.5</c:v>
                </c:pt>
                <c:pt idx="15">
                  <c:v>1.25</c:v>
                </c:pt>
                <c:pt idx="16">
                  <c:v>5.25</c:v>
                </c:pt>
                <c:pt idx="17">
                  <c:v>5.75</c:v>
                </c:pt>
                <c:pt idx="18">
                  <c:v>6.5</c:v>
                </c:pt>
                <c:pt idx="19">
                  <c:v>7.75</c:v>
                </c:pt>
                <c:pt idx="20">
                  <c:v>8.5</c:v>
                </c:pt>
                <c:pt idx="21">
                  <c:v>9.5</c:v>
                </c:pt>
                <c:pt idx="22">
                  <c:v>10.75</c:v>
                </c:pt>
                <c:pt idx="23">
                  <c:v>11.75</c:v>
                </c:pt>
                <c:pt idx="24">
                  <c:v>12.5</c:v>
                </c:pt>
                <c:pt idx="25">
                  <c:v>14</c:v>
                </c:pt>
                <c:pt idx="26">
                  <c:v>14.5</c:v>
                </c:pt>
                <c:pt idx="27">
                  <c:v>15.5</c:v>
                </c:pt>
                <c:pt idx="28">
                  <c:v>16.75</c:v>
                </c:pt>
                <c:pt idx="29">
                  <c:v>17.5</c:v>
                </c:pt>
                <c:pt idx="30">
                  <c:v>17.5</c:v>
                </c:pt>
                <c:pt idx="31">
                  <c:v>0.25</c:v>
                </c:pt>
                <c:pt idx="32">
                  <c:v>0.5</c:v>
                </c:pt>
                <c:pt idx="33">
                  <c:v>2.5</c:v>
                </c:pt>
                <c:pt idx="34">
                  <c:v>5.5</c:v>
                </c:pt>
                <c:pt idx="35">
                  <c:v>6.5</c:v>
                </c:pt>
                <c:pt idx="36">
                  <c:v>7.5</c:v>
                </c:pt>
                <c:pt idx="37">
                  <c:v>9</c:v>
                </c:pt>
                <c:pt idx="38">
                  <c:v>10</c:v>
                </c:pt>
                <c:pt idx="39">
                  <c:v>11.5</c:v>
                </c:pt>
                <c:pt idx="40">
                  <c:v>4</c:v>
                </c:pt>
                <c:pt idx="41">
                  <c:v>0</c:v>
                </c:pt>
                <c:pt idx="42">
                  <c:v>0.5</c:v>
                </c:pt>
                <c:pt idx="43">
                  <c:v>2</c:v>
                </c:pt>
                <c:pt idx="44">
                  <c:v>3.25</c:v>
                </c:pt>
                <c:pt idx="45">
                  <c:v>4.25</c:v>
                </c:pt>
                <c:pt idx="46">
                  <c:v>0.25</c:v>
                </c:pt>
                <c:pt idx="47">
                  <c:v>0.25</c:v>
                </c:pt>
                <c:pt idx="48">
                  <c:v>0.75</c:v>
                </c:pt>
                <c:pt idx="49">
                  <c:v>4</c:v>
                </c:pt>
                <c:pt idx="50">
                  <c:v>5</c:v>
                </c:pt>
                <c:pt idx="51">
                  <c:v>5.5</c:v>
                </c:pt>
                <c:pt idx="52">
                  <c:v>7.75</c:v>
                </c:pt>
                <c:pt idx="53">
                  <c:v>8.5</c:v>
                </c:pt>
                <c:pt idx="54">
                  <c:v>9.25</c:v>
                </c:pt>
                <c:pt idx="55">
                  <c:v>11.25</c:v>
                </c:pt>
                <c:pt idx="56">
                  <c:v>11.75</c:v>
                </c:pt>
                <c:pt idx="57">
                  <c:v>12.75</c:v>
                </c:pt>
                <c:pt idx="58">
                  <c:v>2.5</c:v>
                </c:pt>
                <c:pt idx="59">
                  <c:v>0</c:v>
                </c:pt>
                <c:pt idx="60">
                  <c:v>0.5</c:v>
                </c:pt>
                <c:pt idx="61">
                  <c:v>4.25</c:v>
                </c:pt>
                <c:pt idx="62">
                  <c:v>5</c:v>
                </c:pt>
                <c:pt idx="63">
                  <c:v>6</c:v>
                </c:pt>
                <c:pt idx="64">
                  <c:v>8.5</c:v>
                </c:pt>
                <c:pt idx="65">
                  <c:v>9</c:v>
                </c:pt>
                <c:pt idx="66">
                  <c:v>9.75</c:v>
                </c:pt>
                <c:pt idx="67">
                  <c:v>11.75</c:v>
                </c:pt>
                <c:pt idx="68">
                  <c:v>12.5</c:v>
                </c:pt>
                <c:pt idx="69">
                  <c:v>13.5</c:v>
                </c:pt>
                <c:pt idx="70">
                  <c:v>15</c:v>
                </c:pt>
                <c:pt idx="71">
                  <c:v>15.5</c:v>
                </c:pt>
                <c:pt idx="72">
                  <c:v>5</c:v>
                </c:pt>
                <c:pt idx="73">
                  <c:v>3</c:v>
                </c:pt>
                <c:pt idx="74">
                  <c:v>2.5</c:v>
                </c:pt>
                <c:pt idx="75">
                  <c:v>0</c:v>
                </c:pt>
                <c:pt idx="76">
                  <c:v>2.75</c:v>
                </c:pt>
                <c:pt idx="77">
                  <c:v>3.75</c:v>
                </c:pt>
                <c:pt idx="78">
                  <c:v>4.75</c:v>
                </c:pt>
                <c:pt idx="79">
                  <c:v>7.25</c:v>
                </c:pt>
                <c:pt idx="80">
                  <c:v>8.5</c:v>
                </c:pt>
                <c:pt idx="81">
                  <c:v>9.5</c:v>
                </c:pt>
                <c:pt idx="82">
                  <c:v>11</c:v>
                </c:pt>
                <c:pt idx="83">
                  <c:v>11.5</c:v>
                </c:pt>
                <c:pt idx="84">
                  <c:v>2.5</c:v>
                </c:pt>
                <c:pt idx="85">
                  <c:v>0</c:v>
                </c:pt>
                <c:pt idx="86">
                  <c:v>0</c:v>
                </c:pt>
                <c:pt idx="87">
                  <c:v>1</c:v>
                </c:pt>
                <c:pt idx="88">
                  <c:v>6</c:v>
                </c:pt>
                <c:pt idx="89">
                  <c:v>6.75</c:v>
                </c:pt>
                <c:pt idx="90">
                  <c:v>1</c:v>
                </c:pt>
                <c:pt idx="91">
                  <c:v>0</c:v>
                </c:pt>
                <c:pt idx="92">
                  <c:v>0</c:v>
                </c:pt>
                <c:pt idx="93">
                  <c:v>0.75</c:v>
                </c:pt>
                <c:pt idx="94">
                  <c:v>5</c:v>
                </c:pt>
                <c:pt idx="95">
                  <c:v>5.25</c:v>
                </c:pt>
                <c:pt idx="96">
                  <c:v>6.25</c:v>
                </c:pt>
                <c:pt idx="97">
                  <c:v>9</c:v>
                </c:pt>
                <c:pt idx="98">
                  <c:v>9.25</c:v>
                </c:pt>
                <c:pt idx="99">
                  <c:v>10.25</c:v>
                </c:pt>
                <c:pt idx="100">
                  <c:v>11.75</c:v>
                </c:pt>
                <c:pt idx="101">
                  <c:v>12.5</c:v>
                </c:pt>
                <c:pt idx="102">
                  <c:v>13</c:v>
                </c:pt>
                <c:pt idx="103">
                  <c:v>9</c:v>
                </c:pt>
                <c:pt idx="104">
                  <c:v>7</c:v>
                </c:pt>
                <c:pt idx="105">
                  <c:v>4.5</c:v>
                </c:pt>
                <c:pt idx="106">
                  <c:v>4.75</c:v>
                </c:pt>
                <c:pt idx="107">
                  <c:v>5.25</c:v>
                </c:pt>
                <c:pt idx="108">
                  <c:v>3.75</c:v>
                </c:pt>
                <c:pt idx="109">
                  <c:v>0.5</c:v>
                </c:pt>
                <c:pt idx="110">
                  <c:v>0.5</c:v>
                </c:pt>
                <c:pt idx="111">
                  <c:v>3</c:v>
                </c:pt>
                <c:pt idx="112">
                  <c:v>5.75</c:v>
                </c:pt>
                <c:pt idx="113">
                  <c:v>6</c:v>
                </c:pt>
                <c:pt idx="114">
                  <c:v>1.5</c:v>
                </c:pt>
                <c:pt idx="115">
                  <c:v>0.5</c:v>
                </c:pt>
                <c:pt idx="116">
                  <c:v>0.75</c:v>
                </c:pt>
                <c:pt idx="117">
                  <c:v>3</c:v>
                </c:pt>
                <c:pt idx="118">
                  <c:v>6</c:v>
                </c:pt>
                <c:pt idx="119">
                  <c:v>6.5</c:v>
                </c:pt>
                <c:pt idx="120">
                  <c:v>7.25</c:v>
                </c:pt>
                <c:pt idx="121">
                  <c:v>9.25</c:v>
                </c:pt>
                <c:pt idx="122">
                  <c:v>9.75</c:v>
                </c:pt>
                <c:pt idx="123">
                  <c:v>10.75</c:v>
                </c:pt>
                <c:pt idx="124">
                  <c:v>12.5</c:v>
                </c:pt>
                <c:pt idx="125">
                  <c:v>13</c:v>
                </c:pt>
                <c:pt idx="126">
                  <c:v>14</c:v>
                </c:pt>
                <c:pt idx="127">
                  <c:v>15</c:v>
                </c:pt>
                <c:pt idx="128">
                  <c:v>15.5</c:v>
                </c:pt>
                <c:pt idx="129">
                  <c:v>5.5</c:v>
                </c:pt>
                <c:pt idx="130">
                  <c:v>1.5</c:v>
                </c:pt>
                <c:pt idx="131">
                  <c:v>2.5</c:v>
                </c:pt>
                <c:pt idx="132">
                  <c:v>4.5</c:v>
                </c:pt>
                <c:pt idx="133">
                  <c:v>9</c:v>
                </c:pt>
                <c:pt idx="134">
                  <c:v>9.25</c:v>
                </c:pt>
                <c:pt idx="135">
                  <c:v>10.5</c:v>
                </c:pt>
                <c:pt idx="136">
                  <c:v>11.75</c:v>
                </c:pt>
                <c:pt idx="137">
                  <c:v>12.25</c:v>
                </c:pt>
                <c:pt idx="138">
                  <c:v>12.75</c:v>
                </c:pt>
                <c:pt idx="139">
                  <c:v>13.75</c:v>
                </c:pt>
                <c:pt idx="140">
                  <c:v>14.5</c:v>
                </c:pt>
                <c:pt idx="141">
                  <c:v>9</c:v>
                </c:pt>
                <c:pt idx="142">
                  <c:v>3.75</c:v>
                </c:pt>
                <c:pt idx="143">
                  <c:v>4.75</c:v>
                </c:pt>
                <c:pt idx="144">
                  <c:v>6.5</c:v>
                </c:pt>
                <c:pt idx="145">
                  <c:v>9.5</c:v>
                </c:pt>
                <c:pt idx="146">
                  <c:v>10.25</c:v>
                </c:pt>
                <c:pt idx="147">
                  <c:v>11</c:v>
                </c:pt>
                <c:pt idx="148">
                  <c:v>13</c:v>
                </c:pt>
                <c:pt idx="149">
                  <c:v>9</c:v>
                </c:pt>
                <c:pt idx="150">
                  <c:v>0.75</c:v>
                </c:pt>
                <c:pt idx="151">
                  <c:v>2.25</c:v>
                </c:pt>
                <c:pt idx="152">
                  <c:v>3.25</c:v>
                </c:pt>
                <c:pt idx="153">
                  <c:v>5.75</c:v>
                </c:pt>
                <c:pt idx="154">
                  <c:v>8.75</c:v>
                </c:pt>
                <c:pt idx="155">
                  <c:v>9.5</c:v>
                </c:pt>
                <c:pt idx="156">
                  <c:v>10.5</c:v>
                </c:pt>
                <c:pt idx="157">
                  <c:v>12.5</c:v>
                </c:pt>
              </c:numCache>
            </c:numRef>
          </c:val>
          <c:smooth val="0"/>
        </c:ser>
        <c:dLbls>
          <c:showLegendKey val="0"/>
          <c:showVal val="0"/>
          <c:showCatName val="0"/>
          <c:showSerName val="0"/>
          <c:showPercent val="0"/>
          <c:showBubbleSize val="0"/>
        </c:dLbls>
        <c:marker val="1"/>
        <c:smooth val="0"/>
        <c:axId val="119438720"/>
        <c:axId val="119440512"/>
      </c:lineChart>
      <c:dateAx>
        <c:axId val="119438720"/>
        <c:scaling>
          <c:orientation val="minMax"/>
        </c:scaling>
        <c:delete val="0"/>
        <c:axPos val="b"/>
        <c:numFmt formatCode="m/d/yy;@" sourceLinked="1"/>
        <c:majorTickMark val="out"/>
        <c:minorTickMark val="none"/>
        <c:tickLblPos val="nextTo"/>
        <c:txPr>
          <a:bodyPr rot="-1440000"/>
          <a:lstStyle/>
          <a:p>
            <a:pPr>
              <a:defRPr/>
            </a:pPr>
            <a:endParaRPr lang="en-US"/>
          </a:p>
        </c:txPr>
        <c:crossAx val="119440512"/>
        <c:crosses val="autoZero"/>
        <c:auto val="1"/>
        <c:lblOffset val="100"/>
        <c:baseTimeUnit val="days"/>
        <c:majorUnit val="7"/>
        <c:majorTimeUnit val="days"/>
      </c:dateAx>
      <c:valAx>
        <c:axId val="119440512"/>
        <c:scaling>
          <c:orientation val="minMax"/>
        </c:scaling>
        <c:delete val="0"/>
        <c:axPos val="l"/>
        <c:majorGridlines/>
        <c:title>
          <c:tx>
            <c:rich>
              <a:bodyPr rot="-5400000" vert="horz"/>
              <a:lstStyle/>
              <a:p>
                <a:pPr>
                  <a:defRPr/>
                </a:pPr>
                <a:r>
                  <a:rPr lang="en-US"/>
                  <a:t>Cenbtibars (kPa)</a:t>
                </a:r>
              </a:p>
            </c:rich>
          </c:tx>
          <c:layout/>
          <c:overlay val="0"/>
        </c:title>
        <c:numFmt formatCode="0" sourceLinked="1"/>
        <c:majorTickMark val="out"/>
        <c:minorTickMark val="none"/>
        <c:tickLblPos val="nextTo"/>
        <c:crossAx val="119438720"/>
        <c:crosses val="autoZero"/>
        <c:crossBetween val="between"/>
      </c:valAx>
      <c:spPr>
        <a:ln>
          <a:solidFill>
            <a:schemeClr val="tx1"/>
          </a:solidFill>
        </a:ln>
      </c:spPr>
    </c:plotArea>
    <c:legend>
      <c:legendPos val="r"/>
      <c:layout/>
      <c:overlay val="0"/>
    </c:legend>
    <c:plotVisOnly val="1"/>
    <c:dispBlanksAs val="gap"/>
    <c:showDLblsOverMax val="0"/>
  </c:chart>
  <c:txPr>
    <a:bodyPr/>
    <a:lstStyle/>
    <a:p>
      <a:pPr>
        <a:defRPr sz="1200">
          <a:latin typeface="Geneva"/>
          <a:cs typeface="Geneva"/>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'watermark corrected'!$BF$3</c:f>
              <c:strCache>
                <c:ptCount val="1"/>
                <c:pt idx="0">
                  <c:v>50% ETc</c:v>
                </c:pt>
              </c:strCache>
            </c:strRef>
          </c:tx>
          <c:marker>
            <c:symbol val="none"/>
          </c:marker>
          <c:cat>
            <c:numRef>
              <c:f>'watermark corrected'!$BE$4:$BE$162</c:f>
              <c:numCache>
                <c:formatCode>m/d/yy</c:formatCode>
                <c:ptCount val="159"/>
                <c:pt idx="0">
                  <c:v>39972.412499999999</c:v>
                </c:pt>
                <c:pt idx="1">
                  <c:v>39972.745833333327</c:v>
                </c:pt>
                <c:pt idx="2">
                  <c:v>39973.079166666663</c:v>
                </c:pt>
                <c:pt idx="3">
                  <c:v>39973.412499999999</c:v>
                </c:pt>
                <c:pt idx="4">
                  <c:v>39973.745833333327</c:v>
                </c:pt>
                <c:pt idx="5">
                  <c:v>39974.079166666663</c:v>
                </c:pt>
                <c:pt idx="6">
                  <c:v>39974.412499999999</c:v>
                </c:pt>
                <c:pt idx="7">
                  <c:v>39974.745833333327</c:v>
                </c:pt>
                <c:pt idx="8">
                  <c:v>39975.079166666663</c:v>
                </c:pt>
                <c:pt idx="9">
                  <c:v>39975.412499999999</c:v>
                </c:pt>
                <c:pt idx="10">
                  <c:v>39975.745833333327</c:v>
                </c:pt>
                <c:pt idx="11">
                  <c:v>39976.079166666663</c:v>
                </c:pt>
                <c:pt idx="12">
                  <c:v>39976.412499999999</c:v>
                </c:pt>
                <c:pt idx="13">
                  <c:v>39976.745833333327</c:v>
                </c:pt>
                <c:pt idx="14">
                  <c:v>39977.079166666663</c:v>
                </c:pt>
                <c:pt idx="15">
                  <c:v>39977.412499999999</c:v>
                </c:pt>
                <c:pt idx="16">
                  <c:v>39977.745833333327</c:v>
                </c:pt>
                <c:pt idx="17">
                  <c:v>39978.079166666663</c:v>
                </c:pt>
                <c:pt idx="18">
                  <c:v>39978.412499999999</c:v>
                </c:pt>
                <c:pt idx="19">
                  <c:v>39978.745833333327</c:v>
                </c:pt>
                <c:pt idx="20">
                  <c:v>39979.079166666663</c:v>
                </c:pt>
                <c:pt idx="21">
                  <c:v>39979.412499999999</c:v>
                </c:pt>
                <c:pt idx="22">
                  <c:v>39979.745833333327</c:v>
                </c:pt>
                <c:pt idx="23">
                  <c:v>39980.079166666663</c:v>
                </c:pt>
                <c:pt idx="24">
                  <c:v>39980.412499999999</c:v>
                </c:pt>
                <c:pt idx="25">
                  <c:v>39980.745833333327</c:v>
                </c:pt>
                <c:pt idx="26">
                  <c:v>39981.079166666663</c:v>
                </c:pt>
                <c:pt idx="27">
                  <c:v>39981.412499999999</c:v>
                </c:pt>
                <c:pt idx="28">
                  <c:v>39981.745833333327</c:v>
                </c:pt>
                <c:pt idx="29">
                  <c:v>39982.079166666663</c:v>
                </c:pt>
                <c:pt idx="30">
                  <c:v>39982.412499999999</c:v>
                </c:pt>
                <c:pt idx="31">
                  <c:v>39982.745833333327</c:v>
                </c:pt>
                <c:pt idx="32">
                  <c:v>39983.079166666663</c:v>
                </c:pt>
                <c:pt idx="33">
                  <c:v>39983.412499999999</c:v>
                </c:pt>
                <c:pt idx="34">
                  <c:v>39983.745833333327</c:v>
                </c:pt>
                <c:pt idx="35">
                  <c:v>39984.079166666663</c:v>
                </c:pt>
                <c:pt idx="36">
                  <c:v>39984.412499999999</c:v>
                </c:pt>
                <c:pt idx="37">
                  <c:v>39984.745833333327</c:v>
                </c:pt>
                <c:pt idx="38">
                  <c:v>39985.079166666663</c:v>
                </c:pt>
                <c:pt idx="39">
                  <c:v>39985.412499999999</c:v>
                </c:pt>
                <c:pt idx="40">
                  <c:v>39985.745833333327</c:v>
                </c:pt>
                <c:pt idx="41">
                  <c:v>39986.079166666663</c:v>
                </c:pt>
                <c:pt idx="42">
                  <c:v>39986.412499999999</c:v>
                </c:pt>
                <c:pt idx="43">
                  <c:v>39986.745833333327</c:v>
                </c:pt>
                <c:pt idx="44">
                  <c:v>39987.079166666663</c:v>
                </c:pt>
                <c:pt idx="45">
                  <c:v>39987.412499999999</c:v>
                </c:pt>
                <c:pt idx="46">
                  <c:v>39987.745833333327</c:v>
                </c:pt>
                <c:pt idx="47">
                  <c:v>39988.079166666663</c:v>
                </c:pt>
                <c:pt idx="48">
                  <c:v>39988.412499999999</c:v>
                </c:pt>
                <c:pt idx="49">
                  <c:v>39988.745833333327</c:v>
                </c:pt>
                <c:pt idx="50">
                  <c:v>39989.079166666663</c:v>
                </c:pt>
                <c:pt idx="51">
                  <c:v>39989.412499999999</c:v>
                </c:pt>
                <c:pt idx="52">
                  <c:v>39989.745833333327</c:v>
                </c:pt>
                <c:pt idx="53">
                  <c:v>39990.079166666663</c:v>
                </c:pt>
                <c:pt idx="54">
                  <c:v>39990.412499999999</c:v>
                </c:pt>
                <c:pt idx="55">
                  <c:v>39990.745833333327</c:v>
                </c:pt>
                <c:pt idx="56">
                  <c:v>39991.079166666663</c:v>
                </c:pt>
                <c:pt idx="57">
                  <c:v>39991.412499999999</c:v>
                </c:pt>
                <c:pt idx="58">
                  <c:v>39991.745833333327</c:v>
                </c:pt>
                <c:pt idx="59">
                  <c:v>39992.079166666663</c:v>
                </c:pt>
                <c:pt idx="60">
                  <c:v>39992.412499999999</c:v>
                </c:pt>
                <c:pt idx="61">
                  <c:v>39992.745833333327</c:v>
                </c:pt>
                <c:pt idx="62">
                  <c:v>39993.079166666663</c:v>
                </c:pt>
                <c:pt idx="63">
                  <c:v>39993.412499999999</c:v>
                </c:pt>
                <c:pt idx="64">
                  <c:v>39993.745833333327</c:v>
                </c:pt>
                <c:pt idx="65">
                  <c:v>39994.079166666663</c:v>
                </c:pt>
                <c:pt idx="66">
                  <c:v>39994.412499999999</c:v>
                </c:pt>
                <c:pt idx="67">
                  <c:v>39994.745833333327</c:v>
                </c:pt>
                <c:pt idx="68">
                  <c:v>39995.079166666663</c:v>
                </c:pt>
                <c:pt idx="69">
                  <c:v>39995.412499999999</c:v>
                </c:pt>
                <c:pt idx="70">
                  <c:v>39995.745833333327</c:v>
                </c:pt>
                <c:pt idx="71">
                  <c:v>39996.079166666663</c:v>
                </c:pt>
                <c:pt idx="72">
                  <c:v>39996.412499999999</c:v>
                </c:pt>
                <c:pt idx="73">
                  <c:v>39996.745833333327</c:v>
                </c:pt>
                <c:pt idx="74">
                  <c:v>39997.079166666663</c:v>
                </c:pt>
                <c:pt idx="75">
                  <c:v>39997.412499999999</c:v>
                </c:pt>
                <c:pt idx="76">
                  <c:v>39997.745833333327</c:v>
                </c:pt>
                <c:pt idx="77">
                  <c:v>39998.079166666663</c:v>
                </c:pt>
                <c:pt idx="78">
                  <c:v>39998.412499999999</c:v>
                </c:pt>
                <c:pt idx="79">
                  <c:v>39998.745833333327</c:v>
                </c:pt>
                <c:pt idx="80">
                  <c:v>39999.079166666663</c:v>
                </c:pt>
                <c:pt idx="81">
                  <c:v>39999.412499999999</c:v>
                </c:pt>
                <c:pt idx="82">
                  <c:v>39999.745833333327</c:v>
                </c:pt>
                <c:pt idx="83">
                  <c:v>40000.079166666663</c:v>
                </c:pt>
                <c:pt idx="84">
                  <c:v>40000.412499999999</c:v>
                </c:pt>
                <c:pt idx="85">
                  <c:v>40000.745833333327</c:v>
                </c:pt>
                <c:pt idx="86">
                  <c:v>40001.079166666663</c:v>
                </c:pt>
                <c:pt idx="87">
                  <c:v>40001.412499999999</c:v>
                </c:pt>
                <c:pt idx="88">
                  <c:v>40001.745833333327</c:v>
                </c:pt>
                <c:pt idx="89">
                  <c:v>40002.079166666663</c:v>
                </c:pt>
                <c:pt idx="90">
                  <c:v>40002.412499999999</c:v>
                </c:pt>
                <c:pt idx="91">
                  <c:v>40002.745833333327</c:v>
                </c:pt>
                <c:pt idx="92">
                  <c:v>40003.079166666663</c:v>
                </c:pt>
                <c:pt idx="93">
                  <c:v>40003.412499999999</c:v>
                </c:pt>
                <c:pt idx="94">
                  <c:v>40003.745833333327</c:v>
                </c:pt>
                <c:pt idx="95">
                  <c:v>40004.079166666663</c:v>
                </c:pt>
                <c:pt idx="96">
                  <c:v>40004.412499999999</c:v>
                </c:pt>
                <c:pt idx="97">
                  <c:v>40004.745833333327</c:v>
                </c:pt>
                <c:pt idx="98">
                  <c:v>40005.079166666663</c:v>
                </c:pt>
                <c:pt idx="99">
                  <c:v>40005.412499999999</c:v>
                </c:pt>
                <c:pt idx="100">
                  <c:v>40005.745833333327</c:v>
                </c:pt>
                <c:pt idx="101">
                  <c:v>40006.079166666663</c:v>
                </c:pt>
                <c:pt idx="102">
                  <c:v>40006.412499999999</c:v>
                </c:pt>
                <c:pt idx="103">
                  <c:v>40006.745833333327</c:v>
                </c:pt>
                <c:pt idx="104">
                  <c:v>40007.079166666663</c:v>
                </c:pt>
                <c:pt idx="105">
                  <c:v>40007.412499999999</c:v>
                </c:pt>
                <c:pt idx="106">
                  <c:v>40007.745833333327</c:v>
                </c:pt>
                <c:pt idx="107">
                  <c:v>40008.079166666663</c:v>
                </c:pt>
                <c:pt idx="108">
                  <c:v>40008.412499999999</c:v>
                </c:pt>
                <c:pt idx="109">
                  <c:v>40008.745833333327</c:v>
                </c:pt>
                <c:pt idx="110">
                  <c:v>40009.079166666663</c:v>
                </c:pt>
                <c:pt idx="111">
                  <c:v>40009.412499999999</c:v>
                </c:pt>
                <c:pt idx="112">
                  <c:v>40009.745833333327</c:v>
                </c:pt>
                <c:pt idx="113">
                  <c:v>40010.079166666663</c:v>
                </c:pt>
                <c:pt idx="114">
                  <c:v>40010.412499999999</c:v>
                </c:pt>
                <c:pt idx="115">
                  <c:v>40010.745833333327</c:v>
                </c:pt>
                <c:pt idx="116">
                  <c:v>40011.079166666663</c:v>
                </c:pt>
                <c:pt idx="117">
                  <c:v>40011.412499999999</c:v>
                </c:pt>
                <c:pt idx="118">
                  <c:v>40011.745833333327</c:v>
                </c:pt>
                <c:pt idx="119">
                  <c:v>40012.079166666663</c:v>
                </c:pt>
                <c:pt idx="120">
                  <c:v>40012.412499999999</c:v>
                </c:pt>
                <c:pt idx="121">
                  <c:v>40012.745833333327</c:v>
                </c:pt>
                <c:pt idx="122">
                  <c:v>40013.079166666663</c:v>
                </c:pt>
                <c:pt idx="123">
                  <c:v>40013.412499999999</c:v>
                </c:pt>
                <c:pt idx="124">
                  <c:v>40013.745833333327</c:v>
                </c:pt>
                <c:pt idx="125">
                  <c:v>40014.079166666663</c:v>
                </c:pt>
                <c:pt idx="126">
                  <c:v>40014.412499999999</c:v>
                </c:pt>
                <c:pt idx="127">
                  <c:v>40014.745833333327</c:v>
                </c:pt>
                <c:pt idx="128">
                  <c:v>40015.079166666663</c:v>
                </c:pt>
                <c:pt idx="129">
                  <c:v>40015.412499999999</c:v>
                </c:pt>
                <c:pt idx="130">
                  <c:v>40015.745833333327</c:v>
                </c:pt>
                <c:pt idx="131">
                  <c:v>40016.079166666663</c:v>
                </c:pt>
                <c:pt idx="132">
                  <c:v>40016.412499999999</c:v>
                </c:pt>
                <c:pt idx="133">
                  <c:v>40016.745833333327</c:v>
                </c:pt>
                <c:pt idx="134">
                  <c:v>40017.079166666663</c:v>
                </c:pt>
                <c:pt idx="135">
                  <c:v>40017.412499999999</c:v>
                </c:pt>
                <c:pt idx="136">
                  <c:v>40017.745833333327</c:v>
                </c:pt>
                <c:pt idx="137">
                  <c:v>40018.079166666663</c:v>
                </c:pt>
                <c:pt idx="138">
                  <c:v>40018.412499999999</c:v>
                </c:pt>
                <c:pt idx="139">
                  <c:v>40018.745833333327</c:v>
                </c:pt>
                <c:pt idx="140">
                  <c:v>40019.079166666663</c:v>
                </c:pt>
                <c:pt idx="141">
                  <c:v>40019.412499999999</c:v>
                </c:pt>
                <c:pt idx="142">
                  <c:v>40019.745833333327</c:v>
                </c:pt>
                <c:pt idx="143">
                  <c:v>40020.079166666663</c:v>
                </c:pt>
                <c:pt idx="144">
                  <c:v>40020.412499999999</c:v>
                </c:pt>
                <c:pt idx="145">
                  <c:v>40020.745833333327</c:v>
                </c:pt>
                <c:pt idx="146">
                  <c:v>40021.079166666663</c:v>
                </c:pt>
                <c:pt idx="147">
                  <c:v>40021.412499999999</c:v>
                </c:pt>
                <c:pt idx="148">
                  <c:v>40021.745833333327</c:v>
                </c:pt>
                <c:pt idx="149">
                  <c:v>40022.079166666663</c:v>
                </c:pt>
                <c:pt idx="150">
                  <c:v>40022.412499999999</c:v>
                </c:pt>
                <c:pt idx="151">
                  <c:v>40022.745833333327</c:v>
                </c:pt>
                <c:pt idx="152">
                  <c:v>40023.079166666663</c:v>
                </c:pt>
                <c:pt idx="153">
                  <c:v>40023.412499999999</c:v>
                </c:pt>
                <c:pt idx="154">
                  <c:v>40023.745833333327</c:v>
                </c:pt>
                <c:pt idx="155">
                  <c:v>40024.079166666663</c:v>
                </c:pt>
                <c:pt idx="156">
                  <c:v>40024.412499999999</c:v>
                </c:pt>
                <c:pt idx="157">
                  <c:v>40024.745833333327</c:v>
                </c:pt>
                <c:pt idx="158">
                  <c:v>40025.079166666663</c:v>
                </c:pt>
              </c:numCache>
            </c:numRef>
          </c:cat>
          <c:val>
            <c:numRef>
              <c:f>'watermark corrected'!$BF$4:$BF$162</c:f>
              <c:numCache>
                <c:formatCode>0</c:formatCode>
                <c:ptCount val="159"/>
                <c:pt idx="0">
                  <c:v>10.6</c:v>
                </c:pt>
                <c:pt idx="1">
                  <c:v>0.4</c:v>
                </c:pt>
                <c:pt idx="2">
                  <c:v>0.4</c:v>
                </c:pt>
                <c:pt idx="3">
                  <c:v>0.6</c:v>
                </c:pt>
                <c:pt idx="4">
                  <c:v>0.4</c:v>
                </c:pt>
                <c:pt idx="5">
                  <c:v>0.4</c:v>
                </c:pt>
                <c:pt idx="6">
                  <c:v>0.6</c:v>
                </c:pt>
                <c:pt idx="7">
                  <c:v>1.6</c:v>
                </c:pt>
                <c:pt idx="8">
                  <c:v>2.2000000000000002</c:v>
                </c:pt>
                <c:pt idx="9">
                  <c:v>3.2</c:v>
                </c:pt>
                <c:pt idx="10">
                  <c:v>5.4</c:v>
                </c:pt>
                <c:pt idx="11">
                  <c:v>5.2</c:v>
                </c:pt>
                <c:pt idx="12">
                  <c:v>7</c:v>
                </c:pt>
                <c:pt idx="13">
                  <c:v>1.6</c:v>
                </c:pt>
                <c:pt idx="14">
                  <c:v>1.8</c:v>
                </c:pt>
                <c:pt idx="15">
                  <c:v>3</c:v>
                </c:pt>
                <c:pt idx="16">
                  <c:v>4.4000000000000004</c:v>
                </c:pt>
                <c:pt idx="17">
                  <c:v>4.4000000000000004</c:v>
                </c:pt>
                <c:pt idx="18">
                  <c:v>6</c:v>
                </c:pt>
                <c:pt idx="19">
                  <c:v>7.6</c:v>
                </c:pt>
                <c:pt idx="20">
                  <c:v>6.8</c:v>
                </c:pt>
                <c:pt idx="21">
                  <c:v>8</c:v>
                </c:pt>
                <c:pt idx="22">
                  <c:v>9.1999999999999993</c:v>
                </c:pt>
                <c:pt idx="23">
                  <c:v>8.6</c:v>
                </c:pt>
                <c:pt idx="24">
                  <c:v>9.4</c:v>
                </c:pt>
                <c:pt idx="25">
                  <c:v>9.8000000000000007</c:v>
                </c:pt>
                <c:pt idx="26">
                  <c:v>9.4</c:v>
                </c:pt>
                <c:pt idx="27">
                  <c:v>9.8000000000000007</c:v>
                </c:pt>
                <c:pt idx="28">
                  <c:v>10.8</c:v>
                </c:pt>
                <c:pt idx="29">
                  <c:v>10.4</c:v>
                </c:pt>
                <c:pt idx="30">
                  <c:v>10.8</c:v>
                </c:pt>
                <c:pt idx="31">
                  <c:v>7.8</c:v>
                </c:pt>
                <c:pt idx="32">
                  <c:v>6</c:v>
                </c:pt>
                <c:pt idx="33">
                  <c:v>7.2</c:v>
                </c:pt>
                <c:pt idx="34">
                  <c:v>8.1999999999999993</c:v>
                </c:pt>
                <c:pt idx="35">
                  <c:v>7</c:v>
                </c:pt>
                <c:pt idx="36">
                  <c:v>8.4</c:v>
                </c:pt>
                <c:pt idx="37">
                  <c:v>9.1999999999999993</c:v>
                </c:pt>
                <c:pt idx="38">
                  <c:v>8.4</c:v>
                </c:pt>
                <c:pt idx="39">
                  <c:v>9.1999999999999993</c:v>
                </c:pt>
                <c:pt idx="40">
                  <c:v>10</c:v>
                </c:pt>
                <c:pt idx="41">
                  <c:v>3.2</c:v>
                </c:pt>
                <c:pt idx="42">
                  <c:v>2.8</c:v>
                </c:pt>
                <c:pt idx="43">
                  <c:v>3.8</c:v>
                </c:pt>
                <c:pt idx="44">
                  <c:v>4</c:v>
                </c:pt>
                <c:pt idx="45">
                  <c:v>5.6</c:v>
                </c:pt>
                <c:pt idx="46">
                  <c:v>1.4</c:v>
                </c:pt>
                <c:pt idx="47">
                  <c:v>0.8</c:v>
                </c:pt>
                <c:pt idx="48">
                  <c:v>1.2</c:v>
                </c:pt>
                <c:pt idx="49">
                  <c:v>2.2000000000000002</c:v>
                </c:pt>
                <c:pt idx="50">
                  <c:v>2.4</c:v>
                </c:pt>
                <c:pt idx="51">
                  <c:v>3.6</c:v>
                </c:pt>
                <c:pt idx="52">
                  <c:v>5.4</c:v>
                </c:pt>
                <c:pt idx="53">
                  <c:v>5.2</c:v>
                </c:pt>
                <c:pt idx="54">
                  <c:v>6.4</c:v>
                </c:pt>
                <c:pt idx="55">
                  <c:v>8.4</c:v>
                </c:pt>
                <c:pt idx="56">
                  <c:v>7.6</c:v>
                </c:pt>
                <c:pt idx="57">
                  <c:v>8.8000000000000007</c:v>
                </c:pt>
                <c:pt idx="58">
                  <c:v>7.8</c:v>
                </c:pt>
                <c:pt idx="59">
                  <c:v>1</c:v>
                </c:pt>
                <c:pt idx="60">
                  <c:v>2.2000000000000002</c:v>
                </c:pt>
                <c:pt idx="61">
                  <c:v>3.2</c:v>
                </c:pt>
                <c:pt idx="62">
                  <c:v>3.4</c:v>
                </c:pt>
                <c:pt idx="63">
                  <c:v>4.5999999999999996</c:v>
                </c:pt>
                <c:pt idx="64">
                  <c:v>6.4</c:v>
                </c:pt>
                <c:pt idx="65">
                  <c:v>6</c:v>
                </c:pt>
                <c:pt idx="66">
                  <c:v>7.4</c:v>
                </c:pt>
                <c:pt idx="67">
                  <c:v>8.6</c:v>
                </c:pt>
                <c:pt idx="68">
                  <c:v>7.8</c:v>
                </c:pt>
                <c:pt idx="69">
                  <c:v>9</c:v>
                </c:pt>
                <c:pt idx="70">
                  <c:v>10.199999999999999</c:v>
                </c:pt>
                <c:pt idx="71">
                  <c:v>9.6</c:v>
                </c:pt>
                <c:pt idx="72">
                  <c:v>10.199999999999999</c:v>
                </c:pt>
                <c:pt idx="73">
                  <c:v>8.4</c:v>
                </c:pt>
                <c:pt idx="74">
                  <c:v>5</c:v>
                </c:pt>
                <c:pt idx="75">
                  <c:v>3.2</c:v>
                </c:pt>
                <c:pt idx="76">
                  <c:v>4.2</c:v>
                </c:pt>
                <c:pt idx="77">
                  <c:v>4.2</c:v>
                </c:pt>
                <c:pt idx="78">
                  <c:v>5.6</c:v>
                </c:pt>
                <c:pt idx="79">
                  <c:v>6.8</c:v>
                </c:pt>
                <c:pt idx="80">
                  <c:v>6.6</c:v>
                </c:pt>
                <c:pt idx="81">
                  <c:v>7.8</c:v>
                </c:pt>
                <c:pt idx="82">
                  <c:v>8.8000000000000007</c:v>
                </c:pt>
                <c:pt idx="83">
                  <c:v>8.1999999999999993</c:v>
                </c:pt>
                <c:pt idx="84">
                  <c:v>6.6</c:v>
                </c:pt>
                <c:pt idx="85">
                  <c:v>1</c:v>
                </c:pt>
                <c:pt idx="86">
                  <c:v>1</c:v>
                </c:pt>
                <c:pt idx="87">
                  <c:v>1.6</c:v>
                </c:pt>
                <c:pt idx="88">
                  <c:v>2.6</c:v>
                </c:pt>
                <c:pt idx="89">
                  <c:v>3.4</c:v>
                </c:pt>
                <c:pt idx="90">
                  <c:v>1.6</c:v>
                </c:pt>
                <c:pt idx="91">
                  <c:v>0.4</c:v>
                </c:pt>
                <c:pt idx="92">
                  <c:v>0.6</c:v>
                </c:pt>
                <c:pt idx="93">
                  <c:v>1</c:v>
                </c:pt>
                <c:pt idx="94">
                  <c:v>1.6</c:v>
                </c:pt>
                <c:pt idx="95">
                  <c:v>2.4</c:v>
                </c:pt>
                <c:pt idx="96">
                  <c:v>3.4</c:v>
                </c:pt>
                <c:pt idx="97">
                  <c:v>5.4</c:v>
                </c:pt>
                <c:pt idx="98">
                  <c:v>5.4</c:v>
                </c:pt>
                <c:pt idx="99">
                  <c:v>6.4</c:v>
                </c:pt>
                <c:pt idx="100">
                  <c:v>7.8</c:v>
                </c:pt>
                <c:pt idx="101">
                  <c:v>7.4</c:v>
                </c:pt>
                <c:pt idx="102">
                  <c:v>8.1999999999999993</c:v>
                </c:pt>
                <c:pt idx="103">
                  <c:v>9.4</c:v>
                </c:pt>
                <c:pt idx="104">
                  <c:v>9.1999999999999993</c:v>
                </c:pt>
                <c:pt idx="105">
                  <c:v>9.8000000000000007</c:v>
                </c:pt>
                <c:pt idx="106">
                  <c:v>10.4</c:v>
                </c:pt>
                <c:pt idx="107">
                  <c:v>10.6</c:v>
                </c:pt>
                <c:pt idx="108">
                  <c:v>9.6</c:v>
                </c:pt>
                <c:pt idx="109">
                  <c:v>8.1999999999999993</c:v>
                </c:pt>
                <c:pt idx="110">
                  <c:v>6.2</c:v>
                </c:pt>
                <c:pt idx="111">
                  <c:v>6.6</c:v>
                </c:pt>
                <c:pt idx="112">
                  <c:v>7.6</c:v>
                </c:pt>
                <c:pt idx="113">
                  <c:v>7.2</c:v>
                </c:pt>
                <c:pt idx="114">
                  <c:v>6.4</c:v>
                </c:pt>
                <c:pt idx="115">
                  <c:v>2</c:v>
                </c:pt>
                <c:pt idx="116">
                  <c:v>1.8</c:v>
                </c:pt>
                <c:pt idx="117">
                  <c:v>2.8</c:v>
                </c:pt>
                <c:pt idx="118">
                  <c:v>3.8</c:v>
                </c:pt>
                <c:pt idx="119">
                  <c:v>4</c:v>
                </c:pt>
                <c:pt idx="120">
                  <c:v>5</c:v>
                </c:pt>
                <c:pt idx="121">
                  <c:v>6</c:v>
                </c:pt>
                <c:pt idx="122">
                  <c:v>6.4</c:v>
                </c:pt>
                <c:pt idx="123">
                  <c:v>7</c:v>
                </c:pt>
                <c:pt idx="124">
                  <c:v>8.6</c:v>
                </c:pt>
                <c:pt idx="125">
                  <c:v>8.1999999999999993</c:v>
                </c:pt>
                <c:pt idx="126">
                  <c:v>9</c:v>
                </c:pt>
                <c:pt idx="127">
                  <c:v>10</c:v>
                </c:pt>
                <c:pt idx="128">
                  <c:v>10</c:v>
                </c:pt>
                <c:pt idx="129">
                  <c:v>9</c:v>
                </c:pt>
                <c:pt idx="130">
                  <c:v>7.4</c:v>
                </c:pt>
                <c:pt idx="131">
                  <c:v>6</c:v>
                </c:pt>
                <c:pt idx="132">
                  <c:v>6.8</c:v>
                </c:pt>
                <c:pt idx="133">
                  <c:v>7.6</c:v>
                </c:pt>
                <c:pt idx="134">
                  <c:v>6.8</c:v>
                </c:pt>
                <c:pt idx="135">
                  <c:v>8.1999999999999993</c:v>
                </c:pt>
                <c:pt idx="136">
                  <c:v>8.6</c:v>
                </c:pt>
                <c:pt idx="137">
                  <c:v>8.4</c:v>
                </c:pt>
                <c:pt idx="138">
                  <c:v>9</c:v>
                </c:pt>
                <c:pt idx="139">
                  <c:v>9.6</c:v>
                </c:pt>
                <c:pt idx="140">
                  <c:v>9.4</c:v>
                </c:pt>
                <c:pt idx="141">
                  <c:v>9</c:v>
                </c:pt>
                <c:pt idx="142">
                  <c:v>6</c:v>
                </c:pt>
                <c:pt idx="143">
                  <c:v>5</c:v>
                </c:pt>
                <c:pt idx="144">
                  <c:v>5.8</c:v>
                </c:pt>
                <c:pt idx="145">
                  <c:v>6.4</c:v>
                </c:pt>
                <c:pt idx="146">
                  <c:v>6.4</c:v>
                </c:pt>
                <c:pt idx="147">
                  <c:v>7</c:v>
                </c:pt>
                <c:pt idx="148">
                  <c:v>8.1999999999999993</c:v>
                </c:pt>
                <c:pt idx="149">
                  <c:v>8</c:v>
                </c:pt>
                <c:pt idx="150">
                  <c:v>5.6</c:v>
                </c:pt>
                <c:pt idx="151">
                  <c:v>3</c:v>
                </c:pt>
                <c:pt idx="152">
                  <c:v>2.8</c:v>
                </c:pt>
                <c:pt idx="153">
                  <c:v>3.8</c:v>
                </c:pt>
                <c:pt idx="154">
                  <c:v>4.8</c:v>
                </c:pt>
                <c:pt idx="155">
                  <c:v>4.8</c:v>
                </c:pt>
                <c:pt idx="156">
                  <c:v>6.4</c:v>
                </c:pt>
                <c:pt idx="157">
                  <c:v>7.4</c:v>
                </c:pt>
                <c:pt idx="158">
                  <c:v>7.2</c:v>
                </c:pt>
              </c:numCache>
            </c:numRef>
          </c:val>
          <c:smooth val="0"/>
        </c:ser>
        <c:ser>
          <c:idx val="1"/>
          <c:order val="1"/>
          <c:tx>
            <c:strRef>
              <c:f>'watermark corrected'!$BG$3</c:f>
              <c:strCache>
                <c:ptCount val="1"/>
                <c:pt idx="0">
                  <c:v>75% ETc</c:v>
                </c:pt>
              </c:strCache>
            </c:strRef>
          </c:tx>
          <c:marker>
            <c:symbol val="none"/>
          </c:marker>
          <c:cat>
            <c:numRef>
              <c:f>'watermark corrected'!$BE$4:$BE$162</c:f>
              <c:numCache>
                <c:formatCode>m/d/yy</c:formatCode>
                <c:ptCount val="159"/>
                <c:pt idx="0">
                  <c:v>39972.412499999999</c:v>
                </c:pt>
                <c:pt idx="1">
                  <c:v>39972.745833333327</c:v>
                </c:pt>
                <c:pt idx="2">
                  <c:v>39973.079166666663</c:v>
                </c:pt>
                <c:pt idx="3">
                  <c:v>39973.412499999999</c:v>
                </c:pt>
                <c:pt idx="4">
                  <c:v>39973.745833333327</c:v>
                </c:pt>
                <c:pt idx="5">
                  <c:v>39974.079166666663</c:v>
                </c:pt>
                <c:pt idx="6">
                  <c:v>39974.412499999999</c:v>
                </c:pt>
                <c:pt idx="7">
                  <c:v>39974.745833333327</c:v>
                </c:pt>
                <c:pt idx="8">
                  <c:v>39975.079166666663</c:v>
                </c:pt>
                <c:pt idx="9">
                  <c:v>39975.412499999999</c:v>
                </c:pt>
                <c:pt idx="10">
                  <c:v>39975.745833333327</c:v>
                </c:pt>
                <c:pt idx="11">
                  <c:v>39976.079166666663</c:v>
                </c:pt>
                <c:pt idx="12">
                  <c:v>39976.412499999999</c:v>
                </c:pt>
                <c:pt idx="13">
                  <c:v>39976.745833333327</c:v>
                </c:pt>
                <c:pt idx="14">
                  <c:v>39977.079166666663</c:v>
                </c:pt>
                <c:pt idx="15">
                  <c:v>39977.412499999999</c:v>
                </c:pt>
                <c:pt idx="16">
                  <c:v>39977.745833333327</c:v>
                </c:pt>
                <c:pt idx="17">
                  <c:v>39978.079166666663</c:v>
                </c:pt>
                <c:pt idx="18">
                  <c:v>39978.412499999999</c:v>
                </c:pt>
                <c:pt idx="19">
                  <c:v>39978.745833333327</c:v>
                </c:pt>
                <c:pt idx="20">
                  <c:v>39979.079166666663</c:v>
                </c:pt>
                <c:pt idx="21">
                  <c:v>39979.412499999999</c:v>
                </c:pt>
                <c:pt idx="22">
                  <c:v>39979.745833333327</c:v>
                </c:pt>
                <c:pt idx="23">
                  <c:v>39980.079166666663</c:v>
                </c:pt>
                <c:pt idx="24">
                  <c:v>39980.412499999999</c:v>
                </c:pt>
                <c:pt idx="25">
                  <c:v>39980.745833333327</c:v>
                </c:pt>
                <c:pt idx="26">
                  <c:v>39981.079166666663</c:v>
                </c:pt>
                <c:pt idx="27">
                  <c:v>39981.412499999999</c:v>
                </c:pt>
                <c:pt idx="28">
                  <c:v>39981.745833333327</c:v>
                </c:pt>
                <c:pt idx="29">
                  <c:v>39982.079166666663</c:v>
                </c:pt>
                <c:pt idx="30">
                  <c:v>39982.412499999999</c:v>
                </c:pt>
                <c:pt idx="31">
                  <c:v>39982.745833333327</c:v>
                </c:pt>
                <c:pt idx="32">
                  <c:v>39983.079166666663</c:v>
                </c:pt>
                <c:pt idx="33">
                  <c:v>39983.412499999999</c:v>
                </c:pt>
                <c:pt idx="34">
                  <c:v>39983.745833333327</c:v>
                </c:pt>
                <c:pt idx="35">
                  <c:v>39984.079166666663</c:v>
                </c:pt>
                <c:pt idx="36">
                  <c:v>39984.412499999999</c:v>
                </c:pt>
                <c:pt idx="37">
                  <c:v>39984.745833333327</c:v>
                </c:pt>
                <c:pt idx="38">
                  <c:v>39985.079166666663</c:v>
                </c:pt>
                <c:pt idx="39">
                  <c:v>39985.412499999999</c:v>
                </c:pt>
                <c:pt idx="40">
                  <c:v>39985.745833333327</c:v>
                </c:pt>
                <c:pt idx="41">
                  <c:v>39986.079166666663</c:v>
                </c:pt>
                <c:pt idx="42">
                  <c:v>39986.412499999999</c:v>
                </c:pt>
                <c:pt idx="43">
                  <c:v>39986.745833333327</c:v>
                </c:pt>
                <c:pt idx="44">
                  <c:v>39987.079166666663</c:v>
                </c:pt>
                <c:pt idx="45">
                  <c:v>39987.412499999999</c:v>
                </c:pt>
                <c:pt idx="46">
                  <c:v>39987.745833333327</c:v>
                </c:pt>
                <c:pt idx="47">
                  <c:v>39988.079166666663</c:v>
                </c:pt>
                <c:pt idx="48">
                  <c:v>39988.412499999999</c:v>
                </c:pt>
                <c:pt idx="49">
                  <c:v>39988.745833333327</c:v>
                </c:pt>
                <c:pt idx="50">
                  <c:v>39989.079166666663</c:v>
                </c:pt>
                <c:pt idx="51">
                  <c:v>39989.412499999999</c:v>
                </c:pt>
                <c:pt idx="52">
                  <c:v>39989.745833333327</c:v>
                </c:pt>
                <c:pt idx="53">
                  <c:v>39990.079166666663</c:v>
                </c:pt>
                <c:pt idx="54">
                  <c:v>39990.412499999999</c:v>
                </c:pt>
                <c:pt idx="55">
                  <c:v>39990.745833333327</c:v>
                </c:pt>
                <c:pt idx="56">
                  <c:v>39991.079166666663</c:v>
                </c:pt>
                <c:pt idx="57">
                  <c:v>39991.412499999999</c:v>
                </c:pt>
                <c:pt idx="58">
                  <c:v>39991.745833333327</c:v>
                </c:pt>
                <c:pt idx="59">
                  <c:v>39992.079166666663</c:v>
                </c:pt>
                <c:pt idx="60">
                  <c:v>39992.412499999999</c:v>
                </c:pt>
                <c:pt idx="61">
                  <c:v>39992.745833333327</c:v>
                </c:pt>
                <c:pt idx="62">
                  <c:v>39993.079166666663</c:v>
                </c:pt>
                <c:pt idx="63">
                  <c:v>39993.412499999999</c:v>
                </c:pt>
                <c:pt idx="64">
                  <c:v>39993.745833333327</c:v>
                </c:pt>
                <c:pt idx="65">
                  <c:v>39994.079166666663</c:v>
                </c:pt>
                <c:pt idx="66">
                  <c:v>39994.412499999999</c:v>
                </c:pt>
                <c:pt idx="67">
                  <c:v>39994.745833333327</c:v>
                </c:pt>
                <c:pt idx="68">
                  <c:v>39995.079166666663</c:v>
                </c:pt>
                <c:pt idx="69">
                  <c:v>39995.412499999999</c:v>
                </c:pt>
                <c:pt idx="70">
                  <c:v>39995.745833333327</c:v>
                </c:pt>
                <c:pt idx="71">
                  <c:v>39996.079166666663</c:v>
                </c:pt>
                <c:pt idx="72">
                  <c:v>39996.412499999999</c:v>
                </c:pt>
                <c:pt idx="73">
                  <c:v>39996.745833333327</c:v>
                </c:pt>
                <c:pt idx="74">
                  <c:v>39997.079166666663</c:v>
                </c:pt>
                <c:pt idx="75">
                  <c:v>39997.412499999999</c:v>
                </c:pt>
                <c:pt idx="76">
                  <c:v>39997.745833333327</c:v>
                </c:pt>
                <c:pt idx="77">
                  <c:v>39998.079166666663</c:v>
                </c:pt>
                <c:pt idx="78">
                  <c:v>39998.412499999999</c:v>
                </c:pt>
                <c:pt idx="79">
                  <c:v>39998.745833333327</c:v>
                </c:pt>
                <c:pt idx="80">
                  <c:v>39999.079166666663</c:v>
                </c:pt>
                <c:pt idx="81">
                  <c:v>39999.412499999999</c:v>
                </c:pt>
                <c:pt idx="82">
                  <c:v>39999.745833333327</c:v>
                </c:pt>
                <c:pt idx="83">
                  <c:v>40000.079166666663</c:v>
                </c:pt>
                <c:pt idx="84">
                  <c:v>40000.412499999999</c:v>
                </c:pt>
                <c:pt idx="85">
                  <c:v>40000.745833333327</c:v>
                </c:pt>
                <c:pt idx="86">
                  <c:v>40001.079166666663</c:v>
                </c:pt>
                <c:pt idx="87">
                  <c:v>40001.412499999999</c:v>
                </c:pt>
                <c:pt idx="88">
                  <c:v>40001.745833333327</c:v>
                </c:pt>
                <c:pt idx="89">
                  <c:v>40002.079166666663</c:v>
                </c:pt>
                <c:pt idx="90">
                  <c:v>40002.412499999999</c:v>
                </c:pt>
                <c:pt idx="91">
                  <c:v>40002.745833333327</c:v>
                </c:pt>
                <c:pt idx="92">
                  <c:v>40003.079166666663</c:v>
                </c:pt>
                <c:pt idx="93">
                  <c:v>40003.412499999999</c:v>
                </c:pt>
                <c:pt idx="94">
                  <c:v>40003.745833333327</c:v>
                </c:pt>
                <c:pt idx="95">
                  <c:v>40004.079166666663</c:v>
                </c:pt>
                <c:pt idx="96">
                  <c:v>40004.412499999999</c:v>
                </c:pt>
                <c:pt idx="97">
                  <c:v>40004.745833333327</c:v>
                </c:pt>
                <c:pt idx="98">
                  <c:v>40005.079166666663</c:v>
                </c:pt>
                <c:pt idx="99">
                  <c:v>40005.412499999999</c:v>
                </c:pt>
                <c:pt idx="100">
                  <c:v>40005.745833333327</c:v>
                </c:pt>
                <c:pt idx="101">
                  <c:v>40006.079166666663</c:v>
                </c:pt>
                <c:pt idx="102">
                  <c:v>40006.412499999999</c:v>
                </c:pt>
                <c:pt idx="103">
                  <c:v>40006.745833333327</c:v>
                </c:pt>
                <c:pt idx="104">
                  <c:v>40007.079166666663</c:v>
                </c:pt>
                <c:pt idx="105">
                  <c:v>40007.412499999999</c:v>
                </c:pt>
                <c:pt idx="106">
                  <c:v>40007.745833333327</c:v>
                </c:pt>
                <c:pt idx="107">
                  <c:v>40008.079166666663</c:v>
                </c:pt>
                <c:pt idx="108">
                  <c:v>40008.412499999999</c:v>
                </c:pt>
                <c:pt idx="109">
                  <c:v>40008.745833333327</c:v>
                </c:pt>
                <c:pt idx="110">
                  <c:v>40009.079166666663</c:v>
                </c:pt>
                <c:pt idx="111">
                  <c:v>40009.412499999999</c:v>
                </c:pt>
                <c:pt idx="112">
                  <c:v>40009.745833333327</c:v>
                </c:pt>
                <c:pt idx="113">
                  <c:v>40010.079166666663</c:v>
                </c:pt>
                <c:pt idx="114">
                  <c:v>40010.412499999999</c:v>
                </c:pt>
                <c:pt idx="115">
                  <c:v>40010.745833333327</c:v>
                </c:pt>
                <c:pt idx="116">
                  <c:v>40011.079166666663</c:v>
                </c:pt>
                <c:pt idx="117">
                  <c:v>40011.412499999999</c:v>
                </c:pt>
                <c:pt idx="118">
                  <c:v>40011.745833333327</c:v>
                </c:pt>
                <c:pt idx="119">
                  <c:v>40012.079166666663</c:v>
                </c:pt>
                <c:pt idx="120">
                  <c:v>40012.412499999999</c:v>
                </c:pt>
                <c:pt idx="121">
                  <c:v>40012.745833333327</c:v>
                </c:pt>
                <c:pt idx="122">
                  <c:v>40013.079166666663</c:v>
                </c:pt>
                <c:pt idx="123">
                  <c:v>40013.412499999999</c:v>
                </c:pt>
                <c:pt idx="124">
                  <c:v>40013.745833333327</c:v>
                </c:pt>
                <c:pt idx="125">
                  <c:v>40014.079166666663</c:v>
                </c:pt>
                <c:pt idx="126">
                  <c:v>40014.412499999999</c:v>
                </c:pt>
                <c:pt idx="127">
                  <c:v>40014.745833333327</c:v>
                </c:pt>
                <c:pt idx="128">
                  <c:v>40015.079166666663</c:v>
                </c:pt>
                <c:pt idx="129">
                  <c:v>40015.412499999999</c:v>
                </c:pt>
                <c:pt idx="130">
                  <c:v>40015.745833333327</c:v>
                </c:pt>
                <c:pt idx="131">
                  <c:v>40016.079166666663</c:v>
                </c:pt>
                <c:pt idx="132">
                  <c:v>40016.412499999999</c:v>
                </c:pt>
                <c:pt idx="133">
                  <c:v>40016.745833333327</c:v>
                </c:pt>
                <c:pt idx="134">
                  <c:v>40017.079166666663</c:v>
                </c:pt>
                <c:pt idx="135">
                  <c:v>40017.412499999999</c:v>
                </c:pt>
                <c:pt idx="136">
                  <c:v>40017.745833333327</c:v>
                </c:pt>
                <c:pt idx="137">
                  <c:v>40018.079166666663</c:v>
                </c:pt>
                <c:pt idx="138">
                  <c:v>40018.412499999999</c:v>
                </c:pt>
                <c:pt idx="139">
                  <c:v>40018.745833333327</c:v>
                </c:pt>
                <c:pt idx="140">
                  <c:v>40019.079166666663</c:v>
                </c:pt>
                <c:pt idx="141">
                  <c:v>40019.412499999999</c:v>
                </c:pt>
                <c:pt idx="142">
                  <c:v>40019.745833333327</c:v>
                </c:pt>
                <c:pt idx="143">
                  <c:v>40020.079166666663</c:v>
                </c:pt>
                <c:pt idx="144">
                  <c:v>40020.412499999999</c:v>
                </c:pt>
                <c:pt idx="145">
                  <c:v>40020.745833333327</c:v>
                </c:pt>
                <c:pt idx="146">
                  <c:v>40021.079166666663</c:v>
                </c:pt>
                <c:pt idx="147">
                  <c:v>40021.412499999999</c:v>
                </c:pt>
                <c:pt idx="148">
                  <c:v>40021.745833333327</c:v>
                </c:pt>
                <c:pt idx="149">
                  <c:v>40022.079166666663</c:v>
                </c:pt>
                <c:pt idx="150">
                  <c:v>40022.412499999999</c:v>
                </c:pt>
                <c:pt idx="151">
                  <c:v>40022.745833333327</c:v>
                </c:pt>
                <c:pt idx="152">
                  <c:v>40023.079166666663</c:v>
                </c:pt>
                <c:pt idx="153">
                  <c:v>40023.412499999999</c:v>
                </c:pt>
                <c:pt idx="154">
                  <c:v>40023.745833333327</c:v>
                </c:pt>
                <c:pt idx="155">
                  <c:v>40024.079166666663</c:v>
                </c:pt>
                <c:pt idx="156">
                  <c:v>40024.412499999999</c:v>
                </c:pt>
                <c:pt idx="157">
                  <c:v>40024.745833333327</c:v>
                </c:pt>
                <c:pt idx="158">
                  <c:v>40025.079166666663</c:v>
                </c:pt>
              </c:numCache>
            </c:numRef>
          </c:cat>
          <c:val>
            <c:numRef>
              <c:f>'watermark corrected'!$BG$4:$BG$162</c:f>
              <c:numCache>
                <c:formatCode>0</c:formatCode>
                <c:ptCount val="159"/>
                <c:pt idx="0">
                  <c:v>11.6</c:v>
                </c:pt>
                <c:pt idx="1">
                  <c:v>2</c:v>
                </c:pt>
                <c:pt idx="2">
                  <c:v>2.2000000000000002</c:v>
                </c:pt>
                <c:pt idx="3">
                  <c:v>2.6</c:v>
                </c:pt>
                <c:pt idx="4">
                  <c:v>2.2000000000000002</c:v>
                </c:pt>
                <c:pt idx="5">
                  <c:v>2</c:v>
                </c:pt>
                <c:pt idx="6">
                  <c:v>2.4</c:v>
                </c:pt>
                <c:pt idx="7">
                  <c:v>3.4</c:v>
                </c:pt>
                <c:pt idx="8">
                  <c:v>4.8</c:v>
                </c:pt>
                <c:pt idx="9">
                  <c:v>6.2</c:v>
                </c:pt>
                <c:pt idx="10">
                  <c:v>7.2</c:v>
                </c:pt>
                <c:pt idx="11">
                  <c:v>7.4</c:v>
                </c:pt>
                <c:pt idx="12">
                  <c:v>7.4</c:v>
                </c:pt>
                <c:pt idx="13">
                  <c:v>2.8</c:v>
                </c:pt>
                <c:pt idx="14">
                  <c:v>2.8</c:v>
                </c:pt>
                <c:pt idx="15">
                  <c:v>4.4000000000000004</c:v>
                </c:pt>
                <c:pt idx="16">
                  <c:v>6.2</c:v>
                </c:pt>
                <c:pt idx="17">
                  <c:v>6.6</c:v>
                </c:pt>
                <c:pt idx="18">
                  <c:v>7.2</c:v>
                </c:pt>
                <c:pt idx="19">
                  <c:v>8.6</c:v>
                </c:pt>
                <c:pt idx="20">
                  <c:v>8.1999999999999993</c:v>
                </c:pt>
                <c:pt idx="21">
                  <c:v>9.1999999999999993</c:v>
                </c:pt>
                <c:pt idx="22">
                  <c:v>10.4</c:v>
                </c:pt>
                <c:pt idx="23">
                  <c:v>10.199999999999999</c:v>
                </c:pt>
                <c:pt idx="24">
                  <c:v>10.6</c:v>
                </c:pt>
                <c:pt idx="25">
                  <c:v>11.2</c:v>
                </c:pt>
                <c:pt idx="26">
                  <c:v>11</c:v>
                </c:pt>
                <c:pt idx="27">
                  <c:v>11.4</c:v>
                </c:pt>
                <c:pt idx="28">
                  <c:v>11.8</c:v>
                </c:pt>
                <c:pt idx="29">
                  <c:v>11.8</c:v>
                </c:pt>
                <c:pt idx="30">
                  <c:v>12</c:v>
                </c:pt>
                <c:pt idx="31">
                  <c:v>5.2</c:v>
                </c:pt>
                <c:pt idx="32">
                  <c:v>4.8</c:v>
                </c:pt>
                <c:pt idx="33">
                  <c:v>5.6</c:v>
                </c:pt>
                <c:pt idx="34">
                  <c:v>6.8</c:v>
                </c:pt>
                <c:pt idx="35">
                  <c:v>6.8</c:v>
                </c:pt>
                <c:pt idx="36">
                  <c:v>7.8</c:v>
                </c:pt>
                <c:pt idx="37">
                  <c:v>9.6</c:v>
                </c:pt>
                <c:pt idx="38">
                  <c:v>9.1999999999999993</c:v>
                </c:pt>
                <c:pt idx="39">
                  <c:v>10</c:v>
                </c:pt>
                <c:pt idx="40">
                  <c:v>11</c:v>
                </c:pt>
                <c:pt idx="41">
                  <c:v>3</c:v>
                </c:pt>
                <c:pt idx="42">
                  <c:v>3.6</c:v>
                </c:pt>
                <c:pt idx="43">
                  <c:v>4.5999999999999996</c:v>
                </c:pt>
                <c:pt idx="44">
                  <c:v>4.8</c:v>
                </c:pt>
                <c:pt idx="45">
                  <c:v>6</c:v>
                </c:pt>
                <c:pt idx="46">
                  <c:v>2.8</c:v>
                </c:pt>
                <c:pt idx="47">
                  <c:v>2.8</c:v>
                </c:pt>
                <c:pt idx="48">
                  <c:v>3.2</c:v>
                </c:pt>
                <c:pt idx="49">
                  <c:v>4.8</c:v>
                </c:pt>
                <c:pt idx="50">
                  <c:v>5</c:v>
                </c:pt>
                <c:pt idx="51">
                  <c:v>6</c:v>
                </c:pt>
                <c:pt idx="52">
                  <c:v>7.4</c:v>
                </c:pt>
                <c:pt idx="53">
                  <c:v>7.4</c:v>
                </c:pt>
                <c:pt idx="54">
                  <c:v>8</c:v>
                </c:pt>
                <c:pt idx="55">
                  <c:v>10</c:v>
                </c:pt>
                <c:pt idx="56">
                  <c:v>9.6</c:v>
                </c:pt>
                <c:pt idx="57">
                  <c:v>10</c:v>
                </c:pt>
                <c:pt idx="58">
                  <c:v>6</c:v>
                </c:pt>
                <c:pt idx="59">
                  <c:v>3</c:v>
                </c:pt>
                <c:pt idx="60">
                  <c:v>3.8</c:v>
                </c:pt>
                <c:pt idx="61">
                  <c:v>5</c:v>
                </c:pt>
                <c:pt idx="62">
                  <c:v>5.4</c:v>
                </c:pt>
                <c:pt idx="63">
                  <c:v>6.4</c:v>
                </c:pt>
                <c:pt idx="64">
                  <c:v>8.4</c:v>
                </c:pt>
                <c:pt idx="65">
                  <c:v>8</c:v>
                </c:pt>
                <c:pt idx="66">
                  <c:v>8.6</c:v>
                </c:pt>
                <c:pt idx="67">
                  <c:v>10.199999999999999</c:v>
                </c:pt>
                <c:pt idx="68">
                  <c:v>10.199999999999999</c:v>
                </c:pt>
                <c:pt idx="69">
                  <c:v>10.4</c:v>
                </c:pt>
                <c:pt idx="70">
                  <c:v>11.4</c:v>
                </c:pt>
                <c:pt idx="71">
                  <c:v>11.2</c:v>
                </c:pt>
                <c:pt idx="72">
                  <c:v>9.8000000000000007</c:v>
                </c:pt>
                <c:pt idx="73">
                  <c:v>4.8</c:v>
                </c:pt>
                <c:pt idx="74">
                  <c:v>3.4</c:v>
                </c:pt>
                <c:pt idx="75">
                  <c:v>3.4</c:v>
                </c:pt>
                <c:pt idx="76">
                  <c:v>4.5999999999999996</c:v>
                </c:pt>
                <c:pt idx="77">
                  <c:v>4.8</c:v>
                </c:pt>
                <c:pt idx="78">
                  <c:v>5.6</c:v>
                </c:pt>
                <c:pt idx="79">
                  <c:v>7.2</c:v>
                </c:pt>
                <c:pt idx="80">
                  <c:v>7.2</c:v>
                </c:pt>
                <c:pt idx="81">
                  <c:v>8.1999999999999993</c:v>
                </c:pt>
                <c:pt idx="82">
                  <c:v>9.6</c:v>
                </c:pt>
                <c:pt idx="83">
                  <c:v>9.6</c:v>
                </c:pt>
                <c:pt idx="84">
                  <c:v>7.8</c:v>
                </c:pt>
                <c:pt idx="85">
                  <c:v>3.2</c:v>
                </c:pt>
                <c:pt idx="86">
                  <c:v>3.6</c:v>
                </c:pt>
                <c:pt idx="87">
                  <c:v>4.4000000000000004</c:v>
                </c:pt>
                <c:pt idx="88">
                  <c:v>6</c:v>
                </c:pt>
                <c:pt idx="89">
                  <c:v>6.4</c:v>
                </c:pt>
                <c:pt idx="90">
                  <c:v>4.2</c:v>
                </c:pt>
                <c:pt idx="91">
                  <c:v>2.6</c:v>
                </c:pt>
                <c:pt idx="92">
                  <c:v>2.6</c:v>
                </c:pt>
                <c:pt idx="93">
                  <c:v>3.2</c:v>
                </c:pt>
                <c:pt idx="94">
                  <c:v>4.5999999999999996</c:v>
                </c:pt>
                <c:pt idx="95">
                  <c:v>5.2</c:v>
                </c:pt>
                <c:pt idx="96">
                  <c:v>6.2</c:v>
                </c:pt>
                <c:pt idx="97">
                  <c:v>8.4</c:v>
                </c:pt>
                <c:pt idx="98">
                  <c:v>8.1999999999999993</c:v>
                </c:pt>
                <c:pt idx="99">
                  <c:v>8.6</c:v>
                </c:pt>
                <c:pt idx="100">
                  <c:v>10</c:v>
                </c:pt>
                <c:pt idx="101">
                  <c:v>9.8000000000000007</c:v>
                </c:pt>
                <c:pt idx="102">
                  <c:v>10.6</c:v>
                </c:pt>
                <c:pt idx="103">
                  <c:v>11.2</c:v>
                </c:pt>
                <c:pt idx="104">
                  <c:v>11.2</c:v>
                </c:pt>
                <c:pt idx="105">
                  <c:v>11.8</c:v>
                </c:pt>
                <c:pt idx="106">
                  <c:v>12.4</c:v>
                </c:pt>
                <c:pt idx="107">
                  <c:v>12.4</c:v>
                </c:pt>
                <c:pt idx="108">
                  <c:v>10.8</c:v>
                </c:pt>
                <c:pt idx="109">
                  <c:v>3.4</c:v>
                </c:pt>
                <c:pt idx="110">
                  <c:v>3.6</c:v>
                </c:pt>
                <c:pt idx="111">
                  <c:v>4</c:v>
                </c:pt>
                <c:pt idx="112">
                  <c:v>6.2</c:v>
                </c:pt>
                <c:pt idx="113">
                  <c:v>6.4</c:v>
                </c:pt>
                <c:pt idx="114">
                  <c:v>7</c:v>
                </c:pt>
                <c:pt idx="115">
                  <c:v>3</c:v>
                </c:pt>
                <c:pt idx="116">
                  <c:v>3</c:v>
                </c:pt>
                <c:pt idx="117">
                  <c:v>3.4</c:v>
                </c:pt>
                <c:pt idx="118">
                  <c:v>5.6</c:v>
                </c:pt>
                <c:pt idx="119">
                  <c:v>5.8</c:v>
                </c:pt>
                <c:pt idx="120">
                  <c:v>7.2</c:v>
                </c:pt>
                <c:pt idx="121">
                  <c:v>8.6</c:v>
                </c:pt>
                <c:pt idx="122">
                  <c:v>8.4</c:v>
                </c:pt>
                <c:pt idx="123">
                  <c:v>9.4</c:v>
                </c:pt>
                <c:pt idx="124">
                  <c:v>10.199999999999999</c:v>
                </c:pt>
                <c:pt idx="125">
                  <c:v>10.199999999999999</c:v>
                </c:pt>
                <c:pt idx="126">
                  <c:v>11.4</c:v>
                </c:pt>
                <c:pt idx="127">
                  <c:v>11.4</c:v>
                </c:pt>
                <c:pt idx="128">
                  <c:v>11.6</c:v>
                </c:pt>
                <c:pt idx="129">
                  <c:v>10.8</c:v>
                </c:pt>
                <c:pt idx="130">
                  <c:v>4.4000000000000004</c:v>
                </c:pt>
                <c:pt idx="131">
                  <c:v>4.4000000000000004</c:v>
                </c:pt>
                <c:pt idx="132">
                  <c:v>4.8</c:v>
                </c:pt>
                <c:pt idx="133">
                  <c:v>6.2</c:v>
                </c:pt>
                <c:pt idx="134">
                  <c:v>6.6</c:v>
                </c:pt>
                <c:pt idx="135">
                  <c:v>7.8</c:v>
                </c:pt>
                <c:pt idx="136">
                  <c:v>9</c:v>
                </c:pt>
                <c:pt idx="137">
                  <c:v>8.8000000000000007</c:v>
                </c:pt>
                <c:pt idx="138">
                  <c:v>10</c:v>
                </c:pt>
                <c:pt idx="139">
                  <c:v>10.4</c:v>
                </c:pt>
                <c:pt idx="140">
                  <c:v>10.8</c:v>
                </c:pt>
                <c:pt idx="141">
                  <c:v>10</c:v>
                </c:pt>
                <c:pt idx="142">
                  <c:v>4.5999999999999996</c:v>
                </c:pt>
                <c:pt idx="143">
                  <c:v>4.4000000000000004</c:v>
                </c:pt>
                <c:pt idx="144">
                  <c:v>5</c:v>
                </c:pt>
                <c:pt idx="145">
                  <c:v>6</c:v>
                </c:pt>
                <c:pt idx="146">
                  <c:v>6.6</c:v>
                </c:pt>
                <c:pt idx="147">
                  <c:v>7.2</c:v>
                </c:pt>
                <c:pt idx="148">
                  <c:v>9</c:v>
                </c:pt>
                <c:pt idx="149">
                  <c:v>8.1999999999999993</c:v>
                </c:pt>
                <c:pt idx="150">
                  <c:v>6.8</c:v>
                </c:pt>
                <c:pt idx="151">
                  <c:v>4.2</c:v>
                </c:pt>
                <c:pt idx="152">
                  <c:v>4.5999999999999996</c:v>
                </c:pt>
                <c:pt idx="153">
                  <c:v>5</c:v>
                </c:pt>
                <c:pt idx="154">
                  <c:v>6.4</c:v>
                </c:pt>
                <c:pt idx="155">
                  <c:v>6.6</c:v>
                </c:pt>
                <c:pt idx="156">
                  <c:v>7.4</c:v>
                </c:pt>
                <c:pt idx="157">
                  <c:v>8.1999999999999993</c:v>
                </c:pt>
                <c:pt idx="158">
                  <c:v>8.1999999999999993</c:v>
                </c:pt>
              </c:numCache>
            </c:numRef>
          </c:val>
          <c:smooth val="0"/>
        </c:ser>
        <c:ser>
          <c:idx val="2"/>
          <c:order val="2"/>
          <c:tx>
            <c:strRef>
              <c:f>'watermark corrected'!$BH$3</c:f>
              <c:strCache>
                <c:ptCount val="1"/>
                <c:pt idx="0">
                  <c:v>100%ETc</c:v>
                </c:pt>
              </c:strCache>
            </c:strRef>
          </c:tx>
          <c:marker>
            <c:symbol val="none"/>
          </c:marker>
          <c:cat>
            <c:numRef>
              <c:f>'watermark corrected'!$BE$4:$BE$162</c:f>
              <c:numCache>
                <c:formatCode>m/d/yy</c:formatCode>
                <c:ptCount val="159"/>
                <c:pt idx="0">
                  <c:v>39972.412499999999</c:v>
                </c:pt>
                <c:pt idx="1">
                  <c:v>39972.745833333327</c:v>
                </c:pt>
                <c:pt idx="2">
                  <c:v>39973.079166666663</c:v>
                </c:pt>
                <c:pt idx="3">
                  <c:v>39973.412499999999</c:v>
                </c:pt>
                <c:pt idx="4">
                  <c:v>39973.745833333327</c:v>
                </c:pt>
                <c:pt idx="5">
                  <c:v>39974.079166666663</c:v>
                </c:pt>
                <c:pt idx="6">
                  <c:v>39974.412499999999</c:v>
                </c:pt>
                <c:pt idx="7">
                  <c:v>39974.745833333327</c:v>
                </c:pt>
                <c:pt idx="8">
                  <c:v>39975.079166666663</c:v>
                </c:pt>
                <c:pt idx="9">
                  <c:v>39975.412499999999</c:v>
                </c:pt>
                <c:pt idx="10">
                  <c:v>39975.745833333327</c:v>
                </c:pt>
                <c:pt idx="11">
                  <c:v>39976.079166666663</c:v>
                </c:pt>
                <c:pt idx="12">
                  <c:v>39976.412499999999</c:v>
                </c:pt>
                <c:pt idx="13">
                  <c:v>39976.745833333327</c:v>
                </c:pt>
                <c:pt idx="14">
                  <c:v>39977.079166666663</c:v>
                </c:pt>
                <c:pt idx="15">
                  <c:v>39977.412499999999</c:v>
                </c:pt>
                <c:pt idx="16">
                  <c:v>39977.745833333327</c:v>
                </c:pt>
                <c:pt idx="17">
                  <c:v>39978.079166666663</c:v>
                </c:pt>
                <c:pt idx="18">
                  <c:v>39978.412499999999</c:v>
                </c:pt>
                <c:pt idx="19">
                  <c:v>39978.745833333327</c:v>
                </c:pt>
                <c:pt idx="20">
                  <c:v>39979.079166666663</c:v>
                </c:pt>
                <c:pt idx="21">
                  <c:v>39979.412499999999</c:v>
                </c:pt>
                <c:pt idx="22">
                  <c:v>39979.745833333327</c:v>
                </c:pt>
                <c:pt idx="23">
                  <c:v>39980.079166666663</c:v>
                </c:pt>
                <c:pt idx="24">
                  <c:v>39980.412499999999</c:v>
                </c:pt>
                <c:pt idx="25">
                  <c:v>39980.745833333327</c:v>
                </c:pt>
                <c:pt idx="26">
                  <c:v>39981.079166666663</c:v>
                </c:pt>
                <c:pt idx="27">
                  <c:v>39981.412499999999</c:v>
                </c:pt>
                <c:pt idx="28">
                  <c:v>39981.745833333327</c:v>
                </c:pt>
                <c:pt idx="29">
                  <c:v>39982.079166666663</c:v>
                </c:pt>
                <c:pt idx="30">
                  <c:v>39982.412499999999</c:v>
                </c:pt>
                <c:pt idx="31">
                  <c:v>39982.745833333327</c:v>
                </c:pt>
                <c:pt idx="32">
                  <c:v>39983.079166666663</c:v>
                </c:pt>
                <c:pt idx="33">
                  <c:v>39983.412499999999</c:v>
                </c:pt>
                <c:pt idx="34">
                  <c:v>39983.745833333327</c:v>
                </c:pt>
                <c:pt idx="35">
                  <c:v>39984.079166666663</c:v>
                </c:pt>
                <c:pt idx="36">
                  <c:v>39984.412499999999</c:v>
                </c:pt>
                <c:pt idx="37">
                  <c:v>39984.745833333327</c:v>
                </c:pt>
                <c:pt idx="38">
                  <c:v>39985.079166666663</c:v>
                </c:pt>
                <c:pt idx="39">
                  <c:v>39985.412499999999</c:v>
                </c:pt>
                <c:pt idx="40">
                  <c:v>39985.745833333327</c:v>
                </c:pt>
                <c:pt idx="41">
                  <c:v>39986.079166666663</c:v>
                </c:pt>
                <c:pt idx="42">
                  <c:v>39986.412499999999</c:v>
                </c:pt>
                <c:pt idx="43">
                  <c:v>39986.745833333327</c:v>
                </c:pt>
                <c:pt idx="44">
                  <c:v>39987.079166666663</c:v>
                </c:pt>
                <c:pt idx="45">
                  <c:v>39987.412499999999</c:v>
                </c:pt>
                <c:pt idx="46">
                  <c:v>39987.745833333327</c:v>
                </c:pt>
                <c:pt idx="47">
                  <c:v>39988.079166666663</c:v>
                </c:pt>
                <c:pt idx="48">
                  <c:v>39988.412499999999</c:v>
                </c:pt>
                <c:pt idx="49">
                  <c:v>39988.745833333327</c:v>
                </c:pt>
                <c:pt idx="50">
                  <c:v>39989.079166666663</c:v>
                </c:pt>
                <c:pt idx="51">
                  <c:v>39989.412499999999</c:v>
                </c:pt>
                <c:pt idx="52">
                  <c:v>39989.745833333327</c:v>
                </c:pt>
                <c:pt idx="53">
                  <c:v>39990.079166666663</c:v>
                </c:pt>
                <c:pt idx="54">
                  <c:v>39990.412499999999</c:v>
                </c:pt>
                <c:pt idx="55">
                  <c:v>39990.745833333327</c:v>
                </c:pt>
                <c:pt idx="56">
                  <c:v>39991.079166666663</c:v>
                </c:pt>
                <c:pt idx="57">
                  <c:v>39991.412499999999</c:v>
                </c:pt>
                <c:pt idx="58">
                  <c:v>39991.745833333327</c:v>
                </c:pt>
                <c:pt idx="59">
                  <c:v>39992.079166666663</c:v>
                </c:pt>
                <c:pt idx="60">
                  <c:v>39992.412499999999</c:v>
                </c:pt>
                <c:pt idx="61">
                  <c:v>39992.745833333327</c:v>
                </c:pt>
                <c:pt idx="62">
                  <c:v>39993.079166666663</c:v>
                </c:pt>
                <c:pt idx="63">
                  <c:v>39993.412499999999</c:v>
                </c:pt>
                <c:pt idx="64">
                  <c:v>39993.745833333327</c:v>
                </c:pt>
                <c:pt idx="65">
                  <c:v>39994.079166666663</c:v>
                </c:pt>
                <c:pt idx="66">
                  <c:v>39994.412499999999</c:v>
                </c:pt>
                <c:pt idx="67">
                  <c:v>39994.745833333327</c:v>
                </c:pt>
                <c:pt idx="68">
                  <c:v>39995.079166666663</c:v>
                </c:pt>
                <c:pt idx="69">
                  <c:v>39995.412499999999</c:v>
                </c:pt>
                <c:pt idx="70">
                  <c:v>39995.745833333327</c:v>
                </c:pt>
                <c:pt idx="71">
                  <c:v>39996.079166666663</c:v>
                </c:pt>
                <c:pt idx="72">
                  <c:v>39996.412499999999</c:v>
                </c:pt>
                <c:pt idx="73">
                  <c:v>39996.745833333327</c:v>
                </c:pt>
                <c:pt idx="74">
                  <c:v>39997.079166666663</c:v>
                </c:pt>
                <c:pt idx="75">
                  <c:v>39997.412499999999</c:v>
                </c:pt>
                <c:pt idx="76">
                  <c:v>39997.745833333327</c:v>
                </c:pt>
                <c:pt idx="77">
                  <c:v>39998.079166666663</c:v>
                </c:pt>
                <c:pt idx="78">
                  <c:v>39998.412499999999</c:v>
                </c:pt>
                <c:pt idx="79">
                  <c:v>39998.745833333327</c:v>
                </c:pt>
                <c:pt idx="80">
                  <c:v>39999.079166666663</c:v>
                </c:pt>
                <c:pt idx="81">
                  <c:v>39999.412499999999</c:v>
                </c:pt>
                <c:pt idx="82">
                  <c:v>39999.745833333327</c:v>
                </c:pt>
                <c:pt idx="83">
                  <c:v>40000.079166666663</c:v>
                </c:pt>
                <c:pt idx="84">
                  <c:v>40000.412499999999</c:v>
                </c:pt>
                <c:pt idx="85">
                  <c:v>40000.745833333327</c:v>
                </c:pt>
                <c:pt idx="86">
                  <c:v>40001.079166666663</c:v>
                </c:pt>
                <c:pt idx="87">
                  <c:v>40001.412499999999</c:v>
                </c:pt>
                <c:pt idx="88">
                  <c:v>40001.745833333327</c:v>
                </c:pt>
                <c:pt idx="89">
                  <c:v>40002.079166666663</c:v>
                </c:pt>
                <c:pt idx="90">
                  <c:v>40002.412499999999</c:v>
                </c:pt>
                <c:pt idx="91">
                  <c:v>40002.745833333327</c:v>
                </c:pt>
                <c:pt idx="92">
                  <c:v>40003.079166666663</c:v>
                </c:pt>
                <c:pt idx="93">
                  <c:v>40003.412499999999</c:v>
                </c:pt>
                <c:pt idx="94">
                  <c:v>40003.745833333327</c:v>
                </c:pt>
                <c:pt idx="95">
                  <c:v>40004.079166666663</c:v>
                </c:pt>
                <c:pt idx="96">
                  <c:v>40004.412499999999</c:v>
                </c:pt>
                <c:pt idx="97">
                  <c:v>40004.745833333327</c:v>
                </c:pt>
                <c:pt idx="98">
                  <c:v>40005.079166666663</c:v>
                </c:pt>
                <c:pt idx="99">
                  <c:v>40005.412499999999</c:v>
                </c:pt>
                <c:pt idx="100">
                  <c:v>40005.745833333327</c:v>
                </c:pt>
                <c:pt idx="101">
                  <c:v>40006.079166666663</c:v>
                </c:pt>
                <c:pt idx="102">
                  <c:v>40006.412499999999</c:v>
                </c:pt>
                <c:pt idx="103">
                  <c:v>40006.745833333327</c:v>
                </c:pt>
                <c:pt idx="104">
                  <c:v>40007.079166666663</c:v>
                </c:pt>
                <c:pt idx="105">
                  <c:v>40007.412499999999</c:v>
                </c:pt>
                <c:pt idx="106">
                  <c:v>40007.745833333327</c:v>
                </c:pt>
                <c:pt idx="107">
                  <c:v>40008.079166666663</c:v>
                </c:pt>
                <c:pt idx="108">
                  <c:v>40008.412499999999</c:v>
                </c:pt>
                <c:pt idx="109">
                  <c:v>40008.745833333327</c:v>
                </c:pt>
                <c:pt idx="110">
                  <c:v>40009.079166666663</c:v>
                </c:pt>
                <c:pt idx="111">
                  <c:v>40009.412499999999</c:v>
                </c:pt>
                <c:pt idx="112">
                  <c:v>40009.745833333327</c:v>
                </c:pt>
                <c:pt idx="113">
                  <c:v>40010.079166666663</c:v>
                </c:pt>
                <c:pt idx="114">
                  <c:v>40010.412499999999</c:v>
                </c:pt>
                <c:pt idx="115">
                  <c:v>40010.745833333327</c:v>
                </c:pt>
                <c:pt idx="116">
                  <c:v>40011.079166666663</c:v>
                </c:pt>
                <c:pt idx="117">
                  <c:v>40011.412499999999</c:v>
                </c:pt>
                <c:pt idx="118">
                  <c:v>40011.745833333327</c:v>
                </c:pt>
                <c:pt idx="119">
                  <c:v>40012.079166666663</c:v>
                </c:pt>
                <c:pt idx="120">
                  <c:v>40012.412499999999</c:v>
                </c:pt>
                <c:pt idx="121">
                  <c:v>40012.745833333327</c:v>
                </c:pt>
                <c:pt idx="122">
                  <c:v>40013.079166666663</c:v>
                </c:pt>
                <c:pt idx="123">
                  <c:v>40013.412499999999</c:v>
                </c:pt>
                <c:pt idx="124">
                  <c:v>40013.745833333327</c:v>
                </c:pt>
                <c:pt idx="125">
                  <c:v>40014.079166666663</c:v>
                </c:pt>
                <c:pt idx="126">
                  <c:v>40014.412499999999</c:v>
                </c:pt>
                <c:pt idx="127">
                  <c:v>40014.745833333327</c:v>
                </c:pt>
                <c:pt idx="128">
                  <c:v>40015.079166666663</c:v>
                </c:pt>
                <c:pt idx="129">
                  <c:v>40015.412499999999</c:v>
                </c:pt>
                <c:pt idx="130">
                  <c:v>40015.745833333327</c:v>
                </c:pt>
                <c:pt idx="131">
                  <c:v>40016.079166666663</c:v>
                </c:pt>
                <c:pt idx="132">
                  <c:v>40016.412499999999</c:v>
                </c:pt>
                <c:pt idx="133">
                  <c:v>40016.745833333327</c:v>
                </c:pt>
                <c:pt idx="134">
                  <c:v>40017.079166666663</c:v>
                </c:pt>
                <c:pt idx="135">
                  <c:v>40017.412499999999</c:v>
                </c:pt>
                <c:pt idx="136">
                  <c:v>40017.745833333327</c:v>
                </c:pt>
                <c:pt idx="137">
                  <c:v>40018.079166666663</c:v>
                </c:pt>
                <c:pt idx="138">
                  <c:v>40018.412499999999</c:v>
                </c:pt>
                <c:pt idx="139">
                  <c:v>40018.745833333327</c:v>
                </c:pt>
                <c:pt idx="140">
                  <c:v>40019.079166666663</c:v>
                </c:pt>
                <c:pt idx="141">
                  <c:v>40019.412499999999</c:v>
                </c:pt>
                <c:pt idx="142">
                  <c:v>40019.745833333327</c:v>
                </c:pt>
                <c:pt idx="143">
                  <c:v>40020.079166666663</c:v>
                </c:pt>
                <c:pt idx="144">
                  <c:v>40020.412499999999</c:v>
                </c:pt>
                <c:pt idx="145">
                  <c:v>40020.745833333327</c:v>
                </c:pt>
                <c:pt idx="146">
                  <c:v>40021.079166666663</c:v>
                </c:pt>
                <c:pt idx="147">
                  <c:v>40021.412499999999</c:v>
                </c:pt>
                <c:pt idx="148">
                  <c:v>40021.745833333327</c:v>
                </c:pt>
                <c:pt idx="149">
                  <c:v>40022.079166666663</c:v>
                </c:pt>
                <c:pt idx="150">
                  <c:v>40022.412499999999</c:v>
                </c:pt>
                <c:pt idx="151">
                  <c:v>40022.745833333327</c:v>
                </c:pt>
                <c:pt idx="152">
                  <c:v>40023.079166666663</c:v>
                </c:pt>
                <c:pt idx="153">
                  <c:v>40023.412499999999</c:v>
                </c:pt>
                <c:pt idx="154">
                  <c:v>40023.745833333327</c:v>
                </c:pt>
                <c:pt idx="155">
                  <c:v>40024.079166666663</c:v>
                </c:pt>
                <c:pt idx="156">
                  <c:v>40024.412499999999</c:v>
                </c:pt>
                <c:pt idx="157">
                  <c:v>40024.745833333327</c:v>
                </c:pt>
                <c:pt idx="158">
                  <c:v>40025.079166666663</c:v>
                </c:pt>
              </c:numCache>
            </c:numRef>
          </c:cat>
          <c:val>
            <c:numRef>
              <c:f>'watermark corrected'!$BH$4:$BH$162</c:f>
              <c:numCache>
                <c:formatCode>0</c:formatCode>
                <c:ptCount val="159"/>
                <c:pt idx="0">
                  <c:v>10.199999999999999</c:v>
                </c:pt>
                <c:pt idx="1">
                  <c:v>4</c:v>
                </c:pt>
                <c:pt idx="2">
                  <c:v>1.2</c:v>
                </c:pt>
                <c:pt idx="3">
                  <c:v>1.4</c:v>
                </c:pt>
                <c:pt idx="4">
                  <c:v>1.4</c:v>
                </c:pt>
                <c:pt idx="5">
                  <c:v>1</c:v>
                </c:pt>
                <c:pt idx="6">
                  <c:v>1.6</c:v>
                </c:pt>
                <c:pt idx="7">
                  <c:v>1.6</c:v>
                </c:pt>
                <c:pt idx="8">
                  <c:v>2.4</c:v>
                </c:pt>
                <c:pt idx="9">
                  <c:v>3.2</c:v>
                </c:pt>
                <c:pt idx="10">
                  <c:v>4.5999999999999996</c:v>
                </c:pt>
                <c:pt idx="11">
                  <c:v>5.2</c:v>
                </c:pt>
                <c:pt idx="12">
                  <c:v>4</c:v>
                </c:pt>
                <c:pt idx="13">
                  <c:v>1.4</c:v>
                </c:pt>
                <c:pt idx="14">
                  <c:v>1</c:v>
                </c:pt>
                <c:pt idx="15">
                  <c:v>2.4</c:v>
                </c:pt>
                <c:pt idx="16">
                  <c:v>3.4</c:v>
                </c:pt>
                <c:pt idx="17">
                  <c:v>4</c:v>
                </c:pt>
                <c:pt idx="18">
                  <c:v>4.8</c:v>
                </c:pt>
                <c:pt idx="19">
                  <c:v>6</c:v>
                </c:pt>
                <c:pt idx="20">
                  <c:v>6</c:v>
                </c:pt>
                <c:pt idx="21">
                  <c:v>7</c:v>
                </c:pt>
                <c:pt idx="22">
                  <c:v>7.6</c:v>
                </c:pt>
                <c:pt idx="23">
                  <c:v>7.6</c:v>
                </c:pt>
                <c:pt idx="24">
                  <c:v>8.6</c:v>
                </c:pt>
                <c:pt idx="25">
                  <c:v>9.6</c:v>
                </c:pt>
                <c:pt idx="26">
                  <c:v>9.1999999999999993</c:v>
                </c:pt>
                <c:pt idx="27">
                  <c:v>10</c:v>
                </c:pt>
                <c:pt idx="28">
                  <c:v>10.199999999999999</c:v>
                </c:pt>
                <c:pt idx="29">
                  <c:v>10</c:v>
                </c:pt>
                <c:pt idx="30">
                  <c:v>10.6</c:v>
                </c:pt>
                <c:pt idx="31">
                  <c:v>5.6</c:v>
                </c:pt>
                <c:pt idx="32">
                  <c:v>3.4</c:v>
                </c:pt>
                <c:pt idx="33">
                  <c:v>3.8</c:v>
                </c:pt>
                <c:pt idx="34">
                  <c:v>4.8</c:v>
                </c:pt>
                <c:pt idx="35">
                  <c:v>5.2</c:v>
                </c:pt>
                <c:pt idx="36">
                  <c:v>6.4</c:v>
                </c:pt>
                <c:pt idx="37">
                  <c:v>7.8</c:v>
                </c:pt>
                <c:pt idx="38">
                  <c:v>7</c:v>
                </c:pt>
                <c:pt idx="39">
                  <c:v>8.6</c:v>
                </c:pt>
                <c:pt idx="40">
                  <c:v>8.4</c:v>
                </c:pt>
                <c:pt idx="41">
                  <c:v>1.4</c:v>
                </c:pt>
                <c:pt idx="42">
                  <c:v>1.4</c:v>
                </c:pt>
                <c:pt idx="43">
                  <c:v>2.2000000000000002</c:v>
                </c:pt>
                <c:pt idx="44">
                  <c:v>2.8</c:v>
                </c:pt>
                <c:pt idx="45">
                  <c:v>4.2</c:v>
                </c:pt>
                <c:pt idx="46">
                  <c:v>1.8</c:v>
                </c:pt>
                <c:pt idx="47">
                  <c:v>0.8</c:v>
                </c:pt>
                <c:pt idx="48">
                  <c:v>1.2</c:v>
                </c:pt>
                <c:pt idx="49">
                  <c:v>1.8</c:v>
                </c:pt>
                <c:pt idx="50">
                  <c:v>2.4</c:v>
                </c:pt>
                <c:pt idx="51">
                  <c:v>3.8</c:v>
                </c:pt>
                <c:pt idx="52">
                  <c:v>5</c:v>
                </c:pt>
                <c:pt idx="53">
                  <c:v>5.2</c:v>
                </c:pt>
                <c:pt idx="54">
                  <c:v>6</c:v>
                </c:pt>
                <c:pt idx="55">
                  <c:v>7.2</c:v>
                </c:pt>
                <c:pt idx="56">
                  <c:v>7.2</c:v>
                </c:pt>
                <c:pt idx="57">
                  <c:v>8.1999999999999993</c:v>
                </c:pt>
                <c:pt idx="58">
                  <c:v>3.4</c:v>
                </c:pt>
                <c:pt idx="59">
                  <c:v>1</c:v>
                </c:pt>
                <c:pt idx="60">
                  <c:v>1.4</c:v>
                </c:pt>
                <c:pt idx="61">
                  <c:v>2.6</c:v>
                </c:pt>
                <c:pt idx="62">
                  <c:v>3</c:v>
                </c:pt>
                <c:pt idx="63">
                  <c:v>4.8</c:v>
                </c:pt>
                <c:pt idx="64">
                  <c:v>6.2</c:v>
                </c:pt>
                <c:pt idx="65">
                  <c:v>6.2</c:v>
                </c:pt>
                <c:pt idx="66">
                  <c:v>7.2</c:v>
                </c:pt>
                <c:pt idx="67">
                  <c:v>8.1999999999999993</c:v>
                </c:pt>
                <c:pt idx="68">
                  <c:v>8.4</c:v>
                </c:pt>
                <c:pt idx="69">
                  <c:v>9</c:v>
                </c:pt>
                <c:pt idx="70">
                  <c:v>10</c:v>
                </c:pt>
                <c:pt idx="71">
                  <c:v>9.6</c:v>
                </c:pt>
                <c:pt idx="72">
                  <c:v>10.6</c:v>
                </c:pt>
                <c:pt idx="73">
                  <c:v>7.2</c:v>
                </c:pt>
                <c:pt idx="74">
                  <c:v>5.4</c:v>
                </c:pt>
                <c:pt idx="75">
                  <c:v>2.8</c:v>
                </c:pt>
                <c:pt idx="76">
                  <c:v>3.2</c:v>
                </c:pt>
                <c:pt idx="77">
                  <c:v>3.6</c:v>
                </c:pt>
                <c:pt idx="78">
                  <c:v>4.5999999999999996</c:v>
                </c:pt>
                <c:pt idx="79">
                  <c:v>6.2</c:v>
                </c:pt>
                <c:pt idx="80">
                  <c:v>6.6</c:v>
                </c:pt>
                <c:pt idx="81">
                  <c:v>7.4</c:v>
                </c:pt>
                <c:pt idx="82">
                  <c:v>8</c:v>
                </c:pt>
                <c:pt idx="83">
                  <c:v>8.4</c:v>
                </c:pt>
                <c:pt idx="84">
                  <c:v>6</c:v>
                </c:pt>
                <c:pt idx="85">
                  <c:v>1.6</c:v>
                </c:pt>
                <c:pt idx="86">
                  <c:v>1.2</c:v>
                </c:pt>
                <c:pt idx="87">
                  <c:v>2.2000000000000002</c:v>
                </c:pt>
                <c:pt idx="88">
                  <c:v>3.6</c:v>
                </c:pt>
                <c:pt idx="89">
                  <c:v>4.5999999999999996</c:v>
                </c:pt>
                <c:pt idx="90">
                  <c:v>2.2000000000000002</c:v>
                </c:pt>
                <c:pt idx="91">
                  <c:v>0.6</c:v>
                </c:pt>
                <c:pt idx="92">
                  <c:v>0.8</c:v>
                </c:pt>
                <c:pt idx="93">
                  <c:v>1.2</c:v>
                </c:pt>
                <c:pt idx="94">
                  <c:v>2.2000000000000002</c:v>
                </c:pt>
                <c:pt idx="95">
                  <c:v>3.6</c:v>
                </c:pt>
                <c:pt idx="96">
                  <c:v>4.5999999999999996</c:v>
                </c:pt>
                <c:pt idx="97">
                  <c:v>5.8</c:v>
                </c:pt>
                <c:pt idx="98">
                  <c:v>6</c:v>
                </c:pt>
                <c:pt idx="99">
                  <c:v>7.2</c:v>
                </c:pt>
                <c:pt idx="100">
                  <c:v>7.8</c:v>
                </c:pt>
                <c:pt idx="101">
                  <c:v>8.4</c:v>
                </c:pt>
                <c:pt idx="102">
                  <c:v>9.4</c:v>
                </c:pt>
                <c:pt idx="103">
                  <c:v>9.8000000000000007</c:v>
                </c:pt>
                <c:pt idx="104">
                  <c:v>9.8000000000000007</c:v>
                </c:pt>
                <c:pt idx="105">
                  <c:v>10.6</c:v>
                </c:pt>
                <c:pt idx="106">
                  <c:v>11</c:v>
                </c:pt>
                <c:pt idx="107">
                  <c:v>11.2</c:v>
                </c:pt>
                <c:pt idx="108">
                  <c:v>9.6</c:v>
                </c:pt>
                <c:pt idx="109">
                  <c:v>6.8</c:v>
                </c:pt>
                <c:pt idx="110">
                  <c:v>4.8</c:v>
                </c:pt>
                <c:pt idx="111">
                  <c:v>5.6</c:v>
                </c:pt>
                <c:pt idx="112">
                  <c:v>6.4</c:v>
                </c:pt>
                <c:pt idx="113">
                  <c:v>7</c:v>
                </c:pt>
                <c:pt idx="114">
                  <c:v>6</c:v>
                </c:pt>
                <c:pt idx="115">
                  <c:v>2.2000000000000002</c:v>
                </c:pt>
                <c:pt idx="116">
                  <c:v>1.8</c:v>
                </c:pt>
                <c:pt idx="117">
                  <c:v>3</c:v>
                </c:pt>
                <c:pt idx="118">
                  <c:v>4.4000000000000004</c:v>
                </c:pt>
                <c:pt idx="119">
                  <c:v>5.2</c:v>
                </c:pt>
                <c:pt idx="120">
                  <c:v>6.4</c:v>
                </c:pt>
                <c:pt idx="121">
                  <c:v>7.4</c:v>
                </c:pt>
                <c:pt idx="122">
                  <c:v>7.4</c:v>
                </c:pt>
                <c:pt idx="123">
                  <c:v>8.6</c:v>
                </c:pt>
                <c:pt idx="124">
                  <c:v>9.4</c:v>
                </c:pt>
                <c:pt idx="125">
                  <c:v>9.4</c:v>
                </c:pt>
                <c:pt idx="126">
                  <c:v>10.4</c:v>
                </c:pt>
                <c:pt idx="127">
                  <c:v>10.6</c:v>
                </c:pt>
                <c:pt idx="128">
                  <c:v>10.8</c:v>
                </c:pt>
                <c:pt idx="129">
                  <c:v>9.4</c:v>
                </c:pt>
                <c:pt idx="130">
                  <c:v>5</c:v>
                </c:pt>
                <c:pt idx="131">
                  <c:v>4.5999999999999996</c:v>
                </c:pt>
                <c:pt idx="132">
                  <c:v>5.2</c:v>
                </c:pt>
                <c:pt idx="133">
                  <c:v>6</c:v>
                </c:pt>
                <c:pt idx="134">
                  <c:v>6.6</c:v>
                </c:pt>
                <c:pt idx="135">
                  <c:v>7.4</c:v>
                </c:pt>
                <c:pt idx="136">
                  <c:v>8.4</c:v>
                </c:pt>
                <c:pt idx="137">
                  <c:v>8.8000000000000007</c:v>
                </c:pt>
                <c:pt idx="138">
                  <c:v>9.8000000000000007</c:v>
                </c:pt>
                <c:pt idx="139">
                  <c:v>10.199999999999999</c:v>
                </c:pt>
                <c:pt idx="140">
                  <c:v>10.6</c:v>
                </c:pt>
                <c:pt idx="141">
                  <c:v>9.4</c:v>
                </c:pt>
                <c:pt idx="142">
                  <c:v>7.4</c:v>
                </c:pt>
                <c:pt idx="143">
                  <c:v>7.2</c:v>
                </c:pt>
                <c:pt idx="144">
                  <c:v>7.4</c:v>
                </c:pt>
                <c:pt idx="145">
                  <c:v>8</c:v>
                </c:pt>
                <c:pt idx="146">
                  <c:v>8.6</c:v>
                </c:pt>
                <c:pt idx="147">
                  <c:v>9.1999999999999993</c:v>
                </c:pt>
                <c:pt idx="148">
                  <c:v>10</c:v>
                </c:pt>
                <c:pt idx="149">
                  <c:v>10</c:v>
                </c:pt>
                <c:pt idx="150">
                  <c:v>7.4</c:v>
                </c:pt>
                <c:pt idx="151">
                  <c:v>7</c:v>
                </c:pt>
                <c:pt idx="152">
                  <c:v>7.2</c:v>
                </c:pt>
                <c:pt idx="153">
                  <c:v>7.6</c:v>
                </c:pt>
                <c:pt idx="154">
                  <c:v>8.1999999999999993</c:v>
                </c:pt>
                <c:pt idx="155">
                  <c:v>8.6</c:v>
                </c:pt>
                <c:pt idx="156">
                  <c:v>9.4</c:v>
                </c:pt>
                <c:pt idx="157">
                  <c:v>9.6</c:v>
                </c:pt>
                <c:pt idx="158">
                  <c:v>9.8000000000000007</c:v>
                </c:pt>
              </c:numCache>
            </c:numRef>
          </c:val>
          <c:smooth val="0"/>
        </c:ser>
        <c:ser>
          <c:idx val="3"/>
          <c:order val="3"/>
          <c:tx>
            <c:strRef>
              <c:f>'watermark corrected'!$BI$3</c:f>
              <c:strCache>
                <c:ptCount val="1"/>
                <c:pt idx="0">
                  <c:v>125% ETc</c:v>
                </c:pt>
              </c:strCache>
            </c:strRef>
          </c:tx>
          <c:marker>
            <c:symbol val="none"/>
          </c:marker>
          <c:cat>
            <c:numRef>
              <c:f>'watermark corrected'!$BE$4:$BE$162</c:f>
              <c:numCache>
                <c:formatCode>m/d/yy</c:formatCode>
                <c:ptCount val="159"/>
                <c:pt idx="0">
                  <c:v>39972.412499999999</c:v>
                </c:pt>
                <c:pt idx="1">
                  <c:v>39972.745833333327</c:v>
                </c:pt>
                <c:pt idx="2">
                  <c:v>39973.079166666663</c:v>
                </c:pt>
                <c:pt idx="3">
                  <c:v>39973.412499999999</c:v>
                </c:pt>
                <c:pt idx="4">
                  <c:v>39973.745833333327</c:v>
                </c:pt>
                <c:pt idx="5">
                  <c:v>39974.079166666663</c:v>
                </c:pt>
                <c:pt idx="6">
                  <c:v>39974.412499999999</c:v>
                </c:pt>
                <c:pt idx="7">
                  <c:v>39974.745833333327</c:v>
                </c:pt>
                <c:pt idx="8">
                  <c:v>39975.079166666663</c:v>
                </c:pt>
                <c:pt idx="9">
                  <c:v>39975.412499999999</c:v>
                </c:pt>
                <c:pt idx="10">
                  <c:v>39975.745833333327</c:v>
                </c:pt>
                <c:pt idx="11">
                  <c:v>39976.079166666663</c:v>
                </c:pt>
                <c:pt idx="12">
                  <c:v>39976.412499999999</c:v>
                </c:pt>
                <c:pt idx="13">
                  <c:v>39976.745833333327</c:v>
                </c:pt>
                <c:pt idx="14">
                  <c:v>39977.079166666663</c:v>
                </c:pt>
                <c:pt idx="15">
                  <c:v>39977.412499999999</c:v>
                </c:pt>
                <c:pt idx="16">
                  <c:v>39977.745833333327</c:v>
                </c:pt>
                <c:pt idx="17">
                  <c:v>39978.079166666663</c:v>
                </c:pt>
                <c:pt idx="18">
                  <c:v>39978.412499999999</c:v>
                </c:pt>
                <c:pt idx="19">
                  <c:v>39978.745833333327</c:v>
                </c:pt>
                <c:pt idx="20">
                  <c:v>39979.079166666663</c:v>
                </c:pt>
                <c:pt idx="21">
                  <c:v>39979.412499999999</c:v>
                </c:pt>
                <c:pt idx="22">
                  <c:v>39979.745833333327</c:v>
                </c:pt>
                <c:pt idx="23">
                  <c:v>39980.079166666663</c:v>
                </c:pt>
                <c:pt idx="24">
                  <c:v>39980.412499999999</c:v>
                </c:pt>
                <c:pt idx="25">
                  <c:v>39980.745833333327</c:v>
                </c:pt>
                <c:pt idx="26">
                  <c:v>39981.079166666663</c:v>
                </c:pt>
                <c:pt idx="27">
                  <c:v>39981.412499999999</c:v>
                </c:pt>
                <c:pt idx="28">
                  <c:v>39981.745833333327</c:v>
                </c:pt>
                <c:pt idx="29">
                  <c:v>39982.079166666663</c:v>
                </c:pt>
                <c:pt idx="30">
                  <c:v>39982.412499999999</c:v>
                </c:pt>
                <c:pt idx="31">
                  <c:v>39982.745833333327</c:v>
                </c:pt>
                <c:pt idx="32">
                  <c:v>39983.079166666663</c:v>
                </c:pt>
                <c:pt idx="33">
                  <c:v>39983.412499999999</c:v>
                </c:pt>
                <c:pt idx="34">
                  <c:v>39983.745833333327</c:v>
                </c:pt>
                <c:pt idx="35">
                  <c:v>39984.079166666663</c:v>
                </c:pt>
                <c:pt idx="36">
                  <c:v>39984.412499999999</c:v>
                </c:pt>
                <c:pt idx="37">
                  <c:v>39984.745833333327</c:v>
                </c:pt>
                <c:pt idx="38">
                  <c:v>39985.079166666663</c:v>
                </c:pt>
                <c:pt idx="39">
                  <c:v>39985.412499999999</c:v>
                </c:pt>
                <c:pt idx="40">
                  <c:v>39985.745833333327</c:v>
                </c:pt>
                <c:pt idx="41">
                  <c:v>39986.079166666663</c:v>
                </c:pt>
                <c:pt idx="42">
                  <c:v>39986.412499999999</c:v>
                </c:pt>
                <c:pt idx="43">
                  <c:v>39986.745833333327</c:v>
                </c:pt>
                <c:pt idx="44">
                  <c:v>39987.079166666663</c:v>
                </c:pt>
                <c:pt idx="45">
                  <c:v>39987.412499999999</c:v>
                </c:pt>
                <c:pt idx="46">
                  <c:v>39987.745833333327</c:v>
                </c:pt>
                <c:pt idx="47">
                  <c:v>39988.079166666663</c:v>
                </c:pt>
                <c:pt idx="48">
                  <c:v>39988.412499999999</c:v>
                </c:pt>
                <c:pt idx="49">
                  <c:v>39988.745833333327</c:v>
                </c:pt>
                <c:pt idx="50">
                  <c:v>39989.079166666663</c:v>
                </c:pt>
                <c:pt idx="51">
                  <c:v>39989.412499999999</c:v>
                </c:pt>
                <c:pt idx="52">
                  <c:v>39989.745833333327</c:v>
                </c:pt>
                <c:pt idx="53">
                  <c:v>39990.079166666663</c:v>
                </c:pt>
                <c:pt idx="54">
                  <c:v>39990.412499999999</c:v>
                </c:pt>
                <c:pt idx="55">
                  <c:v>39990.745833333327</c:v>
                </c:pt>
                <c:pt idx="56">
                  <c:v>39991.079166666663</c:v>
                </c:pt>
                <c:pt idx="57">
                  <c:v>39991.412499999999</c:v>
                </c:pt>
                <c:pt idx="58">
                  <c:v>39991.745833333327</c:v>
                </c:pt>
                <c:pt idx="59">
                  <c:v>39992.079166666663</c:v>
                </c:pt>
                <c:pt idx="60">
                  <c:v>39992.412499999999</c:v>
                </c:pt>
                <c:pt idx="61">
                  <c:v>39992.745833333327</c:v>
                </c:pt>
                <c:pt idx="62">
                  <c:v>39993.079166666663</c:v>
                </c:pt>
                <c:pt idx="63">
                  <c:v>39993.412499999999</c:v>
                </c:pt>
                <c:pt idx="64">
                  <c:v>39993.745833333327</c:v>
                </c:pt>
                <c:pt idx="65">
                  <c:v>39994.079166666663</c:v>
                </c:pt>
                <c:pt idx="66">
                  <c:v>39994.412499999999</c:v>
                </c:pt>
                <c:pt idx="67">
                  <c:v>39994.745833333327</c:v>
                </c:pt>
                <c:pt idx="68">
                  <c:v>39995.079166666663</c:v>
                </c:pt>
                <c:pt idx="69">
                  <c:v>39995.412499999999</c:v>
                </c:pt>
                <c:pt idx="70">
                  <c:v>39995.745833333327</c:v>
                </c:pt>
                <c:pt idx="71">
                  <c:v>39996.079166666663</c:v>
                </c:pt>
                <c:pt idx="72">
                  <c:v>39996.412499999999</c:v>
                </c:pt>
                <c:pt idx="73">
                  <c:v>39996.745833333327</c:v>
                </c:pt>
                <c:pt idx="74">
                  <c:v>39997.079166666663</c:v>
                </c:pt>
                <c:pt idx="75">
                  <c:v>39997.412499999999</c:v>
                </c:pt>
                <c:pt idx="76">
                  <c:v>39997.745833333327</c:v>
                </c:pt>
                <c:pt idx="77">
                  <c:v>39998.079166666663</c:v>
                </c:pt>
                <c:pt idx="78">
                  <c:v>39998.412499999999</c:v>
                </c:pt>
                <c:pt idx="79">
                  <c:v>39998.745833333327</c:v>
                </c:pt>
                <c:pt idx="80">
                  <c:v>39999.079166666663</c:v>
                </c:pt>
                <c:pt idx="81">
                  <c:v>39999.412499999999</c:v>
                </c:pt>
                <c:pt idx="82">
                  <c:v>39999.745833333327</c:v>
                </c:pt>
                <c:pt idx="83">
                  <c:v>40000.079166666663</c:v>
                </c:pt>
                <c:pt idx="84">
                  <c:v>40000.412499999999</c:v>
                </c:pt>
                <c:pt idx="85">
                  <c:v>40000.745833333327</c:v>
                </c:pt>
                <c:pt idx="86">
                  <c:v>40001.079166666663</c:v>
                </c:pt>
                <c:pt idx="87">
                  <c:v>40001.412499999999</c:v>
                </c:pt>
                <c:pt idx="88">
                  <c:v>40001.745833333327</c:v>
                </c:pt>
                <c:pt idx="89">
                  <c:v>40002.079166666663</c:v>
                </c:pt>
                <c:pt idx="90">
                  <c:v>40002.412499999999</c:v>
                </c:pt>
                <c:pt idx="91">
                  <c:v>40002.745833333327</c:v>
                </c:pt>
                <c:pt idx="92">
                  <c:v>40003.079166666663</c:v>
                </c:pt>
                <c:pt idx="93">
                  <c:v>40003.412499999999</c:v>
                </c:pt>
                <c:pt idx="94">
                  <c:v>40003.745833333327</c:v>
                </c:pt>
                <c:pt idx="95">
                  <c:v>40004.079166666663</c:v>
                </c:pt>
                <c:pt idx="96">
                  <c:v>40004.412499999999</c:v>
                </c:pt>
                <c:pt idx="97">
                  <c:v>40004.745833333327</c:v>
                </c:pt>
                <c:pt idx="98">
                  <c:v>40005.079166666663</c:v>
                </c:pt>
                <c:pt idx="99">
                  <c:v>40005.412499999999</c:v>
                </c:pt>
                <c:pt idx="100">
                  <c:v>40005.745833333327</c:v>
                </c:pt>
                <c:pt idx="101">
                  <c:v>40006.079166666663</c:v>
                </c:pt>
                <c:pt idx="102">
                  <c:v>40006.412499999999</c:v>
                </c:pt>
                <c:pt idx="103">
                  <c:v>40006.745833333327</c:v>
                </c:pt>
                <c:pt idx="104">
                  <c:v>40007.079166666663</c:v>
                </c:pt>
                <c:pt idx="105">
                  <c:v>40007.412499999999</c:v>
                </c:pt>
                <c:pt idx="106">
                  <c:v>40007.745833333327</c:v>
                </c:pt>
                <c:pt idx="107">
                  <c:v>40008.079166666663</c:v>
                </c:pt>
                <c:pt idx="108">
                  <c:v>40008.412499999999</c:v>
                </c:pt>
                <c:pt idx="109">
                  <c:v>40008.745833333327</c:v>
                </c:pt>
                <c:pt idx="110">
                  <c:v>40009.079166666663</c:v>
                </c:pt>
                <c:pt idx="111">
                  <c:v>40009.412499999999</c:v>
                </c:pt>
                <c:pt idx="112">
                  <c:v>40009.745833333327</c:v>
                </c:pt>
                <c:pt idx="113">
                  <c:v>40010.079166666663</c:v>
                </c:pt>
                <c:pt idx="114">
                  <c:v>40010.412499999999</c:v>
                </c:pt>
                <c:pt idx="115">
                  <c:v>40010.745833333327</c:v>
                </c:pt>
                <c:pt idx="116">
                  <c:v>40011.079166666663</c:v>
                </c:pt>
                <c:pt idx="117">
                  <c:v>40011.412499999999</c:v>
                </c:pt>
                <c:pt idx="118">
                  <c:v>40011.745833333327</c:v>
                </c:pt>
                <c:pt idx="119">
                  <c:v>40012.079166666663</c:v>
                </c:pt>
                <c:pt idx="120">
                  <c:v>40012.412499999999</c:v>
                </c:pt>
                <c:pt idx="121">
                  <c:v>40012.745833333327</c:v>
                </c:pt>
                <c:pt idx="122">
                  <c:v>40013.079166666663</c:v>
                </c:pt>
                <c:pt idx="123">
                  <c:v>40013.412499999999</c:v>
                </c:pt>
                <c:pt idx="124">
                  <c:v>40013.745833333327</c:v>
                </c:pt>
                <c:pt idx="125">
                  <c:v>40014.079166666663</c:v>
                </c:pt>
                <c:pt idx="126">
                  <c:v>40014.412499999999</c:v>
                </c:pt>
                <c:pt idx="127">
                  <c:v>40014.745833333327</c:v>
                </c:pt>
                <c:pt idx="128">
                  <c:v>40015.079166666663</c:v>
                </c:pt>
                <c:pt idx="129">
                  <c:v>40015.412499999999</c:v>
                </c:pt>
                <c:pt idx="130">
                  <c:v>40015.745833333327</c:v>
                </c:pt>
                <c:pt idx="131">
                  <c:v>40016.079166666663</c:v>
                </c:pt>
                <c:pt idx="132">
                  <c:v>40016.412499999999</c:v>
                </c:pt>
                <c:pt idx="133">
                  <c:v>40016.745833333327</c:v>
                </c:pt>
                <c:pt idx="134">
                  <c:v>40017.079166666663</c:v>
                </c:pt>
                <c:pt idx="135">
                  <c:v>40017.412499999999</c:v>
                </c:pt>
                <c:pt idx="136">
                  <c:v>40017.745833333327</c:v>
                </c:pt>
                <c:pt idx="137">
                  <c:v>40018.079166666663</c:v>
                </c:pt>
                <c:pt idx="138">
                  <c:v>40018.412499999999</c:v>
                </c:pt>
                <c:pt idx="139">
                  <c:v>40018.745833333327</c:v>
                </c:pt>
                <c:pt idx="140">
                  <c:v>40019.079166666663</c:v>
                </c:pt>
                <c:pt idx="141">
                  <c:v>40019.412499999999</c:v>
                </c:pt>
                <c:pt idx="142">
                  <c:v>40019.745833333327</c:v>
                </c:pt>
                <c:pt idx="143">
                  <c:v>40020.079166666663</c:v>
                </c:pt>
                <c:pt idx="144">
                  <c:v>40020.412499999999</c:v>
                </c:pt>
                <c:pt idx="145">
                  <c:v>40020.745833333327</c:v>
                </c:pt>
                <c:pt idx="146">
                  <c:v>40021.079166666663</c:v>
                </c:pt>
                <c:pt idx="147">
                  <c:v>40021.412499999999</c:v>
                </c:pt>
                <c:pt idx="148">
                  <c:v>40021.745833333327</c:v>
                </c:pt>
                <c:pt idx="149">
                  <c:v>40022.079166666663</c:v>
                </c:pt>
                <c:pt idx="150">
                  <c:v>40022.412499999999</c:v>
                </c:pt>
                <c:pt idx="151">
                  <c:v>40022.745833333327</c:v>
                </c:pt>
                <c:pt idx="152">
                  <c:v>40023.079166666663</c:v>
                </c:pt>
                <c:pt idx="153">
                  <c:v>40023.412499999999</c:v>
                </c:pt>
                <c:pt idx="154">
                  <c:v>40023.745833333327</c:v>
                </c:pt>
                <c:pt idx="155">
                  <c:v>40024.079166666663</c:v>
                </c:pt>
                <c:pt idx="156">
                  <c:v>40024.412499999999</c:v>
                </c:pt>
                <c:pt idx="157">
                  <c:v>40024.745833333327</c:v>
                </c:pt>
                <c:pt idx="158">
                  <c:v>40025.079166666663</c:v>
                </c:pt>
              </c:numCache>
            </c:numRef>
          </c:cat>
          <c:val>
            <c:numRef>
              <c:f>'watermark corrected'!$BI$4:$BI$162</c:f>
              <c:numCache>
                <c:formatCode>0</c:formatCode>
                <c:ptCount val="159"/>
                <c:pt idx="0">
                  <c:v>11.75</c:v>
                </c:pt>
                <c:pt idx="1">
                  <c:v>4.25</c:v>
                </c:pt>
                <c:pt idx="2">
                  <c:v>4</c:v>
                </c:pt>
                <c:pt idx="3">
                  <c:v>4</c:v>
                </c:pt>
                <c:pt idx="4">
                  <c:v>4</c:v>
                </c:pt>
                <c:pt idx="5">
                  <c:v>4</c:v>
                </c:pt>
                <c:pt idx="6">
                  <c:v>3.5</c:v>
                </c:pt>
                <c:pt idx="7">
                  <c:v>3.5</c:v>
                </c:pt>
                <c:pt idx="8">
                  <c:v>4.25</c:v>
                </c:pt>
                <c:pt idx="9">
                  <c:v>5</c:v>
                </c:pt>
                <c:pt idx="10">
                  <c:v>5.5</c:v>
                </c:pt>
                <c:pt idx="11">
                  <c:v>5.5</c:v>
                </c:pt>
                <c:pt idx="12">
                  <c:v>4.5</c:v>
                </c:pt>
                <c:pt idx="13">
                  <c:v>3.75</c:v>
                </c:pt>
                <c:pt idx="14">
                  <c:v>3.25</c:v>
                </c:pt>
                <c:pt idx="15">
                  <c:v>4</c:v>
                </c:pt>
                <c:pt idx="16">
                  <c:v>4.5</c:v>
                </c:pt>
                <c:pt idx="17">
                  <c:v>5</c:v>
                </c:pt>
                <c:pt idx="18">
                  <c:v>6</c:v>
                </c:pt>
                <c:pt idx="19">
                  <c:v>6.75</c:v>
                </c:pt>
                <c:pt idx="20">
                  <c:v>6.75</c:v>
                </c:pt>
                <c:pt idx="21">
                  <c:v>8</c:v>
                </c:pt>
                <c:pt idx="22">
                  <c:v>8.75</c:v>
                </c:pt>
                <c:pt idx="23">
                  <c:v>9</c:v>
                </c:pt>
                <c:pt idx="24">
                  <c:v>9.75</c:v>
                </c:pt>
                <c:pt idx="25">
                  <c:v>10.5</c:v>
                </c:pt>
                <c:pt idx="26">
                  <c:v>10.5</c:v>
                </c:pt>
                <c:pt idx="27">
                  <c:v>11.5</c:v>
                </c:pt>
                <c:pt idx="28">
                  <c:v>11.5</c:v>
                </c:pt>
                <c:pt idx="29">
                  <c:v>11.75</c:v>
                </c:pt>
                <c:pt idx="30">
                  <c:v>10.33333333333333</c:v>
                </c:pt>
                <c:pt idx="31">
                  <c:v>3.6666666666666661</c:v>
                </c:pt>
                <c:pt idx="32">
                  <c:v>1.333333333333333</c:v>
                </c:pt>
                <c:pt idx="33">
                  <c:v>1.75</c:v>
                </c:pt>
                <c:pt idx="34">
                  <c:v>2.5</c:v>
                </c:pt>
                <c:pt idx="35">
                  <c:v>4.25</c:v>
                </c:pt>
                <c:pt idx="36">
                  <c:v>5.75</c:v>
                </c:pt>
                <c:pt idx="37">
                  <c:v>7.5</c:v>
                </c:pt>
                <c:pt idx="38">
                  <c:v>8</c:v>
                </c:pt>
                <c:pt idx="39">
                  <c:v>9</c:v>
                </c:pt>
                <c:pt idx="40">
                  <c:v>10.5</c:v>
                </c:pt>
                <c:pt idx="41">
                  <c:v>0.75</c:v>
                </c:pt>
                <c:pt idx="42">
                  <c:v>0.5</c:v>
                </c:pt>
                <c:pt idx="43">
                  <c:v>1.5</c:v>
                </c:pt>
                <c:pt idx="44">
                  <c:v>3.25</c:v>
                </c:pt>
                <c:pt idx="45">
                  <c:v>4</c:v>
                </c:pt>
                <c:pt idx="46">
                  <c:v>1</c:v>
                </c:pt>
                <c:pt idx="47">
                  <c:v>0.5</c:v>
                </c:pt>
                <c:pt idx="48">
                  <c:v>0.75</c:v>
                </c:pt>
                <c:pt idx="49">
                  <c:v>3</c:v>
                </c:pt>
                <c:pt idx="50">
                  <c:v>3.75</c:v>
                </c:pt>
                <c:pt idx="51">
                  <c:v>4.75</c:v>
                </c:pt>
                <c:pt idx="52">
                  <c:v>5.5</c:v>
                </c:pt>
                <c:pt idx="53">
                  <c:v>6</c:v>
                </c:pt>
                <c:pt idx="54">
                  <c:v>7</c:v>
                </c:pt>
                <c:pt idx="55">
                  <c:v>8.75</c:v>
                </c:pt>
                <c:pt idx="56">
                  <c:v>8.5</c:v>
                </c:pt>
                <c:pt idx="57">
                  <c:v>9.75</c:v>
                </c:pt>
                <c:pt idx="58">
                  <c:v>4.75</c:v>
                </c:pt>
                <c:pt idx="59">
                  <c:v>0</c:v>
                </c:pt>
                <c:pt idx="60">
                  <c:v>0.75</c:v>
                </c:pt>
                <c:pt idx="61">
                  <c:v>3</c:v>
                </c:pt>
                <c:pt idx="62">
                  <c:v>4.25</c:v>
                </c:pt>
                <c:pt idx="63">
                  <c:v>5</c:v>
                </c:pt>
                <c:pt idx="64">
                  <c:v>6</c:v>
                </c:pt>
                <c:pt idx="65">
                  <c:v>6.5</c:v>
                </c:pt>
                <c:pt idx="66">
                  <c:v>7.75</c:v>
                </c:pt>
                <c:pt idx="67">
                  <c:v>8.75</c:v>
                </c:pt>
                <c:pt idx="68">
                  <c:v>9.25</c:v>
                </c:pt>
                <c:pt idx="69">
                  <c:v>10.25</c:v>
                </c:pt>
                <c:pt idx="70">
                  <c:v>11</c:v>
                </c:pt>
                <c:pt idx="71">
                  <c:v>11.5</c:v>
                </c:pt>
                <c:pt idx="72">
                  <c:v>11.75</c:v>
                </c:pt>
                <c:pt idx="73">
                  <c:v>10</c:v>
                </c:pt>
                <c:pt idx="74">
                  <c:v>2.75</c:v>
                </c:pt>
                <c:pt idx="75">
                  <c:v>1.25</c:v>
                </c:pt>
                <c:pt idx="76">
                  <c:v>3</c:v>
                </c:pt>
                <c:pt idx="77">
                  <c:v>4</c:v>
                </c:pt>
                <c:pt idx="78">
                  <c:v>4.75</c:v>
                </c:pt>
                <c:pt idx="79">
                  <c:v>6</c:v>
                </c:pt>
                <c:pt idx="80">
                  <c:v>6.5</c:v>
                </c:pt>
                <c:pt idx="81">
                  <c:v>7.5</c:v>
                </c:pt>
                <c:pt idx="82">
                  <c:v>8.5</c:v>
                </c:pt>
                <c:pt idx="83">
                  <c:v>8.5</c:v>
                </c:pt>
                <c:pt idx="84">
                  <c:v>7</c:v>
                </c:pt>
                <c:pt idx="85">
                  <c:v>0.75</c:v>
                </c:pt>
                <c:pt idx="86">
                  <c:v>0.5</c:v>
                </c:pt>
                <c:pt idx="87">
                  <c:v>1.5</c:v>
                </c:pt>
                <c:pt idx="88">
                  <c:v>4.25</c:v>
                </c:pt>
                <c:pt idx="89">
                  <c:v>5.25</c:v>
                </c:pt>
                <c:pt idx="90">
                  <c:v>2.75</c:v>
                </c:pt>
                <c:pt idx="91">
                  <c:v>0.5</c:v>
                </c:pt>
                <c:pt idx="92">
                  <c:v>0.25</c:v>
                </c:pt>
                <c:pt idx="93">
                  <c:v>0.75</c:v>
                </c:pt>
                <c:pt idx="94">
                  <c:v>3.25</c:v>
                </c:pt>
                <c:pt idx="95">
                  <c:v>4.5</c:v>
                </c:pt>
                <c:pt idx="96">
                  <c:v>5.25</c:v>
                </c:pt>
                <c:pt idx="97">
                  <c:v>6.5</c:v>
                </c:pt>
                <c:pt idx="98">
                  <c:v>6.5</c:v>
                </c:pt>
                <c:pt idx="99">
                  <c:v>7.25</c:v>
                </c:pt>
                <c:pt idx="100">
                  <c:v>8</c:v>
                </c:pt>
                <c:pt idx="101">
                  <c:v>8.5</c:v>
                </c:pt>
                <c:pt idx="102">
                  <c:v>9.75</c:v>
                </c:pt>
                <c:pt idx="103">
                  <c:v>9</c:v>
                </c:pt>
                <c:pt idx="104">
                  <c:v>7.5</c:v>
                </c:pt>
                <c:pt idx="105">
                  <c:v>6</c:v>
                </c:pt>
                <c:pt idx="106">
                  <c:v>6</c:v>
                </c:pt>
                <c:pt idx="107">
                  <c:v>6.25</c:v>
                </c:pt>
                <c:pt idx="108">
                  <c:v>6.5</c:v>
                </c:pt>
                <c:pt idx="109">
                  <c:v>1</c:v>
                </c:pt>
                <c:pt idx="110">
                  <c:v>0.25</c:v>
                </c:pt>
                <c:pt idx="111">
                  <c:v>1</c:v>
                </c:pt>
                <c:pt idx="112">
                  <c:v>4.5</c:v>
                </c:pt>
                <c:pt idx="113">
                  <c:v>5.25</c:v>
                </c:pt>
                <c:pt idx="114">
                  <c:v>6</c:v>
                </c:pt>
                <c:pt idx="115">
                  <c:v>1</c:v>
                </c:pt>
                <c:pt idx="116">
                  <c:v>0.75</c:v>
                </c:pt>
                <c:pt idx="117">
                  <c:v>1.5</c:v>
                </c:pt>
                <c:pt idx="118">
                  <c:v>4.5</c:v>
                </c:pt>
                <c:pt idx="119">
                  <c:v>5.25</c:v>
                </c:pt>
                <c:pt idx="120">
                  <c:v>6.5</c:v>
                </c:pt>
                <c:pt idx="121">
                  <c:v>7.25</c:v>
                </c:pt>
                <c:pt idx="122">
                  <c:v>7.25</c:v>
                </c:pt>
                <c:pt idx="123">
                  <c:v>8.5</c:v>
                </c:pt>
                <c:pt idx="124">
                  <c:v>9</c:v>
                </c:pt>
                <c:pt idx="125">
                  <c:v>9.75</c:v>
                </c:pt>
                <c:pt idx="126">
                  <c:v>10.25</c:v>
                </c:pt>
                <c:pt idx="127">
                  <c:v>11</c:v>
                </c:pt>
                <c:pt idx="128">
                  <c:v>11.5</c:v>
                </c:pt>
                <c:pt idx="129">
                  <c:v>10.5</c:v>
                </c:pt>
                <c:pt idx="130">
                  <c:v>3.5</c:v>
                </c:pt>
                <c:pt idx="131">
                  <c:v>3.75</c:v>
                </c:pt>
                <c:pt idx="132">
                  <c:v>5</c:v>
                </c:pt>
                <c:pt idx="133">
                  <c:v>7</c:v>
                </c:pt>
                <c:pt idx="134">
                  <c:v>7.5</c:v>
                </c:pt>
                <c:pt idx="135">
                  <c:v>8</c:v>
                </c:pt>
                <c:pt idx="136">
                  <c:v>8.5</c:v>
                </c:pt>
                <c:pt idx="137">
                  <c:v>9.25</c:v>
                </c:pt>
                <c:pt idx="138">
                  <c:v>9.75</c:v>
                </c:pt>
                <c:pt idx="139">
                  <c:v>10</c:v>
                </c:pt>
                <c:pt idx="140">
                  <c:v>10.75</c:v>
                </c:pt>
                <c:pt idx="141">
                  <c:v>10</c:v>
                </c:pt>
                <c:pt idx="142">
                  <c:v>7.5</c:v>
                </c:pt>
                <c:pt idx="143">
                  <c:v>7.25</c:v>
                </c:pt>
                <c:pt idx="144">
                  <c:v>8</c:v>
                </c:pt>
                <c:pt idx="145">
                  <c:v>8.75</c:v>
                </c:pt>
                <c:pt idx="146">
                  <c:v>9.5</c:v>
                </c:pt>
                <c:pt idx="147">
                  <c:v>9.75</c:v>
                </c:pt>
                <c:pt idx="148">
                  <c:v>9.75</c:v>
                </c:pt>
                <c:pt idx="149">
                  <c:v>10.75</c:v>
                </c:pt>
                <c:pt idx="150">
                  <c:v>7.75</c:v>
                </c:pt>
                <c:pt idx="151">
                  <c:v>7.5</c:v>
                </c:pt>
                <c:pt idx="152">
                  <c:v>8</c:v>
                </c:pt>
                <c:pt idx="153">
                  <c:v>8.75</c:v>
                </c:pt>
                <c:pt idx="154">
                  <c:v>9</c:v>
                </c:pt>
                <c:pt idx="155">
                  <c:v>9.5</c:v>
                </c:pt>
                <c:pt idx="156">
                  <c:v>10</c:v>
                </c:pt>
                <c:pt idx="157">
                  <c:v>10.25</c:v>
                </c:pt>
                <c:pt idx="158">
                  <c:v>10.75</c:v>
                </c:pt>
              </c:numCache>
            </c:numRef>
          </c:val>
          <c:smooth val="0"/>
        </c:ser>
        <c:dLbls>
          <c:showLegendKey val="0"/>
          <c:showVal val="0"/>
          <c:showCatName val="0"/>
          <c:showSerName val="0"/>
          <c:showPercent val="0"/>
          <c:showBubbleSize val="0"/>
        </c:dLbls>
        <c:marker val="1"/>
        <c:smooth val="0"/>
        <c:axId val="119820672"/>
        <c:axId val="119822208"/>
      </c:lineChart>
      <c:dateAx>
        <c:axId val="119820672"/>
        <c:scaling>
          <c:orientation val="minMax"/>
        </c:scaling>
        <c:delete val="0"/>
        <c:axPos val="b"/>
        <c:numFmt formatCode="m/d/yy" sourceLinked="1"/>
        <c:majorTickMark val="out"/>
        <c:minorTickMark val="none"/>
        <c:tickLblPos val="nextTo"/>
        <c:spPr>
          <a:ln>
            <a:solidFill>
              <a:schemeClr val="tx1"/>
            </a:solidFill>
          </a:ln>
        </c:spPr>
        <c:txPr>
          <a:bodyPr rot="-1620000"/>
          <a:lstStyle/>
          <a:p>
            <a:pPr>
              <a:defRPr/>
            </a:pPr>
            <a:endParaRPr lang="en-US"/>
          </a:p>
        </c:txPr>
        <c:crossAx val="119822208"/>
        <c:crosses val="autoZero"/>
        <c:auto val="1"/>
        <c:lblOffset val="100"/>
        <c:baseTimeUnit val="days"/>
      </c:dateAx>
      <c:valAx>
        <c:axId val="119822208"/>
        <c:scaling>
          <c:orientation val="minMax"/>
        </c:scaling>
        <c:delete val="0"/>
        <c:axPos val="l"/>
        <c:majorGridlines/>
        <c:title>
          <c:tx>
            <c:rich>
              <a:bodyPr rot="-5400000" vert="horz"/>
              <a:lstStyle/>
              <a:p>
                <a:pPr>
                  <a:defRPr/>
                </a:pPr>
                <a:r>
                  <a:rPr lang="en-US" dirty="0" err="1" smtClean="0"/>
                  <a:t>Centibars</a:t>
                </a:r>
                <a:r>
                  <a:rPr lang="en-US" dirty="0" smtClean="0"/>
                  <a:t> (</a:t>
                </a:r>
                <a:r>
                  <a:rPr lang="en-US" dirty="0" err="1" smtClean="0"/>
                  <a:t>kPa</a:t>
                </a:r>
                <a:r>
                  <a:rPr lang="en-US" dirty="0" smtClean="0"/>
                  <a:t>)</a:t>
                </a:r>
                <a:endParaRPr lang="en-US" dirty="0"/>
              </a:p>
            </c:rich>
          </c:tx>
          <c:layout/>
          <c:overlay val="0"/>
        </c:title>
        <c:numFmt formatCode="0" sourceLinked="1"/>
        <c:majorTickMark val="out"/>
        <c:minorTickMark val="none"/>
        <c:tickLblPos val="nextTo"/>
        <c:spPr>
          <a:ln>
            <a:solidFill>
              <a:schemeClr val="tx1"/>
            </a:solidFill>
          </a:ln>
        </c:spPr>
        <c:crossAx val="119820672"/>
        <c:crosses val="autoZero"/>
        <c:crossBetween val="between"/>
      </c:valAx>
      <c:spPr>
        <a:ln>
          <a:solidFill>
            <a:schemeClr val="tx1"/>
          </a:solidFill>
        </a:ln>
      </c:spPr>
    </c:plotArea>
    <c:legend>
      <c:legendPos val="r"/>
      <c:layout/>
      <c:overlay val="0"/>
    </c:legend>
    <c:plotVisOnly val="1"/>
    <c:dispBlanksAs val="gap"/>
    <c:showDLblsOverMax val="0"/>
  </c:chart>
  <c:txPr>
    <a:bodyPr/>
    <a:lstStyle/>
    <a:p>
      <a:pPr>
        <a:defRPr>
          <a:latin typeface="Geneva"/>
          <a:cs typeface="Geneva"/>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'SUM Data(Randy)'!$B$3</c:f>
              <c:strCache>
                <c:ptCount val="1"/>
                <c:pt idx="0">
                  <c:v>50% Et</c:v>
                </c:pt>
              </c:strCache>
            </c:strRef>
          </c:tx>
          <c:marker>
            <c:symbol val="none"/>
          </c:marker>
          <c:errBars>
            <c:errDir val="y"/>
            <c:errBarType val="both"/>
            <c:errValType val="cust"/>
            <c:noEndCap val="0"/>
            <c:plus>
              <c:numRef>
                <c:f>'SUM Data(Randy)'!$F$4:$F$12</c:f>
                <c:numCache>
                  <c:formatCode>General</c:formatCode>
                  <c:ptCount val="9"/>
                  <c:pt idx="0">
                    <c:v>55.416243106150738</c:v>
                  </c:pt>
                  <c:pt idx="1">
                    <c:v>114.697166486361</c:v>
                  </c:pt>
                  <c:pt idx="2">
                    <c:v>202.16785105451359</c:v>
                  </c:pt>
                  <c:pt idx="3">
                    <c:v>264.01969623495899</c:v>
                  </c:pt>
                  <c:pt idx="4">
                    <c:v>55.618701890641063</c:v>
                  </c:pt>
                  <c:pt idx="5">
                    <c:v>115.6114181212219</c:v>
                  </c:pt>
                  <c:pt idx="6">
                    <c:v>67.282687223386077</c:v>
                  </c:pt>
                  <c:pt idx="7">
                    <c:v>38.876213807417002</c:v>
                  </c:pt>
                  <c:pt idx="8">
                    <c:v>39.326327059617427</c:v>
                  </c:pt>
                </c:numCache>
              </c:numRef>
            </c:plus>
            <c:minus>
              <c:numRef>
                <c:f>'SUM Data(Randy)'!$F$4:$F$12</c:f>
                <c:numCache>
                  <c:formatCode>General</c:formatCode>
                  <c:ptCount val="9"/>
                  <c:pt idx="0">
                    <c:v>55.416243106150738</c:v>
                  </c:pt>
                  <c:pt idx="1">
                    <c:v>114.697166486361</c:v>
                  </c:pt>
                  <c:pt idx="2">
                    <c:v>202.16785105451359</c:v>
                  </c:pt>
                  <c:pt idx="3">
                    <c:v>264.01969623495899</c:v>
                  </c:pt>
                  <c:pt idx="4">
                    <c:v>55.618701890641063</c:v>
                  </c:pt>
                  <c:pt idx="5">
                    <c:v>115.6114181212219</c:v>
                  </c:pt>
                  <c:pt idx="6">
                    <c:v>67.282687223386077</c:v>
                  </c:pt>
                  <c:pt idx="7">
                    <c:v>38.876213807417002</c:v>
                  </c:pt>
                  <c:pt idx="8">
                    <c:v>39.326327059617427</c:v>
                  </c:pt>
                </c:numCache>
              </c:numRef>
            </c:minus>
          </c:errBars>
          <c:cat>
            <c:numRef>
              <c:f>'SUM Data(Randy)'!$A$4:$A$12</c:f>
              <c:numCache>
                <c:formatCode>m/d;@</c:formatCode>
                <c:ptCount val="9"/>
                <c:pt idx="0">
                  <c:v>41466</c:v>
                </c:pt>
                <c:pt idx="1">
                  <c:v>41470</c:v>
                </c:pt>
                <c:pt idx="2">
                  <c:v>41474</c:v>
                </c:pt>
                <c:pt idx="3">
                  <c:v>41478</c:v>
                </c:pt>
                <c:pt idx="4">
                  <c:v>41481</c:v>
                </c:pt>
                <c:pt idx="5">
                  <c:v>41484</c:v>
                </c:pt>
                <c:pt idx="6">
                  <c:v>41488</c:v>
                </c:pt>
                <c:pt idx="7">
                  <c:v>41491</c:v>
                </c:pt>
                <c:pt idx="8">
                  <c:v>41499</c:v>
                </c:pt>
              </c:numCache>
            </c:numRef>
          </c:cat>
          <c:val>
            <c:numRef>
              <c:f>'SUM Data(Randy)'!$B$4:$B$12</c:f>
              <c:numCache>
                <c:formatCode>0</c:formatCode>
                <c:ptCount val="9"/>
                <c:pt idx="0">
                  <c:v>329.8</c:v>
                </c:pt>
                <c:pt idx="1">
                  <c:v>594.4</c:v>
                </c:pt>
                <c:pt idx="2">
                  <c:v>880.4</c:v>
                </c:pt>
                <c:pt idx="3">
                  <c:v>570</c:v>
                </c:pt>
                <c:pt idx="4">
                  <c:v>232.4</c:v>
                </c:pt>
                <c:pt idx="5">
                  <c:v>243</c:v>
                </c:pt>
                <c:pt idx="6">
                  <c:v>101.8</c:v>
                </c:pt>
                <c:pt idx="7">
                  <c:v>84.8</c:v>
                </c:pt>
                <c:pt idx="8">
                  <c:v>36.200000000000003</c:v>
                </c:pt>
              </c:numCache>
            </c:numRef>
          </c:val>
          <c:smooth val="0"/>
        </c:ser>
        <c:ser>
          <c:idx val="1"/>
          <c:order val="1"/>
          <c:tx>
            <c:strRef>
              <c:f>'SUM Data(Randy)'!$C$3</c:f>
              <c:strCache>
                <c:ptCount val="1"/>
                <c:pt idx="0">
                  <c:v>75% Et</c:v>
                </c:pt>
              </c:strCache>
            </c:strRef>
          </c:tx>
          <c:marker>
            <c:symbol val="none"/>
          </c:marker>
          <c:errBars>
            <c:errDir val="y"/>
            <c:errBarType val="both"/>
            <c:errValType val="cust"/>
            <c:noEndCap val="0"/>
            <c:plus>
              <c:numRef>
                <c:f>'SUM Data(Randy)'!$G$4:$G$12</c:f>
                <c:numCache>
                  <c:formatCode>General</c:formatCode>
                  <c:ptCount val="9"/>
                  <c:pt idx="0">
                    <c:v>156.34909657558001</c:v>
                  </c:pt>
                  <c:pt idx="1">
                    <c:v>272.4992477053836</c:v>
                  </c:pt>
                  <c:pt idx="2">
                    <c:v>478.27122012515031</c:v>
                  </c:pt>
                  <c:pt idx="3">
                    <c:v>247.491090748738</c:v>
                  </c:pt>
                  <c:pt idx="4">
                    <c:v>96.017498405238598</c:v>
                  </c:pt>
                  <c:pt idx="5">
                    <c:v>111.6125440978746</c:v>
                  </c:pt>
                  <c:pt idx="6">
                    <c:v>78.241676873645801</c:v>
                  </c:pt>
                  <c:pt idx="7">
                    <c:v>84.149866310054222</c:v>
                  </c:pt>
                  <c:pt idx="8">
                    <c:v>31.294727990509831</c:v>
                  </c:pt>
                </c:numCache>
              </c:numRef>
            </c:plus>
            <c:minus>
              <c:numRef>
                <c:f>'SUM Data(Randy)'!$G$4:$G$12</c:f>
                <c:numCache>
                  <c:formatCode>General</c:formatCode>
                  <c:ptCount val="9"/>
                  <c:pt idx="0">
                    <c:v>156.34909657558001</c:v>
                  </c:pt>
                  <c:pt idx="1">
                    <c:v>272.4992477053836</c:v>
                  </c:pt>
                  <c:pt idx="2">
                    <c:v>478.27122012515031</c:v>
                  </c:pt>
                  <c:pt idx="3">
                    <c:v>247.491090748738</c:v>
                  </c:pt>
                  <c:pt idx="4">
                    <c:v>96.017498405238598</c:v>
                  </c:pt>
                  <c:pt idx="5">
                    <c:v>111.6125440978746</c:v>
                  </c:pt>
                  <c:pt idx="6">
                    <c:v>78.241676873645801</c:v>
                  </c:pt>
                  <c:pt idx="7">
                    <c:v>84.149866310054222</c:v>
                  </c:pt>
                  <c:pt idx="8">
                    <c:v>31.294727990509831</c:v>
                  </c:pt>
                </c:numCache>
              </c:numRef>
            </c:minus>
          </c:errBars>
          <c:cat>
            <c:numRef>
              <c:f>'SUM Data(Randy)'!$A$4:$A$12</c:f>
              <c:numCache>
                <c:formatCode>m/d;@</c:formatCode>
                <c:ptCount val="9"/>
                <c:pt idx="0">
                  <c:v>41466</c:v>
                </c:pt>
                <c:pt idx="1">
                  <c:v>41470</c:v>
                </c:pt>
                <c:pt idx="2">
                  <c:v>41474</c:v>
                </c:pt>
                <c:pt idx="3">
                  <c:v>41478</c:v>
                </c:pt>
                <c:pt idx="4">
                  <c:v>41481</c:v>
                </c:pt>
                <c:pt idx="5">
                  <c:v>41484</c:v>
                </c:pt>
                <c:pt idx="6">
                  <c:v>41488</c:v>
                </c:pt>
                <c:pt idx="7">
                  <c:v>41491</c:v>
                </c:pt>
                <c:pt idx="8">
                  <c:v>41499</c:v>
                </c:pt>
              </c:numCache>
            </c:numRef>
          </c:cat>
          <c:val>
            <c:numRef>
              <c:f>'SUM Data(Randy)'!$C$4:$C$12</c:f>
              <c:numCache>
                <c:formatCode>0</c:formatCode>
                <c:ptCount val="9"/>
                <c:pt idx="0">
                  <c:v>399.4</c:v>
                </c:pt>
                <c:pt idx="1">
                  <c:v>527.4</c:v>
                </c:pt>
                <c:pt idx="2">
                  <c:v>959.2</c:v>
                </c:pt>
                <c:pt idx="3">
                  <c:v>512.4</c:v>
                </c:pt>
                <c:pt idx="4">
                  <c:v>253.8</c:v>
                </c:pt>
                <c:pt idx="5">
                  <c:v>234.2</c:v>
                </c:pt>
                <c:pt idx="6">
                  <c:v>108.2</c:v>
                </c:pt>
                <c:pt idx="7">
                  <c:v>133</c:v>
                </c:pt>
                <c:pt idx="8">
                  <c:v>44.8</c:v>
                </c:pt>
              </c:numCache>
            </c:numRef>
          </c:val>
          <c:smooth val="0"/>
        </c:ser>
        <c:ser>
          <c:idx val="2"/>
          <c:order val="2"/>
          <c:tx>
            <c:strRef>
              <c:f>'SUM Data(Randy)'!$D$3</c:f>
              <c:strCache>
                <c:ptCount val="1"/>
                <c:pt idx="0">
                  <c:v>100% Et</c:v>
                </c:pt>
              </c:strCache>
            </c:strRef>
          </c:tx>
          <c:marker>
            <c:symbol val="none"/>
          </c:marker>
          <c:errBars>
            <c:errDir val="y"/>
            <c:errBarType val="both"/>
            <c:errValType val="cust"/>
            <c:noEndCap val="0"/>
            <c:plus>
              <c:numRef>
                <c:f>'SUM Data(Randy)'!$H$4:$H$12</c:f>
                <c:numCache>
                  <c:formatCode>General</c:formatCode>
                  <c:ptCount val="9"/>
                  <c:pt idx="0">
                    <c:v>58.558005430513077</c:v>
                  </c:pt>
                  <c:pt idx="1">
                    <c:v>148.4191362324953</c:v>
                  </c:pt>
                  <c:pt idx="2">
                    <c:v>273.30173801130502</c:v>
                  </c:pt>
                  <c:pt idx="3">
                    <c:v>211.0285288770217</c:v>
                  </c:pt>
                  <c:pt idx="4">
                    <c:v>79.592461954634857</c:v>
                  </c:pt>
                  <c:pt idx="5">
                    <c:v>84.903239043042404</c:v>
                  </c:pt>
                  <c:pt idx="6">
                    <c:v>47.359898648540202</c:v>
                  </c:pt>
                  <c:pt idx="7">
                    <c:v>28.81943788487208</c:v>
                  </c:pt>
                  <c:pt idx="8">
                    <c:v>13.37161172035742</c:v>
                  </c:pt>
                </c:numCache>
              </c:numRef>
            </c:plus>
            <c:minus>
              <c:numRef>
                <c:f>'SUM Data(Randy)'!$H$4:$H$12</c:f>
                <c:numCache>
                  <c:formatCode>General</c:formatCode>
                  <c:ptCount val="9"/>
                  <c:pt idx="0">
                    <c:v>58.558005430513077</c:v>
                  </c:pt>
                  <c:pt idx="1">
                    <c:v>148.4191362324953</c:v>
                  </c:pt>
                  <c:pt idx="2">
                    <c:v>273.30173801130502</c:v>
                  </c:pt>
                  <c:pt idx="3">
                    <c:v>211.0285288770217</c:v>
                  </c:pt>
                  <c:pt idx="4">
                    <c:v>79.592461954634857</c:v>
                  </c:pt>
                  <c:pt idx="5">
                    <c:v>84.903239043042404</c:v>
                  </c:pt>
                  <c:pt idx="6">
                    <c:v>47.359898648540202</c:v>
                  </c:pt>
                  <c:pt idx="7">
                    <c:v>28.81943788487208</c:v>
                  </c:pt>
                  <c:pt idx="8">
                    <c:v>13.37161172035742</c:v>
                  </c:pt>
                </c:numCache>
              </c:numRef>
            </c:minus>
          </c:errBars>
          <c:cat>
            <c:numRef>
              <c:f>'SUM Data(Randy)'!$A$4:$A$12</c:f>
              <c:numCache>
                <c:formatCode>m/d;@</c:formatCode>
                <c:ptCount val="9"/>
                <c:pt idx="0">
                  <c:v>41466</c:v>
                </c:pt>
                <c:pt idx="1">
                  <c:v>41470</c:v>
                </c:pt>
                <c:pt idx="2">
                  <c:v>41474</c:v>
                </c:pt>
                <c:pt idx="3">
                  <c:v>41478</c:v>
                </c:pt>
                <c:pt idx="4">
                  <c:v>41481</c:v>
                </c:pt>
                <c:pt idx="5">
                  <c:v>41484</c:v>
                </c:pt>
                <c:pt idx="6">
                  <c:v>41488</c:v>
                </c:pt>
                <c:pt idx="7">
                  <c:v>41491</c:v>
                </c:pt>
                <c:pt idx="8">
                  <c:v>41499</c:v>
                </c:pt>
              </c:numCache>
            </c:numRef>
          </c:cat>
          <c:val>
            <c:numRef>
              <c:f>'SUM Data(Randy)'!$D$4:$D$12</c:f>
              <c:numCache>
                <c:formatCode>0</c:formatCode>
                <c:ptCount val="9"/>
                <c:pt idx="0">
                  <c:v>418.6</c:v>
                </c:pt>
                <c:pt idx="1">
                  <c:v>620.6</c:v>
                </c:pt>
                <c:pt idx="2">
                  <c:v>840.4</c:v>
                </c:pt>
                <c:pt idx="3">
                  <c:v>661.6</c:v>
                </c:pt>
                <c:pt idx="4">
                  <c:v>253.2</c:v>
                </c:pt>
                <c:pt idx="5">
                  <c:v>265.8</c:v>
                </c:pt>
                <c:pt idx="6">
                  <c:v>95.2</c:v>
                </c:pt>
                <c:pt idx="7">
                  <c:v>66.2</c:v>
                </c:pt>
                <c:pt idx="8">
                  <c:v>24</c:v>
                </c:pt>
              </c:numCache>
            </c:numRef>
          </c:val>
          <c:smooth val="0"/>
        </c:ser>
        <c:ser>
          <c:idx val="3"/>
          <c:order val="3"/>
          <c:tx>
            <c:strRef>
              <c:f>'SUM Data(Randy)'!$E$3</c:f>
              <c:strCache>
                <c:ptCount val="1"/>
                <c:pt idx="0">
                  <c:v>125 Et</c:v>
                </c:pt>
              </c:strCache>
            </c:strRef>
          </c:tx>
          <c:marker>
            <c:symbol val="none"/>
          </c:marker>
          <c:errBars>
            <c:errDir val="y"/>
            <c:errBarType val="both"/>
            <c:errValType val="cust"/>
            <c:noEndCap val="0"/>
            <c:plus>
              <c:numRef>
                <c:f>'SUM Data(Randy)'!$I$4:$I$12</c:f>
                <c:numCache>
                  <c:formatCode>General</c:formatCode>
                  <c:ptCount val="9"/>
                  <c:pt idx="0">
                    <c:v>47.373410263564523</c:v>
                  </c:pt>
                  <c:pt idx="1">
                    <c:v>142.09799435600769</c:v>
                  </c:pt>
                  <c:pt idx="2">
                    <c:v>477.05748081337123</c:v>
                  </c:pt>
                  <c:pt idx="3">
                    <c:v>367.19618734404088</c:v>
                  </c:pt>
                  <c:pt idx="4">
                    <c:v>136.73829017506401</c:v>
                  </c:pt>
                  <c:pt idx="5">
                    <c:v>118.5067086708596</c:v>
                  </c:pt>
                  <c:pt idx="6">
                    <c:v>80.77474852947546</c:v>
                  </c:pt>
                  <c:pt idx="7">
                    <c:v>65.456550474341398</c:v>
                  </c:pt>
                  <c:pt idx="8">
                    <c:v>39.74720115932692</c:v>
                  </c:pt>
                </c:numCache>
              </c:numRef>
            </c:plus>
            <c:minus>
              <c:numRef>
                <c:f>'SUM Data(Randy)'!$I$4:$I$12</c:f>
                <c:numCache>
                  <c:formatCode>General</c:formatCode>
                  <c:ptCount val="9"/>
                  <c:pt idx="0">
                    <c:v>47.373410263564523</c:v>
                  </c:pt>
                  <c:pt idx="1">
                    <c:v>142.09799435600769</c:v>
                  </c:pt>
                  <c:pt idx="2">
                    <c:v>477.05748081337123</c:v>
                  </c:pt>
                  <c:pt idx="3">
                    <c:v>367.19618734404088</c:v>
                  </c:pt>
                  <c:pt idx="4">
                    <c:v>136.73829017506401</c:v>
                  </c:pt>
                  <c:pt idx="5">
                    <c:v>118.5067086708596</c:v>
                  </c:pt>
                  <c:pt idx="6">
                    <c:v>80.77474852947546</c:v>
                  </c:pt>
                  <c:pt idx="7">
                    <c:v>65.456550474341398</c:v>
                  </c:pt>
                  <c:pt idx="8">
                    <c:v>39.74720115932692</c:v>
                  </c:pt>
                </c:numCache>
              </c:numRef>
            </c:minus>
          </c:errBars>
          <c:cat>
            <c:numRef>
              <c:f>'SUM Data(Randy)'!$A$4:$A$12</c:f>
              <c:numCache>
                <c:formatCode>m/d;@</c:formatCode>
                <c:ptCount val="9"/>
                <c:pt idx="0">
                  <c:v>41466</c:v>
                </c:pt>
                <c:pt idx="1">
                  <c:v>41470</c:v>
                </c:pt>
                <c:pt idx="2">
                  <c:v>41474</c:v>
                </c:pt>
                <c:pt idx="3">
                  <c:v>41478</c:v>
                </c:pt>
                <c:pt idx="4">
                  <c:v>41481</c:v>
                </c:pt>
                <c:pt idx="5">
                  <c:v>41484</c:v>
                </c:pt>
                <c:pt idx="6">
                  <c:v>41488</c:v>
                </c:pt>
                <c:pt idx="7">
                  <c:v>41491</c:v>
                </c:pt>
                <c:pt idx="8">
                  <c:v>41499</c:v>
                </c:pt>
              </c:numCache>
            </c:numRef>
          </c:cat>
          <c:val>
            <c:numRef>
              <c:f>'SUM Data(Randy)'!$E$4:$E$12</c:f>
              <c:numCache>
                <c:formatCode>0</c:formatCode>
                <c:ptCount val="9"/>
                <c:pt idx="0">
                  <c:v>340.4</c:v>
                </c:pt>
                <c:pt idx="1">
                  <c:v>506.4</c:v>
                </c:pt>
                <c:pt idx="2">
                  <c:v>1043.5999999999999</c:v>
                </c:pt>
                <c:pt idx="3">
                  <c:v>815.6</c:v>
                </c:pt>
                <c:pt idx="4">
                  <c:v>234.8</c:v>
                </c:pt>
                <c:pt idx="5">
                  <c:v>216.6</c:v>
                </c:pt>
                <c:pt idx="6">
                  <c:v>142.80000000000001</c:v>
                </c:pt>
                <c:pt idx="7">
                  <c:v>149.19999999999999</c:v>
                </c:pt>
                <c:pt idx="8">
                  <c:v>29.4</c:v>
                </c:pt>
              </c:numCache>
            </c:numRef>
          </c:val>
          <c:smooth val="0"/>
        </c:ser>
        <c:dLbls>
          <c:showLegendKey val="0"/>
          <c:showVal val="0"/>
          <c:showCatName val="0"/>
          <c:showSerName val="0"/>
          <c:showPercent val="0"/>
          <c:showBubbleSize val="0"/>
        </c:dLbls>
        <c:marker val="1"/>
        <c:smooth val="0"/>
        <c:axId val="120396416"/>
        <c:axId val="120414592"/>
      </c:lineChart>
      <c:dateAx>
        <c:axId val="120396416"/>
        <c:scaling>
          <c:orientation val="minMax"/>
        </c:scaling>
        <c:delete val="0"/>
        <c:axPos val="b"/>
        <c:numFmt formatCode="m/d;@" sourceLinked="1"/>
        <c:majorTickMark val="cross"/>
        <c:minorTickMark val="none"/>
        <c:tickLblPos val="nextTo"/>
        <c:spPr>
          <a:ln>
            <a:solidFill>
              <a:schemeClr val="tx1"/>
            </a:solidFill>
          </a:ln>
        </c:spPr>
        <c:txPr>
          <a:bodyPr rot="-1500000"/>
          <a:lstStyle/>
          <a:p>
            <a:pPr>
              <a:defRPr/>
            </a:pPr>
            <a:endParaRPr lang="en-US"/>
          </a:p>
        </c:txPr>
        <c:crossAx val="120414592"/>
        <c:crosses val="autoZero"/>
        <c:auto val="1"/>
        <c:lblOffset val="100"/>
        <c:baseTimeUnit val="days"/>
      </c:dateAx>
      <c:valAx>
        <c:axId val="120414592"/>
        <c:scaling>
          <c:orientation val="minMax"/>
          <c:min val="0"/>
        </c:scaling>
        <c:delete val="0"/>
        <c:axPos val="l"/>
        <c:majorGridlines/>
        <c:title>
          <c:tx>
            <c:rich>
              <a:bodyPr rot="-5400000" vert="horz"/>
              <a:lstStyle/>
              <a:p>
                <a:pPr>
                  <a:defRPr/>
                </a:pPr>
                <a:r>
                  <a:rPr lang="en-US"/>
                  <a:t>Fruit</a:t>
                </a:r>
                <a:r>
                  <a:rPr lang="en-US" baseline="0"/>
                  <a:t> Yield</a:t>
                </a:r>
                <a:r>
                  <a:rPr lang="en-US"/>
                  <a:t> (gram/plot)</a:t>
                </a:r>
              </a:p>
              <a:p>
                <a:pPr>
                  <a:defRPr/>
                </a:pPr>
                <a:endParaRPr lang="en-US"/>
              </a:p>
            </c:rich>
          </c:tx>
          <c:layout/>
          <c:overlay val="0"/>
        </c:title>
        <c:numFmt formatCode="0" sourceLinked="1"/>
        <c:majorTickMark val="none"/>
        <c:minorTickMark val="none"/>
        <c:tickLblPos val="nextTo"/>
        <c:spPr>
          <a:ln w="9525">
            <a:noFill/>
          </a:ln>
        </c:spPr>
        <c:crossAx val="120396416"/>
        <c:crosses val="autoZero"/>
        <c:crossBetween val="between"/>
      </c:valAx>
      <c:spPr>
        <a:ln>
          <a:solidFill>
            <a:schemeClr val="tx1"/>
          </a:solidFill>
        </a:ln>
      </c:spPr>
    </c:plotArea>
    <c:legend>
      <c:legendPos val="b"/>
      <c:layout/>
      <c:overlay val="0"/>
    </c:legend>
    <c:plotVisOnly val="1"/>
    <c:dispBlanksAs val="gap"/>
    <c:showDLblsOverMax val="0"/>
  </c:chart>
  <c:txPr>
    <a:bodyPr/>
    <a:lstStyle/>
    <a:p>
      <a:pPr>
        <a:defRPr sz="2000">
          <a:latin typeface="Geneva"/>
          <a:cs typeface="Geneva"/>
        </a:defRPr>
      </a:pPr>
      <a:endParaRPr lang="en-US"/>
    </a:p>
  </c:txPr>
  <c:externalData r:id="rId1">
    <c:autoUpdate val="0"/>
  </c:externalData>
  <c:userShapes r:id="rId2"/>
</c:chartSpace>
</file>

<file path=ppt/drawings/_rels/drawing2.xml.rels><?xml version="1.0" encoding="UTF-8" standalone="yes"?>
<Relationships xmlns="http://schemas.openxmlformats.org/package/2006/relationships"><Relationship Id="rId1" Type="http://schemas.openxmlformats.org/officeDocument/2006/relationships/chart" Target="../charts/chart6.xml"/></Relationships>
</file>

<file path=ppt/drawings/drawing1.xml><?xml version="1.0" encoding="utf-8"?>
<c:userShapes xmlns:c="http://schemas.openxmlformats.org/drawingml/2006/chart">
  <cdr:relSizeAnchor xmlns:cdr="http://schemas.openxmlformats.org/drawingml/2006/chartDrawing">
    <cdr:from>
      <cdr:x>0.04167</cdr:x>
      <cdr:y>0.03333</cdr:y>
    </cdr:from>
    <cdr:to>
      <cdr:x>0.95833</cdr:x>
      <cdr:y>0.12222</cdr:y>
    </cdr:to>
    <cdr:sp macro="" textlink="">
      <cdr:nvSpPr>
        <cdr:cNvPr id="2" name="TextBox 1"/>
        <cdr:cNvSpPr txBox="1"/>
      </cdr:nvSpPr>
      <cdr:spPr>
        <a:xfrm xmlns:a="http://schemas.openxmlformats.org/drawingml/2006/main">
          <a:off x="381000" y="228600"/>
          <a:ext cx="83820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i="1" dirty="0" smtClean="0">
              <a:latin typeface="Geneva"/>
              <a:cs typeface="Geneva"/>
            </a:rPr>
            <a:t>Weekly marketable blackberry production from tunneled </a:t>
          </a:r>
          <a:r>
            <a:rPr lang="en-US" sz="1600" i="1" dirty="0" err="1" smtClean="0">
              <a:latin typeface="Geneva"/>
              <a:cs typeface="Geneva"/>
            </a:rPr>
            <a:t>Primeark</a:t>
          </a:r>
          <a:r>
            <a:rPr lang="en-US" sz="1600" i="1" dirty="0" smtClean="0">
              <a:latin typeface="Geneva"/>
              <a:cs typeface="Geneva"/>
            </a:rPr>
            <a:t> 45 blackberry </a:t>
          </a:r>
        </a:p>
        <a:p xmlns:a="http://schemas.openxmlformats.org/drawingml/2006/main">
          <a:pPr algn="ctr"/>
          <a:r>
            <a:rPr lang="en-US" sz="1600" i="1" dirty="0" smtClean="0">
              <a:latin typeface="Geneva"/>
              <a:cs typeface="Geneva"/>
            </a:rPr>
            <a:t>with varying mow-down periods – 2013 season, Los Alamos, CA</a:t>
          </a:r>
          <a:endParaRPr lang="en-US" sz="1600" i="1" dirty="0">
            <a:latin typeface="Geneva"/>
            <a:cs typeface="Geneva"/>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1</cdr:y>
    </cdr:to>
    <cdr:graphicFrame macro="">
      <cdr:nvGraphicFramePr>
        <cdr:cNvPr id="3" name="Chart 4"/>
        <cdr:cNvGraphicFramePr/>
      </cdr:nvGraphicFramePr>
      <cdr:xfrm>
        <a:off xmlns:a="http://schemas.openxmlformats.org/drawingml/2006/main" x="0" y="0"/>
        <a:ext xmlns:a="http://schemas.openxmlformats.org/drawingml/2006/main" cx="0" cy="0"/>
      </cdr:xfrm>
      <a:graphic xmlns:a="http://schemas.openxmlformats.org/drawingml/2006/main">
        <a:graphicData uri="http://schemas.openxmlformats.org/drawingml/2006/chart">
          <c:chart xmlns:c="http://schemas.openxmlformats.org/drawingml/2006/chart" xmlns:r="http://schemas.openxmlformats.org/officeDocument/2006/relationships" r:id="rId1"/>
        </a:graphicData>
      </a:graphic>
    </cdr:graphicFrame>
  </cdr:relSizeAnchor>
</c:userShapes>
</file>

<file path=ppt/drawings/drawing3.xml><?xml version="1.0" encoding="utf-8"?>
<c:userShapes xmlns:c="http://schemas.openxmlformats.org/drawingml/2006/chart">
  <cdr:relSizeAnchor xmlns:cdr="http://schemas.openxmlformats.org/drawingml/2006/chartDrawing">
    <cdr:from>
      <cdr:x>0.75503</cdr:x>
      <cdr:y>0.03918</cdr:y>
    </cdr:from>
    <cdr:to>
      <cdr:x>0.81721</cdr:x>
      <cdr:y>0.11754</cdr:y>
    </cdr:to>
    <cdr:sp macro="" textlink="">
      <cdr:nvSpPr>
        <cdr:cNvPr id="2" name="TextBox 1"/>
        <cdr:cNvSpPr txBox="1"/>
      </cdr:nvSpPr>
      <cdr:spPr>
        <a:xfrm xmlns:a="http://schemas.openxmlformats.org/drawingml/2006/main">
          <a:off x="6477000" y="228600"/>
          <a:ext cx="5334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latin typeface="Geneva"/>
              <a:cs typeface="Geneva"/>
            </a:rPr>
            <a:t>9"</a:t>
          </a:r>
          <a:endParaRPr lang="en-US" sz="1400" dirty="0">
            <a:latin typeface="Geneva"/>
            <a:cs typeface="Geneva"/>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0.61159</cdr:x>
      <cdr:y>0.27046</cdr:y>
    </cdr:from>
    <cdr:to>
      <cdr:x>0.95494</cdr:x>
      <cdr:y>0.41073</cdr:y>
    </cdr:to>
    <cdr:sp macro="" textlink="">
      <cdr:nvSpPr>
        <cdr:cNvPr id="3" name="Rectangular Callout 2"/>
        <cdr:cNvSpPr/>
      </cdr:nvSpPr>
      <cdr:spPr bwMode="auto">
        <a:xfrm xmlns:a="http://schemas.openxmlformats.org/drawingml/2006/main">
          <a:off x="5429250" y="1616075"/>
          <a:ext cx="3048000" cy="838200"/>
        </a:xfrm>
        <a:prstGeom xmlns:a="http://schemas.openxmlformats.org/drawingml/2006/main" prst="wedgeRectCallout">
          <a:avLst>
            <a:gd name="adj1" fmla="val -33487"/>
            <a:gd name="adj2" fmla="val 197678"/>
          </a:avLst>
        </a:prstGeom>
        <a:solidFill xmlns:a="http://schemas.openxmlformats.org/drawingml/2006/main">
          <a:schemeClr val="accent3">
            <a:lumMod val="20000"/>
            <a:lumOff val="80000"/>
          </a:schemeClr>
        </a:solidFill>
        <a:ln xmlns:a="http://schemas.openxmlformats.org/drawingml/2006/main" w="9525" cap="flat" cmpd="sng" algn="ctr">
          <a:solidFill>
            <a:srgbClr val="800000"/>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r>
            <a:rPr lang="en-US" sz="1600" dirty="0" smtClean="0">
              <a:latin typeface="Geneva"/>
              <a:cs typeface="Geneva"/>
            </a:rPr>
            <a:t>Early harvest termination due to </a:t>
          </a:r>
          <a:r>
            <a:rPr lang="en-US" sz="1600" dirty="0" err="1" smtClean="0">
              <a:latin typeface="Geneva"/>
              <a:cs typeface="Geneva"/>
            </a:rPr>
            <a:t>redberry</a:t>
          </a:r>
          <a:r>
            <a:rPr lang="en-US" sz="1600" dirty="0" smtClean="0">
              <a:latin typeface="Geneva"/>
              <a:cs typeface="Geneva"/>
            </a:rPr>
            <a:t> mite infestation</a:t>
          </a:r>
          <a:endParaRPr lang="en-US" sz="1600" dirty="0">
            <a:latin typeface="Geneva"/>
            <a:cs typeface="Geneva"/>
          </a:endParaRPr>
        </a:p>
      </cdr:txBody>
    </cdr:sp>
  </cdr:relSizeAnchor>
  <cdr:relSizeAnchor xmlns:cdr="http://schemas.openxmlformats.org/drawingml/2006/chartDrawing">
    <cdr:from>
      <cdr:x>0.67167</cdr:x>
      <cdr:y>0.05367</cdr:y>
    </cdr:from>
    <cdr:to>
      <cdr:x>0.95494</cdr:x>
      <cdr:y>0.10468</cdr:y>
    </cdr:to>
    <cdr:sp macro="" textlink="">
      <cdr:nvSpPr>
        <cdr:cNvPr id="4" name="TextBox 3"/>
        <cdr:cNvSpPr txBox="1"/>
      </cdr:nvSpPr>
      <cdr:spPr>
        <a:xfrm xmlns:a="http://schemas.openxmlformats.org/drawingml/2006/main">
          <a:off x="5962650" y="320675"/>
          <a:ext cx="2514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latin typeface="Geneva"/>
              <a:cs typeface="Geneva"/>
            </a:rPr>
            <a:t>2013 season</a:t>
          </a:r>
          <a:endParaRPr lang="en-US" sz="1800" dirty="0">
            <a:latin typeface="Geneva"/>
            <a:cs typeface="Geneva"/>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A8F27B-9F04-9445-9BBF-76181723EC07}" type="datetimeFigureOut">
              <a:rPr lang="en-US" smtClean="0"/>
              <a:t>3/7/2014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05EEA2-D903-554E-A722-64522BF8172C}" type="slidenum">
              <a:rPr lang="en-US" smtClean="0"/>
              <a:t>‹#›</a:t>
            </a:fld>
            <a:endParaRPr lang="en-US"/>
          </a:p>
        </p:txBody>
      </p:sp>
    </p:spTree>
    <p:extLst>
      <p:ext uri="{BB962C8B-B14F-4D97-AF65-F5344CB8AC3E}">
        <p14:creationId xmlns:p14="http://schemas.microsoft.com/office/powerpoint/2010/main" val="3415294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263702-194F-864D-ABF5-36AC3D6C5884}" type="datetimeFigureOut">
              <a:rPr lang="en-US" smtClean="0"/>
              <a:t>3/7/2014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EDCDFA-1601-5643-BBBD-BE1319523F8E}" type="slidenum">
              <a:rPr lang="en-US" smtClean="0"/>
              <a:t>‹#›</a:t>
            </a:fld>
            <a:endParaRPr lang="en-US"/>
          </a:p>
        </p:txBody>
      </p:sp>
    </p:spTree>
    <p:extLst>
      <p:ext uri="{BB962C8B-B14F-4D97-AF65-F5344CB8AC3E}">
        <p14:creationId xmlns:p14="http://schemas.microsoft.com/office/powerpoint/2010/main" val="17692791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noProof="0" dirty="0" smtClean="0">
                <a:solidFill>
                  <a:schemeClr val="tx1"/>
                </a:solidFill>
                <a:effectLst/>
                <a:latin typeface="+mn-lt"/>
                <a:ea typeface="+mn-ea"/>
                <a:cs typeface="+mn-cs"/>
              </a:rPr>
              <a:t>Importance économique et commerciale </a:t>
            </a:r>
            <a:endParaRPr lang="fr-FR" noProof="0" dirty="0" smtClean="0"/>
          </a:p>
          <a:p>
            <a:r>
              <a:rPr lang="fr-FR" sz="1200" kern="1200" noProof="0" dirty="0" smtClean="0">
                <a:solidFill>
                  <a:schemeClr val="tx1"/>
                </a:solidFill>
                <a:effectLst/>
                <a:latin typeface="+mn-lt"/>
                <a:ea typeface="+mn-ea"/>
                <a:cs typeface="+mn-cs"/>
              </a:rPr>
              <a:t>Les petits fruits sont actuellement parmi les spéculations fruitières les plus rentables et sont très demandes par les marchés européens et américains. Peu de pays en maitrisent la culture, surtout pour des productions hors saisons qui commencent en novembre et se terminent en mai, juste avant l'entrée des productions saisonnières qui proviennent des régions montagneuses froides. Entre 2001 et 2005, les productions pour les trois espèces les plus importantes (mûres, myrtilles et framboises) ont augmenté de 12 à 60%, la valeur de 66 à 93% et les prix moyens au kg de 5 à 47%. A titre d'exemple, le prix moyen pour un kilo de myrtille varie sur le marché anglais de 29 à 100 </a:t>
            </a:r>
            <a:r>
              <a:rPr lang="fr-FR" sz="1200" kern="1200" noProof="0" dirty="0" err="1" smtClean="0">
                <a:solidFill>
                  <a:schemeClr val="tx1"/>
                </a:solidFill>
                <a:effectLst/>
                <a:latin typeface="+mn-lt"/>
                <a:ea typeface="+mn-ea"/>
                <a:cs typeface="+mn-cs"/>
              </a:rPr>
              <a:t>dh</a:t>
            </a:r>
            <a:r>
              <a:rPr lang="fr-FR" sz="1200" kern="1200" noProof="0" dirty="0" smtClean="0">
                <a:solidFill>
                  <a:schemeClr val="tx1"/>
                </a:solidFill>
                <a:effectLst/>
                <a:latin typeface="+mn-lt"/>
                <a:ea typeface="+mn-ea"/>
                <a:cs typeface="+mn-cs"/>
              </a:rPr>
              <a:t>, ceux des mûres de 30 à 97 </a:t>
            </a:r>
            <a:r>
              <a:rPr lang="fr-FR" sz="1200" kern="1200" noProof="0" dirty="0" err="1" smtClean="0">
                <a:solidFill>
                  <a:schemeClr val="tx1"/>
                </a:solidFill>
                <a:effectLst/>
                <a:latin typeface="+mn-lt"/>
                <a:ea typeface="+mn-ea"/>
                <a:cs typeface="+mn-cs"/>
              </a:rPr>
              <a:t>dh</a:t>
            </a:r>
            <a:r>
              <a:rPr lang="fr-FR" sz="1200" kern="1200" noProof="0" dirty="0" smtClean="0">
                <a:solidFill>
                  <a:schemeClr val="tx1"/>
                </a:solidFill>
                <a:effectLst/>
                <a:latin typeface="+mn-lt"/>
                <a:ea typeface="+mn-ea"/>
                <a:cs typeface="+mn-cs"/>
              </a:rPr>
              <a:t> et ceux des myrtilles de 76 à 130 </a:t>
            </a:r>
            <a:r>
              <a:rPr lang="fr-FR" sz="1200" kern="1200" noProof="0" dirty="0" err="1" smtClean="0">
                <a:solidFill>
                  <a:schemeClr val="tx1"/>
                </a:solidFill>
                <a:effectLst/>
                <a:latin typeface="+mn-lt"/>
                <a:ea typeface="+mn-ea"/>
                <a:cs typeface="+mn-cs"/>
              </a:rPr>
              <a:t>dh</a:t>
            </a:r>
            <a:r>
              <a:rPr lang="fr-FR" sz="1200" kern="1200" noProof="0" dirty="0" smtClean="0">
                <a:solidFill>
                  <a:schemeClr val="tx1"/>
                </a:solidFill>
                <a:effectLst/>
                <a:latin typeface="+mn-lt"/>
                <a:ea typeface="+mn-ea"/>
                <a:cs typeface="+mn-cs"/>
              </a:rPr>
              <a:t>. Ces prix sont à comparer à ceux de la fraise fraîche, vendue pendant la même période de l'année et qui dépassent rarement les 10 </a:t>
            </a:r>
            <a:r>
              <a:rPr lang="fr-FR" sz="1200" kern="1200" noProof="0" dirty="0" err="1" smtClean="0">
                <a:solidFill>
                  <a:schemeClr val="tx1"/>
                </a:solidFill>
                <a:effectLst/>
                <a:latin typeface="+mn-lt"/>
                <a:ea typeface="+mn-ea"/>
                <a:cs typeface="+mn-cs"/>
              </a:rPr>
              <a:t>dh</a:t>
            </a:r>
            <a:r>
              <a:rPr lang="fr-FR" sz="1200" kern="1200" noProof="0" dirty="0" smtClean="0">
                <a:solidFill>
                  <a:schemeClr val="tx1"/>
                </a:solidFill>
                <a:effectLst/>
                <a:latin typeface="+mn-lt"/>
                <a:ea typeface="+mn-ea"/>
                <a:cs typeface="+mn-cs"/>
              </a:rPr>
              <a:t>/kg. </a:t>
            </a:r>
          </a:p>
          <a:p>
            <a:endParaRPr lang="fr-FR" noProof="0" dirty="0" smtClean="0"/>
          </a:p>
          <a:p>
            <a:r>
              <a:rPr lang="fr-FR" sz="1200" kern="1200" noProof="0" dirty="0" smtClean="0">
                <a:solidFill>
                  <a:schemeClr val="tx1"/>
                </a:solidFill>
                <a:effectLst/>
                <a:latin typeface="+mn-lt"/>
                <a:ea typeface="+mn-ea"/>
                <a:cs typeface="+mn-cs"/>
              </a:rPr>
              <a:t>Sur le plan commercial, la situation actuelle en Europe, principal marché visé par les producteurs marocains, montre que l'Europe ne peut pas satisfaire ses besoins en petits fruits pendant la période hivernale et une partie de la période printanière. En effet, bien que plusieurs pays européens soient producteurs de petits fruits, leurs productions n'arrivent sur le marché qu'à partir de juin-juillet. Pendant le reste de l'année, l'approvisionnement se fait à partir du Chili, du Mexique et plus récemment de l'Espagne. Le Maroc peut facilement se faire une place sur le marché européen, même en présence de ces pays, car sa proximité́ de l'Europe lui confère un avantage considérable par rapport aux pays de l'Amérique latine qui se trouvent défavorises par les couts exorbitants du transport aérien. Il est aussi compétitif par rapport à l'Espagne en raison du faible cout de la main d'œuvre. </a:t>
            </a:r>
          </a:p>
          <a:p>
            <a:endParaRPr lang="fr-FR" noProof="0" dirty="0" smtClean="0"/>
          </a:p>
          <a:p>
            <a:r>
              <a:rPr lang="fr-FR" sz="1200" kern="1200" noProof="0" dirty="0" smtClean="0">
                <a:solidFill>
                  <a:schemeClr val="tx1"/>
                </a:solidFill>
                <a:effectLst/>
                <a:latin typeface="+mn-lt"/>
                <a:ea typeface="+mn-ea"/>
                <a:cs typeface="+mn-cs"/>
              </a:rPr>
              <a:t>Ainsi, il s'avère que le Maroc peut facilement se positionner sur le segment du marché européen des petits fruits qui s'étale de novembre à avril et profiter des infrastructures déjà̀ existantes pour le conditionnement et la transformation de la fraise pour booster la filière des petits fruits, surtout que les producteurs marocains ont développé́ pendant les 30 dernières années un savoir-faire en matière de gestion technique de la culture du fraisier qu'ils peuvent mobiliser pour les autres cultures de petits fruits. L'expérience de certains producteurs avec des espèces comme le framboisier a été́ si concluante qu'ils sont passes à la production commerciale dès 2003. Ainsi, pour cette culture, les exportations sont passées de 30 tonnes à quelques 120 tonnes entre 2003 et 2006. </a:t>
            </a:r>
          </a:p>
          <a:p>
            <a:endParaRPr lang="fr-FR" sz="1200" kern="1200" noProof="0" dirty="0" smtClean="0">
              <a:solidFill>
                <a:schemeClr val="tx1"/>
              </a:solidFill>
              <a:effectLst/>
              <a:latin typeface="+mn-lt"/>
              <a:ea typeface="+mn-ea"/>
              <a:cs typeface="+mn-cs"/>
            </a:endParaRPr>
          </a:p>
          <a:p>
            <a:r>
              <a:rPr lang="fr-FR" sz="1200" b="0" i="0" u="none" strike="noStrike" kern="1200" baseline="0" dirty="0" smtClean="0">
                <a:solidFill>
                  <a:schemeClr val="tx1"/>
                </a:solidFill>
                <a:latin typeface="+mn-lt"/>
                <a:ea typeface="+mn-ea"/>
                <a:cs typeface="+mn-cs"/>
              </a:rPr>
              <a:t>Par Petits Fruits on désigne une gamme d'espèces arbustives fruitières comme le groseillier, le cassissier, le framboisier, le myrtillier et le mûrier. Cultivées dans les zones tempérées froides, ces espèces ont pris une importance grandissante pendant les 10 dernières années en raison des possibilités d'extension de leurs cultures dans les zones à climat à hivers doux, comme les pays du bassin méditerranéen. Parmi ces espèces, trois sont particulièrement prisées par les producteurs exportateurs des fruits en raison de la demande mondiale grandissante pour leurs fruits, il s'agit du framboisier (</a:t>
            </a:r>
            <a:r>
              <a:rPr lang="fr-FR" sz="1200" b="0" i="0" u="none" strike="noStrike" kern="1200" baseline="0" dirty="0" err="1" smtClean="0">
                <a:solidFill>
                  <a:schemeClr val="tx1"/>
                </a:solidFill>
                <a:latin typeface="+mn-lt"/>
                <a:ea typeface="+mn-ea"/>
                <a:cs typeface="+mn-cs"/>
              </a:rPr>
              <a:t>Rubus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idaeus</a:t>
            </a:r>
            <a:r>
              <a:rPr lang="fr-FR" sz="1200" b="0" i="0" u="none" strike="noStrike" kern="1200" baseline="0" dirty="0" smtClean="0">
                <a:solidFill>
                  <a:schemeClr val="tx1"/>
                </a:solidFill>
                <a:latin typeface="+mn-lt"/>
                <a:ea typeface="+mn-ea"/>
                <a:cs typeface="+mn-cs"/>
              </a:rPr>
              <a:t>), du mûrier (</a:t>
            </a:r>
            <a:r>
              <a:rPr lang="fr-FR" sz="1200" b="0" i="0" u="none" strike="noStrike" kern="1200" baseline="0" dirty="0" err="1" smtClean="0">
                <a:solidFill>
                  <a:schemeClr val="tx1"/>
                </a:solidFill>
                <a:latin typeface="+mn-lt"/>
                <a:ea typeface="+mn-ea"/>
                <a:cs typeface="+mn-cs"/>
              </a:rPr>
              <a:t>Rubus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spp</a:t>
            </a:r>
            <a:r>
              <a:rPr lang="fr-FR" sz="1200" b="0" i="0" u="none" strike="noStrike" kern="1200" baseline="0" dirty="0" smtClean="0">
                <a:solidFill>
                  <a:schemeClr val="tx1"/>
                </a:solidFill>
                <a:latin typeface="+mn-lt"/>
                <a:ea typeface="+mn-ea"/>
                <a:cs typeface="+mn-cs"/>
              </a:rPr>
              <a:t>) et du myrtillier (</a:t>
            </a:r>
            <a:r>
              <a:rPr lang="fr-FR" sz="1200" b="0" i="0" u="none" strike="noStrike" kern="1200" baseline="0" dirty="0" err="1" smtClean="0">
                <a:solidFill>
                  <a:schemeClr val="tx1"/>
                </a:solidFill>
                <a:latin typeface="+mn-lt"/>
                <a:ea typeface="+mn-ea"/>
                <a:cs typeface="+mn-cs"/>
              </a:rPr>
              <a:t>Vaccinum</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sp</a:t>
            </a:r>
            <a:r>
              <a:rPr lang="fr-FR" sz="1200" b="0" i="0" u="none" strike="noStrike" kern="1200" baseline="0" dirty="0" smtClean="0">
                <a:solidFill>
                  <a:schemeClr val="tx1"/>
                </a:solidFill>
                <a:latin typeface="+mn-lt"/>
                <a:ea typeface="+mn-ea"/>
                <a:cs typeface="+mn-cs"/>
              </a:rPr>
              <a:t>.) qui s'adaptent parfaitement aux conditions agro-climatiques du Maroc. Elles y sont d'introduction récente, et constituent une excellente alternative pour diversifier la production fruitière dans certaines régions, notamment le Gharb et le </a:t>
            </a:r>
            <a:r>
              <a:rPr lang="fr-FR" sz="1200" b="0" i="0" u="none" strike="noStrike" kern="1200" baseline="0" dirty="0" err="1" smtClean="0">
                <a:solidFill>
                  <a:schemeClr val="tx1"/>
                </a:solidFill>
                <a:latin typeface="+mn-lt"/>
                <a:ea typeface="+mn-ea"/>
                <a:cs typeface="+mn-cs"/>
              </a:rPr>
              <a:t>Loukkos</a:t>
            </a:r>
            <a:r>
              <a:rPr lang="fr-FR" sz="1200" b="0" i="0" u="none" strike="noStrike" kern="1200" baseline="0" dirty="0" smtClean="0">
                <a:solidFill>
                  <a:schemeClr val="tx1"/>
                </a:solidFill>
                <a:latin typeface="+mn-lt"/>
                <a:ea typeface="+mn-ea"/>
                <a:cs typeface="+mn-cs"/>
              </a:rPr>
              <a:t>. Comme pour la fraise, la myrtille, la framboise et la mûre sont parmi les petits fruits les plus appréciés par les consommateurs européens, clients traditionnels du Maroc. Elles peuvent être exportées sous forme fraîche ou transformée moyennant les mêmes infrastructures et les mêmes circuits de commercialisation que la fraise.</a:t>
            </a:r>
            <a:endParaRPr lang="fr-FR" sz="1200" kern="1200" noProof="0" dirty="0" smtClean="0">
              <a:solidFill>
                <a:schemeClr val="tx1"/>
              </a:solidFill>
              <a:effectLst/>
              <a:latin typeface="+mn-lt"/>
              <a:ea typeface="+mn-ea"/>
              <a:cs typeface="+mn-cs"/>
            </a:endParaRPr>
          </a:p>
          <a:p>
            <a:endParaRPr lang="fr-FR" noProof="0" dirty="0"/>
          </a:p>
        </p:txBody>
      </p:sp>
      <p:sp>
        <p:nvSpPr>
          <p:cNvPr id="4" name="Slide Number Placeholder 3"/>
          <p:cNvSpPr>
            <a:spLocks noGrp="1"/>
          </p:cNvSpPr>
          <p:nvPr>
            <p:ph type="sldNum" sz="quarter" idx="10"/>
          </p:nvPr>
        </p:nvSpPr>
        <p:spPr/>
        <p:txBody>
          <a:bodyPr/>
          <a:lstStyle/>
          <a:p>
            <a:fld id="{5BEDCDFA-1601-5643-BBBD-BE1319523F8E}" type="slidenum">
              <a:rPr lang="en-US" smtClean="0"/>
              <a:t>1</a:t>
            </a:fld>
            <a:endParaRPr lang="en-US"/>
          </a:p>
        </p:txBody>
      </p:sp>
    </p:spTree>
    <p:extLst>
      <p:ext uri="{BB962C8B-B14F-4D97-AF65-F5344CB8AC3E}">
        <p14:creationId xmlns:p14="http://schemas.microsoft.com/office/powerpoint/2010/main" val="62678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noProof="0" dirty="0" smtClean="0">
                <a:solidFill>
                  <a:schemeClr val="tx1"/>
                </a:solidFill>
                <a:effectLst/>
                <a:latin typeface="+mn-lt"/>
                <a:ea typeface="+mn-ea"/>
                <a:cs typeface="+mn-cs"/>
              </a:rPr>
              <a:t>Importance économique et commerciale </a:t>
            </a:r>
            <a:endParaRPr lang="fr-FR" noProof="0" dirty="0" smtClean="0"/>
          </a:p>
          <a:p>
            <a:r>
              <a:rPr lang="fr-FR" sz="1200" kern="1200" noProof="0" dirty="0" smtClean="0">
                <a:solidFill>
                  <a:schemeClr val="tx1"/>
                </a:solidFill>
                <a:effectLst/>
                <a:latin typeface="+mn-lt"/>
                <a:ea typeface="+mn-ea"/>
                <a:cs typeface="+mn-cs"/>
              </a:rPr>
              <a:t>Les petits fruits sont actuellement parmi les spéculations fruitières les plus rentables et sont très demandes par les marchés européens et américains. Peu de pays en maitrisent la culture, surtout pour des productions hors saisons qui commencent en novembre et se terminent en mai, juste avant l'entrée des productions saisonnières qui proviennent des régions montagneuses froides. Entre 2001 et 2005, les productions pour les trois espèces les plus importantes (mûres, myrtilles et framboises) ont augmenté de 12 à 60%, la valeur de 66 à 93% et les prix moyens au kg de 5 à 47%. A titre d'exemple, le prix moyen pour un kilo de myrtille varie sur le marché anglais de 29 à 100 </a:t>
            </a:r>
            <a:r>
              <a:rPr lang="fr-FR" sz="1200" kern="1200" noProof="0" dirty="0" err="1" smtClean="0">
                <a:solidFill>
                  <a:schemeClr val="tx1"/>
                </a:solidFill>
                <a:effectLst/>
                <a:latin typeface="+mn-lt"/>
                <a:ea typeface="+mn-ea"/>
                <a:cs typeface="+mn-cs"/>
              </a:rPr>
              <a:t>dh</a:t>
            </a:r>
            <a:r>
              <a:rPr lang="fr-FR" sz="1200" kern="1200" noProof="0" dirty="0" smtClean="0">
                <a:solidFill>
                  <a:schemeClr val="tx1"/>
                </a:solidFill>
                <a:effectLst/>
                <a:latin typeface="+mn-lt"/>
                <a:ea typeface="+mn-ea"/>
                <a:cs typeface="+mn-cs"/>
              </a:rPr>
              <a:t>, ceux des mûres de 30 à 97 </a:t>
            </a:r>
            <a:r>
              <a:rPr lang="fr-FR" sz="1200" kern="1200" noProof="0" dirty="0" err="1" smtClean="0">
                <a:solidFill>
                  <a:schemeClr val="tx1"/>
                </a:solidFill>
                <a:effectLst/>
                <a:latin typeface="+mn-lt"/>
                <a:ea typeface="+mn-ea"/>
                <a:cs typeface="+mn-cs"/>
              </a:rPr>
              <a:t>dh</a:t>
            </a:r>
            <a:r>
              <a:rPr lang="fr-FR" sz="1200" kern="1200" noProof="0" dirty="0" smtClean="0">
                <a:solidFill>
                  <a:schemeClr val="tx1"/>
                </a:solidFill>
                <a:effectLst/>
                <a:latin typeface="+mn-lt"/>
                <a:ea typeface="+mn-ea"/>
                <a:cs typeface="+mn-cs"/>
              </a:rPr>
              <a:t> et ceux des myrtilles de 76 à 130 </a:t>
            </a:r>
            <a:r>
              <a:rPr lang="fr-FR" sz="1200" kern="1200" noProof="0" dirty="0" err="1" smtClean="0">
                <a:solidFill>
                  <a:schemeClr val="tx1"/>
                </a:solidFill>
                <a:effectLst/>
                <a:latin typeface="+mn-lt"/>
                <a:ea typeface="+mn-ea"/>
                <a:cs typeface="+mn-cs"/>
              </a:rPr>
              <a:t>dh</a:t>
            </a:r>
            <a:r>
              <a:rPr lang="fr-FR" sz="1200" kern="1200" noProof="0" dirty="0" smtClean="0">
                <a:solidFill>
                  <a:schemeClr val="tx1"/>
                </a:solidFill>
                <a:effectLst/>
                <a:latin typeface="+mn-lt"/>
                <a:ea typeface="+mn-ea"/>
                <a:cs typeface="+mn-cs"/>
              </a:rPr>
              <a:t>. Ces prix sont à comparer à ceux de la fraise fraîche, vendue pendant la même période de l'année et qui dépassent rarement les 10 </a:t>
            </a:r>
            <a:r>
              <a:rPr lang="fr-FR" sz="1200" kern="1200" noProof="0" dirty="0" err="1" smtClean="0">
                <a:solidFill>
                  <a:schemeClr val="tx1"/>
                </a:solidFill>
                <a:effectLst/>
                <a:latin typeface="+mn-lt"/>
                <a:ea typeface="+mn-ea"/>
                <a:cs typeface="+mn-cs"/>
              </a:rPr>
              <a:t>dh</a:t>
            </a:r>
            <a:r>
              <a:rPr lang="fr-FR" sz="1200" kern="1200" noProof="0" dirty="0" smtClean="0">
                <a:solidFill>
                  <a:schemeClr val="tx1"/>
                </a:solidFill>
                <a:effectLst/>
                <a:latin typeface="+mn-lt"/>
                <a:ea typeface="+mn-ea"/>
                <a:cs typeface="+mn-cs"/>
              </a:rPr>
              <a:t>/kg. </a:t>
            </a:r>
          </a:p>
          <a:p>
            <a:endParaRPr lang="fr-FR" noProof="0" dirty="0" smtClean="0"/>
          </a:p>
          <a:p>
            <a:r>
              <a:rPr lang="fr-FR" sz="1200" kern="1200" noProof="0" dirty="0" smtClean="0">
                <a:solidFill>
                  <a:schemeClr val="tx1"/>
                </a:solidFill>
                <a:effectLst/>
                <a:latin typeface="+mn-lt"/>
                <a:ea typeface="+mn-ea"/>
                <a:cs typeface="+mn-cs"/>
              </a:rPr>
              <a:t>Sur le plan commercial, la situation actuelle en Europe, principal marché visé par les producteurs marocains, montre que l'Europe ne peut pas satisfaire ses besoins en petits fruits pendant la période hivernale et une partie de la période printanière. En effet, bien que plusieurs pays européens soient producteurs de petits fruits, leurs productions n'arrivent sur le marché qu'à partir de juin-juillet. Pendant le reste de l'année, l'approvisionnement se fait à partir du Chili, du Mexique et plus récemment de l'Espagne. Le Maroc peut facilement se faire une place sur le marché européen, même en présence de ces pays, car sa proximité́ de l'Europe lui confère un avantage considérable par rapport aux pays de l'Amérique latine qui se trouvent défavorises par les couts exorbitants du transport aérien. Il est aussi compétitif par rapport à l'Espagne en raison du faible cout de la main d'œuvre. </a:t>
            </a:r>
          </a:p>
          <a:p>
            <a:endParaRPr lang="fr-FR" noProof="0" dirty="0" smtClean="0"/>
          </a:p>
          <a:p>
            <a:r>
              <a:rPr lang="fr-FR" sz="1200" kern="1200" noProof="0" dirty="0" smtClean="0">
                <a:solidFill>
                  <a:schemeClr val="tx1"/>
                </a:solidFill>
                <a:effectLst/>
                <a:latin typeface="+mn-lt"/>
                <a:ea typeface="+mn-ea"/>
                <a:cs typeface="+mn-cs"/>
              </a:rPr>
              <a:t>Ainsi, il s'avère que le Maroc peut facilement se positionner sur le segment du marché européen des petits fruits qui s'étale de novembre à avril et profiter des infrastructures déjà̀ existantes pour le conditionnement et la transformation de la fraise pour booster la filière des petits fruits, surtout que les producteurs marocains ont développé́ pendant les 30 dernières années un savoir-faire en matière de gestion technique de la culture du fraisier qu'ils peuvent mobiliser pour les autres cultures de petits fruits. L'expérience de certains producteurs avec des espèces comme le framboisier a été́ si concluante qu'ils sont passes à la production commerciale dès 2003. Ainsi, pour cette culture, les exportations sont passées de 30 tonnes à quelques 120 tonnes entre 2003 et 2006. </a:t>
            </a:r>
          </a:p>
          <a:p>
            <a:endParaRPr lang="fr-FR" sz="1200" kern="1200" noProof="0" dirty="0" smtClean="0">
              <a:solidFill>
                <a:schemeClr val="tx1"/>
              </a:solidFill>
              <a:effectLst/>
              <a:latin typeface="+mn-lt"/>
              <a:ea typeface="+mn-ea"/>
              <a:cs typeface="+mn-cs"/>
            </a:endParaRPr>
          </a:p>
          <a:p>
            <a:r>
              <a:rPr lang="fr-FR" sz="1200" b="0" i="0" u="none" strike="noStrike" kern="1200" baseline="0" dirty="0" smtClean="0">
                <a:solidFill>
                  <a:schemeClr val="tx1"/>
                </a:solidFill>
                <a:latin typeface="+mn-lt"/>
                <a:ea typeface="+mn-ea"/>
                <a:cs typeface="+mn-cs"/>
              </a:rPr>
              <a:t>Par Petits Fruits on désigne une gamme d'espèces arbustives fruitières comme le groseillier, le cassissier, le framboisier, le myrtillier et le mûrier. Cultivées dans les zones tempérées froides, ces espèces ont pris une importance grandissante pendant les 10 dernières années en raison des possibilités d'extension de leurs cultures dans les zones à climat à hivers doux, comme les pays du bassin méditerranéen. Parmi ces espèces, trois sont particulièrement prisées par les producteurs exportateurs des fruits en raison de la demande mondiale grandissante pour leurs fruits, il s'agit du framboisier (</a:t>
            </a:r>
            <a:r>
              <a:rPr lang="fr-FR" sz="1200" b="0" i="0" u="none" strike="noStrike" kern="1200" baseline="0" dirty="0" err="1" smtClean="0">
                <a:solidFill>
                  <a:schemeClr val="tx1"/>
                </a:solidFill>
                <a:latin typeface="+mn-lt"/>
                <a:ea typeface="+mn-ea"/>
                <a:cs typeface="+mn-cs"/>
              </a:rPr>
              <a:t>Rubus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idaeus</a:t>
            </a:r>
            <a:r>
              <a:rPr lang="fr-FR" sz="1200" b="0" i="0" u="none" strike="noStrike" kern="1200" baseline="0" dirty="0" smtClean="0">
                <a:solidFill>
                  <a:schemeClr val="tx1"/>
                </a:solidFill>
                <a:latin typeface="+mn-lt"/>
                <a:ea typeface="+mn-ea"/>
                <a:cs typeface="+mn-cs"/>
              </a:rPr>
              <a:t>), du mûrier (</a:t>
            </a:r>
            <a:r>
              <a:rPr lang="fr-FR" sz="1200" b="0" i="0" u="none" strike="noStrike" kern="1200" baseline="0" dirty="0" err="1" smtClean="0">
                <a:solidFill>
                  <a:schemeClr val="tx1"/>
                </a:solidFill>
                <a:latin typeface="+mn-lt"/>
                <a:ea typeface="+mn-ea"/>
                <a:cs typeface="+mn-cs"/>
              </a:rPr>
              <a:t>Rubus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spp</a:t>
            </a:r>
            <a:r>
              <a:rPr lang="fr-FR" sz="1200" b="0" i="0" u="none" strike="noStrike" kern="1200" baseline="0" dirty="0" smtClean="0">
                <a:solidFill>
                  <a:schemeClr val="tx1"/>
                </a:solidFill>
                <a:latin typeface="+mn-lt"/>
                <a:ea typeface="+mn-ea"/>
                <a:cs typeface="+mn-cs"/>
              </a:rPr>
              <a:t>) et du myrtillier (</a:t>
            </a:r>
            <a:r>
              <a:rPr lang="fr-FR" sz="1200" b="0" i="0" u="none" strike="noStrike" kern="1200" baseline="0" dirty="0" err="1" smtClean="0">
                <a:solidFill>
                  <a:schemeClr val="tx1"/>
                </a:solidFill>
                <a:latin typeface="+mn-lt"/>
                <a:ea typeface="+mn-ea"/>
                <a:cs typeface="+mn-cs"/>
              </a:rPr>
              <a:t>Vaccinum</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sp</a:t>
            </a:r>
            <a:r>
              <a:rPr lang="fr-FR" sz="1200" b="0" i="0" u="none" strike="noStrike" kern="1200" baseline="0" dirty="0" smtClean="0">
                <a:solidFill>
                  <a:schemeClr val="tx1"/>
                </a:solidFill>
                <a:latin typeface="+mn-lt"/>
                <a:ea typeface="+mn-ea"/>
                <a:cs typeface="+mn-cs"/>
              </a:rPr>
              <a:t>.) qui s'adaptent parfaitement aux conditions agro-climatiques du Maroc. Elles y sont d'introduction récente, et constituent une excellente alternative pour diversifier la production fruitière dans certaines régions, notamment le Gharb et le </a:t>
            </a:r>
            <a:r>
              <a:rPr lang="fr-FR" sz="1200" b="0" i="0" u="none" strike="noStrike" kern="1200" baseline="0" dirty="0" err="1" smtClean="0">
                <a:solidFill>
                  <a:schemeClr val="tx1"/>
                </a:solidFill>
                <a:latin typeface="+mn-lt"/>
                <a:ea typeface="+mn-ea"/>
                <a:cs typeface="+mn-cs"/>
              </a:rPr>
              <a:t>Loukkos</a:t>
            </a:r>
            <a:r>
              <a:rPr lang="fr-FR" sz="1200" b="0" i="0" u="none" strike="noStrike" kern="1200" baseline="0" dirty="0" smtClean="0">
                <a:solidFill>
                  <a:schemeClr val="tx1"/>
                </a:solidFill>
                <a:latin typeface="+mn-lt"/>
                <a:ea typeface="+mn-ea"/>
                <a:cs typeface="+mn-cs"/>
              </a:rPr>
              <a:t>. Comme pour la fraise, la myrtille, la framboise et la mûre sont parmi les petits fruits les plus appréciés par les consommateurs européens, clients traditionnels du Maroc. Elles peuvent être exportées sous forme fraîche ou transformée moyennant les mêmes infrastructures et les mêmes circuits de commercialisation que la fraise.</a:t>
            </a:r>
            <a:endParaRPr lang="fr-FR" sz="1200" kern="1200" noProof="0" dirty="0" smtClean="0">
              <a:solidFill>
                <a:schemeClr val="tx1"/>
              </a:solidFill>
              <a:effectLst/>
              <a:latin typeface="+mn-lt"/>
              <a:ea typeface="+mn-ea"/>
              <a:cs typeface="+mn-cs"/>
            </a:endParaRPr>
          </a:p>
          <a:p>
            <a:endParaRPr lang="fr-FR" noProof="0" dirty="0"/>
          </a:p>
        </p:txBody>
      </p:sp>
      <p:sp>
        <p:nvSpPr>
          <p:cNvPr id="4" name="Slide Number Placeholder 3"/>
          <p:cNvSpPr>
            <a:spLocks noGrp="1"/>
          </p:cNvSpPr>
          <p:nvPr>
            <p:ph type="sldNum" sz="quarter" idx="10"/>
          </p:nvPr>
        </p:nvSpPr>
        <p:spPr/>
        <p:txBody>
          <a:bodyPr/>
          <a:lstStyle/>
          <a:p>
            <a:fld id="{5BEDCDFA-1601-5643-BBBD-BE1319523F8E}" type="slidenum">
              <a:rPr lang="en-US" smtClean="0"/>
              <a:t>2</a:t>
            </a:fld>
            <a:endParaRPr lang="en-US"/>
          </a:p>
        </p:txBody>
      </p:sp>
    </p:spTree>
    <p:extLst>
      <p:ext uri="{BB962C8B-B14F-4D97-AF65-F5344CB8AC3E}">
        <p14:creationId xmlns:p14="http://schemas.microsoft.com/office/powerpoint/2010/main" val="626788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2813" lvl="1" indent="-342900">
              <a:buSzPct val="100000"/>
              <a:buFont typeface="Wingdings" charset="2"/>
              <a:buChar char="ü"/>
            </a:pPr>
            <a:r>
              <a:rPr lang="fr-FR" sz="2200" i="1" dirty="0" smtClean="0">
                <a:solidFill>
                  <a:srgbClr val="000000"/>
                </a:solidFill>
                <a:latin typeface="Arial"/>
                <a:cs typeface="Arial"/>
              </a:rPr>
              <a:t>Eu</a:t>
            </a:r>
            <a:r>
              <a:rPr lang="fr-FR" sz="2200" i="1" baseline="0" dirty="0" smtClean="0">
                <a:solidFill>
                  <a:srgbClr val="000000"/>
                </a:solidFill>
                <a:latin typeface="Arial"/>
                <a:cs typeface="Arial"/>
              </a:rPr>
              <a:t> </a:t>
            </a:r>
            <a:r>
              <a:rPr lang="fr-FR" sz="2200" i="1" baseline="0" dirty="0" err="1" smtClean="0">
                <a:solidFill>
                  <a:srgbClr val="000000"/>
                </a:solidFill>
                <a:latin typeface="Arial"/>
                <a:cs typeface="Arial"/>
              </a:rPr>
              <a:t>Market</a:t>
            </a:r>
            <a:r>
              <a:rPr lang="fr-FR" sz="2200" i="1" baseline="0" dirty="0" smtClean="0">
                <a:solidFill>
                  <a:srgbClr val="000000"/>
                </a:solidFill>
                <a:latin typeface="Arial"/>
                <a:cs typeface="Arial"/>
              </a:rPr>
              <a:t>		 2009				2010</a:t>
            </a:r>
          </a:p>
          <a:p>
            <a:pPr marL="912813" lvl="1" indent="-342900">
              <a:buSzPct val="100000"/>
              <a:buFont typeface="Wingdings" charset="2"/>
              <a:buChar char="ü"/>
            </a:pPr>
            <a:r>
              <a:rPr lang="fr-FR" sz="2200" i="1" baseline="0" dirty="0" err="1" smtClean="0">
                <a:solidFill>
                  <a:srgbClr val="000000"/>
                </a:solidFill>
                <a:latin typeface="Arial"/>
                <a:cs typeface="Arial"/>
              </a:rPr>
              <a:t>Strawberry</a:t>
            </a:r>
            <a:r>
              <a:rPr lang="fr-FR" sz="2200" i="1" baseline="0" dirty="0" smtClean="0">
                <a:solidFill>
                  <a:srgbClr val="000000"/>
                </a:solidFill>
                <a:latin typeface="Arial"/>
                <a:cs typeface="Arial"/>
              </a:rPr>
              <a:t> 		383.4 Million pounds	394.1</a:t>
            </a:r>
          </a:p>
          <a:p>
            <a:pPr marL="912813" lvl="1" indent="-342900">
              <a:buSzPct val="100000"/>
              <a:buFont typeface="Wingdings" charset="2"/>
              <a:buChar char="ü"/>
            </a:pPr>
            <a:r>
              <a:rPr lang="fr-FR" sz="2200" i="1" baseline="0" dirty="0" err="1" smtClean="0">
                <a:solidFill>
                  <a:srgbClr val="000000"/>
                </a:solidFill>
                <a:latin typeface="Arial"/>
                <a:cs typeface="Arial"/>
              </a:rPr>
              <a:t>RASPBERRY</a:t>
            </a:r>
            <a:r>
              <a:rPr lang="fr-FR" sz="2200" i="1" baseline="0" dirty="0" smtClean="0">
                <a:solidFill>
                  <a:srgbClr val="000000"/>
                </a:solidFill>
                <a:latin typeface="Arial"/>
                <a:cs typeface="Arial"/>
              </a:rPr>
              <a:t> 	117.1				124.2</a:t>
            </a:r>
          </a:p>
          <a:p>
            <a:pPr marL="912813" lvl="1" indent="-342900">
              <a:buSzPct val="100000"/>
              <a:buFont typeface="Wingdings" charset="2"/>
              <a:buChar char="ü"/>
            </a:pPr>
            <a:r>
              <a:rPr lang="fr-FR" sz="2200" i="1" baseline="0" dirty="0" err="1" smtClean="0">
                <a:solidFill>
                  <a:srgbClr val="000000"/>
                </a:solidFill>
                <a:latin typeface="Arial"/>
                <a:cs typeface="Arial"/>
              </a:rPr>
              <a:t>BLUEBERRY</a:t>
            </a:r>
            <a:r>
              <a:rPr lang="fr-FR" sz="2200" i="1" baseline="0" dirty="0" smtClean="0">
                <a:solidFill>
                  <a:srgbClr val="000000"/>
                </a:solidFill>
                <a:latin typeface="Arial"/>
                <a:cs typeface="Arial"/>
              </a:rPr>
              <a:t> 	96.4				117.6</a:t>
            </a:r>
          </a:p>
          <a:p>
            <a:pPr marL="912813" lvl="1" indent="-342900">
              <a:buSzPct val="100000"/>
              <a:buFont typeface="Wingdings" charset="2"/>
              <a:buChar char="ü"/>
            </a:pPr>
            <a:r>
              <a:rPr lang="fr-FR" sz="2200" i="1" baseline="0" dirty="0" smtClean="0">
                <a:solidFill>
                  <a:srgbClr val="000000"/>
                </a:solidFill>
                <a:latin typeface="Arial"/>
                <a:cs typeface="Arial"/>
              </a:rPr>
              <a:t>BLACKBERRY	25.9				25.9</a:t>
            </a:r>
            <a:endParaRPr lang="fr-FR" sz="2200" i="1" dirty="0" smtClean="0">
              <a:solidFill>
                <a:srgbClr val="000000"/>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5BEDCDFA-1601-5643-BBBD-BE1319523F8E}" type="slidenum">
              <a:rPr lang="en-US" smtClean="0"/>
              <a:t>3</a:t>
            </a:fld>
            <a:endParaRPr lang="en-US"/>
          </a:p>
        </p:txBody>
      </p:sp>
    </p:spTree>
    <p:extLst>
      <p:ext uri="{BB962C8B-B14F-4D97-AF65-F5344CB8AC3E}">
        <p14:creationId xmlns:p14="http://schemas.microsoft.com/office/powerpoint/2010/main" val="2470597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2813" lvl="1" indent="-342900">
              <a:buSzPct val="100000"/>
              <a:buFont typeface="Wingdings" charset="2"/>
              <a:buChar char="ü"/>
            </a:pPr>
            <a:r>
              <a:rPr lang="fr-FR" sz="2200" i="1" dirty="0" smtClean="0">
                <a:solidFill>
                  <a:srgbClr val="000000"/>
                </a:solidFill>
                <a:latin typeface="Arial"/>
                <a:cs typeface="Arial"/>
              </a:rPr>
              <a:t>Eu</a:t>
            </a:r>
            <a:r>
              <a:rPr lang="fr-FR" sz="2200" i="1" baseline="0" dirty="0" smtClean="0">
                <a:solidFill>
                  <a:srgbClr val="000000"/>
                </a:solidFill>
                <a:latin typeface="Arial"/>
                <a:cs typeface="Arial"/>
              </a:rPr>
              <a:t> </a:t>
            </a:r>
            <a:r>
              <a:rPr lang="fr-FR" sz="2200" i="1" baseline="0" dirty="0" err="1" smtClean="0">
                <a:solidFill>
                  <a:srgbClr val="000000"/>
                </a:solidFill>
                <a:latin typeface="Arial"/>
                <a:cs typeface="Arial"/>
              </a:rPr>
              <a:t>Market</a:t>
            </a:r>
            <a:r>
              <a:rPr lang="fr-FR" sz="2200" i="1" baseline="0" dirty="0" smtClean="0">
                <a:solidFill>
                  <a:srgbClr val="000000"/>
                </a:solidFill>
                <a:latin typeface="Arial"/>
                <a:cs typeface="Arial"/>
              </a:rPr>
              <a:t>		 2009				2010</a:t>
            </a:r>
          </a:p>
          <a:p>
            <a:pPr marL="912813" lvl="1" indent="-342900">
              <a:buSzPct val="100000"/>
              <a:buFont typeface="Wingdings" charset="2"/>
              <a:buChar char="ü"/>
            </a:pPr>
            <a:r>
              <a:rPr lang="fr-FR" sz="2200" i="1" baseline="0" dirty="0" err="1" smtClean="0">
                <a:solidFill>
                  <a:srgbClr val="000000"/>
                </a:solidFill>
                <a:latin typeface="Arial"/>
                <a:cs typeface="Arial"/>
              </a:rPr>
              <a:t>Strawberry</a:t>
            </a:r>
            <a:r>
              <a:rPr lang="fr-FR" sz="2200" i="1" baseline="0" dirty="0" smtClean="0">
                <a:solidFill>
                  <a:srgbClr val="000000"/>
                </a:solidFill>
                <a:latin typeface="Arial"/>
                <a:cs typeface="Arial"/>
              </a:rPr>
              <a:t> 		383.4 Million pounds	394.1</a:t>
            </a:r>
          </a:p>
          <a:p>
            <a:pPr marL="912813" lvl="1" indent="-342900">
              <a:buSzPct val="100000"/>
              <a:buFont typeface="Wingdings" charset="2"/>
              <a:buChar char="ü"/>
            </a:pPr>
            <a:r>
              <a:rPr lang="fr-FR" sz="2200" i="1" baseline="0" dirty="0" err="1" smtClean="0">
                <a:solidFill>
                  <a:srgbClr val="000000"/>
                </a:solidFill>
                <a:latin typeface="Arial"/>
                <a:cs typeface="Arial"/>
              </a:rPr>
              <a:t>RASPBERRY</a:t>
            </a:r>
            <a:r>
              <a:rPr lang="fr-FR" sz="2200" i="1" baseline="0" dirty="0" smtClean="0">
                <a:solidFill>
                  <a:srgbClr val="000000"/>
                </a:solidFill>
                <a:latin typeface="Arial"/>
                <a:cs typeface="Arial"/>
              </a:rPr>
              <a:t> 	117.1				124.2</a:t>
            </a:r>
          </a:p>
          <a:p>
            <a:pPr marL="912813" lvl="1" indent="-342900">
              <a:buSzPct val="100000"/>
              <a:buFont typeface="Wingdings" charset="2"/>
              <a:buChar char="ü"/>
            </a:pPr>
            <a:r>
              <a:rPr lang="fr-FR" sz="2200" i="1" baseline="0" dirty="0" err="1" smtClean="0">
                <a:solidFill>
                  <a:srgbClr val="000000"/>
                </a:solidFill>
                <a:latin typeface="Arial"/>
                <a:cs typeface="Arial"/>
              </a:rPr>
              <a:t>BLUEBERRY</a:t>
            </a:r>
            <a:r>
              <a:rPr lang="fr-FR" sz="2200" i="1" baseline="0" dirty="0" smtClean="0">
                <a:solidFill>
                  <a:srgbClr val="000000"/>
                </a:solidFill>
                <a:latin typeface="Arial"/>
                <a:cs typeface="Arial"/>
              </a:rPr>
              <a:t> 	96.4				117.6</a:t>
            </a:r>
          </a:p>
          <a:p>
            <a:pPr marL="912813" lvl="1" indent="-342900">
              <a:buSzPct val="100000"/>
              <a:buFont typeface="Wingdings" charset="2"/>
              <a:buChar char="ü"/>
            </a:pPr>
            <a:r>
              <a:rPr lang="fr-FR" sz="2200" i="1" baseline="0" dirty="0" smtClean="0">
                <a:solidFill>
                  <a:srgbClr val="000000"/>
                </a:solidFill>
                <a:latin typeface="Arial"/>
                <a:cs typeface="Arial"/>
              </a:rPr>
              <a:t>BLACKBERRY	25.9				25.9</a:t>
            </a:r>
            <a:endParaRPr lang="fr-FR" sz="2200" i="1" dirty="0" smtClean="0">
              <a:solidFill>
                <a:srgbClr val="000000"/>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5BEDCDFA-1601-5643-BBBD-BE1319523F8E}" type="slidenum">
              <a:rPr lang="en-US" smtClean="0"/>
              <a:t>4</a:t>
            </a:fld>
            <a:endParaRPr lang="en-US"/>
          </a:p>
        </p:txBody>
      </p:sp>
    </p:spTree>
    <p:extLst>
      <p:ext uri="{BB962C8B-B14F-4D97-AF65-F5344CB8AC3E}">
        <p14:creationId xmlns:p14="http://schemas.microsoft.com/office/powerpoint/2010/main" val="2470597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2813" lvl="1" indent="-342900">
              <a:buSzPct val="100000"/>
              <a:buFont typeface="Wingdings" charset="2"/>
              <a:buChar char="ü"/>
            </a:pPr>
            <a:r>
              <a:rPr lang="fr-FR" sz="2200" i="1" dirty="0" smtClean="0">
                <a:solidFill>
                  <a:srgbClr val="000000"/>
                </a:solidFill>
                <a:latin typeface="Arial"/>
                <a:cs typeface="Arial"/>
              </a:rPr>
              <a:t>Eu</a:t>
            </a:r>
            <a:r>
              <a:rPr lang="fr-FR" sz="2200" i="1" baseline="0" dirty="0" smtClean="0">
                <a:solidFill>
                  <a:srgbClr val="000000"/>
                </a:solidFill>
                <a:latin typeface="Arial"/>
                <a:cs typeface="Arial"/>
              </a:rPr>
              <a:t> </a:t>
            </a:r>
            <a:r>
              <a:rPr lang="fr-FR" sz="2200" i="1" baseline="0" dirty="0" err="1" smtClean="0">
                <a:solidFill>
                  <a:srgbClr val="000000"/>
                </a:solidFill>
                <a:latin typeface="Arial"/>
                <a:cs typeface="Arial"/>
              </a:rPr>
              <a:t>Market</a:t>
            </a:r>
            <a:r>
              <a:rPr lang="fr-FR" sz="2200" i="1" baseline="0" dirty="0" smtClean="0">
                <a:solidFill>
                  <a:srgbClr val="000000"/>
                </a:solidFill>
                <a:latin typeface="Arial"/>
                <a:cs typeface="Arial"/>
              </a:rPr>
              <a:t>		 2009				2010</a:t>
            </a:r>
          </a:p>
          <a:p>
            <a:pPr marL="912813" lvl="1" indent="-342900">
              <a:buSzPct val="100000"/>
              <a:buFont typeface="Wingdings" charset="2"/>
              <a:buChar char="ü"/>
            </a:pPr>
            <a:r>
              <a:rPr lang="fr-FR" sz="2200" i="1" baseline="0" dirty="0" err="1" smtClean="0">
                <a:solidFill>
                  <a:srgbClr val="000000"/>
                </a:solidFill>
                <a:latin typeface="Arial"/>
                <a:cs typeface="Arial"/>
              </a:rPr>
              <a:t>Strawberry</a:t>
            </a:r>
            <a:r>
              <a:rPr lang="fr-FR" sz="2200" i="1" baseline="0" dirty="0" smtClean="0">
                <a:solidFill>
                  <a:srgbClr val="000000"/>
                </a:solidFill>
                <a:latin typeface="Arial"/>
                <a:cs typeface="Arial"/>
              </a:rPr>
              <a:t> 		383.4 Million pounds	394.1</a:t>
            </a:r>
          </a:p>
          <a:p>
            <a:pPr marL="912813" lvl="1" indent="-342900">
              <a:buSzPct val="100000"/>
              <a:buFont typeface="Wingdings" charset="2"/>
              <a:buChar char="ü"/>
            </a:pPr>
            <a:r>
              <a:rPr lang="fr-FR" sz="2200" i="1" baseline="0" dirty="0" err="1" smtClean="0">
                <a:solidFill>
                  <a:srgbClr val="000000"/>
                </a:solidFill>
                <a:latin typeface="Arial"/>
                <a:cs typeface="Arial"/>
              </a:rPr>
              <a:t>RASPBERRY</a:t>
            </a:r>
            <a:r>
              <a:rPr lang="fr-FR" sz="2200" i="1" baseline="0" dirty="0" smtClean="0">
                <a:solidFill>
                  <a:srgbClr val="000000"/>
                </a:solidFill>
                <a:latin typeface="Arial"/>
                <a:cs typeface="Arial"/>
              </a:rPr>
              <a:t> 	117.1				124.2</a:t>
            </a:r>
          </a:p>
          <a:p>
            <a:pPr marL="912813" lvl="1" indent="-342900">
              <a:buSzPct val="100000"/>
              <a:buFont typeface="Wingdings" charset="2"/>
              <a:buChar char="ü"/>
            </a:pPr>
            <a:r>
              <a:rPr lang="fr-FR" sz="2200" i="1" baseline="0" dirty="0" err="1" smtClean="0">
                <a:solidFill>
                  <a:srgbClr val="000000"/>
                </a:solidFill>
                <a:latin typeface="Arial"/>
                <a:cs typeface="Arial"/>
              </a:rPr>
              <a:t>BLUEBERRY</a:t>
            </a:r>
            <a:r>
              <a:rPr lang="fr-FR" sz="2200" i="1" baseline="0" dirty="0" smtClean="0">
                <a:solidFill>
                  <a:srgbClr val="000000"/>
                </a:solidFill>
                <a:latin typeface="Arial"/>
                <a:cs typeface="Arial"/>
              </a:rPr>
              <a:t> 	96.4				117.6</a:t>
            </a:r>
          </a:p>
          <a:p>
            <a:pPr marL="912813" lvl="1" indent="-342900">
              <a:buSzPct val="100000"/>
              <a:buFont typeface="Wingdings" charset="2"/>
              <a:buChar char="ü"/>
            </a:pPr>
            <a:r>
              <a:rPr lang="fr-FR" sz="2200" i="1" baseline="0" dirty="0" smtClean="0">
                <a:solidFill>
                  <a:srgbClr val="000000"/>
                </a:solidFill>
                <a:latin typeface="Arial"/>
                <a:cs typeface="Arial"/>
              </a:rPr>
              <a:t>BLACKBERRY	25.9				25.9</a:t>
            </a:r>
            <a:endParaRPr lang="fr-FR" sz="2200" i="1" dirty="0" smtClean="0">
              <a:solidFill>
                <a:srgbClr val="000000"/>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5BEDCDFA-1601-5643-BBBD-BE1319523F8E}" type="slidenum">
              <a:rPr lang="en-US" smtClean="0"/>
              <a:t>5</a:t>
            </a:fld>
            <a:endParaRPr lang="en-US"/>
          </a:p>
        </p:txBody>
      </p:sp>
    </p:spTree>
    <p:extLst>
      <p:ext uri="{BB962C8B-B14F-4D97-AF65-F5344CB8AC3E}">
        <p14:creationId xmlns:p14="http://schemas.microsoft.com/office/powerpoint/2010/main" val="2470597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2813" lvl="1" indent="-342900">
              <a:buSzPct val="100000"/>
              <a:buFont typeface="Wingdings" charset="2"/>
              <a:buChar char="ü"/>
            </a:pPr>
            <a:r>
              <a:rPr lang="fr-FR" sz="2200" i="1" dirty="0" smtClean="0">
                <a:solidFill>
                  <a:srgbClr val="000000"/>
                </a:solidFill>
                <a:latin typeface="Arial"/>
                <a:cs typeface="Arial"/>
              </a:rPr>
              <a:t>Eu</a:t>
            </a:r>
            <a:r>
              <a:rPr lang="fr-FR" sz="2200" i="1" baseline="0" dirty="0" smtClean="0">
                <a:solidFill>
                  <a:srgbClr val="000000"/>
                </a:solidFill>
                <a:latin typeface="Arial"/>
                <a:cs typeface="Arial"/>
              </a:rPr>
              <a:t> </a:t>
            </a:r>
            <a:r>
              <a:rPr lang="fr-FR" sz="2200" i="1" baseline="0" dirty="0" err="1" smtClean="0">
                <a:solidFill>
                  <a:srgbClr val="000000"/>
                </a:solidFill>
                <a:latin typeface="Arial"/>
                <a:cs typeface="Arial"/>
              </a:rPr>
              <a:t>Market</a:t>
            </a:r>
            <a:r>
              <a:rPr lang="fr-FR" sz="2200" i="1" baseline="0" dirty="0" smtClean="0">
                <a:solidFill>
                  <a:srgbClr val="000000"/>
                </a:solidFill>
                <a:latin typeface="Arial"/>
                <a:cs typeface="Arial"/>
              </a:rPr>
              <a:t>		 2009				2010</a:t>
            </a:r>
          </a:p>
          <a:p>
            <a:pPr marL="912813" lvl="1" indent="-342900">
              <a:buSzPct val="100000"/>
              <a:buFont typeface="Wingdings" charset="2"/>
              <a:buChar char="ü"/>
            </a:pPr>
            <a:r>
              <a:rPr lang="fr-FR" sz="2200" i="1" baseline="0" dirty="0" err="1" smtClean="0">
                <a:solidFill>
                  <a:srgbClr val="000000"/>
                </a:solidFill>
                <a:latin typeface="Arial"/>
                <a:cs typeface="Arial"/>
              </a:rPr>
              <a:t>Strawberry</a:t>
            </a:r>
            <a:r>
              <a:rPr lang="fr-FR" sz="2200" i="1" baseline="0" dirty="0" smtClean="0">
                <a:solidFill>
                  <a:srgbClr val="000000"/>
                </a:solidFill>
                <a:latin typeface="Arial"/>
                <a:cs typeface="Arial"/>
              </a:rPr>
              <a:t> 		383.4 Million pounds	394.1</a:t>
            </a:r>
          </a:p>
          <a:p>
            <a:pPr marL="912813" lvl="1" indent="-342900">
              <a:buSzPct val="100000"/>
              <a:buFont typeface="Wingdings" charset="2"/>
              <a:buChar char="ü"/>
            </a:pPr>
            <a:r>
              <a:rPr lang="fr-FR" sz="2200" i="1" baseline="0" dirty="0" err="1" smtClean="0">
                <a:solidFill>
                  <a:srgbClr val="000000"/>
                </a:solidFill>
                <a:latin typeface="Arial"/>
                <a:cs typeface="Arial"/>
              </a:rPr>
              <a:t>RASPBERRY</a:t>
            </a:r>
            <a:r>
              <a:rPr lang="fr-FR" sz="2200" i="1" baseline="0" dirty="0" smtClean="0">
                <a:solidFill>
                  <a:srgbClr val="000000"/>
                </a:solidFill>
                <a:latin typeface="Arial"/>
                <a:cs typeface="Arial"/>
              </a:rPr>
              <a:t> 	117.1				124.2</a:t>
            </a:r>
          </a:p>
          <a:p>
            <a:pPr marL="912813" lvl="1" indent="-342900">
              <a:buSzPct val="100000"/>
              <a:buFont typeface="Wingdings" charset="2"/>
              <a:buChar char="ü"/>
            </a:pPr>
            <a:r>
              <a:rPr lang="fr-FR" sz="2200" i="1" baseline="0" dirty="0" err="1" smtClean="0">
                <a:solidFill>
                  <a:srgbClr val="000000"/>
                </a:solidFill>
                <a:latin typeface="Arial"/>
                <a:cs typeface="Arial"/>
              </a:rPr>
              <a:t>BLUEBERRY</a:t>
            </a:r>
            <a:r>
              <a:rPr lang="fr-FR" sz="2200" i="1" baseline="0" dirty="0" smtClean="0">
                <a:solidFill>
                  <a:srgbClr val="000000"/>
                </a:solidFill>
                <a:latin typeface="Arial"/>
                <a:cs typeface="Arial"/>
              </a:rPr>
              <a:t> 	96.4				117.6</a:t>
            </a:r>
          </a:p>
          <a:p>
            <a:pPr marL="912813" lvl="1" indent="-342900">
              <a:buSzPct val="100000"/>
              <a:buFont typeface="Wingdings" charset="2"/>
              <a:buChar char="ü"/>
            </a:pPr>
            <a:r>
              <a:rPr lang="fr-FR" sz="2200" i="1" baseline="0" dirty="0" smtClean="0">
                <a:solidFill>
                  <a:srgbClr val="000000"/>
                </a:solidFill>
                <a:latin typeface="Arial"/>
                <a:cs typeface="Arial"/>
              </a:rPr>
              <a:t>BLACKBERRY	25.9				25.9</a:t>
            </a:r>
            <a:endParaRPr lang="fr-FR" sz="2200" i="1" dirty="0" smtClean="0">
              <a:solidFill>
                <a:srgbClr val="000000"/>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5BEDCDFA-1601-5643-BBBD-BE1319523F8E}" type="slidenum">
              <a:rPr lang="en-US" smtClean="0"/>
              <a:t>10</a:t>
            </a:fld>
            <a:endParaRPr lang="en-US"/>
          </a:p>
        </p:txBody>
      </p:sp>
    </p:spTree>
    <p:extLst>
      <p:ext uri="{BB962C8B-B14F-4D97-AF65-F5344CB8AC3E}">
        <p14:creationId xmlns:p14="http://schemas.microsoft.com/office/powerpoint/2010/main" val="2470597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2813" lvl="1" indent="-342900">
              <a:buSzPct val="100000"/>
              <a:buFont typeface="Wingdings" charset="2"/>
              <a:buChar char="ü"/>
            </a:pPr>
            <a:r>
              <a:rPr lang="fr-FR" sz="2200" i="1" dirty="0" smtClean="0">
                <a:solidFill>
                  <a:srgbClr val="000000"/>
                </a:solidFill>
                <a:latin typeface="Arial"/>
                <a:cs typeface="Arial"/>
              </a:rPr>
              <a:t>Eu</a:t>
            </a:r>
            <a:r>
              <a:rPr lang="fr-FR" sz="2200" i="1" baseline="0" dirty="0" smtClean="0">
                <a:solidFill>
                  <a:srgbClr val="000000"/>
                </a:solidFill>
                <a:latin typeface="Arial"/>
                <a:cs typeface="Arial"/>
              </a:rPr>
              <a:t> </a:t>
            </a:r>
            <a:r>
              <a:rPr lang="fr-FR" sz="2200" i="1" baseline="0" dirty="0" err="1" smtClean="0">
                <a:solidFill>
                  <a:srgbClr val="000000"/>
                </a:solidFill>
                <a:latin typeface="Arial"/>
                <a:cs typeface="Arial"/>
              </a:rPr>
              <a:t>Market</a:t>
            </a:r>
            <a:r>
              <a:rPr lang="fr-FR" sz="2200" i="1" baseline="0" dirty="0" smtClean="0">
                <a:solidFill>
                  <a:srgbClr val="000000"/>
                </a:solidFill>
                <a:latin typeface="Arial"/>
                <a:cs typeface="Arial"/>
              </a:rPr>
              <a:t>		 2009				2010</a:t>
            </a:r>
          </a:p>
          <a:p>
            <a:pPr marL="912813" lvl="1" indent="-342900">
              <a:buSzPct val="100000"/>
              <a:buFont typeface="Wingdings" charset="2"/>
              <a:buChar char="ü"/>
            </a:pPr>
            <a:r>
              <a:rPr lang="fr-FR" sz="2200" i="1" baseline="0" dirty="0" err="1" smtClean="0">
                <a:solidFill>
                  <a:srgbClr val="000000"/>
                </a:solidFill>
                <a:latin typeface="Arial"/>
                <a:cs typeface="Arial"/>
              </a:rPr>
              <a:t>Strawberry</a:t>
            </a:r>
            <a:r>
              <a:rPr lang="fr-FR" sz="2200" i="1" baseline="0" dirty="0" smtClean="0">
                <a:solidFill>
                  <a:srgbClr val="000000"/>
                </a:solidFill>
                <a:latin typeface="Arial"/>
                <a:cs typeface="Arial"/>
              </a:rPr>
              <a:t> 		383.4 Million pounds	394.1</a:t>
            </a:r>
          </a:p>
          <a:p>
            <a:pPr marL="912813" lvl="1" indent="-342900">
              <a:buSzPct val="100000"/>
              <a:buFont typeface="Wingdings" charset="2"/>
              <a:buChar char="ü"/>
            </a:pPr>
            <a:r>
              <a:rPr lang="fr-FR" sz="2200" i="1" baseline="0" dirty="0" err="1" smtClean="0">
                <a:solidFill>
                  <a:srgbClr val="000000"/>
                </a:solidFill>
                <a:latin typeface="Arial"/>
                <a:cs typeface="Arial"/>
              </a:rPr>
              <a:t>RASPBERRY</a:t>
            </a:r>
            <a:r>
              <a:rPr lang="fr-FR" sz="2200" i="1" baseline="0" dirty="0" smtClean="0">
                <a:solidFill>
                  <a:srgbClr val="000000"/>
                </a:solidFill>
                <a:latin typeface="Arial"/>
                <a:cs typeface="Arial"/>
              </a:rPr>
              <a:t> 	117.1				124.2</a:t>
            </a:r>
          </a:p>
          <a:p>
            <a:pPr marL="912813" lvl="1" indent="-342900">
              <a:buSzPct val="100000"/>
              <a:buFont typeface="Wingdings" charset="2"/>
              <a:buChar char="ü"/>
            </a:pPr>
            <a:r>
              <a:rPr lang="fr-FR" sz="2200" i="1" baseline="0" dirty="0" err="1" smtClean="0">
                <a:solidFill>
                  <a:srgbClr val="000000"/>
                </a:solidFill>
                <a:latin typeface="Arial"/>
                <a:cs typeface="Arial"/>
              </a:rPr>
              <a:t>BLUEBERRY</a:t>
            </a:r>
            <a:r>
              <a:rPr lang="fr-FR" sz="2200" i="1" baseline="0" dirty="0" smtClean="0">
                <a:solidFill>
                  <a:srgbClr val="000000"/>
                </a:solidFill>
                <a:latin typeface="Arial"/>
                <a:cs typeface="Arial"/>
              </a:rPr>
              <a:t> 	96.4				117.6</a:t>
            </a:r>
          </a:p>
          <a:p>
            <a:pPr marL="912813" lvl="1" indent="-342900">
              <a:buSzPct val="100000"/>
              <a:buFont typeface="Wingdings" charset="2"/>
              <a:buChar char="ü"/>
            </a:pPr>
            <a:r>
              <a:rPr lang="fr-FR" sz="2200" i="1" baseline="0" dirty="0" smtClean="0">
                <a:solidFill>
                  <a:srgbClr val="000000"/>
                </a:solidFill>
                <a:latin typeface="Arial"/>
                <a:cs typeface="Arial"/>
              </a:rPr>
              <a:t>BLACKBERRY	25.9				25.9</a:t>
            </a:r>
            <a:endParaRPr lang="fr-FR" sz="2200" i="1" dirty="0" smtClean="0">
              <a:solidFill>
                <a:srgbClr val="000000"/>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5BEDCDFA-1601-5643-BBBD-BE1319523F8E}" type="slidenum">
              <a:rPr lang="en-US" smtClean="0"/>
              <a:t>13</a:t>
            </a:fld>
            <a:endParaRPr lang="en-US"/>
          </a:p>
        </p:txBody>
      </p:sp>
    </p:spTree>
    <p:extLst>
      <p:ext uri="{BB962C8B-B14F-4D97-AF65-F5344CB8AC3E}">
        <p14:creationId xmlns:p14="http://schemas.microsoft.com/office/powerpoint/2010/main" val="2470597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2813" lvl="1" indent="-342900">
              <a:buSzPct val="100000"/>
              <a:buFont typeface="Wingdings" charset="2"/>
              <a:buChar char="ü"/>
            </a:pPr>
            <a:r>
              <a:rPr lang="fr-FR" sz="2200" i="1" dirty="0" smtClean="0">
                <a:solidFill>
                  <a:srgbClr val="000000"/>
                </a:solidFill>
                <a:latin typeface="Arial"/>
                <a:cs typeface="Arial"/>
              </a:rPr>
              <a:t>Eu</a:t>
            </a:r>
            <a:r>
              <a:rPr lang="fr-FR" sz="2200" i="1" baseline="0" dirty="0" smtClean="0">
                <a:solidFill>
                  <a:srgbClr val="000000"/>
                </a:solidFill>
                <a:latin typeface="Arial"/>
                <a:cs typeface="Arial"/>
              </a:rPr>
              <a:t> </a:t>
            </a:r>
            <a:r>
              <a:rPr lang="fr-FR" sz="2200" i="1" baseline="0" dirty="0" err="1" smtClean="0">
                <a:solidFill>
                  <a:srgbClr val="000000"/>
                </a:solidFill>
                <a:latin typeface="Arial"/>
                <a:cs typeface="Arial"/>
              </a:rPr>
              <a:t>Market</a:t>
            </a:r>
            <a:r>
              <a:rPr lang="fr-FR" sz="2200" i="1" baseline="0" dirty="0" smtClean="0">
                <a:solidFill>
                  <a:srgbClr val="000000"/>
                </a:solidFill>
                <a:latin typeface="Arial"/>
                <a:cs typeface="Arial"/>
              </a:rPr>
              <a:t>		 2009				2010</a:t>
            </a:r>
          </a:p>
          <a:p>
            <a:pPr marL="912813" lvl="1" indent="-342900">
              <a:buSzPct val="100000"/>
              <a:buFont typeface="Wingdings" charset="2"/>
              <a:buChar char="ü"/>
            </a:pPr>
            <a:r>
              <a:rPr lang="fr-FR" sz="2200" i="1" baseline="0" dirty="0" err="1" smtClean="0">
                <a:solidFill>
                  <a:srgbClr val="000000"/>
                </a:solidFill>
                <a:latin typeface="Arial"/>
                <a:cs typeface="Arial"/>
              </a:rPr>
              <a:t>Strawberry</a:t>
            </a:r>
            <a:r>
              <a:rPr lang="fr-FR" sz="2200" i="1" baseline="0" dirty="0" smtClean="0">
                <a:solidFill>
                  <a:srgbClr val="000000"/>
                </a:solidFill>
                <a:latin typeface="Arial"/>
                <a:cs typeface="Arial"/>
              </a:rPr>
              <a:t> 		383.4 Million pounds	394.1</a:t>
            </a:r>
          </a:p>
          <a:p>
            <a:pPr marL="912813" lvl="1" indent="-342900">
              <a:buSzPct val="100000"/>
              <a:buFont typeface="Wingdings" charset="2"/>
              <a:buChar char="ü"/>
            </a:pPr>
            <a:r>
              <a:rPr lang="fr-FR" sz="2200" i="1" baseline="0" dirty="0" err="1" smtClean="0">
                <a:solidFill>
                  <a:srgbClr val="000000"/>
                </a:solidFill>
                <a:latin typeface="Arial"/>
                <a:cs typeface="Arial"/>
              </a:rPr>
              <a:t>RASPBERRY</a:t>
            </a:r>
            <a:r>
              <a:rPr lang="fr-FR" sz="2200" i="1" baseline="0" dirty="0" smtClean="0">
                <a:solidFill>
                  <a:srgbClr val="000000"/>
                </a:solidFill>
                <a:latin typeface="Arial"/>
                <a:cs typeface="Arial"/>
              </a:rPr>
              <a:t> 	117.1				124.2</a:t>
            </a:r>
          </a:p>
          <a:p>
            <a:pPr marL="912813" lvl="1" indent="-342900">
              <a:buSzPct val="100000"/>
              <a:buFont typeface="Wingdings" charset="2"/>
              <a:buChar char="ü"/>
            </a:pPr>
            <a:r>
              <a:rPr lang="fr-FR" sz="2200" i="1" baseline="0" dirty="0" err="1" smtClean="0">
                <a:solidFill>
                  <a:srgbClr val="000000"/>
                </a:solidFill>
                <a:latin typeface="Arial"/>
                <a:cs typeface="Arial"/>
              </a:rPr>
              <a:t>BLUEBERRY</a:t>
            </a:r>
            <a:r>
              <a:rPr lang="fr-FR" sz="2200" i="1" baseline="0" dirty="0" smtClean="0">
                <a:solidFill>
                  <a:srgbClr val="000000"/>
                </a:solidFill>
                <a:latin typeface="Arial"/>
                <a:cs typeface="Arial"/>
              </a:rPr>
              <a:t> 	96.4				117.6</a:t>
            </a:r>
          </a:p>
          <a:p>
            <a:pPr marL="912813" lvl="1" indent="-342900">
              <a:buSzPct val="100000"/>
              <a:buFont typeface="Wingdings" charset="2"/>
              <a:buChar char="ü"/>
            </a:pPr>
            <a:r>
              <a:rPr lang="fr-FR" sz="2200" i="1" baseline="0" dirty="0" smtClean="0">
                <a:solidFill>
                  <a:srgbClr val="000000"/>
                </a:solidFill>
                <a:latin typeface="Arial"/>
                <a:cs typeface="Arial"/>
              </a:rPr>
              <a:t>BLACKBERRY	25.9				25.9</a:t>
            </a:r>
            <a:endParaRPr lang="fr-FR" sz="2200" i="1" dirty="0" smtClean="0">
              <a:solidFill>
                <a:srgbClr val="000000"/>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5BEDCDFA-1601-5643-BBBD-BE1319523F8E}" type="slidenum">
              <a:rPr lang="en-US" smtClean="0"/>
              <a:t>14</a:t>
            </a:fld>
            <a:endParaRPr lang="en-US"/>
          </a:p>
        </p:txBody>
      </p:sp>
    </p:spTree>
    <p:extLst>
      <p:ext uri="{BB962C8B-B14F-4D97-AF65-F5344CB8AC3E}">
        <p14:creationId xmlns:p14="http://schemas.microsoft.com/office/powerpoint/2010/main" val="2470597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2813" lvl="1" indent="-342900">
              <a:buSzPct val="100000"/>
              <a:buFont typeface="Wingdings" charset="2"/>
              <a:buChar char="ü"/>
            </a:pPr>
            <a:r>
              <a:rPr lang="fr-FR" sz="2200" i="1" dirty="0" smtClean="0">
                <a:solidFill>
                  <a:srgbClr val="000000"/>
                </a:solidFill>
                <a:latin typeface="Arial"/>
                <a:cs typeface="Arial"/>
              </a:rPr>
              <a:t>Eu</a:t>
            </a:r>
            <a:r>
              <a:rPr lang="fr-FR" sz="2200" i="1" baseline="0" dirty="0" smtClean="0">
                <a:solidFill>
                  <a:srgbClr val="000000"/>
                </a:solidFill>
                <a:latin typeface="Arial"/>
                <a:cs typeface="Arial"/>
              </a:rPr>
              <a:t> </a:t>
            </a:r>
            <a:r>
              <a:rPr lang="fr-FR" sz="2200" i="1" baseline="0" dirty="0" err="1" smtClean="0">
                <a:solidFill>
                  <a:srgbClr val="000000"/>
                </a:solidFill>
                <a:latin typeface="Arial"/>
                <a:cs typeface="Arial"/>
              </a:rPr>
              <a:t>Market</a:t>
            </a:r>
            <a:r>
              <a:rPr lang="fr-FR" sz="2200" i="1" baseline="0" dirty="0" smtClean="0">
                <a:solidFill>
                  <a:srgbClr val="000000"/>
                </a:solidFill>
                <a:latin typeface="Arial"/>
                <a:cs typeface="Arial"/>
              </a:rPr>
              <a:t>		 2009				2010</a:t>
            </a:r>
          </a:p>
          <a:p>
            <a:pPr marL="912813" lvl="1" indent="-342900">
              <a:buSzPct val="100000"/>
              <a:buFont typeface="Wingdings" charset="2"/>
              <a:buChar char="ü"/>
            </a:pPr>
            <a:r>
              <a:rPr lang="fr-FR" sz="2200" i="1" baseline="0" dirty="0" err="1" smtClean="0">
                <a:solidFill>
                  <a:srgbClr val="000000"/>
                </a:solidFill>
                <a:latin typeface="Arial"/>
                <a:cs typeface="Arial"/>
              </a:rPr>
              <a:t>Strawberry</a:t>
            </a:r>
            <a:r>
              <a:rPr lang="fr-FR" sz="2200" i="1" baseline="0" dirty="0" smtClean="0">
                <a:solidFill>
                  <a:srgbClr val="000000"/>
                </a:solidFill>
                <a:latin typeface="Arial"/>
                <a:cs typeface="Arial"/>
              </a:rPr>
              <a:t> 		383.4 Million pounds	394.1</a:t>
            </a:r>
          </a:p>
          <a:p>
            <a:pPr marL="912813" lvl="1" indent="-342900">
              <a:buSzPct val="100000"/>
              <a:buFont typeface="Wingdings" charset="2"/>
              <a:buChar char="ü"/>
            </a:pPr>
            <a:r>
              <a:rPr lang="fr-FR" sz="2200" i="1" baseline="0" dirty="0" err="1" smtClean="0">
                <a:solidFill>
                  <a:srgbClr val="000000"/>
                </a:solidFill>
                <a:latin typeface="Arial"/>
                <a:cs typeface="Arial"/>
              </a:rPr>
              <a:t>RASPBERRY</a:t>
            </a:r>
            <a:r>
              <a:rPr lang="fr-FR" sz="2200" i="1" baseline="0" dirty="0" smtClean="0">
                <a:solidFill>
                  <a:srgbClr val="000000"/>
                </a:solidFill>
                <a:latin typeface="Arial"/>
                <a:cs typeface="Arial"/>
              </a:rPr>
              <a:t> 	117.1				124.2</a:t>
            </a:r>
          </a:p>
          <a:p>
            <a:pPr marL="912813" lvl="1" indent="-342900">
              <a:buSzPct val="100000"/>
              <a:buFont typeface="Wingdings" charset="2"/>
              <a:buChar char="ü"/>
            </a:pPr>
            <a:r>
              <a:rPr lang="fr-FR" sz="2200" i="1" baseline="0" dirty="0" err="1" smtClean="0">
                <a:solidFill>
                  <a:srgbClr val="000000"/>
                </a:solidFill>
                <a:latin typeface="Arial"/>
                <a:cs typeface="Arial"/>
              </a:rPr>
              <a:t>BLUEBERRY</a:t>
            </a:r>
            <a:r>
              <a:rPr lang="fr-FR" sz="2200" i="1" baseline="0" dirty="0" smtClean="0">
                <a:solidFill>
                  <a:srgbClr val="000000"/>
                </a:solidFill>
                <a:latin typeface="Arial"/>
                <a:cs typeface="Arial"/>
              </a:rPr>
              <a:t> 	96.4				117.6</a:t>
            </a:r>
          </a:p>
          <a:p>
            <a:pPr marL="912813" lvl="1" indent="-342900">
              <a:buSzPct val="100000"/>
              <a:buFont typeface="Wingdings" charset="2"/>
              <a:buChar char="ü"/>
            </a:pPr>
            <a:r>
              <a:rPr lang="fr-FR" sz="2200" i="1" baseline="0" dirty="0" smtClean="0">
                <a:solidFill>
                  <a:srgbClr val="000000"/>
                </a:solidFill>
                <a:latin typeface="Arial"/>
                <a:cs typeface="Arial"/>
              </a:rPr>
              <a:t>BLACKBERRY	25.9				25.9</a:t>
            </a:r>
            <a:endParaRPr lang="fr-FR" sz="2200" i="1" dirty="0" smtClean="0">
              <a:solidFill>
                <a:srgbClr val="000000"/>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5BEDCDFA-1601-5643-BBBD-BE1319523F8E}" type="slidenum">
              <a:rPr lang="en-US" smtClean="0"/>
              <a:t>18</a:t>
            </a:fld>
            <a:endParaRPr lang="en-US"/>
          </a:p>
        </p:txBody>
      </p:sp>
    </p:spTree>
    <p:extLst>
      <p:ext uri="{BB962C8B-B14F-4D97-AF65-F5344CB8AC3E}">
        <p14:creationId xmlns:p14="http://schemas.microsoft.com/office/powerpoint/2010/main" val="2470597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1828800" y="1828800"/>
            <a:ext cx="6934200" cy="2362200"/>
          </a:xfrm>
        </p:spPr>
        <p:txBody>
          <a:bodyPr/>
          <a:lstStyle>
            <a:lvl1pPr marL="457200" indent="-457200">
              <a:buFont typeface="Arial"/>
              <a:buChar char="•"/>
              <a:defRPr sz="2400"/>
            </a:lvl1pPr>
          </a:lstStyle>
          <a:p>
            <a:pPr lvl="0"/>
            <a:r>
              <a:rPr lang="en-US" noProof="0" smtClean="0"/>
              <a:t>Click to edit Master title style</a:t>
            </a:r>
          </a:p>
        </p:txBody>
      </p:sp>
      <p:sp>
        <p:nvSpPr>
          <p:cNvPr id="46083" name="Rectangle 3"/>
          <p:cNvSpPr>
            <a:spLocks noGrp="1" noChangeArrowheads="1"/>
          </p:cNvSpPr>
          <p:nvPr>
            <p:ph type="subTitle" idx="1"/>
          </p:nvPr>
        </p:nvSpPr>
        <p:spPr>
          <a:xfrm>
            <a:off x="1828800" y="4572000"/>
            <a:ext cx="6934200" cy="1295400"/>
          </a:xfrm>
        </p:spPr>
        <p:txBody>
          <a:bodyPr/>
          <a:lstStyle>
            <a:lvl1pPr marL="342900" indent="-342900">
              <a:buFont typeface="Arial"/>
              <a:buChar char="•"/>
              <a:defRPr/>
            </a:lvl1pPr>
          </a:lstStyle>
          <a:p>
            <a:pPr lvl="0"/>
            <a:r>
              <a:rPr lang="en-US" noProof="0" smtClean="0"/>
              <a:t>Click to edit Master subtitle style</a:t>
            </a:r>
          </a:p>
        </p:txBody>
      </p:sp>
      <p:sp>
        <p:nvSpPr>
          <p:cNvPr id="46084" name="Rectangle 4"/>
          <p:cNvSpPr>
            <a:spLocks noGrp="1" noChangeArrowheads="1"/>
          </p:cNvSpPr>
          <p:nvPr>
            <p:ph type="dt" sz="half" idx="2"/>
          </p:nvPr>
        </p:nvSpPr>
        <p:spPr>
          <a:xfrm>
            <a:off x="533400" y="6248400"/>
            <a:ext cx="1905000" cy="457200"/>
          </a:xfrm>
        </p:spPr>
        <p:txBody>
          <a:bodyPr/>
          <a:lstStyle>
            <a:lvl1pPr>
              <a:defRPr/>
            </a:lvl1pPr>
          </a:lstStyle>
          <a:p>
            <a:endParaRPr lang="en-US"/>
          </a:p>
        </p:txBody>
      </p:sp>
      <p:sp>
        <p:nvSpPr>
          <p:cNvPr id="46085" name="Rectangle 5"/>
          <p:cNvSpPr>
            <a:spLocks noGrp="1" noChangeArrowheads="1"/>
          </p:cNvSpPr>
          <p:nvPr>
            <p:ph type="ftr" sz="quarter" idx="3"/>
          </p:nvPr>
        </p:nvSpPr>
        <p:spPr>
          <a:xfrm>
            <a:off x="3200400" y="6248400"/>
            <a:ext cx="2895600" cy="457200"/>
          </a:xfrm>
        </p:spPr>
        <p:txBody>
          <a:bodyPr/>
          <a:lstStyle>
            <a:lvl1pPr>
              <a:defRPr/>
            </a:lvl1pPr>
          </a:lstStyle>
          <a:p>
            <a:endParaRPr lang="en-US"/>
          </a:p>
        </p:txBody>
      </p:sp>
      <p:sp>
        <p:nvSpPr>
          <p:cNvPr id="46086" name="Rectangle 6"/>
          <p:cNvSpPr>
            <a:spLocks noGrp="1" noChangeArrowheads="1"/>
          </p:cNvSpPr>
          <p:nvPr>
            <p:ph type="sldNum" sz="quarter" idx="4"/>
          </p:nvPr>
        </p:nvSpPr>
        <p:spPr>
          <a:xfrm>
            <a:off x="6858000" y="6248400"/>
            <a:ext cx="1905000" cy="457200"/>
          </a:xfrm>
        </p:spPr>
        <p:txBody>
          <a:bodyPr/>
          <a:lstStyle>
            <a:lvl1pPr>
              <a:defRPr/>
            </a:lvl1pPr>
          </a:lstStyle>
          <a:p>
            <a:fld id="{51480555-52AC-7C4D-9123-4DBE18FAD4C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6FACCC-43B8-C14D-951D-B1CDFE3EFD95}" type="slidenum">
              <a:rPr lang="en-US"/>
              <a:pPr/>
              <a:t>‹#›</a:t>
            </a:fld>
            <a:endParaRPr lang="en-US"/>
          </a:p>
        </p:txBody>
      </p:sp>
    </p:spTree>
    <p:extLst>
      <p:ext uri="{BB962C8B-B14F-4D97-AF65-F5344CB8AC3E}">
        <p14:creationId xmlns:p14="http://schemas.microsoft.com/office/powerpoint/2010/main" val="375935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640F04-B62E-F94C-A2A5-025A248FB6BE}" type="slidenum">
              <a:rPr lang="en-US"/>
              <a:pPr/>
              <a:t>‹#›</a:t>
            </a:fld>
            <a:endParaRPr lang="en-US"/>
          </a:p>
        </p:txBody>
      </p:sp>
    </p:spTree>
    <p:extLst>
      <p:ext uri="{BB962C8B-B14F-4D97-AF65-F5344CB8AC3E}">
        <p14:creationId xmlns:p14="http://schemas.microsoft.com/office/powerpoint/2010/main" val="2885487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5563" y="930275"/>
            <a:ext cx="2052637" cy="5332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063" y="930275"/>
            <a:ext cx="6007100" cy="5332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EB75F2-CD8F-2844-96CD-648075D6EFE1}" type="slidenum">
              <a:rPr lang="en-US"/>
              <a:pPr/>
              <a:t>‹#›</a:t>
            </a:fld>
            <a:endParaRPr lang="en-US"/>
          </a:p>
        </p:txBody>
      </p:sp>
    </p:spTree>
    <p:extLst>
      <p:ext uri="{BB962C8B-B14F-4D97-AF65-F5344CB8AC3E}">
        <p14:creationId xmlns:p14="http://schemas.microsoft.com/office/powerpoint/2010/main" val="1477625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010400" cy="523220"/>
          </a:xfrm>
        </p:spPr>
        <p:txBody>
          <a:bodyPr wrap="square">
            <a:spAutoFit/>
          </a:bodyPr>
          <a:lstStyle>
            <a:lvl1pPr>
              <a:defRPr sz="2700">
                <a:solidFill>
                  <a:srgbClr val="3A1B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524000"/>
            <a:ext cx="7772400" cy="4114800"/>
          </a:xfrm>
        </p:spPr>
        <p:txBody>
          <a:bodyPr/>
          <a:lstStyle>
            <a:lvl1pPr>
              <a:defRPr sz="2300">
                <a:solidFill>
                  <a:srgbClr val="3A1B00"/>
                </a:solidFill>
              </a:defRPr>
            </a:lvl1pPr>
            <a:lvl2pPr>
              <a:defRPr sz="2300">
                <a:solidFill>
                  <a:srgbClr val="3A1B00"/>
                </a:solidFill>
              </a:defRPr>
            </a:lvl2pPr>
            <a:lvl3pPr>
              <a:defRPr sz="2300">
                <a:solidFill>
                  <a:srgbClr val="3A1B00"/>
                </a:solidFill>
              </a:defRPr>
            </a:lvl3pPr>
            <a:lvl4pPr>
              <a:defRPr sz="2300">
                <a:solidFill>
                  <a:srgbClr val="3A1B00"/>
                </a:solidFill>
              </a:defRPr>
            </a:lvl4pPr>
            <a:lvl5pPr>
              <a:defRPr sz="2300">
                <a:solidFill>
                  <a:srgbClr val="3A1B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097155-E8CA-5847-A986-5A5DD72B7F80}" type="slidenum">
              <a:rPr lang="en-US"/>
              <a:pPr/>
              <a:t>‹#›</a:t>
            </a:fld>
            <a:endParaRPr lang="en-US"/>
          </a:p>
        </p:txBody>
      </p:sp>
    </p:spTree>
    <p:extLst>
      <p:ext uri="{BB962C8B-B14F-4D97-AF65-F5344CB8AC3E}">
        <p14:creationId xmlns:p14="http://schemas.microsoft.com/office/powerpoint/2010/main" val="628771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1828800" y="640377"/>
            <a:ext cx="6934200" cy="461665"/>
          </a:xfrm>
        </p:spPr>
        <p:txBody>
          <a:bodyPr>
            <a:spAutoFit/>
          </a:bodyPr>
          <a:lstStyle>
            <a:lvl1pPr>
              <a:defRPr sz="2400">
                <a:solidFill>
                  <a:schemeClr val="tx1"/>
                </a:solidFill>
              </a:defRPr>
            </a:lvl1pPr>
          </a:lstStyle>
          <a:p>
            <a:pPr lvl="0"/>
            <a:r>
              <a:rPr lang="en-US" noProof="0" dirty="0" smtClean="0"/>
              <a:t>Click to edit Master title style</a:t>
            </a:r>
          </a:p>
        </p:txBody>
      </p:sp>
      <p:sp>
        <p:nvSpPr>
          <p:cNvPr id="46083" name="Rectangle 3"/>
          <p:cNvSpPr>
            <a:spLocks noGrp="1" noChangeArrowheads="1"/>
          </p:cNvSpPr>
          <p:nvPr>
            <p:ph type="subTitle" idx="1"/>
          </p:nvPr>
        </p:nvSpPr>
        <p:spPr>
          <a:xfrm>
            <a:off x="1828800" y="4572000"/>
            <a:ext cx="6934200" cy="1295400"/>
          </a:xfrm>
        </p:spPr>
        <p:txBody>
          <a:bodyPr/>
          <a:lstStyle>
            <a:lvl1pPr marL="0" indent="0">
              <a:buFontTx/>
              <a:buNone/>
              <a:defRPr/>
            </a:lvl1pPr>
          </a:lstStyle>
          <a:p>
            <a:pPr lvl="0"/>
            <a:r>
              <a:rPr lang="en-US" noProof="0" dirty="0" smtClean="0"/>
              <a:t>Click to edit Master subtitle style</a:t>
            </a:r>
          </a:p>
        </p:txBody>
      </p:sp>
      <p:sp>
        <p:nvSpPr>
          <p:cNvPr id="46084" name="Rectangle 4"/>
          <p:cNvSpPr>
            <a:spLocks noGrp="1" noChangeArrowheads="1"/>
          </p:cNvSpPr>
          <p:nvPr>
            <p:ph type="dt" sz="half" idx="2"/>
          </p:nvPr>
        </p:nvSpPr>
        <p:spPr>
          <a:xfrm>
            <a:off x="533400" y="6248400"/>
            <a:ext cx="1905000" cy="457200"/>
          </a:xfrm>
        </p:spPr>
        <p:txBody>
          <a:bodyPr/>
          <a:lstStyle>
            <a:lvl1pPr>
              <a:defRPr/>
            </a:lvl1pPr>
          </a:lstStyle>
          <a:p>
            <a:endParaRPr lang="en-US"/>
          </a:p>
        </p:txBody>
      </p:sp>
      <p:sp>
        <p:nvSpPr>
          <p:cNvPr id="46085" name="Rectangle 5"/>
          <p:cNvSpPr>
            <a:spLocks noGrp="1" noChangeArrowheads="1"/>
          </p:cNvSpPr>
          <p:nvPr>
            <p:ph type="ftr" sz="quarter" idx="3"/>
          </p:nvPr>
        </p:nvSpPr>
        <p:spPr>
          <a:xfrm>
            <a:off x="3200400" y="6248400"/>
            <a:ext cx="2895600" cy="457200"/>
          </a:xfrm>
        </p:spPr>
        <p:txBody>
          <a:bodyPr/>
          <a:lstStyle>
            <a:lvl1pPr>
              <a:defRPr/>
            </a:lvl1pPr>
          </a:lstStyle>
          <a:p>
            <a:endParaRPr lang="en-US"/>
          </a:p>
        </p:txBody>
      </p:sp>
      <p:sp>
        <p:nvSpPr>
          <p:cNvPr id="46086" name="Rectangle 6"/>
          <p:cNvSpPr>
            <a:spLocks noGrp="1" noChangeArrowheads="1"/>
          </p:cNvSpPr>
          <p:nvPr>
            <p:ph type="sldNum" sz="quarter" idx="4"/>
          </p:nvPr>
        </p:nvSpPr>
        <p:spPr>
          <a:xfrm>
            <a:off x="6858000" y="6248400"/>
            <a:ext cx="1905000" cy="457200"/>
          </a:xfrm>
        </p:spPr>
        <p:txBody>
          <a:bodyPr/>
          <a:lstStyle>
            <a:lvl1pPr>
              <a:defRPr/>
            </a:lvl1pPr>
          </a:lstStyle>
          <a:p>
            <a:fld id="{51480555-52AC-7C4D-9123-4DBE18FAD4C3}" type="slidenum">
              <a:rPr lang="en-US"/>
              <a:pPr/>
              <a:t>‹#›</a:t>
            </a:fld>
            <a:endParaRPr lang="en-US"/>
          </a:p>
        </p:txBody>
      </p:sp>
    </p:spTree>
    <p:extLst>
      <p:ext uri="{BB962C8B-B14F-4D97-AF65-F5344CB8AC3E}">
        <p14:creationId xmlns:p14="http://schemas.microsoft.com/office/powerpoint/2010/main" val="109976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05DD61-E880-324B-9465-35B8F26204CF}" type="slidenum">
              <a:rPr lang="en-US"/>
              <a:pPr/>
              <a:t>‹#›</a:t>
            </a:fld>
            <a:endParaRPr lang="en-US"/>
          </a:p>
        </p:txBody>
      </p:sp>
    </p:spTree>
    <p:extLst>
      <p:ext uri="{BB962C8B-B14F-4D97-AF65-F5344CB8AC3E}">
        <p14:creationId xmlns:p14="http://schemas.microsoft.com/office/powerpoint/2010/main" val="189200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1F6B5C6-6199-A943-8A53-46D8FFCDA1E8}" type="slidenum">
              <a:rPr lang="en-US"/>
              <a:pPr/>
              <a:t>‹#›</a:t>
            </a:fld>
            <a:endParaRPr lang="en-US"/>
          </a:p>
        </p:txBody>
      </p:sp>
    </p:spTree>
    <p:extLst>
      <p:ext uri="{BB962C8B-B14F-4D97-AF65-F5344CB8AC3E}">
        <p14:creationId xmlns:p14="http://schemas.microsoft.com/office/powerpoint/2010/main" val="3887520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11F7BD2-A38C-1545-82B1-6D3D16D8E2AD}" type="slidenum">
              <a:rPr lang="en-US"/>
              <a:pPr/>
              <a:t>‹#›</a:t>
            </a:fld>
            <a:endParaRPr lang="en-US"/>
          </a:p>
        </p:txBody>
      </p:sp>
    </p:spTree>
    <p:extLst>
      <p:ext uri="{BB962C8B-B14F-4D97-AF65-F5344CB8AC3E}">
        <p14:creationId xmlns:p14="http://schemas.microsoft.com/office/powerpoint/2010/main" val="2333447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B7A379F-AED9-DC49-A2C1-E56DB8D93243}" type="slidenum">
              <a:rPr lang="en-US"/>
              <a:pPr/>
              <a:t>‹#›</a:t>
            </a:fld>
            <a:endParaRPr lang="en-US"/>
          </a:p>
        </p:txBody>
      </p:sp>
    </p:spTree>
    <p:extLst>
      <p:ext uri="{BB962C8B-B14F-4D97-AF65-F5344CB8AC3E}">
        <p14:creationId xmlns:p14="http://schemas.microsoft.com/office/powerpoint/2010/main" val="944034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6531656-26C6-8B4C-8956-FC871AEC9A1A}" type="slidenum">
              <a:rPr lang="en-US"/>
              <a:pPr/>
              <a:t>‹#›</a:t>
            </a:fld>
            <a:endParaRPr lang="en-US"/>
          </a:p>
        </p:txBody>
      </p:sp>
    </p:spTree>
    <p:extLst>
      <p:ext uri="{BB962C8B-B14F-4D97-AF65-F5344CB8AC3E}">
        <p14:creationId xmlns:p14="http://schemas.microsoft.com/office/powerpoint/2010/main" val="2371326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DAE98E2-5975-B245-B9EC-DC42CCF75D97}" type="slidenum">
              <a:rPr lang="en-US"/>
              <a:pPr/>
              <a:t>‹#›</a:t>
            </a:fld>
            <a:endParaRPr lang="en-US"/>
          </a:p>
        </p:txBody>
      </p:sp>
    </p:spTree>
    <p:extLst>
      <p:ext uri="{BB962C8B-B14F-4D97-AF65-F5344CB8AC3E}">
        <p14:creationId xmlns:p14="http://schemas.microsoft.com/office/powerpoint/2010/main" val="55824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E8C3"/>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246063" y="9302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50000"/>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2531" name="Rectangle 3"/>
          <p:cNvSpPr>
            <a:spLocks noGrp="1" noChangeArrowheads="1"/>
          </p:cNvSpPr>
          <p:nvPr>
            <p:ph type="body" idx="1"/>
          </p:nvPr>
        </p:nvSpPr>
        <p:spPr bwMode="auto">
          <a:xfrm>
            <a:off x="685800" y="2147888"/>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532" name="Rectangle 4"/>
          <p:cNvSpPr>
            <a:spLocks noGrp="1" noChangeArrowheads="1"/>
          </p:cNvSpPr>
          <p:nvPr>
            <p:ph type="dt" sz="half" idx="2"/>
          </p:nvPr>
        </p:nvSpPr>
        <p:spPr bwMode="auto">
          <a:xfrm>
            <a:off x="685800" y="62928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mj-lt"/>
              </a:defRPr>
            </a:lvl1pPr>
          </a:lstStyle>
          <a:p>
            <a:endParaRPr lang="en-US"/>
          </a:p>
        </p:txBody>
      </p:sp>
      <p:sp>
        <p:nvSpPr>
          <p:cNvPr id="22533" name="Rectangle 5"/>
          <p:cNvSpPr>
            <a:spLocks noGrp="1" noChangeArrowheads="1"/>
          </p:cNvSpPr>
          <p:nvPr>
            <p:ph type="ftr" sz="quarter" idx="3"/>
          </p:nvPr>
        </p:nvSpPr>
        <p:spPr bwMode="auto">
          <a:xfrm>
            <a:off x="3124200" y="62928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mj-lt"/>
              </a:defRPr>
            </a:lvl1pPr>
          </a:lstStyle>
          <a:p>
            <a:endParaRPr lang="en-US" dirty="0"/>
          </a:p>
        </p:txBody>
      </p:sp>
      <p:sp>
        <p:nvSpPr>
          <p:cNvPr id="22534" name="Rectangle 6"/>
          <p:cNvSpPr>
            <a:spLocks noGrp="1" noChangeArrowheads="1"/>
          </p:cNvSpPr>
          <p:nvPr>
            <p:ph type="sldNum" sz="quarter" idx="4"/>
          </p:nvPr>
        </p:nvSpPr>
        <p:spPr bwMode="auto">
          <a:xfrm>
            <a:off x="4800600" y="629285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atin typeface="+mj-lt"/>
              </a:defRPr>
            </a:lvl1pPr>
          </a:lstStyle>
          <a:p>
            <a:r>
              <a:rPr lang="en-US" i="1" dirty="0" smtClean="0"/>
              <a:t>Gain Report MX 3030, USDA-FAS March 2013</a:t>
            </a:r>
          </a:p>
          <a:p>
            <a:endParaRPr lang="en-US" dirty="0"/>
          </a:p>
        </p:txBody>
      </p:sp>
      <p:sp>
        <p:nvSpPr>
          <p:cNvPr id="7" name="Content Placeholder 2"/>
          <p:cNvSpPr txBox="1">
            <a:spLocks/>
          </p:cNvSpPr>
          <p:nvPr userDrawn="1"/>
        </p:nvSpPr>
        <p:spPr bwMode="auto">
          <a:xfrm>
            <a:off x="3124200" y="4953000"/>
            <a:ext cx="5105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a:buChar char="•"/>
              <a:defRPr sz="2300">
                <a:solidFill>
                  <a:srgbClr val="3A1B00"/>
                </a:solidFill>
                <a:latin typeface="Geneva"/>
                <a:ea typeface="+mn-ea"/>
                <a:cs typeface="Geneva"/>
              </a:defRPr>
            </a:lvl1pPr>
            <a:lvl2pPr marL="742950" indent="-285750" algn="l" rtl="0" eaLnBrk="0" fontAlgn="base" hangingPunct="0">
              <a:spcBef>
                <a:spcPct val="20000"/>
              </a:spcBef>
              <a:spcAft>
                <a:spcPct val="0"/>
              </a:spcAft>
              <a:buSzPct val="75000"/>
              <a:buFont typeface="Arial"/>
              <a:buChar char="•"/>
              <a:defRPr sz="2300">
                <a:solidFill>
                  <a:srgbClr val="3A1B00"/>
                </a:solidFill>
                <a:latin typeface="Geneva"/>
                <a:ea typeface="Tahoma" charset="0"/>
                <a:cs typeface="Geneva"/>
              </a:defRPr>
            </a:lvl2pPr>
            <a:lvl3pPr marL="1143000" indent="-228600" algn="l" rtl="0" eaLnBrk="0" fontAlgn="base" hangingPunct="0">
              <a:spcBef>
                <a:spcPct val="20000"/>
              </a:spcBef>
              <a:spcAft>
                <a:spcPct val="0"/>
              </a:spcAft>
              <a:buFont typeface="Arial"/>
              <a:buChar char="•"/>
              <a:defRPr sz="2300">
                <a:solidFill>
                  <a:srgbClr val="3A1B00"/>
                </a:solidFill>
                <a:latin typeface="Geneva"/>
                <a:ea typeface="Tahoma" charset="0"/>
                <a:cs typeface="Geneva"/>
              </a:defRPr>
            </a:lvl3pPr>
            <a:lvl4pPr marL="1600200" indent="-228600" algn="l" rtl="0" eaLnBrk="0" fontAlgn="base" hangingPunct="0">
              <a:spcBef>
                <a:spcPct val="20000"/>
              </a:spcBef>
              <a:spcAft>
                <a:spcPct val="0"/>
              </a:spcAft>
              <a:buFont typeface="Arial"/>
              <a:buChar char="•"/>
              <a:defRPr sz="2300">
                <a:solidFill>
                  <a:srgbClr val="3A1B00"/>
                </a:solidFill>
                <a:latin typeface="Geneva"/>
                <a:ea typeface="Tahoma" charset="0"/>
                <a:cs typeface="Geneva"/>
              </a:defRPr>
            </a:lvl4pPr>
            <a:lvl5pPr marL="2057400" indent="-228600" algn="l" rtl="0" eaLnBrk="0" fontAlgn="base" hangingPunct="0">
              <a:spcBef>
                <a:spcPct val="20000"/>
              </a:spcBef>
              <a:spcAft>
                <a:spcPct val="0"/>
              </a:spcAft>
              <a:buClr>
                <a:schemeClr val="tx2"/>
              </a:buClr>
              <a:buFont typeface="Arial"/>
              <a:buChar char="•"/>
              <a:defRPr sz="2300">
                <a:solidFill>
                  <a:srgbClr val="3A1B00"/>
                </a:solidFill>
                <a:latin typeface="Geneva"/>
                <a:ea typeface="Tahoma" charset="0"/>
                <a:cs typeface="Geneva"/>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9pPr>
          </a:lstStyle>
          <a:p>
            <a:pPr marL="0" indent="0">
              <a:buFont typeface="Arial"/>
              <a:buNone/>
            </a:pPr>
            <a:r>
              <a:rPr lang="en-US" sz="1400" i="1" dirty="0" smtClean="0"/>
              <a:t>Gain Report MX 3030, USDA-FAS March 2013</a:t>
            </a:r>
          </a:p>
          <a:p>
            <a:pPr marL="0" indent="0">
              <a:buFont typeface="Arial"/>
              <a:buNone/>
            </a:pPr>
            <a:endParaRPr lang="en-US" sz="1400" i="1" dirty="0" smtClean="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6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eaLnBrk="0" fontAlgn="base" hangingPunct="0">
        <a:spcBef>
          <a:spcPct val="0"/>
        </a:spcBef>
        <a:spcAft>
          <a:spcPct val="0"/>
        </a:spcAft>
        <a:defRPr sz="2400" i="1">
          <a:solidFill>
            <a:schemeClr val="tx2"/>
          </a:solidFill>
          <a:latin typeface="Geneva"/>
          <a:ea typeface="+mj-ea"/>
          <a:cs typeface="Geneva"/>
        </a:defRPr>
      </a:lvl1pPr>
      <a:lvl2pPr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2pPr>
      <a:lvl3pPr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3pPr>
      <a:lvl4pPr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4pPr>
      <a:lvl5pPr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5pPr>
      <a:lvl6pPr marL="457200"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6pPr>
      <a:lvl7pPr marL="914400"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7pPr>
      <a:lvl8pPr marL="1371600"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8pPr>
      <a:lvl9pPr marL="1828800"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9pPr>
    </p:titleStyle>
    <p:bodyStyle>
      <a:lvl1pPr marL="342900" indent="-342900" algn="l" rtl="0" eaLnBrk="0" fontAlgn="base" hangingPunct="0">
        <a:spcBef>
          <a:spcPct val="20000"/>
        </a:spcBef>
        <a:spcAft>
          <a:spcPct val="0"/>
        </a:spcAft>
        <a:buFont typeface="Arial"/>
        <a:buChar char="•"/>
        <a:defRPr sz="2400">
          <a:solidFill>
            <a:schemeClr val="tx1"/>
          </a:solidFill>
          <a:latin typeface="Geneva"/>
          <a:ea typeface="+mn-ea"/>
          <a:cs typeface="Geneva"/>
        </a:defRPr>
      </a:lvl1pPr>
      <a:lvl2pPr marL="742950" indent="-285750" algn="l" rtl="0" eaLnBrk="0" fontAlgn="base" hangingPunct="0">
        <a:spcBef>
          <a:spcPct val="20000"/>
        </a:spcBef>
        <a:spcAft>
          <a:spcPct val="0"/>
        </a:spcAft>
        <a:buSzPct val="75000"/>
        <a:buFont typeface="Arial"/>
        <a:buChar char="•"/>
        <a:defRPr sz="2400">
          <a:solidFill>
            <a:schemeClr val="tx1"/>
          </a:solidFill>
          <a:latin typeface="Geneva"/>
          <a:ea typeface="Tahoma" charset="0"/>
          <a:cs typeface="Geneva"/>
        </a:defRPr>
      </a:lvl2pPr>
      <a:lvl3pPr marL="1143000" indent="-228600" algn="l" rtl="0" eaLnBrk="0" fontAlgn="base" hangingPunct="0">
        <a:spcBef>
          <a:spcPct val="20000"/>
        </a:spcBef>
        <a:spcAft>
          <a:spcPct val="0"/>
        </a:spcAft>
        <a:buFont typeface="Arial"/>
        <a:buChar char="•"/>
        <a:defRPr sz="2400">
          <a:solidFill>
            <a:schemeClr val="tx1"/>
          </a:solidFill>
          <a:latin typeface="Geneva"/>
          <a:ea typeface="Tahoma" charset="0"/>
          <a:cs typeface="Geneva"/>
        </a:defRPr>
      </a:lvl3pPr>
      <a:lvl4pPr marL="1600200" indent="-228600" algn="l" rtl="0" eaLnBrk="0" fontAlgn="base" hangingPunct="0">
        <a:spcBef>
          <a:spcPct val="20000"/>
        </a:spcBef>
        <a:spcAft>
          <a:spcPct val="0"/>
        </a:spcAft>
        <a:buFont typeface="Arial"/>
        <a:buChar char="•"/>
        <a:defRPr sz="2400">
          <a:solidFill>
            <a:schemeClr val="tx1"/>
          </a:solidFill>
          <a:latin typeface="Geneva"/>
          <a:ea typeface="Tahoma" charset="0"/>
          <a:cs typeface="Geneva"/>
        </a:defRPr>
      </a:lvl4pPr>
      <a:lvl5pPr marL="2057400" indent="-228600" algn="l" rtl="0" eaLnBrk="0" fontAlgn="base" hangingPunct="0">
        <a:spcBef>
          <a:spcPct val="20000"/>
        </a:spcBef>
        <a:spcAft>
          <a:spcPct val="0"/>
        </a:spcAft>
        <a:buClr>
          <a:schemeClr val="tx2"/>
        </a:buClr>
        <a:buFont typeface="Arial"/>
        <a:buChar char="•"/>
        <a:defRPr sz="2400">
          <a:solidFill>
            <a:schemeClr val="tx1"/>
          </a:solidFill>
          <a:latin typeface="Geneva"/>
          <a:ea typeface="Tahoma" charset="0"/>
          <a:cs typeface="Geneva"/>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3" name="Picture 1"/>
          <p:cNvPicPr>
            <a:picLocks noChangeAspect="1"/>
          </p:cNvPicPr>
          <p:nvPr/>
        </p:nvPicPr>
        <p:blipFill>
          <a:blip r:embed="rId3">
            <a:alphaModFix amt="34000"/>
            <a:extLst>
              <a:ext uri="{28A0092B-C50C-407E-A947-70E740481C1C}">
                <a14:useLocalDpi xmlns:a14="http://schemas.microsoft.com/office/drawing/2010/main"/>
              </a:ext>
            </a:extLst>
          </a:blip>
          <a:srcRect/>
          <a:stretch>
            <a:fillRect/>
          </a:stretch>
        </p:blipFill>
        <p:spPr bwMode="auto">
          <a:xfrm>
            <a:off x="0" y="0"/>
            <a:ext cx="91652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1295400" y="1076981"/>
            <a:ext cx="7391400" cy="1569660"/>
          </a:xfrm>
        </p:spPr>
        <p:txBody>
          <a:bodyPr/>
          <a:lstStyle/>
          <a:p>
            <a:pPr algn="ctr" eaLnBrk="1" fontAlgn="auto" hangingPunct="1">
              <a:spcAft>
                <a:spcPts val="0"/>
              </a:spcAft>
              <a:defRPr/>
            </a:pPr>
            <a:r>
              <a:rPr lang="es-MX" sz="2400" b="1" dirty="0">
                <a:solidFill>
                  <a:schemeClr val="tx1"/>
                </a:solidFill>
                <a:cs typeface="Century Gothic"/>
              </a:rPr>
              <a:t>Responses of Primocane </a:t>
            </a:r>
            <a:r>
              <a:rPr lang="es-MX" sz="2400" b="1" dirty="0" smtClean="0">
                <a:solidFill>
                  <a:schemeClr val="tx1"/>
                </a:solidFill>
                <a:cs typeface="Century Gothic"/>
              </a:rPr>
              <a:t>Blackberries</a:t>
            </a:r>
            <a:r>
              <a:rPr lang="es-MX" sz="2400" b="1" dirty="0">
                <a:solidFill>
                  <a:schemeClr val="tx1"/>
                </a:solidFill>
                <a:cs typeface="Century Gothic"/>
              </a:rPr>
              <a:t> </a:t>
            </a:r>
            <a:r>
              <a:rPr lang="es-MX" sz="2400" b="1" dirty="0" smtClean="0">
                <a:solidFill>
                  <a:schemeClr val="tx1"/>
                </a:solidFill>
                <a:cs typeface="Century Gothic"/>
              </a:rPr>
              <a:t>to Different </a:t>
            </a:r>
            <a:r>
              <a:rPr lang="es-MX" sz="2400" b="1" dirty="0">
                <a:solidFill>
                  <a:schemeClr val="tx1"/>
                </a:solidFill>
                <a:cs typeface="Century Gothic"/>
              </a:rPr>
              <a:t>Mow-down and Tipping </a:t>
            </a:r>
            <a:r>
              <a:rPr lang="es-MX" sz="2400" b="1" dirty="0" smtClean="0">
                <a:solidFill>
                  <a:schemeClr val="tx1"/>
                </a:solidFill>
                <a:cs typeface="Century Gothic"/>
              </a:rPr>
              <a:t>Regimes</a:t>
            </a:r>
            <a:br>
              <a:rPr lang="es-MX" sz="2400" b="1" dirty="0" smtClean="0">
                <a:solidFill>
                  <a:schemeClr val="tx1"/>
                </a:solidFill>
                <a:cs typeface="Century Gothic"/>
              </a:rPr>
            </a:br>
            <a:r>
              <a:rPr lang="es-MX" sz="2400" b="1" dirty="0">
                <a:solidFill>
                  <a:schemeClr val="tx1"/>
                </a:solidFill>
                <a:cs typeface="Century Gothic"/>
              </a:rPr>
              <a:t/>
            </a:r>
            <a:br>
              <a:rPr lang="es-MX" sz="2400" b="1" dirty="0">
                <a:solidFill>
                  <a:schemeClr val="tx1"/>
                </a:solidFill>
                <a:cs typeface="Century Gothic"/>
              </a:rPr>
            </a:br>
            <a:r>
              <a:rPr lang="es-MX" sz="2400" b="1" dirty="0" smtClean="0">
                <a:solidFill>
                  <a:schemeClr val="tx1"/>
                </a:solidFill>
                <a:cs typeface="Century Gothic"/>
              </a:rPr>
              <a:t>Blackberry Irrigation Management</a:t>
            </a:r>
            <a:endParaRPr lang="en-US" sz="2400" b="1" i="1" noProof="0" dirty="0">
              <a:solidFill>
                <a:schemeClr val="tx1"/>
              </a:solidFill>
              <a:latin typeface="+mj-lt"/>
            </a:endParaRPr>
          </a:p>
        </p:txBody>
      </p:sp>
      <p:sp>
        <p:nvSpPr>
          <p:cNvPr id="6" name="TextBox 5"/>
          <p:cNvSpPr txBox="1"/>
          <p:nvPr/>
        </p:nvSpPr>
        <p:spPr>
          <a:xfrm>
            <a:off x="1600200" y="4191000"/>
            <a:ext cx="6705600" cy="769441"/>
          </a:xfrm>
          <a:prstGeom prst="rect">
            <a:avLst/>
          </a:prstGeom>
          <a:noFill/>
        </p:spPr>
        <p:txBody>
          <a:bodyPr wrap="square" rtlCol="0">
            <a:spAutoFit/>
          </a:bodyPr>
          <a:lstStyle/>
          <a:p>
            <a:pPr algn="ctr"/>
            <a:r>
              <a:rPr lang="en-US" sz="2200" b="1" i="1" dirty="0" smtClean="0">
                <a:latin typeface="Geneva"/>
                <a:cs typeface="Geneva"/>
              </a:rPr>
              <a:t>Mark Gaskell, Farm Advisor</a:t>
            </a:r>
            <a:br>
              <a:rPr lang="en-US" sz="2200" b="1" i="1" dirty="0" smtClean="0">
                <a:latin typeface="Geneva"/>
                <a:cs typeface="Geneva"/>
              </a:rPr>
            </a:br>
            <a:r>
              <a:rPr lang="en-US" sz="2200" b="1" i="1" dirty="0" smtClean="0">
                <a:latin typeface="Geneva"/>
                <a:cs typeface="Geneva"/>
              </a:rPr>
              <a:t>San Luis Obispo</a:t>
            </a:r>
            <a:endParaRPr lang="en-US" sz="2200" b="1" i="1" dirty="0">
              <a:latin typeface="Geneva"/>
              <a:cs typeface="Geneva"/>
            </a:endParaRPr>
          </a:p>
        </p:txBody>
      </p:sp>
      <p:pic>
        <p:nvPicPr>
          <p:cNvPr id="7" name="Picture 3" descr="GenericCertArt_Swish.tif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16200000">
            <a:off x="-2953976" y="2953976"/>
            <a:ext cx="6847498" cy="93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4937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10400" cy="461665"/>
          </a:xfrm>
        </p:spPr>
        <p:txBody>
          <a:bodyPr/>
          <a:lstStyle/>
          <a:p>
            <a:r>
              <a:rPr lang="en-US" sz="2400" noProof="0" dirty="0" smtClean="0">
                <a:solidFill>
                  <a:srgbClr val="000000"/>
                </a:solidFill>
              </a:rPr>
              <a:t>Total Seasonal Berry Yield (marketable)</a:t>
            </a:r>
            <a:endParaRPr lang="en-US" sz="2400" noProof="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731344366"/>
              </p:ext>
            </p:extLst>
          </p:nvPr>
        </p:nvGraphicFramePr>
        <p:xfrm>
          <a:off x="609600" y="1371600"/>
          <a:ext cx="7848600" cy="4365160"/>
        </p:xfrm>
        <a:graphic>
          <a:graphicData uri="http://schemas.openxmlformats.org/drawingml/2006/table">
            <a:tbl>
              <a:tblPr firstRow="1" bandRow="1">
                <a:tableStyleId>{5C22544A-7EE6-4342-B048-85BDC9FD1C3A}</a:tableStyleId>
              </a:tblPr>
              <a:tblGrid>
                <a:gridCol w="3924300"/>
                <a:gridCol w="3924300"/>
              </a:tblGrid>
              <a:tr h="379112">
                <a:tc>
                  <a:txBody>
                    <a:bodyPr/>
                    <a:lstStyle/>
                    <a:p>
                      <a:pPr algn="ctr" fontAlgn="b"/>
                      <a:r>
                        <a:rPr lang="en-US" sz="1800" b="0" i="0" u="none" strike="noStrike" dirty="0" smtClean="0">
                          <a:solidFill>
                            <a:srgbClr val="000000"/>
                          </a:solidFill>
                          <a:effectLst/>
                          <a:latin typeface="Geneva"/>
                          <a:cs typeface="Geneva"/>
                        </a:rPr>
                        <a:t>Pruning Treatment </a:t>
                      </a:r>
                      <a:endParaRPr lang="en-US" sz="1800" b="0" i="0" u="none" strike="noStrike" dirty="0">
                        <a:solidFill>
                          <a:srgbClr val="000000"/>
                        </a:solidFill>
                        <a:effectLst/>
                        <a:latin typeface="Geneva"/>
                        <a:cs typeface="Geneva"/>
                      </a:endParaRPr>
                    </a:p>
                  </a:txBody>
                  <a:tcPr marL="12700" marR="12700" marT="12700" marB="0"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fontAlgn="b"/>
                      <a:r>
                        <a:rPr lang="en-US" sz="1800" b="0" i="0" u="none" strike="noStrike" dirty="0" smtClean="0">
                          <a:solidFill>
                            <a:srgbClr val="000000"/>
                          </a:solidFill>
                          <a:effectLst/>
                          <a:latin typeface="Geneva"/>
                          <a:cs typeface="Geneva"/>
                        </a:rPr>
                        <a:t>Yield (</a:t>
                      </a:r>
                      <a:r>
                        <a:rPr lang="en-US" sz="1800" b="0" i="0" u="none" strike="noStrike" dirty="0" err="1" smtClean="0">
                          <a:solidFill>
                            <a:srgbClr val="000000"/>
                          </a:solidFill>
                          <a:effectLst/>
                          <a:latin typeface="Geneva"/>
                          <a:cs typeface="Geneva"/>
                        </a:rPr>
                        <a:t>lb</a:t>
                      </a:r>
                      <a:r>
                        <a:rPr lang="en-US" sz="1800" b="0" i="0" u="none" strike="noStrike" dirty="0" smtClean="0">
                          <a:solidFill>
                            <a:srgbClr val="000000"/>
                          </a:solidFill>
                          <a:effectLst/>
                          <a:latin typeface="Geneva"/>
                          <a:cs typeface="Geneva"/>
                        </a:rPr>
                        <a:t> / acre)</a:t>
                      </a:r>
                      <a:endParaRPr lang="en-US" sz="1800" b="0" i="0" u="none" strike="noStrike" dirty="0">
                        <a:solidFill>
                          <a:srgbClr val="000000"/>
                        </a:solidFill>
                        <a:effectLst/>
                        <a:latin typeface="Geneva"/>
                        <a:cs typeface="Geneva"/>
                      </a:endParaRPr>
                    </a:p>
                  </a:txBody>
                  <a:tcPr marL="12700" marR="12700" marT="12700" marB="0"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9112">
                <a:tc>
                  <a:txBody>
                    <a:bodyPr/>
                    <a:lstStyle/>
                    <a:p>
                      <a:pPr algn="ctr" fontAlgn="b"/>
                      <a:r>
                        <a:rPr lang="en-US" sz="1800" b="0" i="0" u="none" strike="noStrike" dirty="0" smtClean="0">
                          <a:solidFill>
                            <a:srgbClr val="000000"/>
                          </a:solidFill>
                          <a:effectLst/>
                          <a:latin typeface="Geneva"/>
                          <a:cs typeface="Geneva"/>
                        </a:rPr>
                        <a:t>January</a:t>
                      </a:r>
                      <a:r>
                        <a:rPr lang="en-US" sz="1800" b="0" i="0" u="none" strike="noStrike" baseline="0" dirty="0" smtClean="0">
                          <a:solidFill>
                            <a:srgbClr val="000000"/>
                          </a:solidFill>
                          <a:effectLst/>
                          <a:latin typeface="Geneva"/>
                          <a:cs typeface="Geneva"/>
                        </a:rPr>
                        <a:t> mow / no tip</a:t>
                      </a:r>
                      <a:endParaRPr lang="en-US" sz="1800" b="0" i="0" u="none" strike="noStrike" dirty="0">
                        <a:solidFill>
                          <a:srgbClr val="000000"/>
                        </a:solidFill>
                        <a:effectLst/>
                        <a:latin typeface="Geneva"/>
                        <a:cs typeface="Geneva"/>
                      </a:endParaRPr>
                    </a:p>
                  </a:txBody>
                  <a:tcPr marL="12700" marR="12700" marT="12700" marB="0" anchor="ctr">
                    <a:lnL w="12700" cap="flat" cmpd="sng" algn="ctr">
                      <a:solidFill>
                        <a:scrgbClr r="0" g="0" b="0"/>
                      </a:solidFill>
                      <a:prstDash val="solid"/>
                      <a:round/>
                      <a:headEnd type="none" w="med" len="med"/>
                      <a:tailEnd type="none" w="med" len="med"/>
                    </a:lnL>
                  </a:tcPr>
                </a:tc>
                <a:tc>
                  <a:txBody>
                    <a:bodyPr/>
                    <a:lstStyle/>
                    <a:p>
                      <a:pPr algn="ctr" fontAlgn="b"/>
                      <a:r>
                        <a:rPr lang="en-US" sz="1800" b="0" i="0" u="none" strike="noStrike" dirty="0" smtClean="0">
                          <a:solidFill>
                            <a:srgbClr val="000000"/>
                          </a:solidFill>
                          <a:effectLst/>
                          <a:latin typeface="Geneva"/>
                          <a:cs typeface="Geneva"/>
                        </a:rPr>
                        <a:t>8,960</a:t>
                      </a:r>
                      <a:endParaRPr lang="en-US" sz="1800" b="0" i="0" u="none" strike="noStrike" dirty="0">
                        <a:solidFill>
                          <a:srgbClr val="000000"/>
                        </a:solidFill>
                        <a:effectLst/>
                        <a:latin typeface="Geneva"/>
                        <a:cs typeface="Geneva"/>
                      </a:endParaRPr>
                    </a:p>
                  </a:txBody>
                  <a:tcPr marL="12700" marR="12700" marT="12700" marB="0" anchor="ctr">
                    <a:lnR w="12700" cap="flat" cmpd="sng" algn="ctr">
                      <a:solidFill>
                        <a:scrgbClr r="0" g="0" b="0"/>
                      </a:solidFill>
                      <a:prstDash val="solid"/>
                      <a:round/>
                      <a:headEnd type="none" w="med" len="med"/>
                      <a:tailEnd type="none" w="med" len="med"/>
                    </a:lnR>
                  </a:tcPr>
                </a:tc>
              </a:tr>
              <a:tr h="379112">
                <a:tc>
                  <a:txBody>
                    <a:bodyPr/>
                    <a:lstStyle/>
                    <a:p>
                      <a:pPr algn="ctr" fontAlgn="b"/>
                      <a:r>
                        <a:rPr lang="en-US" sz="1800" b="0" i="0" u="none" strike="noStrike" dirty="0" smtClean="0">
                          <a:solidFill>
                            <a:srgbClr val="000000"/>
                          </a:solidFill>
                          <a:effectLst/>
                          <a:latin typeface="Geneva"/>
                          <a:cs typeface="Geneva"/>
                        </a:rPr>
                        <a:t>January mow 18" tip</a:t>
                      </a:r>
                      <a:endParaRPr lang="en-US" sz="1800" b="0" i="0" u="none" strike="noStrike" dirty="0">
                        <a:solidFill>
                          <a:srgbClr val="000000"/>
                        </a:solidFill>
                        <a:effectLst/>
                        <a:latin typeface="Geneva"/>
                        <a:cs typeface="Geneva"/>
                      </a:endParaRPr>
                    </a:p>
                  </a:txBody>
                  <a:tcPr marL="12700" marR="12700" marT="12700" marB="0" anchor="ctr">
                    <a:lnL w="12700" cap="flat" cmpd="sng" algn="ctr">
                      <a:solidFill>
                        <a:scrgbClr r="0" g="0" b="0"/>
                      </a:solidFill>
                      <a:prstDash val="solid"/>
                      <a:round/>
                      <a:headEnd type="none" w="med" len="med"/>
                      <a:tailEnd type="none" w="med" len="med"/>
                    </a:lnL>
                  </a:tcPr>
                </a:tc>
                <a:tc>
                  <a:txBody>
                    <a:bodyPr/>
                    <a:lstStyle/>
                    <a:p>
                      <a:pPr algn="ctr" fontAlgn="b"/>
                      <a:r>
                        <a:rPr lang="en-US" sz="1800" b="0" i="0" u="none" strike="noStrike" dirty="0" smtClean="0">
                          <a:solidFill>
                            <a:srgbClr val="000000"/>
                          </a:solidFill>
                          <a:effectLst/>
                          <a:latin typeface="Geneva"/>
                          <a:cs typeface="Geneva"/>
                        </a:rPr>
                        <a:t>8,481</a:t>
                      </a:r>
                      <a:endParaRPr lang="en-US" sz="1800" b="0" i="0" u="none" strike="noStrike" dirty="0">
                        <a:solidFill>
                          <a:srgbClr val="000000"/>
                        </a:solidFill>
                        <a:effectLst/>
                        <a:latin typeface="Geneva"/>
                        <a:cs typeface="Geneva"/>
                      </a:endParaRPr>
                    </a:p>
                  </a:txBody>
                  <a:tcPr marL="12700" marR="12700" marT="12700" marB="0" anchor="ctr">
                    <a:lnR w="12700" cap="flat" cmpd="sng" algn="ctr">
                      <a:solidFill>
                        <a:scrgbClr r="0" g="0" b="0"/>
                      </a:solidFill>
                      <a:prstDash val="solid"/>
                      <a:round/>
                      <a:headEnd type="none" w="med" len="med"/>
                      <a:tailEnd type="none" w="med" len="med"/>
                    </a:lnR>
                  </a:tcPr>
                </a:tc>
              </a:tr>
              <a:tr h="379112">
                <a:tc>
                  <a:txBody>
                    <a:bodyPr/>
                    <a:lstStyle/>
                    <a:p>
                      <a:pPr algn="ctr" fontAlgn="b"/>
                      <a:r>
                        <a:rPr lang="en-US" sz="1800" b="0" i="0" u="none" strike="noStrike" dirty="0" smtClean="0">
                          <a:solidFill>
                            <a:srgbClr val="000000"/>
                          </a:solidFill>
                          <a:effectLst/>
                          <a:latin typeface="Geneva"/>
                          <a:cs typeface="Geneva"/>
                        </a:rPr>
                        <a:t>January mow  18" tip</a:t>
                      </a:r>
                      <a:r>
                        <a:rPr lang="en-US" sz="1800" b="0" i="0" u="none" strike="noStrike" baseline="0" dirty="0" smtClean="0">
                          <a:solidFill>
                            <a:srgbClr val="000000"/>
                          </a:solidFill>
                          <a:effectLst/>
                          <a:latin typeface="Geneva"/>
                          <a:cs typeface="Geneva"/>
                        </a:rPr>
                        <a:t> + </a:t>
                      </a:r>
                      <a:r>
                        <a:rPr lang="en-US" sz="1800" b="0" i="0" u="none" strike="noStrike" dirty="0" smtClean="0">
                          <a:solidFill>
                            <a:srgbClr val="000000"/>
                          </a:solidFill>
                          <a:effectLst/>
                          <a:latin typeface="Geneva"/>
                          <a:cs typeface="Geneva"/>
                        </a:rPr>
                        <a:t>50" tip</a:t>
                      </a:r>
                      <a:endParaRPr lang="en-US" sz="1800" b="0" i="0" u="none" strike="noStrike" dirty="0">
                        <a:solidFill>
                          <a:srgbClr val="000000"/>
                        </a:solidFill>
                        <a:effectLst/>
                        <a:latin typeface="Geneva"/>
                        <a:cs typeface="Geneva"/>
                      </a:endParaRPr>
                    </a:p>
                  </a:txBody>
                  <a:tcPr marL="12700" marR="12700" marT="12700" marB="0" anchor="ctr">
                    <a:lnL w="12700" cap="flat" cmpd="sng" algn="ctr">
                      <a:solidFill>
                        <a:scrgbClr r="0" g="0" b="0"/>
                      </a:solidFill>
                      <a:prstDash val="solid"/>
                      <a:round/>
                      <a:headEnd type="none" w="med" len="med"/>
                      <a:tailEnd type="none" w="med" len="med"/>
                    </a:lnL>
                  </a:tcPr>
                </a:tc>
                <a:tc>
                  <a:txBody>
                    <a:bodyPr/>
                    <a:lstStyle/>
                    <a:p>
                      <a:pPr algn="ctr" fontAlgn="b"/>
                      <a:r>
                        <a:rPr lang="en-US" sz="1800" b="0" i="0" u="none" strike="noStrike" dirty="0" smtClean="0">
                          <a:solidFill>
                            <a:srgbClr val="000000"/>
                          </a:solidFill>
                          <a:effectLst/>
                          <a:latin typeface="Geneva"/>
                          <a:cs typeface="Geneva"/>
                        </a:rPr>
                        <a:t>10,469</a:t>
                      </a:r>
                      <a:endParaRPr lang="en-US" sz="1800" b="0" i="0" u="none" strike="noStrike" dirty="0">
                        <a:solidFill>
                          <a:srgbClr val="000000"/>
                        </a:solidFill>
                        <a:effectLst/>
                        <a:latin typeface="Geneva"/>
                        <a:cs typeface="Geneva"/>
                      </a:endParaRPr>
                    </a:p>
                  </a:txBody>
                  <a:tcPr marL="12700" marR="12700" marT="12700" marB="0" anchor="ctr">
                    <a:lnR w="12700" cap="flat" cmpd="sng" algn="ctr">
                      <a:solidFill>
                        <a:scrgbClr r="0" g="0" b="0"/>
                      </a:solidFill>
                      <a:prstDash val="solid"/>
                      <a:round/>
                      <a:headEnd type="none" w="med" len="med"/>
                      <a:tailEnd type="none" w="med" len="med"/>
                    </a:lnR>
                  </a:tcPr>
                </a:tc>
              </a:tr>
              <a:tr h="199942">
                <a:tc>
                  <a:txBody>
                    <a:bodyPr/>
                    <a:lstStyle/>
                    <a:p>
                      <a:pPr algn="ctr" fontAlgn="b"/>
                      <a:endParaRPr lang="en-US" sz="1800" b="0" i="0" u="none" strike="noStrike" dirty="0">
                        <a:solidFill>
                          <a:srgbClr val="000000"/>
                        </a:solidFill>
                        <a:effectLst/>
                        <a:latin typeface="Geneva"/>
                        <a:cs typeface="Geneva"/>
                      </a:endParaRPr>
                    </a:p>
                  </a:txBody>
                  <a:tcPr marL="12700" marR="12700" marT="12700" marB="0" anchor="ctr">
                    <a:lnL w="12700" cap="flat" cmpd="sng" algn="ctr">
                      <a:solidFill>
                        <a:scrgbClr r="0" g="0" b="0"/>
                      </a:solidFill>
                      <a:prstDash val="solid"/>
                      <a:round/>
                      <a:headEnd type="none" w="med" len="med"/>
                      <a:tailEnd type="none" w="med" len="med"/>
                    </a:lnL>
                  </a:tcPr>
                </a:tc>
                <a:tc>
                  <a:txBody>
                    <a:bodyPr/>
                    <a:lstStyle/>
                    <a:p>
                      <a:pPr algn="ctr" fontAlgn="b"/>
                      <a:endParaRPr lang="en-US" sz="1800" b="0" i="0" u="none" strike="noStrike" dirty="0">
                        <a:solidFill>
                          <a:srgbClr val="000000"/>
                        </a:solidFill>
                        <a:effectLst/>
                        <a:latin typeface="Geneva"/>
                        <a:cs typeface="Geneva"/>
                      </a:endParaRPr>
                    </a:p>
                  </a:txBody>
                  <a:tcPr marL="12700" marR="12700" marT="12700" marB="0" anchor="ctr">
                    <a:lnR w="12700" cap="flat" cmpd="sng" algn="ctr">
                      <a:solidFill>
                        <a:scrgbClr r="0" g="0" b="0"/>
                      </a:solidFill>
                      <a:prstDash val="solid"/>
                      <a:round/>
                      <a:headEnd type="none" w="med" len="med"/>
                      <a:tailEnd type="none" w="med" len="med"/>
                    </a:lnR>
                  </a:tcPr>
                </a:tc>
              </a:tr>
              <a:tr h="379112">
                <a:tc>
                  <a:txBody>
                    <a:bodyPr/>
                    <a:lstStyle/>
                    <a:p>
                      <a:pPr algn="ctr" fontAlgn="b"/>
                      <a:r>
                        <a:rPr lang="en-US" sz="1800" b="0" i="0" u="none" strike="noStrike" dirty="0" smtClean="0">
                          <a:solidFill>
                            <a:srgbClr val="000000"/>
                          </a:solidFill>
                          <a:effectLst/>
                          <a:latin typeface="Geneva"/>
                          <a:cs typeface="Geneva"/>
                        </a:rPr>
                        <a:t>March mow /</a:t>
                      </a:r>
                      <a:r>
                        <a:rPr lang="en-US" sz="1800" b="0" i="0" u="none" strike="noStrike" baseline="0" dirty="0" smtClean="0">
                          <a:solidFill>
                            <a:srgbClr val="000000"/>
                          </a:solidFill>
                          <a:effectLst/>
                          <a:latin typeface="Geneva"/>
                          <a:cs typeface="Geneva"/>
                        </a:rPr>
                        <a:t> no tip</a:t>
                      </a:r>
                      <a:endParaRPr lang="en-US" sz="1800" b="0" i="0" u="none" strike="noStrike" dirty="0">
                        <a:solidFill>
                          <a:srgbClr val="000000"/>
                        </a:solidFill>
                        <a:effectLst/>
                        <a:latin typeface="Geneva"/>
                        <a:cs typeface="Geneva"/>
                      </a:endParaRPr>
                    </a:p>
                  </a:txBody>
                  <a:tcPr marL="12700" marR="12700" marT="12700" marB="0" anchor="ctr">
                    <a:lnL w="12700" cap="flat" cmpd="sng" algn="ctr">
                      <a:solidFill>
                        <a:scrgbClr r="0" g="0" b="0"/>
                      </a:solidFill>
                      <a:prstDash val="solid"/>
                      <a:round/>
                      <a:headEnd type="none" w="med" len="med"/>
                      <a:tailEnd type="none" w="med" len="med"/>
                    </a:lnL>
                  </a:tcPr>
                </a:tc>
                <a:tc>
                  <a:txBody>
                    <a:bodyPr/>
                    <a:lstStyle/>
                    <a:p>
                      <a:pPr algn="ctr" fontAlgn="b"/>
                      <a:r>
                        <a:rPr lang="en-US" sz="1800" b="0" i="0" u="none" strike="noStrike" dirty="0" smtClean="0">
                          <a:solidFill>
                            <a:srgbClr val="000000"/>
                          </a:solidFill>
                          <a:effectLst/>
                          <a:latin typeface="Geneva"/>
                          <a:cs typeface="Geneva"/>
                        </a:rPr>
                        <a:t>7,697</a:t>
                      </a:r>
                      <a:endParaRPr lang="en-US" sz="1800" b="0" i="0" u="none" strike="noStrike" dirty="0">
                        <a:solidFill>
                          <a:srgbClr val="000000"/>
                        </a:solidFill>
                        <a:effectLst/>
                        <a:latin typeface="Geneva"/>
                        <a:cs typeface="Geneva"/>
                      </a:endParaRPr>
                    </a:p>
                  </a:txBody>
                  <a:tcPr marL="12700" marR="12700" marT="12700" marB="0" anchor="ctr">
                    <a:lnR w="12700" cap="flat" cmpd="sng" algn="ctr">
                      <a:solidFill>
                        <a:scrgbClr r="0" g="0" b="0"/>
                      </a:solidFill>
                      <a:prstDash val="solid"/>
                      <a:round/>
                      <a:headEnd type="none" w="med" len="med"/>
                      <a:tailEnd type="none" w="med" len="med"/>
                    </a:lnR>
                  </a:tcPr>
                </a:tc>
              </a:tr>
              <a:tr h="379112">
                <a:tc>
                  <a:txBody>
                    <a:bodyPr/>
                    <a:lstStyle/>
                    <a:p>
                      <a:pPr algn="ctr" fontAlgn="b"/>
                      <a:r>
                        <a:rPr lang="en-US" sz="1800" b="0" i="0" u="none" strike="noStrike" dirty="0" smtClean="0">
                          <a:solidFill>
                            <a:srgbClr val="000000"/>
                          </a:solidFill>
                          <a:effectLst/>
                          <a:latin typeface="Geneva"/>
                          <a:cs typeface="Geneva"/>
                        </a:rPr>
                        <a:t>March mow /18" tip</a:t>
                      </a:r>
                      <a:endParaRPr lang="en-US" sz="1800" b="0" i="0" u="none" strike="noStrike" dirty="0">
                        <a:solidFill>
                          <a:srgbClr val="000000"/>
                        </a:solidFill>
                        <a:effectLst/>
                        <a:latin typeface="Geneva"/>
                        <a:cs typeface="Geneva"/>
                      </a:endParaRPr>
                    </a:p>
                  </a:txBody>
                  <a:tcPr marL="12700" marR="12700" marT="12700" marB="0" anchor="ctr">
                    <a:lnL w="12700" cap="flat" cmpd="sng" algn="ctr">
                      <a:solidFill>
                        <a:scrgbClr r="0" g="0" b="0"/>
                      </a:solidFill>
                      <a:prstDash val="solid"/>
                      <a:round/>
                      <a:headEnd type="none" w="med" len="med"/>
                      <a:tailEnd type="none" w="med" len="med"/>
                    </a:lnL>
                  </a:tcPr>
                </a:tc>
                <a:tc>
                  <a:txBody>
                    <a:bodyPr/>
                    <a:lstStyle/>
                    <a:p>
                      <a:pPr algn="ctr" fontAlgn="b"/>
                      <a:r>
                        <a:rPr lang="en-US" sz="1800" b="0" i="0" u="none" strike="noStrike" dirty="0" smtClean="0">
                          <a:solidFill>
                            <a:srgbClr val="000000"/>
                          </a:solidFill>
                          <a:effectLst/>
                          <a:latin typeface="Geneva"/>
                          <a:cs typeface="Geneva"/>
                        </a:rPr>
                        <a:t>9,530</a:t>
                      </a:r>
                      <a:endParaRPr lang="en-US" sz="1800" b="0" i="0" u="none" strike="noStrike" dirty="0">
                        <a:solidFill>
                          <a:srgbClr val="000000"/>
                        </a:solidFill>
                        <a:effectLst/>
                        <a:latin typeface="Geneva"/>
                        <a:cs typeface="Geneva"/>
                      </a:endParaRPr>
                    </a:p>
                  </a:txBody>
                  <a:tcPr marL="12700" marR="12700" marT="12700" marB="0" anchor="ctr">
                    <a:lnR w="12700" cap="flat" cmpd="sng" algn="ctr">
                      <a:solidFill>
                        <a:scrgbClr r="0" g="0" b="0"/>
                      </a:solidFill>
                      <a:prstDash val="solid"/>
                      <a:round/>
                      <a:headEnd type="none" w="med" len="med"/>
                      <a:tailEnd type="none" w="med" len="med"/>
                    </a:lnR>
                  </a:tcPr>
                </a:tc>
              </a:tr>
              <a:tr h="379112">
                <a:tc>
                  <a:txBody>
                    <a:bodyPr/>
                    <a:lstStyle/>
                    <a:p>
                      <a:pPr algn="ctr" fontAlgn="b"/>
                      <a:r>
                        <a:rPr lang="en-US" sz="1800" b="0" i="0" u="none" strike="noStrike" dirty="0" smtClean="0">
                          <a:solidFill>
                            <a:srgbClr val="000000"/>
                          </a:solidFill>
                          <a:effectLst/>
                          <a:latin typeface="Geneva"/>
                          <a:cs typeface="Geneva"/>
                        </a:rPr>
                        <a:t>March mow / 18" tip + 50" tip</a:t>
                      </a:r>
                      <a:endParaRPr lang="en-US" sz="1800" b="0" i="0" u="none" strike="noStrike" dirty="0">
                        <a:solidFill>
                          <a:srgbClr val="000000"/>
                        </a:solidFill>
                        <a:effectLst/>
                        <a:latin typeface="Geneva"/>
                        <a:cs typeface="Geneva"/>
                      </a:endParaRPr>
                    </a:p>
                  </a:txBody>
                  <a:tcPr marL="12700" marR="12700" marT="12700" marB="0" anchor="ctr">
                    <a:lnL w="12700" cap="flat" cmpd="sng" algn="ctr">
                      <a:solidFill>
                        <a:scrgbClr r="0" g="0" b="0"/>
                      </a:solidFill>
                      <a:prstDash val="solid"/>
                      <a:round/>
                      <a:headEnd type="none" w="med" len="med"/>
                      <a:tailEnd type="none" w="med" len="med"/>
                    </a:lnL>
                  </a:tcPr>
                </a:tc>
                <a:tc>
                  <a:txBody>
                    <a:bodyPr/>
                    <a:lstStyle/>
                    <a:p>
                      <a:pPr algn="ctr" fontAlgn="b"/>
                      <a:r>
                        <a:rPr lang="en-US" sz="1800" b="0" i="0" u="none" strike="noStrike" dirty="0" smtClean="0">
                          <a:solidFill>
                            <a:srgbClr val="000000"/>
                          </a:solidFill>
                          <a:effectLst/>
                          <a:latin typeface="Geneva"/>
                          <a:cs typeface="Geneva"/>
                        </a:rPr>
                        <a:t>8,518</a:t>
                      </a:r>
                      <a:endParaRPr lang="en-US" sz="1800" b="0" i="0" u="none" strike="noStrike" dirty="0">
                        <a:solidFill>
                          <a:srgbClr val="000000"/>
                        </a:solidFill>
                        <a:effectLst/>
                        <a:latin typeface="Geneva"/>
                        <a:cs typeface="Geneva"/>
                      </a:endParaRPr>
                    </a:p>
                  </a:txBody>
                  <a:tcPr marL="12700" marR="12700" marT="12700" marB="0" anchor="ctr">
                    <a:lnR w="12700" cap="flat" cmpd="sng" algn="ctr">
                      <a:solidFill>
                        <a:scrgbClr r="0" g="0" b="0"/>
                      </a:solidFill>
                      <a:prstDash val="solid"/>
                      <a:round/>
                      <a:headEnd type="none" w="med" len="med"/>
                      <a:tailEnd type="none" w="med" len="med"/>
                    </a:lnR>
                  </a:tcPr>
                </a:tc>
              </a:tr>
              <a:tr h="199942">
                <a:tc>
                  <a:txBody>
                    <a:bodyPr/>
                    <a:lstStyle/>
                    <a:p>
                      <a:pPr algn="ctr" fontAlgn="b"/>
                      <a:endParaRPr lang="en-US" sz="1800" b="0" i="0" u="none" strike="noStrike" dirty="0">
                        <a:solidFill>
                          <a:srgbClr val="000000"/>
                        </a:solidFill>
                        <a:effectLst/>
                        <a:latin typeface="Geneva"/>
                        <a:cs typeface="Geneva"/>
                      </a:endParaRPr>
                    </a:p>
                  </a:txBody>
                  <a:tcPr marL="12700" marR="12700" marT="12700" marB="0" anchor="ctr">
                    <a:lnL w="12700" cap="flat" cmpd="sng" algn="ctr">
                      <a:solidFill>
                        <a:scrgbClr r="0" g="0" b="0"/>
                      </a:solidFill>
                      <a:prstDash val="solid"/>
                      <a:round/>
                      <a:headEnd type="none" w="med" len="med"/>
                      <a:tailEnd type="none" w="med" len="med"/>
                    </a:lnL>
                  </a:tcPr>
                </a:tc>
                <a:tc>
                  <a:txBody>
                    <a:bodyPr/>
                    <a:lstStyle/>
                    <a:p>
                      <a:pPr algn="ctr" fontAlgn="b"/>
                      <a:endParaRPr lang="en-US" sz="1800" b="0" i="0" u="none" strike="noStrike" dirty="0">
                        <a:solidFill>
                          <a:srgbClr val="000000"/>
                        </a:solidFill>
                        <a:effectLst/>
                        <a:latin typeface="Geneva"/>
                        <a:cs typeface="Geneva"/>
                      </a:endParaRPr>
                    </a:p>
                  </a:txBody>
                  <a:tcPr marL="12700" marR="12700" marT="12700" marB="0" anchor="ctr">
                    <a:lnR w="12700" cap="flat" cmpd="sng" algn="ctr">
                      <a:solidFill>
                        <a:scrgbClr r="0" g="0" b="0"/>
                      </a:solidFill>
                      <a:prstDash val="solid"/>
                      <a:round/>
                      <a:headEnd type="none" w="med" len="med"/>
                      <a:tailEnd type="none" w="med" len="med"/>
                    </a:lnR>
                  </a:tcPr>
                </a:tc>
              </a:tr>
              <a:tr h="379112">
                <a:tc>
                  <a:txBody>
                    <a:bodyPr/>
                    <a:lstStyle/>
                    <a:p>
                      <a:pPr algn="ctr" fontAlgn="b"/>
                      <a:r>
                        <a:rPr lang="en-US" sz="1800" b="0" i="0" u="none" strike="noStrike" dirty="0" smtClean="0">
                          <a:solidFill>
                            <a:srgbClr val="000000"/>
                          </a:solidFill>
                          <a:effectLst/>
                          <a:latin typeface="Geneva"/>
                          <a:cs typeface="Geneva"/>
                        </a:rPr>
                        <a:t>May mow / no tip</a:t>
                      </a:r>
                      <a:endParaRPr lang="en-US" sz="1800" b="0" i="0" u="none" strike="noStrike" dirty="0">
                        <a:solidFill>
                          <a:srgbClr val="000000"/>
                        </a:solidFill>
                        <a:effectLst/>
                        <a:latin typeface="Geneva"/>
                        <a:cs typeface="Geneva"/>
                      </a:endParaRPr>
                    </a:p>
                  </a:txBody>
                  <a:tcPr marL="12700" marR="12700" marT="12700" marB="0" anchor="ctr">
                    <a:lnL w="12700" cap="flat" cmpd="sng" algn="ctr">
                      <a:solidFill>
                        <a:scrgbClr r="0" g="0" b="0"/>
                      </a:solidFill>
                      <a:prstDash val="solid"/>
                      <a:round/>
                      <a:headEnd type="none" w="med" len="med"/>
                      <a:tailEnd type="none" w="med" len="med"/>
                    </a:lnL>
                  </a:tcPr>
                </a:tc>
                <a:tc>
                  <a:txBody>
                    <a:bodyPr/>
                    <a:lstStyle/>
                    <a:p>
                      <a:pPr algn="ctr" fontAlgn="b"/>
                      <a:r>
                        <a:rPr lang="en-US" sz="1800" b="0" i="0" u="none" strike="noStrike" dirty="0" smtClean="0">
                          <a:solidFill>
                            <a:srgbClr val="000000"/>
                          </a:solidFill>
                          <a:effectLst/>
                          <a:latin typeface="Geneva"/>
                          <a:cs typeface="Geneva"/>
                        </a:rPr>
                        <a:t>5,762</a:t>
                      </a:r>
                      <a:endParaRPr lang="en-US" sz="1800" b="0" i="0" u="none" strike="noStrike" dirty="0">
                        <a:solidFill>
                          <a:srgbClr val="000000"/>
                        </a:solidFill>
                        <a:effectLst/>
                        <a:latin typeface="Geneva"/>
                        <a:cs typeface="Geneva"/>
                      </a:endParaRPr>
                    </a:p>
                  </a:txBody>
                  <a:tcPr marL="12700" marR="12700" marT="12700" marB="0" anchor="ctr">
                    <a:lnR w="12700" cap="flat" cmpd="sng" algn="ctr">
                      <a:solidFill>
                        <a:scrgbClr r="0" g="0" b="0"/>
                      </a:solidFill>
                      <a:prstDash val="solid"/>
                      <a:round/>
                      <a:headEnd type="none" w="med" len="med"/>
                      <a:tailEnd type="none" w="med" len="med"/>
                    </a:lnR>
                  </a:tcPr>
                </a:tc>
              </a:tr>
              <a:tr h="379112">
                <a:tc>
                  <a:txBody>
                    <a:bodyPr/>
                    <a:lstStyle/>
                    <a:p>
                      <a:pPr algn="ctr" fontAlgn="b"/>
                      <a:r>
                        <a:rPr lang="tr-TR" sz="1800" b="0" i="0" u="none" strike="noStrike" dirty="0" smtClean="0">
                          <a:solidFill>
                            <a:srgbClr val="000000"/>
                          </a:solidFill>
                          <a:effectLst/>
                          <a:latin typeface="Geneva"/>
                          <a:cs typeface="Geneva"/>
                        </a:rPr>
                        <a:t>May </a:t>
                      </a:r>
                      <a:r>
                        <a:rPr lang="tr-TR" sz="1800" b="0" i="0" u="none" strike="noStrike" dirty="0" err="1" smtClean="0">
                          <a:solidFill>
                            <a:srgbClr val="000000"/>
                          </a:solidFill>
                          <a:effectLst/>
                          <a:latin typeface="Geneva"/>
                          <a:cs typeface="Geneva"/>
                        </a:rPr>
                        <a:t>mow</a:t>
                      </a:r>
                      <a:r>
                        <a:rPr lang="tr-TR" sz="1800" b="0" i="0" u="none" strike="noStrike" dirty="0" smtClean="0">
                          <a:solidFill>
                            <a:srgbClr val="000000"/>
                          </a:solidFill>
                          <a:effectLst/>
                          <a:latin typeface="Geneva"/>
                          <a:cs typeface="Geneva"/>
                        </a:rPr>
                        <a:t> / 18" tip</a:t>
                      </a:r>
                      <a:endParaRPr lang="tr-TR" sz="1800" b="0" i="0" u="none" strike="noStrike" dirty="0">
                        <a:solidFill>
                          <a:srgbClr val="000000"/>
                        </a:solidFill>
                        <a:effectLst/>
                        <a:latin typeface="Geneva"/>
                        <a:cs typeface="Geneva"/>
                      </a:endParaRPr>
                    </a:p>
                  </a:txBody>
                  <a:tcPr marL="12700" marR="12700" marT="12700" marB="0" anchor="ctr">
                    <a:lnL w="12700" cap="flat" cmpd="sng" algn="ctr">
                      <a:solidFill>
                        <a:scrgbClr r="0" g="0" b="0"/>
                      </a:solidFill>
                      <a:prstDash val="solid"/>
                      <a:round/>
                      <a:headEnd type="none" w="med" len="med"/>
                      <a:tailEnd type="none" w="med" len="med"/>
                    </a:lnL>
                  </a:tcPr>
                </a:tc>
                <a:tc>
                  <a:txBody>
                    <a:bodyPr/>
                    <a:lstStyle/>
                    <a:p>
                      <a:pPr algn="ctr" fontAlgn="b"/>
                      <a:r>
                        <a:rPr lang="en-US" sz="1800" b="0" i="0" u="none" strike="noStrike" dirty="0" smtClean="0">
                          <a:solidFill>
                            <a:srgbClr val="000000"/>
                          </a:solidFill>
                          <a:effectLst/>
                          <a:latin typeface="Geneva"/>
                          <a:cs typeface="Geneva"/>
                        </a:rPr>
                        <a:t>6,392</a:t>
                      </a:r>
                      <a:endParaRPr lang="en-US" sz="1800" b="0" i="0" u="none" strike="noStrike" dirty="0">
                        <a:solidFill>
                          <a:srgbClr val="000000"/>
                        </a:solidFill>
                        <a:effectLst/>
                        <a:latin typeface="Geneva"/>
                        <a:cs typeface="Geneva"/>
                      </a:endParaRPr>
                    </a:p>
                  </a:txBody>
                  <a:tcPr marL="12700" marR="12700" marT="12700" marB="0" anchor="ctr">
                    <a:lnR w="12700" cap="flat" cmpd="sng" algn="ctr">
                      <a:solidFill>
                        <a:scrgbClr r="0" g="0" b="0"/>
                      </a:solidFill>
                      <a:prstDash val="solid"/>
                      <a:round/>
                      <a:headEnd type="none" w="med" len="med"/>
                      <a:tailEnd type="none" w="med" len="med"/>
                    </a:lnR>
                  </a:tcPr>
                </a:tc>
              </a:tr>
              <a:tr h="379112">
                <a:tc>
                  <a:txBody>
                    <a:bodyPr/>
                    <a:lstStyle/>
                    <a:p>
                      <a:pPr algn="ctr" fontAlgn="b"/>
                      <a:r>
                        <a:rPr lang="tr-TR" sz="1800" b="0" i="0" u="none" strike="noStrike" dirty="0" smtClean="0">
                          <a:solidFill>
                            <a:srgbClr val="000000"/>
                          </a:solidFill>
                          <a:effectLst/>
                          <a:latin typeface="Geneva"/>
                          <a:cs typeface="Geneva"/>
                        </a:rPr>
                        <a:t>May </a:t>
                      </a:r>
                      <a:r>
                        <a:rPr lang="tr-TR" sz="1800" b="0" i="0" u="none" strike="noStrike" dirty="0" err="1" smtClean="0">
                          <a:solidFill>
                            <a:srgbClr val="000000"/>
                          </a:solidFill>
                          <a:effectLst/>
                          <a:latin typeface="Geneva"/>
                          <a:cs typeface="Geneva"/>
                        </a:rPr>
                        <a:t>mow</a:t>
                      </a:r>
                      <a:r>
                        <a:rPr lang="tr-TR" sz="1800" b="0" i="0" u="none" strike="noStrike" dirty="0" smtClean="0">
                          <a:solidFill>
                            <a:srgbClr val="000000"/>
                          </a:solidFill>
                          <a:effectLst/>
                          <a:latin typeface="Geneva"/>
                          <a:cs typeface="Geneva"/>
                        </a:rPr>
                        <a:t> / 18" + 50" tip</a:t>
                      </a:r>
                      <a:endParaRPr lang="tr-TR" sz="1800" b="0" i="0" u="none" strike="noStrike" dirty="0">
                        <a:solidFill>
                          <a:srgbClr val="000000"/>
                        </a:solidFill>
                        <a:effectLst/>
                        <a:latin typeface="Geneva"/>
                        <a:cs typeface="Geneva"/>
                      </a:endParaRPr>
                    </a:p>
                  </a:txBody>
                  <a:tcPr marL="12700" marR="12700" marT="12700" marB="0"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Geneva"/>
                          <a:cs typeface="Geneva"/>
                        </a:rPr>
                        <a:t>6,358</a:t>
                      </a:r>
                      <a:endParaRPr lang="en-US" sz="1800" b="0" i="0" u="none" strike="noStrike" dirty="0">
                        <a:solidFill>
                          <a:srgbClr val="000000"/>
                        </a:solidFill>
                        <a:effectLst/>
                        <a:latin typeface="Geneva"/>
                        <a:cs typeface="Geneva"/>
                      </a:endParaRPr>
                    </a:p>
                  </a:txBody>
                  <a:tcPr marL="12700" marR="12700" marT="12700" marB="0"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19024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580074086"/>
              </p:ext>
            </p:extLst>
          </p:nvPr>
        </p:nvGraphicFramePr>
        <p:xfrm>
          <a:off x="0" y="0"/>
          <a:ext cx="9144000" cy="6857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5390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800" y="1447800"/>
            <a:ext cx="2763426" cy="3699794"/>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1000" y="1142999"/>
            <a:ext cx="4005853" cy="2856089"/>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91000" y="3998148"/>
            <a:ext cx="4005853" cy="2783652"/>
          </a:xfrm>
          <a:prstGeom prst="rect">
            <a:avLst/>
          </a:prstGeom>
        </p:spPr>
      </p:pic>
      <p:sp>
        <p:nvSpPr>
          <p:cNvPr id="7" name="Title 1"/>
          <p:cNvSpPr>
            <a:spLocks noGrp="1"/>
          </p:cNvSpPr>
          <p:nvPr>
            <p:ph type="title"/>
          </p:nvPr>
        </p:nvSpPr>
        <p:spPr>
          <a:xfrm>
            <a:off x="457200" y="487977"/>
            <a:ext cx="8382000" cy="400110"/>
          </a:xfrm>
        </p:spPr>
        <p:txBody>
          <a:bodyPr/>
          <a:lstStyle/>
          <a:p>
            <a:r>
              <a:rPr lang="en-US" sz="2000" noProof="0" dirty="0" smtClean="0">
                <a:solidFill>
                  <a:srgbClr val="000000"/>
                </a:solidFill>
              </a:rPr>
              <a:t>Primocane </a:t>
            </a:r>
            <a:r>
              <a:rPr lang="en-US" sz="2000" dirty="0" smtClean="0">
                <a:solidFill>
                  <a:srgbClr val="000000"/>
                </a:solidFill>
              </a:rPr>
              <a:t>v</a:t>
            </a:r>
            <a:r>
              <a:rPr lang="en-US" sz="2000" noProof="0" dirty="0" err="1" smtClean="0">
                <a:solidFill>
                  <a:srgbClr val="000000"/>
                </a:solidFill>
              </a:rPr>
              <a:t>egetative</a:t>
            </a:r>
            <a:r>
              <a:rPr lang="en-US" sz="2000" noProof="0" dirty="0" smtClean="0">
                <a:solidFill>
                  <a:srgbClr val="000000"/>
                </a:solidFill>
              </a:rPr>
              <a:t> growth may be excessive in warm tunnels </a:t>
            </a:r>
            <a:endParaRPr lang="en-US" sz="2000" noProof="0" dirty="0">
              <a:solidFill>
                <a:srgbClr val="000000"/>
              </a:solidFill>
            </a:endParaRPr>
          </a:p>
        </p:txBody>
      </p:sp>
    </p:spTree>
    <p:extLst>
      <p:ext uri="{BB962C8B-B14F-4D97-AF65-F5344CB8AC3E}">
        <p14:creationId xmlns:p14="http://schemas.microsoft.com/office/powerpoint/2010/main" val="2353918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5989"/>
            <a:ext cx="7010400" cy="430887"/>
          </a:xfrm>
        </p:spPr>
        <p:txBody>
          <a:bodyPr/>
          <a:lstStyle/>
          <a:p>
            <a:r>
              <a:rPr lang="en-US" sz="2200" dirty="0" err="1" smtClean="0">
                <a:solidFill>
                  <a:srgbClr val="000000"/>
                </a:solidFill>
              </a:rPr>
              <a:t>Floricane</a:t>
            </a:r>
            <a:r>
              <a:rPr lang="en-US" sz="2200" dirty="0" smtClean="0">
                <a:solidFill>
                  <a:srgbClr val="000000"/>
                </a:solidFill>
              </a:rPr>
              <a:t> pruning of </a:t>
            </a:r>
            <a:r>
              <a:rPr lang="en-US" sz="2200" dirty="0" err="1" smtClean="0">
                <a:solidFill>
                  <a:srgbClr val="000000"/>
                </a:solidFill>
              </a:rPr>
              <a:t>Primeark</a:t>
            </a:r>
            <a:r>
              <a:rPr lang="en-US" sz="2200" dirty="0" smtClean="0">
                <a:solidFill>
                  <a:srgbClr val="000000"/>
                </a:solidFill>
              </a:rPr>
              <a:t>?</a:t>
            </a:r>
            <a:endParaRPr lang="en-US" sz="2200" noProof="0" dirty="0">
              <a:solidFill>
                <a:srgbClr val="000000"/>
              </a:solidFill>
            </a:endParaRPr>
          </a:p>
        </p:txBody>
      </p:sp>
      <p:sp>
        <p:nvSpPr>
          <p:cNvPr id="4" name="Content Placeholder 2"/>
          <p:cNvSpPr txBox="1">
            <a:spLocks/>
          </p:cNvSpPr>
          <p:nvPr/>
        </p:nvSpPr>
        <p:spPr bwMode="auto">
          <a:xfrm>
            <a:off x="762000" y="1524000"/>
            <a:ext cx="7620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a:buChar char="•"/>
              <a:defRPr sz="2300">
                <a:solidFill>
                  <a:srgbClr val="3A1B00"/>
                </a:solidFill>
                <a:latin typeface="Arial"/>
                <a:ea typeface="+mn-ea"/>
                <a:cs typeface="Arial"/>
              </a:defRPr>
            </a:lvl1pPr>
            <a:lvl2pPr marL="742950" indent="-285750" algn="l" rtl="0" eaLnBrk="0" fontAlgn="base" hangingPunct="0">
              <a:spcBef>
                <a:spcPct val="20000"/>
              </a:spcBef>
              <a:spcAft>
                <a:spcPct val="0"/>
              </a:spcAft>
              <a:buSzPct val="75000"/>
              <a:buFont typeface="Arial"/>
              <a:buChar char="•"/>
              <a:defRPr sz="2300">
                <a:solidFill>
                  <a:srgbClr val="3A1B00"/>
                </a:solidFill>
                <a:latin typeface="Arial"/>
                <a:ea typeface="Tahoma" charset="0"/>
                <a:cs typeface="Arial"/>
              </a:defRPr>
            </a:lvl2pPr>
            <a:lvl3pPr marL="1143000" indent="-228600" algn="l" rtl="0" eaLnBrk="0" fontAlgn="base" hangingPunct="0">
              <a:spcBef>
                <a:spcPct val="20000"/>
              </a:spcBef>
              <a:spcAft>
                <a:spcPct val="0"/>
              </a:spcAft>
              <a:buFont typeface="Arial"/>
              <a:buChar char="•"/>
              <a:defRPr sz="2300">
                <a:solidFill>
                  <a:srgbClr val="3A1B00"/>
                </a:solidFill>
                <a:latin typeface="Arial"/>
                <a:ea typeface="Tahoma" charset="0"/>
                <a:cs typeface="Arial"/>
              </a:defRPr>
            </a:lvl3pPr>
            <a:lvl4pPr marL="1600200" indent="-228600" algn="l" rtl="0" eaLnBrk="0" fontAlgn="base" hangingPunct="0">
              <a:spcBef>
                <a:spcPct val="20000"/>
              </a:spcBef>
              <a:spcAft>
                <a:spcPct val="0"/>
              </a:spcAft>
              <a:buFont typeface="Arial"/>
              <a:buChar char="•"/>
              <a:defRPr sz="2300">
                <a:solidFill>
                  <a:srgbClr val="3A1B00"/>
                </a:solidFill>
                <a:latin typeface="Arial"/>
                <a:ea typeface="Tahoma" charset="0"/>
                <a:cs typeface="Arial"/>
              </a:defRPr>
            </a:lvl4pPr>
            <a:lvl5pPr marL="2057400" indent="-228600" algn="l" rtl="0" eaLnBrk="0" fontAlgn="base" hangingPunct="0">
              <a:spcBef>
                <a:spcPct val="20000"/>
              </a:spcBef>
              <a:spcAft>
                <a:spcPct val="0"/>
              </a:spcAft>
              <a:buClr>
                <a:schemeClr val="tx2"/>
              </a:buClr>
              <a:buFont typeface="Arial"/>
              <a:buChar char="•"/>
              <a:defRPr sz="2300">
                <a:solidFill>
                  <a:srgbClr val="3A1B00"/>
                </a:solidFill>
                <a:latin typeface="Arial"/>
                <a:ea typeface="Tahoma" charset="0"/>
                <a:cs typeface="Arial"/>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9pPr>
          </a:lstStyle>
          <a:p>
            <a:pPr>
              <a:defRPr/>
            </a:pPr>
            <a:r>
              <a:rPr lang="en-US" sz="2000" i="1" dirty="0" smtClean="0"/>
              <a:t>Does elimination of foliage with mow-down affect </a:t>
            </a:r>
            <a:r>
              <a:rPr lang="en-US" sz="2000" i="1" dirty="0" err="1" smtClean="0"/>
              <a:t>redberry</a:t>
            </a:r>
            <a:r>
              <a:rPr lang="en-US" sz="2000" i="1" dirty="0" smtClean="0"/>
              <a:t> mite?</a:t>
            </a:r>
          </a:p>
          <a:p>
            <a:pPr>
              <a:defRPr/>
            </a:pPr>
            <a:endParaRPr lang="en-US" sz="1200" i="1" dirty="0"/>
          </a:p>
          <a:p>
            <a:pPr>
              <a:defRPr/>
            </a:pPr>
            <a:r>
              <a:rPr lang="en-US" sz="2000" i="1" dirty="0" smtClean="0"/>
              <a:t>Is traditional </a:t>
            </a:r>
            <a:r>
              <a:rPr lang="en-US" sz="2000" i="1" dirty="0" err="1" smtClean="0"/>
              <a:t>redberry</a:t>
            </a:r>
            <a:r>
              <a:rPr lang="en-US" sz="2000" i="1" dirty="0" smtClean="0"/>
              <a:t> control with oils adequate enough to take advantage of earlier harvest resulting from </a:t>
            </a:r>
            <a:r>
              <a:rPr lang="en-US" sz="2000" i="1" dirty="0" err="1" smtClean="0"/>
              <a:t>floricane</a:t>
            </a:r>
            <a:r>
              <a:rPr lang="en-US" sz="2000" i="1" dirty="0" smtClean="0"/>
              <a:t> pruning?</a:t>
            </a:r>
          </a:p>
          <a:p>
            <a:pPr>
              <a:defRPr/>
            </a:pPr>
            <a:endParaRPr lang="en-US" sz="2000" i="1" dirty="0"/>
          </a:p>
          <a:p>
            <a:pPr>
              <a:defRPr/>
            </a:pPr>
            <a:endParaRPr lang="en-US" sz="2000" i="1" dirty="0" smtClean="0"/>
          </a:p>
          <a:p>
            <a:pPr>
              <a:defRPr/>
            </a:pPr>
            <a:r>
              <a:rPr lang="en-US" sz="2000" i="1" dirty="0" smtClean="0"/>
              <a:t>What about late season pruning?</a:t>
            </a:r>
            <a:br>
              <a:rPr lang="en-US" sz="2000" i="1" dirty="0" smtClean="0"/>
            </a:br>
            <a:r>
              <a:rPr lang="en-US" sz="2000" i="1" dirty="0" smtClean="0"/>
              <a:t>	- </a:t>
            </a:r>
            <a:r>
              <a:rPr lang="en-US" sz="2000" i="1" dirty="0"/>
              <a:t>w</a:t>
            </a:r>
            <a:r>
              <a:rPr lang="en-US" sz="2000" i="1" dirty="0" smtClean="0"/>
              <a:t>ill August cut back to 3 </a:t>
            </a:r>
            <a:r>
              <a:rPr lang="en-US" sz="2000" i="1" dirty="0" err="1" smtClean="0"/>
              <a:t>ft</a:t>
            </a:r>
            <a:r>
              <a:rPr lang="en-US" sz="2000" i="1" dirty="0" smtClean="0"/>
              <a:t> increase October production?</a:t>
            </a:r>
          </a:p>
          <a:p>
            <a:pPr>
              <a:defRPr/>
            </a:pPr>
            <a:endParaRPr lang="en-US" sz="2000" i="1" dirty="0"/>
          </a:p>
          <a:p>
            <a:pPr>
              <a:defRPr/>
            </a:pPr>
            <a:endParaRPr lang="en-US" sz="2000" i="1" dirty="0" smtClean="0"/>
          </a:p>
          <a:p>
            <a:pPr>
              <a:defRPr/>
            </a:pPr>
            <a:r>
              <a:rPr lang="en-US" sz="2000" i="1" dirty="0" smtClean="0"/>
              <a:t>Put up plastic as late as possible to minimize vegetative growth, reduce fruiting height?  </a:t>
            </a:r>
          </a:p>
        </p:txBody>
      </p:sp>
      <p:sp>
        <p:nvSpPr>
          <p:cNvPr id="5" name="Title 1"/>
          <p:cNvSpPr txBox="1">
            <a:spLocks/>
          </p:cNvSpPr>
          <p:nvPr/>
        </p:nvSpPr>
        <p:spPr bwMode="auto">
          <a:xfrm>
            <a:off x="457200" y="3429000"/>
            <a:ext cx="70104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50000"/>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sz="2700" i="1">
                <a:solidFill>
                  <a:srgbClr val="3A1B00"/>
                </a:solidFill>
                <a:latin typeface="Geneva"/>
                <a:ea typeface="+mj-ea"/>
                <a:cs typeface="Geneva"/>
              </a:defRPr>
            </a:lvl1pPr>
            <a:lvl2pPr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2pPr>
            <a:lvl3pPr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3pPr>
            <a:lvl4pPr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4pPr>
            <a:lvl5pPr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5pPr>
            <a:lvl6pPr marL="457200"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6pPr>
            <a:lvl7pPr marL="914400"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7pPr>
            <a:lvl8pPr marL="1371600"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8pPr>
            <a:lvl9pPr marL="1828800"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9pPr>
          </a:lstStyle>
          <a:p>
            <a:r>
              <a:rPr lang="en-US" sz="2200" dirty="0" smtClean="0">
                <a:solidFill>
                  <a:srgbClr val="000000"/>
                </a:solidFill>
              </a:rPr>
              <a:t>In-season pruning?</a:t>
            </a:r>
            <a:endParaRPr lang="en-US" sz="2200" dirty="0">
              <a:solidFill>
                <a:srgbClr val="000000"/>
              </a:solidFill>
            </a:endParaRPr>
          </a:p>
        </p:txBody>
      </p:sp>
      <p:sp>
        <p:nvSpPr>
          <p:cNvPr id="6" name="Title 1"/>
          <p:cNvSpPr txBox="1">
            <a:spLocks/>
          </p:cNvSpPr>
          <p:nvPr/>
        </p:nvSpPr>
        <p:spPr bwMode="auto">
          <a:xfrm>
            <a:off x="2133600" y="320189"/>
            <a:ext cx="4800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50000"/>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sz="2700" i="1">
                <a:solidFill>
                  <a:srgbClr val="3A1B00"/>
                </a:solidFill>
                <a:latin typeface="Geneva"/>
                <a:ea typeface="+mj-ea"/>
                <a:cs typeface="Geneva"/>
              </a:defRPr>
            </a:lvl1pPr>
            <a:lvl2pPr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2pPr>
            <a:lvl3pPr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3pPr>
            <a:lvl4pPr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4pPr>
            <a:lvl5pPr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5pPr>
            <a:lvl6pPr marL="457200"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6pPr>
            <a:lvl7pPr marL="914400"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7pPr>
            <a:lvl8pPr marL="1371600"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8pPr>
            <a:lvl9pPr marL="1828800"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9pPr>
          </a:lstStyle>
          <a:p>
            <a:pPr algn="ctr"/>
            <a:r>
              <a:rPr lang="en-US" sz="2200" dirty="0" smtClean="0">
                <a:solidFill>
                  <a:srgbClr val="000000"/>
                </a:solidFill>
              </a:rPr>
              <a:t>Questions for future trials</a:t>
            </a:r>
            <a:endParaRPr lang="en-US" sz="2200" dirty="0">
              <a:solidFill>
                <a:srgbClr val="000000"/>
              </a:solidFill>
            </a:endParaRPr>
          </a:p>
        </p:txBody>
      </p:sp>
      <p:sp>
        <p:nvSpPr>
          <p:cNvPr id="7" name="Title 1"/>
          <p:cNvSpPr txBox="1">
            <a:spLocks/>
          </p:cNvSpPr>
          <p:nvPr/>
        </p:nvSpPr>
        <p:spPr bwMode="auto">
          <a:xfrm>
            <a:off x="457200" y="4800600"/>
            <a:ext cx="70104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50000"/>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sz="2700" i="1">
                <a:solidFill>
                  <a:srgbClr val="3A1B00"/>
                </a:solidFill>
                <a:latin typeface="Geneva"/>
                <a:ea typeface="+mj-ea"/>
                <a:cs typeface="Geneva"/>
              </a:defRPr>
            </a:lvl1pPr>
            <a:lvl2pPr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2pPr>
            <a:lvl3pPr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3pPr>
            <a:lvl4pPr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4pPr>
            <a:lvl5pPr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5pPr>
            <a:lvl6pPr marL="457200"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6pPr>
            <a:lvl7pPr marL="914400"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7pPr>
            <a:lvl8pPr marL="1371600"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8pPr>
            <a:lvl9pPr marL="1828800"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9pPr>
          </a:lstStyle>
          <a:p>
            <a:r>
              <a:rPr lang="en-US" sz="2200" dirty="0" smtClean="0">
                <a:solidFill>
                  <a:srgbClr val="000000"/>
                </a:solidFill>
              </a:rPr>
              <a:t>Effects of tunnels, heating?</a:t>
            </a:r>
            <a:endParaRPr lang="en-US" sz="2200" dirty="0">
              <a:solidFill>
                <a:srgbClr val="000000"/>
              </a:solidFill>
            </a:endParaRPr>
          </a:p>
        </p:txBody>
      </p:sp>
    </p:spTree>
    <p:extLst>
      <p:ext uri="{BB962C8B-B14F-4D97-AF65-F5344CB8AC3E}">
        <p14:creationId xmlns:p14="http://schemas.microsoft.com/office/powerpoint/2010/main" val="3804380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10400" cy="461665"/>
          </a:xfrm>
        </p:spPr>
        <p:txBody>
          <a:bodyPr/>
          <a:lstStyle/>
          <a:p>
            <a:r>
              <a:rPr lang="en-US" sz="2400" dirty="0" smtClean="0">
                <a:solidFill>
                  <a:srgbClr val="000000"/>
                </a:solidFill>
              </a:rPr>
              <a:t>2013 Ouachita Irrigation Management</a:t>
            </a:r>
            <a:endParaRPr lang="en-US" sz="2400" noProof="0" dirty="0">
              <a:solidFill>
                <a:srgbClr val="000000"/>
              </a:solidFill>
            </a:endParaRPr>
          </a:p>
        </p:txBody>
      </p:sp>
      <p:sp>
        <p:nvSpPr>
          <p:cNvPr id="4" name="Content Placeholder 2"/>
          <p:cNvSpPr txBox="1">
            <a:spLocks/>
          </p:cNvSpPr>
          <p:nvPr/>
        </p:nvSpPr>
        <p:spPr bwMode="auto">
          <a:xfrm>
            <a:off x="762000" y="1676400"/>
            <a:ext cx="76200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a:buChar char="•"/>
              <a:defRPr sz="2300">
                <a:solidFill>
                  <a:srgbClr val="3A1B00"/>
                </a:solidFill>
                <a:latin typeface="Arial"/>
                <a:ea typeface="+mn-ea"/>
                <a:cs typeface="Arial"/>
              </a:defRPr>
            </a:lvl1pPr>
            <a:lvl2pPr marL="742950" indent="-285750" algn="l" rtl="0" eaLnBrk="0" fontAlgn="base" hangingPunct="0">
              <a:spcBef>
                <a:spcPct val="20000"/>
              </a:spcBef>
              <a:spcAft>
                <a:spcPct val="0"/>
              </a:spcAft>
              <a:buSzPct val="75000"/>
              <a:buFont typeface="Arial"/>
              <a:buChar char="•"/>
              <a:defRPr sz="2300">
                <a:solidFill>
                  <a:srgbClr val="3A1B00"/>
                </a:solidFill>
                <a:latin typeface="Arial"/>
                <a:ea typeface="Tahoma" charset="0"/>
                <a:cs typeface="Arial"/>
              </a:defRPr>
            </a:lvl2pPr>
            <a:lvl3pPr marL="1143000" indent="-228600" algn="l" rtl="0" eaLnBrk="0" fontAlgn="base" hangingPunct="0">
              <a:spcBef>
                <a:spcPct val="20000"/>
              </a:spcBef>
              <a:spcAft>
                <a:spcPct val="0"/>
              </a:spcAft>
              <a:buFont typeface="Arial"/>
              <a:buChar char="•"/>
              <a:defRPr sz="2300">
                <a:solidFill>
                  <a:srgbClr val="3A1B00"/>
                </a:solidFill>
                <a:latin typeface="Arial"/>
                <a:ea typeface="Tahoma" charset="0"/>
                <a:cs typeface="Arial"/>
              </a:defRPr>
            </a:lvl3pPr>
            <a:lvl4pPr marL="1600200" indent="-228600" algn="l" rtl="0" eaLnBrk="0" fontAlgn="base" hangingPunct="0">
              <a:spcBef>
                <a:spcPct val="20000"/>
              </a:spcBef>
              <a:spcAft>
                <a:spcPct val="0"/>
              </a:spcAft>
              <a:buFont typeface="Arial"/>
              <a:buChar char="•"/>
              <a:defRPr sz="2300">
                <a:solidFill>
                  <a:srgbClr val="3A1B00"/>
                </a:solidFill>
                <a:latin typeface="Arial"/>
                <a:ea typeface="Tahoma" charset="0"/>
                <a:cs typeface="Arial"/>
              </a:defRPr>
            </a:lvl4pPr>
            <a:lvl5pPr marL="2057400" indent="-228600" algn="l" rtl="0" eaLnBrk="0" fontAlgn="base" hangingPunct="0">
              <a:spcBef>
                <a:spcPct val="20000"/>
              </a:spcBef>
              <a:spcAft>
                <a:spcPct val="0"/>
              </a:spcAft>
              <a:buClr>
                <a:schemeClr val="tx2"/>
              </a:buClr>
              <a:buFont typeface="Arial"/>
              <a:buChar char="•"/>
              <a:defRPr sz="2300">
                <a:solidFill>
                  <a:srgbClr val="3A1B00"/>
                </a:solidFill>
                <a:latin typeface="Arial"/>
                <a:ea typeface="Tahoma" charset="0"/>
                <a:cs typeface="Arial"/>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9pPr>
          </a:lstStyle>
          <a:p>
            <a:pPr>
              <a:defRPr/>
            </a:pPr>
            <a:r>
              <a:rPr lang="en-US" sz="2400" i="1" dirty="0" smtClean="0"/>
              <a:t>Effects of irrigation regime on blackberry yield and quality</a:t>
            </a:r>
          </a:p>
          <a:p>
            <a:pPr>
              <a:defRPr/>
            </a:pPr>
            <a:endParaRPr lang="en-US" sz="2400" i="1" dirty="0"/>
          </a:p>
          <a:p>
            <a:pPr>
              <a:defRPr/>
            </a:pPr>
            <a:r>
              <a:rPr lang="en-US" sz="2400" i="1" dirty="0" smtClean="0"/>
              <a:t>Compared weekly harvests at 4 irrigation regimes</a:t>
            </a:r>
            <a:br>
              <a:rPr lang="en-US" sz="2400" i="1" dirty="0" smtClean="0"/>
            </a:br>
            <a:r>
              <a:rPr lang="en-US" sz="2400" i="1" dirty="0" smtClean="0"/>
              <a:t/>
            </a:r>
            <a:br>
              <a:rPr lang="en-US" sz="2400" i="1" dirty="0" smtClean="0"/>
            </a:br>
            <a:r>
              <a:rPr lang="en-US" sz="2400" i="1" dirty="0" smtClean="0"/>
              <a:t>&gt; 50 % Et </a:t>
            </a:r>
            <a:br>
              <a:rPr lang="en-US" sz="2400" i="1" dirty="0" smtClean="0"/>
            </a:br>
            <a:r>
              <a:rPr lang="en-US" sz="2400" i="1" dirty="0" smtClean="0"/>
              <a:t>&gt; 75% Et</a:t>
            </a:r>
            <a:br>
              <a:rPr lang="en-US" sz="2400" i="1" dirty="0" smtClean="0"/>
            </a:br>
            <a:r>
              <a:rPr lang="en-US" sz="2400" i="1" dirty="0" smtClean="0"/>
              <a:t>&gt; 100% Et</a:t>
            </a:r>
            <a:br>
              <a:rPr lang="en-US" sz="2400" i="1" dirty="0" smtClean="0"/>
            </a:br>
            <a:r>
              <a:rPr lang="en-US" sz="2400" i="1" dirty="0" smtClean="0"/>
              <a:t>&gt; 125% Et</a:t>
            </a:r>
          </a:p>
          <a:p>
            <a:pPr>
              <a:defRPr/>
            </a:pPr>
            <a:endParaRPr lang="en-US" sz="1400" i="1" dirty="0" smtClean="0"/>
          </a:p>
          <a:p>
            <a:pPr>
              <a:defRPr/>
            </a:pPr>
            <a:endParaRPr lang="en-US" sz="2400" i="1" dirty="0" smtClean="0"/>
          </a:p>
        </p:txBody>
      </p:sp>
    </p:spTree>
    <p:extLst>
      <p:ext uri="{BB962C8B-B14F-4D97-AF65-F5344CB8AC3E}">
        <p14:creationId xmlns:p14="http://schemas.microsoft.com/office/powerpoint/2010/main" val="389709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noGrp="1"/>
          </p:cNvGraphicFramePr>
          <p:nvPr>
            <p:extLst>
              <p:ext uri="{D42A27DB-BD31-4B8C-83A1-F6EECF244321}">
                <p14:modId xmlns:p14="http://schemas.microsoft.com/office/powerpoint/2010/main" val="891451621"/>
              </p:ext>
            </p:extLst>
          </p:nvPr>
        </p:nvGraphicFramePr>
        <p:xfrm>
          <a:off x="381000" y="685800"/>
          <a:ext cx="8578491" cy="58348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0840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noGrp="1"/>
          </p:cNvGraphicFramePr>
          <p:nvPr>
            <p:extLst>
              <p:ext uri="{D42A27DB-BD31-4B8C-83A1-F6EECF244321}">
                <p14:modId xmlns:p14="http://schemas.microsoft.com/office/powerpoint/2010/main" val="2958047659"/>
              </p:ext>
            </p:extLst>
          </p:nvPr>
        </p:nvGraphicFramePr>
        <p:xfrm>
          <a:off x="304800" y="381000"/>
          <a:ext cx="8578491" cy="583481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553200" y="762000"/>
            <a:ext cx="533400" cy="457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latin typeface="Geneva"/>
                <a:cs typeface="Geneva"/>
              </a:rPr>
              <a:t>18"</a:t>
            </a:r>
            <a:endParaRPr lang="en-US" sz="1400" dirty="0">
              <a:latin typeface="Geneva"/>
              <a:cs typeface="Geneva"/>
            </a:endParaRPr>
          </a:p>
        </p:txBody>
      </p:sp>
    </p:spTree>
    <p:extLst>
      <p:ext uri="{BB962C8B-B14F-4D97-AF65-F5344CB8AC3E}">
        <p14:creationId xmlns:p14="http://schemas.microsoft.com/office/powerpoint/2010/main" val="3758896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149029501"/>
              </p:ext>
            </p:extLst>
          </p:nvPr>
        </p:nvGraphicFramePr>
        <p:xfrm>
          <a:off x="133350" y="441325"/>
          <a:ext cx="8877300" cy="5975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35160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1"/>
          <p:cNvPicPr>
            <a:picLocks noChangeAspect="1"/>
          </p:cNvPicPr>
          <p:nvPr/>
        </p:nvPicPr>
        <p:blipFill>
          <a:blip r:embed="rId3">
            <a:alphaModFix amt="34000"/>
            <a:extLst>
              <a:ext uri="{28A0092B-C50C-407E-A947-70E740481C1C}">
                <a14:useLocalDpi xmlns:a14="http://schemas.microsoft.com/office/drawing/2010/main"/>
              </a:ext>
            </a:extLst>
          </a:blip>
          <a:srcRect/>
          <a:stretch>
            <a:fillRect/>
          </a:stretch>
        </p:blipFill>
        <p:spPr bwMode="auto">
          <a:xfrm>
            <a:off x="0" y="0"/>
            <a:ext cx="91652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bwMode="auto">
          <a:xfrm>
            <a:off x="838200" y="3276600"/>
            <a:ext cx="76962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a:buChar char="•"/>
              <a:defRPr sz="2300">
                <a:solidFill>
                  <a:srgbClr val="3A1B00"/>
                </a:solidFill>
                <a:latin typeface="Arial"/>
                <a:ea typeface="+mn-ea"/>
                <a:cs typeface="Arial"/>
              </a:defRPr>
            </a:lvl1pPr>
            <a:lvl2pPr marL="742950" indent="-285750" algn="l" rtl="0" eaLnBrk="0" fontAlgn="base" hangingPunct="0">
              <a:spcBef>
                <a:spcPct val="20000"/>
              </a:spcBef>
              <a:spcAft>
                <a:spcPct val="0"/>
              </a:spcAft>
              <a:buSzPct val="75000"/>
              <a:buFont typeface="Arial"/>
              <a:buChar char="•"/>
              <a:defRPr sz="2300">
                <a:solidFill>
                  <a:srgbClr val="3A1B00"/>
                </a:solidFill>
                <a:latin typeface="Arial"/>
                <a:ea typeface="Tahoma" charset="0"/>
                <a:cs typeface="Arial"/>
              </a:defRPr>
            </a:lvl2pPr>
            <a:lvl3pPr marL="1143000" indent="-228600" algn="l" rtl="0" eaLnBrk="0" fontAlgn="base" hangingPunct="0">
              <a:spcBef>
                <a:spcPct val="20000"/>
              </a:spcBef>
              <a:spcAft>
                <a:spcPct val="0"/>
              </a:spcAft>
              <a:buFont typeface="Arial"/>
              <a:buChar char="•"/>
              <a:defRPr sz="2300">
                <a:solidFill>
                  <a:srgbClr val="3A1B00"/>
                </a:solidFill>
                <a:latin typeface="Arial"/>
                <a:ea typeface="Tahoma" charset="0"/>
                <a:cs typeface="Arial"/>
              </a:defRPr>
            </a:lvl3pPr>
            <a:lvl4pPr marL="1600200" indent="-228600" algn="l" rtl="0" eaLnBrk="0" fontAlgn="base" hangingPunct="0">
              <a:spcBef>
                <a:spcPct val="20000"/>
              </a:spcBef>
              <a:spcAft>
                <a:spcPct val="0"/>
              </a:spcAft>
              <a:buFont typeface="Arial"/>
              <a:buChar char="•"/>
              <a:defRPr sz="2300">
                <a:solidFill>
                  <a:srgbClr val="3A1B00"/>
                </a:solidFill>
                <a:latin typeface="Arial"/>
                <a:ea typeface="Tahoma" charset="0"/>
                <a:cs typeface="Arial"/>
              </a:defRPr>
            </a:lvl4pPr>
            <a:lvl5pPr marL="2057400" indent="-228600" algn="l" rtl="0" eaLnBrk="0" fontAlgn="base" hangingPunct="0">
              <a:spcBef>
                <a:spcPct val="20000"/>
              </a:spcBef>
              <a:spcAft>
                <a:spcPct val="0"/>
              </a:spcAft>
              <a:buClr>
                <a:schemeClr val="tx2"/>
              </a:buClr>
              <a:buFont typeface="Arial"/>
              <a:buChar char="•"/>
              <a:defRPr sz="2300">
                <a:solidFill>
                  <a:srgbClr val="3A1B00"/>
                </a:solidFill>
                <a:latin typeface="Arial"/>
                <a:ea typeface="Tahoma" charset="0"/>
                <a:cs typeface="Arial"/>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9pPr>
          </a:lstStyle>
          <a:p>
            <a:pPr marL="0" indent="0">
              <a:buNone/>
              <a:defRPr/>
            </a:pPr>
            <a:r>
              <a:rPr lang="en-US" sz="2000" dirty="0">
                <a:solidFill>
                  <a:srgbClr val="000000"/>
                </a:solidFill>
                <a:latin typeface="Geneva"/>
                <a:cs typeface="Geneva"/>
              </a:rPr>
              <a:t>Financial support provided by:</a:t>
            </a:r>
            <a:endParaRPr lang="en-US" sz="2000" i="1" dirty="0" smtClean="0">
              <a:latin typeface="Geneva"/>
              <a:cs typeface="Geneva"/>
            </a:endParaRPr>
          </a:p>
          <a:p>
            <a:pPr marL="0" indent="0">
              <a:buNone/>
              <a:defRPr/>
            </a:pPr>
            <a:endParaRPr lang="en-US" sz="2000" i="1" dirty="0" smtClean="0">
              <a:latin typeface="Geneva"/>
              <a:cs typeface="Geneva"/>
            </a:endParaRPr>
          </a:p>
          <a:p>
            <a:pPr>
              <a:defRPr/>
            </a:pPr>
            <a:r>
              <a:rPr lang="en-US" sz="2000" i="1" dirty="0" smtClean="0">
                <a:solidFill>
                  <a:schemeClr val="tx1"/>
                </a:solidFill>
                <a:latin typeface="Geneva"/>
                <a:cs typeface="Geneva"/>
              </a:rPr>
              <a:t>California Department of Food and Agriculture</a:t>
            </a:r>
            <a:br>
              <a:rPr lang="en-US" sz="2000" i="1" dirty="0" smtClean="0">
                <a:solidFill>
                  <a:schemeClr val="tx1"/>
                </a:solidFill>
                <a:latin typeface="Geneva"/>
                <a:cs typeface="Geneva"/>
              </a:rPr>
            </a:br>
            <a:r>
              <a:rPr lang="en-US" sz="2000" i="1" dirty="0" smtClean="0">
                <a:solidFill>
                  <a:schemeClr val="tx1"/>
                </a:solidFill>
                <a:latin typeface="Geneva"/>
                <a:cs typeface="Geneva"/>
              </a:rPr>
              <a:t>Specialty Crop Block Grant program</a:t>
            </a:r>
          </a:p>
          <a:p>
            <a:pPr>
              <a:defRPr/>
            </a:pPr>
            <a:endParaRPr lang="en-US" sz="2000" i="1" dirty="0">
              <a:solidFill>
                <a:schemeClr val="tx1"/>
              </a:solidFill>
              <a:latin typeface="Geneva"/>
              <a:cs typeface="Geneva"/>
            </a:endParaRPr>
          </a:p>
          <a:p>
            <a:pPr>
              <a:defRPr/>
            </a:pPr>
            <a:r>
              <a:rPr lang="en-US" sz="2000" i="1" dirty="0" smtClean="0">
                <a:solidFill>
                  <a:schemeClr val="tx1"/>
                </a:solidFill>
                <a:latin typeface="Geneva"/>
                <a:cs typeface="Geneva"/>
              </a:rPr>
              <a:t>UC Hansen </a:t>
            </a:r>
          </a:p>
          <a:p>
            <a:pPr>
              <a:defRPr/>
            </a:pPr>
            <a:endParaRPr lang="en-US" sz="2000" i="1" dirty="0">
              <a:solidFill>
                <a:schemeClr val="tx1"/>
              </a:solidFill>
              <a:latin typeface="Geneva"/>
              <a:cs typeface="Geneva"/>
            </a:endParaRPr>
          </a:p>
          <a:p>
            <a:pPr>
              <a:defRPr/>
            </a:pPr>
            <a:r>
              <a:rPr lang="en-US" sz="2000" i="1" dirty="0" smtClean="0">
                <a:solidFill>
                  <a:schemeClr val="tx1"/>
                </a:solidFill>
                <a:latin typeface="Geneva"/>
                <a:cs typeface="Geneva"/>
              </a:rPr>
              <a:t>San Luis Obispo and Santa Barbara Counties</a:t>
            </a:r>
          </a:p>
          <a:p>
            <a:pPr>
              <a:defRPr/>
            </a:pPr>
            <a:endParaRPr lang="en-US" sz="2000" i="1" dirty="0">
              <a:latin typeface="Geneva"/>
              <a:cs typeface="Geneva"/>
            </a:endParaRPr>
          </a:p>
        </p:txBody>
      </p:sp>
      <p:sp>
        <p:nvSpPr>
          <p:cNvPr id="6" name="Title 1"/>
          <p:cNvSpPr txBox="1">
            <a:spLocks/>
          </p:cNvSpPr>
          <p:nvPr/>
        </p:nvSpPr>
        <p:spPr bwMode="auto">
          <a:xfrm>
            <a:off x="2209800" y="2453788"/>
            <a:ext cx="4800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50000"/>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sz="2700" i="1">
                <a:solidFill>
                  <a:srgbClr val="3A1B00"/>
                </a:solidFill>
                <a:latin typeface="Geneva"/>
                <a:ea typeface="+mj-ea"/>
                <a:cs typeface="Geneva"/>
              </a:defRPr>
            </a:lvl1pPr>
            <a:lvl2pPr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2pPr>
            <a:lvl3pPr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3pPr>
            <a:lvl4pPr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4pPr>
            <a:lvl5pPr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5pPr>
            <a:lvl6pPr marL="457200"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6pPr>
            <a:lvl7pPr marL="914400"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7pPr>
            <a:lvl8pPr marL="1371600"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8pPr>
            <a:lvl9pPr marL="1828800" algn="l" rtl="0" eaLnBrk="0" fontAlgn="base" hangingPunct="0">
              <a:spcBef>
                <a:spcPct val="0"/>
              </a:spcBef>
              <a:spcAft>
                <a:spcPct val="0"/>
              </a:spcAft>
              <a:defRPr sz="4400" i="1">
                <a:solidFill>
                  <a:schemeClr val="tx2"/>
                </a:solidFill>
                <a:latin typeface="Times New Roman" charset="0"/>
                <a:ea typeface="ＭＳ Ｐゴシック" charset="0"/>
                <a:cs typeface="Tahoma" charset="0"/>
              </a:defRPr>
            </a:lvl9pPr>
          </a:lstStyle>
          <a:p>
            <a:pPr algn="ctr"/>
            <a:r>
              <a:rPr lang="en-US" sz="2000" dirty="0" smtClean="0">
                <a:solidFill>
                  <a:srgbClr val="000000"/>
                </a:solidFill>
              </a:rPr>
              <a:t>Acknowledgements</a:t>
            </a:r>
            <a:endParaRPr lang="en-US" sz="2000" dirty="0">
              <a:solidFill>
                <a:srgbClr val="000000"/>
              </a:solidFill>
            </a:endParaRPr>
          </a:p>
        </p:txBody>
      </p:sp>
    </p:spTree>
    <p:extLst>
      <p:ext uri="{BB962C8B-B14F-4D97-AF65-F5344CB8AC3E}">
        <p14:creationId xmlns:p14="http://schemas.microsoft.com/office/powerpoint/2010/main" val="1002469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0" y="152400"/>
            <a:ext cx="2133600" cy="284480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1600200"/>
            <a:ext cx="2336800" cy="1752600"/>
          </a:xfrm>
          <a:prstGeom prst="rect">
            <a:avLst/>
          </a:prstGeom>
        </p:spPr>
      </p:pic>
      <p:sp>
        <p:nvSpPr>
          <p:cNvPr id="4" name="Content Placeholder 2"/>
          <p:cNvSpPr txBox="1">
            <a:spLocks/>
          </p:cNvSpPr>
          <p:nvPr/>
        </p:nvSpPr>
        <p:spPr bwMode="auto">
          <a:xfrm>
            <a:off x="152400" y="381000"/>
            <a:ext cx="6400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a:buChar char="•"/>
              <a:defRPr sz="2300">
                <a:solidFill>
                  <a:srgbClr val="3A1B00"/>
                </a:solidFill>
                <a:latin typeface="Arial"/>
                <a:ea typeface="+mn-ea"/>
                <a:cs typeface="Arial"/>
              </a:defRPr>
            </a:lvl1pPr>
            <a:lvl2pPr marL="742950" indent="-285750" algn="l" rtl="0" eaLnBrk="0" fontAlgn="base" hangingPunct="0">
              <a:spcBef>
                <a:spcPct val="20000"/>
              </a:spcBef>
              <a:spcAft>
                <a:spcPct val="0"/>
              </a:spcAft>
              <a:buSzPct val="75000"/>
              <a:buFont typeface="Arial"/>
              <a:buChar char="•"/>
              <a:defRPr sz="2300">
                <a:solidFill>
                  <a:srgbClr val="3A1B00"/>
                </a:solidFill>
                <a:latin typeface="Arial"/>
                <a:ea typeface="Tahoma" charset="0"/>
                <a:cs typeface="Arial"/>
              </a:defRPr>
            </a:lvl2pPr>
            <a:lvl3pPr marL="1143000" indent="-228600" algn="l" rtl="0" eaLnBrk="0" fontAlgn="base" hangingPunct="0">
              <a:spcBef>
                <a:spcPct val="20000"/>
              </a:spcBef>
              <a:spcAft>
                <a:spcPct val="0"/>
              </a:spcAft>
              <a:buFont typeface="Arial"/>
              <a:buChar char="•"/>
              <a:defRPr sz="2300">
                <a:solidFill>
                  <a:srgbClr val="3A1B00"/>
                </a:solidFill>
                <a:latin typeface="Arial"/>
                <a:ea typeface="Tahoma" charset="0"/>
                <a:cs typeface="Arial"/>
              </a:defRPr>
            </a:lvl3pPr>
            <a:lvl4pPr marL="1600200" indent="-228600" algn="l" rtl="0" eaLnBrk="0" fontAlgn="base" hangingPunct="0">
              <a:spcBef>
                <a:spcPct val="20000"/>
              </a:spcBef>
              <a:spcAft>
                <a:spcPct val="0"/>
              </a:spcAft>
              <a:buFont typeface="Arial"/>
              <a:buChar char="•"/>
              <a:defRPr sz="2300">
                <a:solidFill>
                  <a:srgbClr val="3A1B00"/>
                </a:solidFill>
                <a:latin typeface="Arial"/>
                <a:ea typeface="Tahoma" charset="0"/>
                <a:cs typeface="Arial"/>
              </a:defRPr>
            </a:lvl4pPr>
            <a:lvl5pPr marL="2057400" indent="-228600" algn="l" rtl="0" eaLnBrk="0" fontAlgn="base" hangingPunct="0">
              <a:spcBef>
                <a:spcPct val="20000"/>
              </a:spcBef>
              <a:spcAft>
                <a:spcPct val="0"/>
              </a:spcAft>
              <a:buClr>
                <a:schemeClr val="tx2"/>
              </a:buClr>
              <a:buFont typeface="Arial"/>
              <a:buChar char="•"/>
              <a:defRPr sz="2300">
                <a:solidFill>
                  <a:srgbClr val="3A1B00"/>
                </a:solidFill>
                <a:latin typeface="Arial"/>
                <a:ea typeface="Tahoma" charset="0"/>
                <a:cs typeface="Arial"/>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9pPr>
          </a:lstStyle>
          <a:p>
            <a:pPr>
              <a:defRPr/>
            </a:pPr>
            <a:r>
              <a:rPr lang="en-US" sz="2000" i="1" dirty="0" smtClean="0"/>
              <a:t>Traditional </a:t>
            </a:r>
            <a:r>
              <a:rPr lang="en-US" sz="2000" i="1" dirty="0" err="1" smtClean="0"/>
              <a:t>floricane</a:t>
            </a:r>
            <a:r>
              <a:rPr lang="en-US" sz="2000" i="1" dirty="0" smtClean="0"/>
              <a:t> blackberries bear on one-year old wood </a:t>
            </a:r>
            <a:br>
              <a:rPr lang="en-US" sz="2000" i="1" dirty="0" smtClean="0"/>
            </a:br>
            <a:r>
              <a:rPr lang="en-US" sz="2000" i="1" dirty="0" smtClean="0"/>
              <a:t>  - have a limited production season</a:t>
            </a:r>
          </a:p>
        </p:txBody>
      </p:sp>
      <p:sp>
        <p:nvSpPr>
          <p:cNvPr id="5" name="Content Placeholder 2"/>
          <p:cNvSpPr txBox="1">
            <a:spLocks/>
          </p:cNvSpPr>
          <p:nvPr/>
        </p:nvSpPr>
        <p:spPr bwMode="auto">
          <a:xfrm>
            <a:off x="152400" y="3581400"/>
            <a:ext cx="7924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a:buChar char="•"/>
              <a:defRPr sz="2300">
                <a:solidFill>
                  <a:srgbClr val="3A1B00"/>
                </a:solidFill>
                <a:latin typeface="Arial"/>
                <a:ea typeface="+mn-ea"/>
                <a:cs typeface="Arial"/>
              </a:defRPr>
            </a:lvl1pPr>
            <a:lvl2pPr marL="742950" indent="-285750" algn="l" rtl="0" eaLnBrk="0" fontAlgn="base" hangingPunct="0">
              <a:spcBef>
                <a:spcPct val="20000"/>
              </a:spcBef>
              <a:spcAft>
                <a:spcPct val="0"/>
              </a:spcAft>
              <a:buSzPct val="75000"/>
              <a:buFont typeface="Arial"/>
              <a:buChar char="•"/>
              <a:defRPr sz="2300">
                <a:solidFill>
                  <a:srgbClr val="3A1B00"/>
                </a:solidFill>
                <a:latin typeface="Arial"/>
                <a:ea typeface="Tahoma" charset="0"/>
                <a:cs typeface="Arial"/>
              </a:defRPr>
            </a:lvl2pPr>
            <a:lvl3pPr marL="1143000" indent="-228600" algn="l" rtl="0" eaLnBrk="0" fontAlgn="base" hangingPunct="0">
              <a:spcBef>
                <a:spcPct val="20000"/>
              </a:spcBef>
              <a:spcAft>
                <a:spcPct val="0"/>
              </a:spcAft>
              <a:buFont typeface="Arial"/>
              <a:buChar char="•"/>
              <a:defRPr sz="2300">
                <a:solidFill>
                  <a:srgbClr val="3A1B00"/>
                </a:solidFill>
                <a:latin typeface="Arial"/>
                <a:ea typeface="Tahoma" charset="0"/>
                <a:cs typeface="Arial"/>
              </a:defRPr>
            </a:lvl3pPr>
            <a:lvl4pPr marL="1600200" indent="-228600" algn="l" rtl="0" eaLnBrk="0" fontAlgn="base" hangingPunct="0">
              <a:spcBef>
                <a:spcPct val="20000"/>
              </a:spcBef>
              <a:spcAft>
                <a:spcPct val="0"/>
              </a:spcAft>
              <a:buFont typeface="Arial"/>
              <a:buChar char="•"/>
              <a:defRPr sz="2300">
                <a:solidFill>
                  <a:srgbClr val="3A1B00"/>
                </a:solidFill>
                <a:latin typeface="Arial"/>
                <a:ea typeface="Tahoma" charset="0"/>
                <a:cs typeface="Arial"/>
              </a:defRPr>
            </a:lvl4pPr>
            <a:lvl5pPr marL="2057400" indent="-228600" algn="l" rtl="0" eaLnBrk="0" fontAlgn="base" hangingPunct="0">
              <a:spcBef>
                <a:spcPct val="20000"/>
              </a:spcBef>
              <a:spcAft>
                <a:spcPct val="0"/>
              </a:spcAft>
              <a:buClr>
                <a:schemeClr val="tx2"/>
              </a:buClr>
              <a:buFont typeface="Arial"/>
              <a:buChar char="•"/>
              <a:defRPr sz="2300">
                <a:solidFill>
                  <a:srgbClr val="3A1B00"/>
                </a:solidFill>
                <a:latin typeface="Arial"/>
                <a:ea typeface="Tahoma" charset="0"/>
                <a:cs typeface="Arial"/>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9pPr>
          </a:lstStyle>
          <a:p>
            <a:pPr>
              <a:defRPr/>
            </a:pPr>
            <a:r>
              <a:rPr lang="en-US" sz="2000" i="1" dirty="0" smtClean="0"/>
              <a:t>Primocane fruiting varieties</a:t>
            </a:r>
            <a:r>
              <a:rPr lang="en-US" sz="2000" i="1" dirty="0"/>
              <a:t> </a:t>
            </a:r>
            <a:r>
              <a:rPr lang="en-US" sz="2000" i="1" dirty="0" smtClean="0"/>
              <a:t>fruit on current seasons growth</a:t>
            </a:r>
            <a:br>
              <a:rPr lang="en-US" sz="2000" i="1" dirty="0" smtClean="0"/>
            </a:br>
            <a:r>
              <a:rPr lang="en-US" sz="2000" i="1" dirty="0" smtClean="0"/>
              <a:t>  - more flexibility to manage harvest season</a:t>
            </a:r>
          </a:p>
        </p:txBody>
      </p:sp>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53000" y="5105400"/>
            <a:ext cx="2142416" cy="1600200"/>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24200" y="4495800"/>
            <a:ext cx="1600200" cy="2142416"/>
          </a:xfrm>
          <a:prstGeom prst="rect">
            <a:avLst/>
          </a:prstGeom>
        </p:spPr>
      </p:pic>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00800" y="3962400"/>
            <a:ext cx="2550497" cy="1905000"/>
          </a:xfrm>
          <a:prstGeom prst="rect">
            <a:avLst/>
          </a:prstGeom>
        </p:spPr>
      </p:pic>
    </p:spTree>
    <p:extLst>
      <p:ext uri="{BB962C8B-B14F-4D97-AF65-F5344CB8AC3E}">
        <p14:creationId xmlns:p14="http://schemas.microsoft.com/office/powerpoint/2010/main" val="3187116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07239"/>
            <a:ext cx="7696200" cy="821763"/>
          </a:xfrm>
        </p:spPr>
        <p:txBody>
          <a:bodyPr/>
          <a:lstStyle/>
          <a:p>
            <a:r>
              <a:rPr lang="en-US" sz="2200" u="sng" dirty="0" smtClean="0">
                <a:solidFill>
                  <a:srgbClr val="000000"/>
                </a:solidFill>
              </a:rPr>
              <a:t>Field trials to evaluate timing of mow-down and tip pruning of Primeark</a:t>
            </a:r>
            <a:r>
              <a:rPr lang="en-US" sz="2200" u="sng" dirty="0">
                <a:solidFill>
                  <a:srgbClr val="000000"/>
                </a:solidFill>
              </a:rPr>
              <a:t>-</a:t>
            </a:r>
            <a:r>
              <a:rPr lang="en-US" sz="2200" u="sng" dirty="0" smtClean="0">
                <a:solidFill>
                  <a:srgbClr val="000000"/>
                </a:solidFill>
              </a:rPr>
              <a:t>45 </a:t>
            </a:r>
            <a:r>
              <a:rPr lang="en-US" sz="2200" u="sng" dirty="0" smtClean="0">
                <a:solidFill>
                  <a:srgbClr val="000000"/>
                </a:solidFill>
              </a:rPr>
              <a:t>blackberry- </a:t>
            </a:r>
            <a:r>
              <a:rPr lang="en-US" sz="2540" b="1" u="sng" dirty="0" smtClean="0">
                <a:solidFill>
                  <a:schemeClr val="tx1"/>
                </a:solidFill>
              </a:rPr>
              <a:t>SANTA BARBARA County</a:t>
            </a:r>
            <a:endParaRPr lang="en-US" sz="2540" b="1" u="sng" noProof="0" dirty="0">
              <a:solidFill>
                <a:schemeClr val="tx1"/>
              </a:solidFill>
            </a:endParaRPr>
          </a:p>
        </p:txBody>
      </p:sp>
      <p:sp>
        <p:nvSpPr>
          <p:cNvPr id="4" name="Content Placeholder 2"/>
          <p:cNvSpPr txBox="1">
            <a:spLocks/>
          </p:cNvSpPr>
          <p:nvPr/>
        </p:nvSpPr>
        <p:spPr bwMode="auto">
          <a:xfrm>
            <a:off x="457200" y="1779113"/>
            <a:ext cx="8001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a:buChar char="•"/>
              <a:defRPr sz="2300">
                <a:solidFill>
                  <a:srgbClr val="3A1B00"/>
                </a:solidFill>
                <a:latin typeface="Arial"/>
                <a:ea typeface="+mn-ea"/>
                <a:cs typeface="Arial"/>
              </a:defRPr>
            </a:lvl1pPr>
            <a:lvl2pPr marL="742950" indent="-285750" algn="l" rtl="0" eaLnBrk="0" fontAlgn="base" hangingPunct="0">
              <a:spcBef>
                <a:spcPct val="20000"/>
              </a:spcBef>
              <a:spcAft>
                <a:spcPct val="0"/>
              </a:spcAft>
              <a:buSzPct val="75000"/>
              <a:buFont typeface="Arial"/>
              <a:buChar char="•"/>
              <a:defRPr sz="2300">
                <a:solidFill>
                  <a:srgbClr val="3A1B00"/>
                </a:solidFill>
                <a:latin typeface="Arial"/>
                <a:ea typeface="Tahoma" charset="0"/>
                <a:cs typeface="Arial"/>
              </a:defRPr>
            </a:lvl2pPr>
            <a:lvl3pPr marL="1143000" indent="-228600" algn="l" rtl="0" eaLnBrk="0" fontAlgn="base" hangingPunct="0">
              <a:spcBef>
                <a:spcPct val="20000"/>
              </a:spcBef>
              <a:spcAft>
                <a:spcPct val="0"/>
              </a:spcAft>
              <a:buFont typeface="Arial"/>
              <a:buChar char="•"/>
              <a:defRPr sz="2300">
                <a:solidFill>
                  <a:srgbClr val="3A1B00"/>
                </a:solidFill>
                <a:latin typeface="Arial"/>
                <a:ea typeface="Tahoma" charset="0"/>
                <a:cs typeface="Arial"/>
              </a:defRPr>
            </a:lvl3pPr>
            <a:lvl4pPr marL="1600200" indent="-228600" algn="l" rtl="0" eaLnBrk="0" fontAlgn="base" hangingPunct="0">
              <a:spcBef>
                <a:spcPct val="20000"/>
              </a:spcBef>
              <a:spcAft>
                <a:spcPct val="0"/>
              </a:spcAft>
              <a:buFont typeface="Arial"/>
              <a:buChar char="•"/>
              <a:defRPr sz="2300">
                <a:solidFill>
                  <a:srgbClr val="3A1B00"/>
                </a:solidFill>
                <a:latin typeface="Arial"/>
                <a:ea typeface="Tahoma" charset="0"/>
                <a:cs typeface="Arial"/>
              </a:defRPr>
            </a:lvl4pPr>
            <a:lvl5pPr marL="2057400" indent="-228600" algn="l" rtl="0" eaLnBrk="0" fontAlgn="base" hangingPunct="0">
              <a:spcBef>
                <a:spcPct val="20000"/>
              </a:spcBef>
              <a:spcAft>
                <a:spcPct val="0"/>
              </a:spcAft>
              <a:buClr>
                <a:schemeClr val="tx2"/>
              </a:buClr>
              <a:buFont typeface="Arial"/>
              <a:buChar char="•"/>
              <a:defRPr sz="2300">
                <a:solidFill>
                  <a:srgbClr val="3A1B00"/>
                </a:solidFill>
                <a:latin typeface="Arial"/>
                <a:ea typeface="Tahoma" charset="0"/>
                <a:cs typeface="Arial"/>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9pPr>
          </a:lstStyle>
          <a:p>
            <a:pPr>
              <a:defRPr/>
            </a:pPr>
            <a:r>
              <a:rPr lang="en-US" sz="2000" i="1" dirty="0"/>
              <a:t>Important market window </a:t>
            </a:r>
            <a:r>
              <a:rPr lang="en-US" sz="2000" i="1" dirty="0" smtClean="0"/>
              <a:t>remains</a:t>
            </a:r>
          </a:p>
          <a:p>
            <a:pPr>
              <a:defRPr/>
            </a:pPr>
            <a:endParaRPr lang="en-US" sz="2000" i="1" dirty="0"/>
          </a:p>
          <a:p>
            <a:pPr>
              <a:defRPr/>
            </a:pPr>
            <a:r>
              <a:rPr lang="en-US" sz="2000" i="1" dirty="0" smtClean="0"/>
              <a:t>Previous </a:t>
            </a:r>
            <a:r>
              <a:rPr lang="en-US" sz="2000" i="1" dirty="0" smtClean="0"/>
              <a:t>research showed advantages to tip pruning</a:t>
            </a:r>
          </a:p>
          <a:p>
            <a:pPr>
              <a:defRPr/>
            </a:pPr>
            <a:endParaRPr lang="en-US" sz="2000" i="1" dirty="0"/>
          </a:p>
          <a:p>
            <a:pPr>
              <a:defRPr/>
            </a:pPr>
            <a:r>
              <a:rPr lang="en-US" sz="2000" i="1" dirty="0" smtClean="0"/>
              <a:t>Mow-down </a:t>
            </a:r>
            <a:r>
              <a:rPr lang="en-US" sz="2000" i="1" dirty="0"/>
              <a:t>January 15, February 15, March 15</a:t>
            </a:r>
            <a:br>
              <a:rPr lang="en-US" sz="2000" i="1" dirty="0"/>
            </a:br>
            <a:endParaRPr lang="en-US" sz="2000" i="1" dirty="0"/>
          </a:p>
          <a:p>
            <a:pPr marL="0" indent="0">
              <a:buNone/>
              <a:defRPr/>
            </a:pPr>
            <a:r>
              <a:rPr lang="en-US" sz="2000" i="1" dirty="0" smtClean="0"/>
              <a:t/>
            </a:r>
            <a:br>
              <a:rPr lang="en-US" sz="2000" i="1" dirty="0" smtClean="0"/>
            </a:br>
            <a:r>
              <a:rPr lang="en-US" sz="2000" i="1" dirty="0" smtClean="0"/>
              <a:t/>
            </a:r>
            <a:br>
              <a:rPr lang="en-US" sz="2000" i="1" dirty="0" smtClean="0"/>
            </a:br>
            <a:endParaRPr lang="en-US" sz="2000" i="1" dirty="0"/>
          </a:p>
          <a:p>
            <a:pPr>
              <a:defRPr/>
            </a:pPr>
            <a:endParaRPr lang="en-US" sz="2000" i="1" dirty="0" smtClean="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51974" y="3200400"/>
            <a:ext cx="2546585" cy="3409478"/>
          </a:xfrm>
          <a:prstGeom prst="rect">
            <a:avLst/>
          </a:prstGeom>
        </p:spPr>
      </p:pic>
    </p:spTree>
    <p:extLst>
      <p:ext uri="{BB962C8B-B14F-4D97-AF65-F5344CB8AC3E}">
        <p14:creationId xmlns:p14="http://schemas.microsoft.com/office/powerpoint/2010/main" val="1835248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010400" cy="769441"/>
          </a:xfrm>
        </p:spPr>
        <p:txBody>
          <a:bodyPr/>
          <a:lstStyle/>
          <a:p>
            <a:pPr algn="ctr"/>
            <a:r>
              <a:rPr lang="en-US" sz="2200" b="1" dirty="0" smtClean="0">
                <a:solidFill>
                  <a:srgbClr val="000000"/>
                </a:solidFill>
              </a:rPr>
              <a:t>Tip pruning </a:t>
            </a:r>
            <a:r>
              <a:rPr lang="en-US" sz="2200" b="1" dirty="0" smtClean="0">
                <a:solidFill>
                  <a:srgbClr val="000000"/>
                </a:solidFill>
              </a:rPr>
              <a:t>: </a:t>
            </a:r>
            <a:r>
              <a:rPr lang="en-US" sz="2200" dirty="0" smtClean="0">
                <a:solidFill>
                  <a:srgbClr val="000000"/>
                </a:solidFill>
              </a:rPr>
              <a:t>force </a:t>
            </a:r>
            <a:r>
              <a:rPr lang="en-US" sz="2200" dirty="0" smtClean="0">
                <a:solidFill>
                  <a:srgbClr val="000000"/>
                </a:solidFill>
              </a:rPr>
              <a:t>branching to increase fruiting branches and yield. </a:t>
            </a:r>
            <a:endParaRPr lang="en-US" sz="2200" noProof="0" dirty="0">
              <a:solidFill>
                <a:srgbClr val="000000"/>
              </a:solidFill>
            </a:endParaRPr>
          </a:p>
        </p:txBody>
      </p:sp>
      <p:sp>
        <p:nvSpPr>
          <p:cNvPr id="4" name="Content Placeholder 2"/>
          <p:cNvSpPr txBox="1">
            <a:spLocks/>
          </p:cNvSpPr>
          <p:nvPr/>
        </p:nvSpPr>
        <p:spPr bwMode="auto">
          <a:xfrm>
            <a:off x="381000" y="1295400"/>
            <a:ext cx="8001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a:buChar char="•"/>
              <a:defRPr sz="2300">
                <a:solidFill>
                  <a:srgbClr val="3A1B00"/>
                </a:solidFill>
                <a:latin typeface="Arial"/>
                <a:ea typeface="+mn-ea"/>
                <a:cs typeface="Arial"/>
              </a:defRPr>
            </a:lvl1pPr>
            <a:lvl2pPr marL="742950" indent="-285750" algn="l" rtl="0" eaLnBrk="0" fontAlgn="base" hangingPunct="0">
              <a:spcBef>
                <a:spcPct val="20000"/>
              </a:spcBef>
              <a:spcAft>
                <a:spcPct val="0"/>
              </a:spcAft>
              <a:buSzPct val="75000"/>
              <a:buFont typeface="Arial"/>
              <a:buChar char="•"/>
              <a:defRPr sz="2300">
                <a:solidFill>
                  <a:srgbClr val="3A1B00"/>
                </a:solidFill>
                <a:latin typeface="Arial"/>
                <a:ea typeface="Tahoma" charset="0"/>
                <a:cs typeface="Arial"/>
              </a:defRPr>
            </a:lvl2pPr>
            <a:lvl3pPr marL="1143000" indent="-228600" algn="l" rtl="0" eaLnBrk="0" fontAlgn="base" hangingPunct="0">
              <a:spcBef>
                <a:spcPct val="20000"/>
              </a:spcBef>
              <a:spcAft>
                <a:spcPct val="0"/>
              </a:spcAft>
              <a:buFont typeface="Arial"/>
              <a:buChar char="•"/>
              <a:defRPr sz="2300">
                <a:solidFill>
                  <a:srgbClr val="3A1B00"/>
                </a:solidFill>
                <a:latin typeface="Arial"/>
                <a:ea typeface="Tahoma" charset="0"/>
                <a:cs typeface="Arial"/>
              </a:defRPr>
            </a:lvl3pPr>
            <a:lvl4pPr marL="1600200" indent="-228600" algn="l" rtl="0" eaLnBrk="0" fontAlgn="base" hangingPunct="0">
              <a:spcBef>
                <a:spcPct val="20000"/>
              </a:spcBef>
              <a:spcAft>
                <a:spcPct val="0"/>
              </a:spcAft>
              <a:buFont typeface="Arial"/>
              <a:buChar char="•"/>
              <a:defRPr sz="2300">
                <a:solidFill>
                  <a:srgbClr val="3A1B00"/>
                </a:solidFill>
                <a:latin typeface="Arial"/>
                <a:ea typeface="Tahoma" charset="0"/>
                <a:cs typeface="Arial"/>
              </a:defRPr>
            </a:lvl4pPr>
            <a:lvl5pPr marL="2057400" indent="-228600" algn="l" rtl="0" eaLnBrk="0" fontAlgn="base" hangingPunct="0">
              <a:spcBef>
                <a:spcPct val="20000"/>
              </a:spcBef>
              <a:spcAft>
                <a:spcPct val="0"/>
              </a:spcAft>
              <a:buClr>
                <a:schemeClr val="tx2"/>
              </a:buClr>
              <a:buFont typeface="Arial"/>
              <a:buChar char="•"/>
              <a:defRPr sz="2300">
                <a:solidFill>
                  <a:srgbClr val="3A1B00"/>
                </a:solidFill>
                <a:latin typeface="Arial"/>
                <a:ea typeface="Tahoma" charset="0"/>
                <a:cs typeface="Arial"/>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9pPr>
          </a:lstStyle>
          <a:p>
            <a:pPr>
              <a:defRPr/>
            </a:pPr>
            <a:r>
              <a:rPr lang="en-US" sz="2000" i="1" dirty="0" smtClean="0"/>
              <a:t>Timing is important</a:t>
            </a:r>
          </a:p>
          <a:p>
            <a:pPr>
              <a:defRPr/>
            </a:pPr>
            <a:endParaRPr lang="en-US" sz="2000" i="1" dirty="0"/>
          </a:p>
          <a:p>
            <a:pPr>
              <a:defRPr/>
            </a:pPr>
            <a:r>
              <a:rPr lang="en-US" sz="2000" i="1" dirty="0" smtClean="0"/>
              <a:t>When? Repeat later?</a:t>
            </a:r>
          </a:p>
          <a:p>
            <a:pPr>
              <a:defRPr/>
            </a:pPr>
            <a:endParaRPr lang="en-US" sz="2000" i="1" dirty="0"/>
          </a:p>
          <a:p>
            <a:pPr>
              <a:defRPr/>
            </a:pPr>
            <a:endParaRPr lang="en-US" sz="2000" i="1" dirty="0" smtClean="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6800" y="3352800"/>
            <a:ext cx="3986960" cy="2977915"/>
          </a:xfrm>
          <a:prstGeom prst="rect">
            <a:avLst/>
          </a:prstGeom>
        </p:spPr>
      </p:pic>
      <p:grpSp>
        <p:nvGrpSpPr>
          <p:cNvPr id="8" name="Group 7"/>
          <p:cNvGrpSpPr/>
          <p:nvPr/>
        </p:nvGrpSpPr>
        <p:grpSpPr>
          <a:xfrm>
            <a:off x="685800" y="2514600"/>
            <a:ext cx="3708400" cy="2819400"/>
            <a:chOff x="838200" y="2514600"/>
            <a:chExt cx="3556000" cy="2667000"/>
          </a:xfrm>
        </p:grpSpPr>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200" y="2514600"/>
              <a:ext cx="3556000" cy="2667000"/>
            </a:xfrm>
            <a:prstGeom prst="rect">
              <a:avLst/>
            </a:prstGeom>
          </p:spPr>
        </p:pic>
        <p:sp>
          <p:nvSpPr>
            <p:cNvPr id="3" name="Oval 2"/>
            <p:cNvSpPr/>
            <p:nvPr/>
          </p:nvSpPr>
          <p:spPr bwMode="auto">
            <a:xfrm>
              <a:off x="3276600" y="4724400"/>
              <a:ext cx="1066800" cy="129435"/>
            </a:xfrm>
            <a:prstGeom prst="ellipse">
              <a:avLst/>
            </a:prstGeom>
            <a:solidFill>
              <a:schemeClr val="bg2">
                <a:lumMod val="2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a typeface="ＭＳ Ｐゴシック" charset="0"/>
              </a:endParaRPr>
            </a:p>
          </p:txBody>
        </p:sp>
      </p:grpSp>
    </p:spTree>
    <p:extLst>
      <p:ext uri="{BB962C8B-B14F-4D97-AF65-F5344CB8AC3E}">
        <p14:creationId xmlns:p14="http://schemas.microsoft.com/office/powerpoint/2010/main" val="3061740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3640" y="457200"/>
            <a:ext cx="7010400" cy="461665"/>
          </a:xfrm>
        </p:spPr>
        <p:txBody>
          <a:bodyPr/>
          <a:lstStyle/>
          <a:p>
            <a:r>
              <a:rPr lang="en-US" sz="2400" dirty="0" smtClean="0">
                <a:solidFill>
                  <a:srgbClr val="000000"/>
                </a:solidFill>
              </a:rPr>
              <a:t>2013 </a:t>
            </a:r>
            <a:r>
              <a:rPr lang="en-US" sz="2400" dirty="0" err="1" smtClean="0">
                <a:solidFill>
                  <a:srgbClr val="000000"/>
                </a:solidFill>
              </a:rPr>
              <a:t>Primeark</a:t>
            </a:r>
            <a:r>
              <a:rPr lang="en-US" sz="2400" dirty="0">
                <a:solidFill>
                  <a:srgbClr val="000000"/>
                </a:solidFill>
              </a:rPr>
              <a:t> </a:t>
            </a:r>
            <a:r>
              <a:rPr lang="en-US" sz="2400" dirty="0" smtClean="0">
                <a:solidFill>
                  <a:srgbClr val="000000"/>
                </a:solidFill>
              </a:rPr>
              <a:t>45 pruning / tipping trials </a:t>
            </a:r>
            <a:endParaRPr lang="en-US" sz="2400" noProof="0" dirty="0">
              <a:solidFill>
                <a:srgbClr val="000000"/>
              </a:solidFill>
            </a:endParaRPr>
          </a:p>
        </p:txBody>
      </p:sp>
      <p:sp>
        <p:nvSpPr>
          <p:cNvPr id="4" name="Content Placeholder 2"/>
          <p:cNvSpPr txBox="1">
            <a:spLocks/>
          </p:cNvSpPr>
          <p:nvPr/>
        </p:nvSpPr>
        <p:spPr bwMode="auto">
          <a:xfrm>
            <a:off x="762000" y="1676400"/>
            <a:ext cx="7620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a:buChar char="•"/>
              <a:defRPr sz="2300">
                <a:solidFill>
                  <a:srgbClr val="3A1B00"/>
                </a:solidFill>
                <a:latin typeface="Arial"/>
                <a:ea typeface="+mn-ea"/>
                <a:cs typeface="Arial"/>
              </a:defRPr>
            </a:lvl1pPr>
            <a:lvl2pPr marL="742950" indent="-285750" algn="l" rtl="0" eaLnBrk="0" fontAlgn="base" hangingPunct="0">
              <a:spcBef>
                <a:spcPct val="20000"/>
              </a:spcBef>
              <a:spcAft>
                <a:spcPct val="0"/>
              </a:spcAft>
              <a:buSzPct val="75000"/>
              <a:buFont typeface="Arial"/>
              <a:buChar char="•"/>
              <a:defRPr sz="2300">
                <a:solidFill>
                  <a:srgbClr val="3A1B00"/>
                </a:solidFill>
                <a:latin typeface="Arial"/>
                <a:ea typeface="Tahoma" charset="0"/>
                <a:cs typeface="Arial"/>
              </a:defRPr>
            </a:lvl2pPr>
            <a:lvl3pPr marL="1143000" indent="-228600" algn="l" rtl="0" eaLnBrk="0" fontAlgn="base" hangingPunct="0">
              <a:spcBef>
                <a:spcPct val="20000"/>
              </a:spcBef>
              <a:spcAft>
                <a:spcPct val="0"/>
              </a:spcAft>
              <a:buFont typeface="Arial"/>
              <a:buChar char="•"/>
              <a:defRPr sz="2300">
                <a:solidFill>
                  <a:srgbClr val="3A1B00"/>
                </a:solidFill>
                <a:latin typeface="Arial"/>
                <a:ea typeface="Tahoma" charset="0"/>
                <a:cs typeface="Arial"/>
              </a:defRPr>
            </a:lvl3pPr>
            <a:lvl4pPr marL="1600200" indent="-228600" algn="l" rtl="0" eaLnBrk="0" fontAlgn="base" hangingPunct="0">
              <a:spcBef>
                <a:spcPct val="20000"/>
              </a:spcBef>
              <a:spcAft>
                <a:spcPct val="0"/>
              </a:spcAft>
              <a:buFont typeface="Arial"/>
              <a:buChar char="•"/>
              <a:defRPr sz="2300">
                <a:solidFill>
                  <a:srgbClr val="3A1B00"/>
                </a:solidFill>
                <a:latin typeface="Arial"/>
                <a:ea typeface="Tahoma" charset="0"/>
                <a:cs typeface="Arial"/>
              </a:defRPr>
            </a:lvl4pPr>
            <a:lvl5pPr marL="2057400" indent="-228600" algn="l" rtl="0" eaLnBrk="0" fontAlgn="base" hangingPunct="0">
              <a:spcBef>
                <a:spcPct val="20000"/>
              </a:spcBef>
              <a:spcAft>
                <a:spcPct val="0"/>
              </a:spcAft>
              <a:buClr>
                <a:schemeClr val="tx2"/>
              </a:buClr>
              <a:buFont typeface="Arial"/>
              <a:buChar char="•"/>
              <a:defRPr sz="2300">
                <a:solidFill>
                  <a:srgbClr val="3A1B00"/>
                </a:solidFill>
                <a:latin typeface="Arial"/>
                <a:ea typeface="Tahoma" charset="0"/>
                <a:cs typeface="Arial"/>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ea typeface="Tahoma" charset="0"/>
                <a:cs typeface="+mn-cs"/>
              </a:defRPr>
            </a:lvl9pPr>
          </a:lstStyle>
          <a:p>
            <a:pPr>
              <a:defRPr/>
            </a:pPr>
            <a:r>
              <a:rPr lang="en-US" sz="2400" i="1" dirty="0" smtClean="0"/>
              <a:t>Two sites </a:t>
            </a:r>
            <a:br>
              <a:rPr lang="en-US" sz="2400" i="1" dirty="0" smtClean="0"/>
            </a:br>
            <a:r>
              <a:rPr lang="en-US" sz="2400" b="1" i="1" dirty="0" smtClean="0"/>
              <a:t>Nipomo</a:t>
            </a:r>
            <a:r>
              <a:rPr lang="en-US" sz="2400" i="1" dirty="0" smtClean="0"/>
              <a:t> </a:t>
            </a:r>
            <a:r>
              <a:rPr lang="en-US" sz="2400" i="1" dirty="0" smtClean="0"/>
              <a:t>– open field until June</a:t>
            </a:r>
            <a:br>
              <a:rPr lang="en-US" sz="2400" i="1" dirty="0" smtClean="0"/>
            </a:br>
            <a:r>
              <a:rPr lang="en-US" sz="2400" b="1" i="1" dirty="0" smtClean="0"/>
              <a:t>Los </a:t>
            </a:r>
            <a:r>
              <a:rPr lang="en-US" sz="2400" b="1" i="1" dirty="0" smtClean="0"/>
              <a:t>Alamos </a:t>
            </a:r>
            <a:r>
              <a:rPr lang="en-US" sz="2400" i="1" dirty="0" smtClean="0"/>
              <a:t>– tunnel from beginning</a:t>
            </a:r>
          </a:p>
          <a:p>
            <a:pPr>
              <a:defRPr/>
            </a:pPr>
            <a:endParaRPr lang="en-US" sz="1400" i="1" dirty="0" smtClean="0"/>
          </a:p>
          <a:p>
            <a:pPr>
              <a:defRPr/>
            </a:pPr>
            <a:r>
              <a:rPr lang="en-US" sz="2400" i="1" dirty="0" smtClean="0"/>
              <a:t>Mow-down at varying times – January </a:t>
            </a:r>
            <a:r>
              <a:rPr lang="en-US" sz="2400" i="1" dirty="0" smtClean="0"/>
              <a:t> to  </a:t>
            </a:r>
            <a:r>
              <a:rPr lang="en-US" sz="2400" i="1" dirty="0" smtClean="0"/>
              <a:t>April</a:t>
            </a:r>
            <a:br>
              <a:rPr lang="en-US" sz="2400" i="1" dirty="0" smtClean="0"/>
            </a:br>
            <a:r>
              <a:rPr lang="en-US" sz="2400" i="1" dirty="0" smtClean="0"/>
              <a:t>	+ </a:t>
            </a:r>
            <a:r>
              <a:rPr lang="en-US" sz="2400" i="1" dirty="0" err="1" smtClean="0"/>
              <a:t>floricane</a:t>
            </a:r>
            <a:r>
              <a:rPr lang="en-US" sz="2400" i="1" dirty="0" smtClean="0"/>
              <a:t> – Los Alamos</a:t>
            </a:r>
          </a:p>
          <a:p>
            <a:pPr marL="0" indent="0">
              <a:buNone/>
              <a:defRPr/>
            </a:pPr>
            <a:endParaRPr lang="en-US" sz="1400" i="1" dirty="0"/>
          </a:p>
          <a:p>
            <a:pPr>
              <a:defRPr/>
            </a:pPr>
            <a:r>
              <a:rPr lang="en-US" sz="2400" i="1" dirty="0" smtClean="0"/>
              <a:t>Tipping height (Nipomo)</a:t>
            </a:r>
            <a:br>
              <a:rPr lang="en-US" sz="2400" i="1" dirty="0" smtClean="0"/>
            </a:br>
            <a:r>
              <a:rPr lang="en-US" sz="2400" i="1" dirty="0" smtClean="0"/>
              <a:t>	- 18"</a:t>
            </a:r>
            <a:br>
              <a:rPr lang="en-US" sz="2400" i="1" dirty="0" smtClean="0"/>
            </a:br>
            <a:r>
              <a:rPr lang="en-US" sz="2400" i="1" dirty="0" smtClean="0"/>
              <a:t>	- 50" </a:t>
            </a:r>
            <a:br>
              <a:rPr lang="en-US" sz="2400" i="1" dirty="0" smtClean="0"/>
            </a:br>
            <a:r>
              <a:rPr lang="en-US" sz="2400" i="1" dirty="0" smtClean="0"/>
              <a:t>	- 18'/ 50"</a:t>
            </a:r>
            <a:br>
              <a:rPr lang="en-US" sz="2400" i="1" dirty="0" smtClean="0"/>
            </a:br>
            <a:r>
              <a:rPr lang="en-US" sz="2400" i="1" dirty="0" smtClean="0"/>
              <a:t>	- none</a:t>
            </a:r>
            <a:endParaRPr lang="en-US" sz="2400" i="1" dirty="0"/>
          </a:p>
          <a:p>
            <a:pPr>
              <a:defRPr/>
            </a:pPr>
            <a:endParaRPr lang="en-US" sz="2400" i="1" dirty="0" smtClean="0"/>
          </a:p>
        </p:txBody>
      </p:sp>
    </p:spTree>
    <p:extLst>
      <p:ext uri="{BB962C8B-B14F-4D97-AF65-F5344CB8AC3E}">
        <p14:creationId xmlns:p14="http://schemas.microsoft.com/office/powerpoint/2010/main" val="4032337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capture-4.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8600" y="685800"/>
            <a:ext cx="8687985" cy="4914041"/>
          </a:xfrm>
          <a:prstGeom prst="rect">
            <a:avLst/>
          </a:prstGeom>
        </p:spPr>
      </p:pic>
      <p:sp>
        <p:nvSpPr>
          <p:cNvPr id="9" name="TextBox 8"/>
          <p:cNvSpPr txBox="1"/>
          <p:nvPr/>
        </p:nvSpPr>
        <p:spPr>
          <a:xfrm>
            <a:off x="308608" y="183310"/>
            <a:ext cx="2504474" cy="400110"/>
          </a:xfrm>
          <a:prstGeom prst="rect">
            <a:avLst/>
          </a:prstGeom>
          <a:noFill/>
        </p:spPr>
        <p:txBody>
          <a:bodyPr wrap="square" rtlCol="0">
            <a:spAutoFit/>
          </a:bodyPr>
          <a:lstStyle/>
          <a:p>
            <a:r>
              <a:rPr lang="en-US" sz="2000" i="1" dirty="0" smtClean="0">
                <a:latin typeface="Geneva"/>
                <a:cs typeface="Geneva"/>
              </a:rPr>
              <a:t>All Shipping Points</a:t>
            </a:r>
            <a:endParaRPr lang="en-US" sz="2000" i="1" dirty="0">
              <a:latin typeface="Geneva"/>
              <a:cs typeface="Geneva"/>
            </a:endParaRPr>
          </a:p>
        </p:txBody>
      </p:sp>
      <p:grpSp>
        <p:nvGrpSpPr>
          <p:cNvPr id="4" name="Group 3"/>
          <p:cNvGrpSpPr/>
          <p:nvPr/>
        </p:nvGrpSpPr>
        <p:grpSpPr>
          <a:xfrm>
            <a:off x="1143000" y="5226802"/>
            <a:ext cx="7772400" cy="395243"/>
            <a:chOff x="1214730" y="5376674"/>
            <a:chExt cx="7319933" cy="395243"/>
          </a:xfrm>
        </p:grpSpPr>
        <p:sp>
          <p:nvSpPr>
            <p:cNvPr id="5" name="TextBox 4"/>
            <p:cNvSpPr txBox="1"/>
            <p:nvPr/>
          </p:nvSpPr>
          <p:spPr>
            <a:xfrm>
              <a:off x="1214730" y="5379906"/>
              <a:ext cx="694132" cy="369332"/>
            </a:xfrm>
            <a:prstGeom prst="rect">
              <a:avLst/>
            </a:prstGeom>
            <a:noFill/>
          </p:spPr>
          <p:txBody>
            <a:bodyPr wrap="square" rtlCol="0">
              <a:spAutoFit/>
            </a:bodyPr>
            <a:lstStyle/>
            <a:p>
              <a:r>
                <a:rPr lang="en-US" dirty="0" smtClean="0"/>
                <a:t>Feb</a:t>
              </a:r>
              <a:endParaRPr lang="en-US" dirty="0"/>
            </a:p>
          </p:txBody>
        </p:sp>
        <p:sp>
          <p:nvSpPr>
            <p:cNvPr id="6" name="TextBox 5"/>
            <p:cNvSpPr txBox="1"/>
            <p:nvPr/>
          </p:nvSpPr>
          <p:spPr>
            <a:xfrm>
              <a:off x="2773699" y="5379906"/>
              <a:ext cx="694132" cy="369332"/>
            </a:xfrm>
            <a:prstGeom prst="rect">
              <a:avLst/>
            </a:prstGeom>
            <a:noFill/>
          </p:spPr>
          <p:txBody>
            <a:bodyPr wrap="square" rtlCol="0">
              <a:spAutoFit/>
            </a:bodyPr>
            <a:lstStyle/>
            <a:p>
              <a:r>
                <a:rPr lang="en-US" dirty="0" smtClean="0"/>
                <a:t>Apr</a:t>
              </a:r>
              <a:endParaRPr lang="en-US" dirty="0"/>
            </a:p>
          </p:txBody>
        </p:sp>
        <p:sp>
          <p:nvSpPr>
            <p:cNvPr id="8" name="TextBox 7"/>
            <p:cNvSpPr txBox="1"/>
            <p:nvPr/>
          </p:nvSpPr>
          <p:spPr>
            <a:xfrm>
              <a:off x="4206168" y="5382097"/>
              <a:ext cx="694132" cy="369332"/>
            </a:xfrm>
            <a:prstGeom prst="rect">
              <a:avLst/>
            </a:prstGeom>
            <a:noFill/>
          </p:spPr>
          <p:txBody>
            <a:bodyPr wrap="square" rtlCol="0">
              <a:spAutoFit/>
            </a:bodyPr>
            <a:lstStyle/>
            <a:p>
              <a:r>
                <a:rPr lang="en-US" dirty="0" smtClean="0"/>
                <a:t>July</a:t>
              </a:r>
              <a:endParaRPr lang="en-US" dirty="0"/>
            </a:p>
          </p:txBody>
        </p:sp>
        <p:sp>
          <p:nvSpPr>
            <p:cNvPr id="10" name="TextBox 9"/>
            <p:cNvSpPr txBox="1"/>
            <p:nvPr/>
          </p:nvSpPr>
          <p:spPr>
            <a:xfrm>
              <a:off x="3467831" y="5382097"/>
              <a:ext cx="698897" cy="369332"/>
            </a:xfrm>
            <a:prstGeom prst="rect">
              <a:avLst/>
            </a:prstGeom>
            <a:noFill/>
          </p:spPr>
          <p:txBody>
            <a:bodyPr wrap="square" rtlCol="0">
              <a:spAutoFit/>
            </a:bodyPr>
            <a:lstStyle/>
            <a:p>
              <a:r>
                <a:rPr lang="en-US" dirty="0" smtClean="0"/>
                <a:t>May</a:t>
              </a:r>
              <a:endParaRPr lang="en-US" dirty="0"/>
            </a:p>
          </p:txBody>
        </p:sp>
        <p:sp>
          <p:nvSpPr>
            <p:cNvPr id="11" name="TextBox 10"/>
            <p:cNvSpPr txBox="1"/>
            <p:nvPr/>
          </p:nvSpPr>
          <p:spPr>
            <a:xfrm>
              <a:off x="4974116" y="5402585"/>
              <a:ext cx="694132" cy="369332"/>
            </a:xfrm>
            <a:prstGeom prst="rect">
              <a:avLst/>
            </a:prstGeom>
            <a:noFill/>
          </p:spPr>
          <p:txBody>
            <a:bodyPr wrap="square" rtlCol="0">
              <a:spAutoFit/>
            </a:bodyPr>
            <a:lstStyle/>
            <a:p>
              <a:r>
                <a:rPr lang="en-US" dirty="0" smtClean="0"/>
                <a:t>Aug</a:t>
              </a:r>
              <a:endParaRPr lang="en-US" dirty="0"/>
            </a:p>
          </p:txBody>
        </p:sp>
        <p:sp>
          <p:nvSpPr>
            <p:cNvPr id="12" name="TextBox 11"/>
            <p:cNvSpPr txBox="1"/>
            <p:nvPr/>
          </p:nvSpPr>
          <p:spPr>
            <a:xfrm>
              <a:off x="2029417" y="5376674"/>
              <a:ext cx="641445" cy="369332"/>
            </a:xfrm>
            <a:prstGeom prst="rect">
              <a:avLst/>
            </a:prstGeom>
            <a:noFill/>
          </p:spPr>
          <p:txBody>
            <a:bodyPr wrap="square" rtlCol="0">
              <a:spAutoFit/>
            </a:bodyPr>
            <a:lstStyle/>
            <a:p>
              <a:r>
                <a:rPr lang="en-US" dirty="0" smtClean="0"/>
                <a:t>Mar</a:t>
              </a:r>
              <a:endParaRPr lang="en-US" dirty="0"/>
            </a:p>
          </p:txBody>
        </p:sp>
        <p:sp>
          <p:nvSpPr>
            <p:cNvPr id="13" name="TextBox 12"/>
            <p:cNvSpPr txBox="1"/>
            <p:nvPr/>
          </p:nvSpPr>
          <p:spPr>
            <a:xfrm>
              <a:off x="7206676" y="5382097"/>
              <a:ext cx="694132" cy="369332"/>
            </a:xfrm>
            <a:prstGeom prst="rect">
              <a:avLst/>
            </a:prstGeom>
            <a:noFill/>
          </p:spPr>
          <p:txBody>
            <a:bodyPr wrap="square" rtlCol="0">
              <a:spAutoFit/>
            </a:bodyPr>
            <a:lstStyle/>
            <a:p>
              <a:r>
                <a:rPr lang="en-US" dirty="0" smtClean="0"/>
                <a:t>Nov</a:t>
              </a:r>
              <a:endParaRPr lang="en-US" dirty="0"/>
            </a:p>
          </p:txBody>
        </p:sp>
        <p:sp>
          <p:nvSpPr>
            <p:cNvPr id="14" name="TextBox 13"/>
            <p:cNvSpPr txBox="1"/>
            <p:nvPr/>
          </p:nvSpPr>
          <p:spPr>
            <a:xfrm>
              <a:off x="6441553" y="5379906"/>
              <a:ext cx="694132" cy="369332"/>
            </a:xfrm>
            <a:prstGeom prst="rect">
              <a:avLst/>
            </a:prstGeom>
            <a:noFill/>
          </p:spPr>
          <p:txBody>
            <a:bodyPr wrap="square" rtlCol="0">
              <a:spAutoFit/>
            </a:bodyPr>
            <a:lstStyle/>
            <a:p>
              <a:r>
                <a:rPr lang="en-US" dirty="0" smtClean="0"/>
                <a:t>Oct</a:t>
              </a:r>
              <a:endParaRPr lang="en-US" dirty="0"/>
            </a:p>
          </p:txBody>
        </p:sp>
        <p:sp>
          <p:nvSpPr>
            <p:cNvPr id="15" name="TextBox 14"/>
            <p:cNvSpPr txBox="1"/>
            <p:nvPr/>
          </p:nvSpPr>
          <p:spPr>
            <a:xfrm>
              <a:off x="5668248" y="5376674"/>
              <a:ext cx="694132" cy="369332"/>
            </a:xfrm>
            <a:prstGeom prst="rect">
              <a:avLst/>
            </a:prstGeom>
            <a:noFill/>
          </p:spPr>
          <p:txBody>
            <a:bodyPr wrap="square" rtlCol="0">
              <a:spAutoFit/>
            </a:bodyPr>
            <a:lstStyle/>
            <a:p>
              <a:r>
                <a:rPr lang="en-US" dirty="0" smtClean="0"/>
                <a:t>Sept</a:t>
              </a:r>
              <a:endParaRPr lang="en-US" dirty="0"/>
            </a:p>
          </p:txBody>
        </p:sp>
        <p:sp>
          <p:nvSpPr>
            <p:cNvPr id="16" name="TextBox 15"/>
            <p:cNvSpPr txBox="1"/>
            <p:nvPr/>
          </p:nvSpPr>
          <p:spPr>
            <a:xfrm>
              <a:off x="7992931" y="5376674"/>
              <a:ext cx="541732" cy="369332"/>
            </a:xfrm>
            <a:prstGeom prst="rect">
              <a:avLst/>
            </a:prstGeom>
            <a:noFill/>
          </p:spPr>
          <p:txBody>
            <a:bodyPr wrap="square" rtlCol="0">
              <a:spAutoFit/>
            </a:bodyPr>
            <a:lstStyle/>
            <a:p>
              <a:r>
                <a:rPr lang="en-US" dirty="0" smtClean="0"/>
                <a:t>Dec</a:t>
              </a:r>
              <a:endParaRPr lang="en-US" dirty="0"/>
            </a:p>
          </p:txBody>
        </p:sp>
      </p:grpSp>
      <p:sp>
        <p:nvSpPr>
          <p:cNvPr id="2" name="Oval 1"/>
          <p:cNvSpPr/>
          <p:nvPr/>
        </p:nvSpPr>
        <p:spPr bwMode="auto">
          <a:xfrm>
            <a:off x="4572000" y="2133600"/>
            <a:ext cx="2438400" cy="381000"/>
          </a:xfrm>
          <a:prstGeom prst="ellipse">
            <a:avLst/>
          </a:prstGeom>
          <a:noFill/>
          <a:ln w="31750" cap="flat" cmpd="sng" algn="ctr">
            <a:solidFill>
              <a:schemeClr val="accent2">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a typeface="ＭＳ Ｐゴシック" charset="0"/>
            </a:endParaRPr>
          </a:p>
        </p:txBody>
      </p:sp>
      <p:sp>
        <p:nvSpPr>
          <p:cNvPr id="18" name="Oval 17"/>
          <p:cNvSpPr/>
          <p:nvPr/>
        </p:nvSpPr>
        <p:spPr bwMode="auto">
          <a:xfrm rot="1606437">
            <a:off x="6633202" y="2838245"/>
            <a:ext cx="1397425" cy="277058"/>
          </a:xfrm>
          <a:prstGeom prst="ellipse">
            <a:avLst/>
          </a:prstGeom>
          <a:noFill/>
          <a:ln w="31750" cap="flat" cmpd="sng" algn="ctr">
            <a:solidFill>
              <a:schemeClr val="accent2">
                <a:lumMod val="50000"/>
              </a:schemeClr>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a typeface="ＭＳ Ｐゴシック" charset="0"/>
            </a:endParaRPr>
          </a:p>
        </p:txBody>
      </p:sp>
      <p:sp>
        <p:nvSpPr>
          <p:cNvPr id="19" name="Oval 18"/>
          <p:cNvSpPr/>
          <p:nvPr/>
        </p:nvSpPr>
        <p:spPr bwMode="auto">
          <a:xfrm rot="19091415">
            <a:off x="3567419" y="2718197"/>
            <a:ext cx="1224481" cy="277058"/>
          </a:xfrm>
          <a:prstGeom prst="ellipse">
            <a:avLst/>
          </a:prstGeom>
          <a:noFill/>
          <a:ln w="31750" cap="flat" cmpd="sng" algn="ctr">
            <a:solidFill>
              <a:schemeClr val="accent2">
                <a:lumMod val="50000"/>
              </a:schemeClr>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a typeface="ＭＳ Ｐゴシック" charset="0"/>
            </a:endParaRPr>
          </a:p>
        </p:txBody>
      </p:sp>
    </p:spTree>
    <p:extLst>
      <p:ext uri="{BB962C8B-B14F-4D97-AF65-F5344CB8AC3E}">
        <p14:creationId xmlns:p14="http://schemas.microsoft.com/office/powerpoint/2010/main" val="477393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678179282"/>
              </p:ext>
            </p:extLst>
          </p:nvPr>
        </p:nvGraphicFramePr>
        <p:xfrm>
          <a:off x="0" y="28575"/>
          <a:ext cx="8756650" cy="68294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8664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167822077"/>
              </p:ext>
            </p:extLst>
          </p:nvPr>
        </p:nvGraphicFramePr>
        <p:xfrm>
          <a:off x="11848" y="0"/>
          <a:ext cx="9132152"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6676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2483487341"/>
              </p:ext>
            </p:extLst>
          </p:nvPr>
        </p:nvGraphicFramePr>
        <p:xfrm>
          <a:off x="-9776" y="10606"/>
          <a:ext cx="9153775" cy="68473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35317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05020.17.03"/>
  <p:tag name="PPTVERSION" val="14"/>
  <p:tag name="TPOS" val="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ＭＳ Ｐゴシック"/>
        <a:cs typeface="Tahoma"/>
      </a:majorFont>
      <a:minorFont>
        <a:latin typeface="Tahoma"/>
        <a:ea typeface="ＭＳ Ｐゴシック"/>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Office Theme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Office Theme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Office Theme 8">
        <a:dk1>
          <a:srgbClr val="1B3753"/>
        </a:dk1>
        <a:lt1>
          <a:srgbClr val="FFFFFF"/>
        </a:lt1>
        <a:dk2>
          <a:srgbClr val="009999"/>
        </a:dk2>
        <a:lt2>
          <a:srgbClr val="FFF385"/>
        </a:lt2>
        <a:accent1>
          <a:srgbClr val="9AE6C0"/>
        </a:accent1>
        <a:accent2>
          <a:srgbClr val="0099CC"/>
        </a:accent2>
        <a:accent3>
          <a:srgbClr val="AACACA"/>
        </a:accent3>
        <a:accent4>
          <a:srgbClr val="DADADA"/>
        </a:accent4>
        <a:accent5>
          <a:srgbClr val="CAF0DC"/>
        </a:accent5>
        <a:accent6>
          <a:srgbClr val="008AB9"/>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Office Theme 9">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OOFile" ma:contentTypeID="0x0101006025706CF4CD034688BEBAE97A2E701D020200C3831ACA17D8814887A164412888521E" ma:contentTypeVersion="7" ma:contentTypeDescription="Create a new document." ma:contentTypeScope="" ma:versionID="ed1fea5d08807278759d338940aa9e8f">
  <xsd:schema xmlns:xsd="http://www.w3.org/2001/XMLSchema" xmlns:xs="http://www.w3.org/2001/XMLSchema" xmlns:p="http://schemas.microsoft.com/office/2006/metadata/properties" xmlns:ns2="145c5697-5eb5-440b-b2f1-a8273fb59250" targetNamespace="http://schemas.microsoft.com/office/2006/metadata/properties" ma:root="true" ma:fieldsID="174e4b03d57b3d621fa064bbab783e99" ns2:_="">
    <xsd:import namespace="145c5697-5eb5-440b-b2f1-a8273fb59250"/>
    <xsd:element name="properties">
      <xsd:complexType>
        <xsd:sequence>
          <xsd:element name="documentManagement">
            <xsd:complexType>
              <xsd:all>
                <xsd:element ref="ns2:AssetId" minOccurs="0"/>
                <xsd:element ref="ns2:AuthoringAssetId" minOccurs="0"/>
                <xsd:element ref="ns2:AssetType" minOccurs="0"/>
                <xsd:element ref="ns2:Markets" minOccurs="0"/>
                <xsd:element ref="ns2:NumericAssetId" minOccurs="0"/>
                <xsd:element ref="ns2:AppV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5c5697-5eb5-440b-b2f1-a8273fb59250" elementFormDefault="qualified">
    <xsd:import namespace="http://schemas.microsoft.com/office/2006/documentManagement/types"/>
    <xsd:import namespace="http://schemas.microsoft.com/office/infopath/2007/PartnerControls"/>
    <xsd:element name="AssetId" ma:index="8" nillable="true" ma:displayName="AssetId" ma:indexed="true" ma:internalName="AssetId" ma:readOnly="false">
      <xsd:simpleType>
        <xsd:restriction base="dms:Text"/>
      </xsd:simpleType>
    </xsd:element>
    <xsd:element name="AuthoringAssetId" ma:index="9" nillable="true" ma:displayName="AuthoringAssetId" ma:indexed="true" ma:internalName="AuthoringAssetId" ma:readOnly="false">
      <xsd:simpleType>
        <xsd:restriction base="dms:Text"/>
      </xsd:simpleType>
    </xsd:element>
    <xsd:element name="AssetType" ma:index="10" nillable="true" ma:displayName="AssetType" ma:internalName="AssetType" ma:readOnly="false">
      <xsd:simpleType>
        <xsd:restriction base="dms:Text"/>
      </xsd:simpleType>
    </xsd:element>
    <xsd:element name="Markets" ma:index="11" nillable="true" ma:displayName="Markets" ma:internalName="Markets" ma:readOnly="false">
      <xsd:simpleType>
        <xsd:restriction base="dms:Text"/>
      </xsd:simpleType>
    </xsd:element>
    <xsd:element name="NumericAssetId" ma:index="12" nillable="true" ma:displayName="NumericAssetId" ma:indexed="true" ma:internalName="NumericAssetId" ma:readOnly="false">
      <xsd:simpleType>
        <xsd:restriction base="dms:Unknown"/>
      </xsd:simpleType>
    </xsd:element>
    <xsd:element name="AppVer" ma:index="13" nillable="true" ma:displayName="AppVer" ma:internalName="AppVer"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093ABD-668A-4157-B219-54BCEE5B84A4}">
  <ds:schemaRefs>
    <ds:schemaRef ds:uri="http://schemas.microsoft.com/office/2006/metadata/longProperties"/>
  </ds:schemaRefs>
</ds:datastoreItem>
</file>

<file path=customXml/itemProps2.xml><?xml version="1.0" encoding="utf-8"?>
<ds:datastoreItem xmlns:ds="http://schemas.openxmlformats.org/officeDocument/2006/customXml" ds:itemID="{28B16042-89C1-4104-BF84-342DDE5BFE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5c5697-5eb5-440b-b2f1-a8273fb592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31C29581-4CD7-40C0-85A3-E60AB7CBBD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InsectsBlueberryFrenchdraftBW.thmx</Template>
  <TotalTime>14469</TotalTime>
  <Words>1720</Words>
  <Application>Microsoft Office PowerPoint</Application>
  <PresentationFormat>On-screen Show (4:3)</PresentationFormat>
  <Paragraphs>153</Paragraphs>
  <Slides>18</Slides>
  <Notes>9</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Responses of Primocane Blackberries to Different Mow-down and Tipping Regimes  Blackberry Irrigation Management</vt:lpstr>
      <vt:lpstr>PowerPoint Presentation</vt:lpstr>
      <vt:lpstr>Field trials to evaluate timing of mow-down and tip pruning of Primeark-45 blackberry- SANTA BARBARA County</vt:lpstr>
      <vt:lpstr>Tip pruning : force branching to increase fruiting branches and yield. </vt:lpstr>
      <vt:lpstr>2013 Primeark 45 pruning / tipping trials </vt:lpstr>
      <vt:lpstr>PowerPoint Presentation</vt:lpstr>
      <vt:lpstr>PowerPoint Presentation</vt:lpstr>
      <vt:lpstr>PowerPoint Presentation</vt:lpstr>
      <vt:lpstr>PowerPoint Presentation</vt:lpstr>
      <vt:lpstr>Total Seasonal Berry Yield (marketable)</vt:lpstr>
      <vt:lpstr>PowerPoint Presentation</vt:lpstr>
      <vt:lpstr>Primocane vegetative growth may be excessive in warm tunnels </vt:lpstr>
      <vt:lpstr>Floricane pruning of Primeark?</vt:lpstr>
      <vt:lpstr>2013 Ouachita Irrigation Management</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design template</dc:title>
  <dc:creator>oleg</dc:creator>
  <cp:lastModifiedBy>Administrator</cp:lastModifiedBy>
  <cp:revision>842</cp:revision>
  <cp:lastPrinted>2014-01-27T19:43:58Z</cp:lastPrinted>
  <dcterms:created xsi:type="dcterms:W3CDTF">1601-01-01T00:00:00Z</dcterms:created>
  <dcterms:modified xsi:type="dcterms:W3CDTF">2014-03-08T00:35:35Z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Markets">
    <vt:lpwstr>en-us</vt:lpwstr>
  </property>
  <property fmtid="{D5CDD505-2E9C-101B-9397-08002B2CF9AE}" pid="4" name="AssetType">
    <vt:lpwstr>TP</vt:lpwstr>
  </property>
  <property fmtid="{D5CDD505-2E9C-101B-9397-08002B2CF9AE}" pid="5" name="TPInstallLocation">
    <vt:lpwstr>{Document Themes}</vt:lpwstr>
  </property>
  <property fmtid="{D5CDD505-2E9C-101B-9397-08002B2CF9AE}" pid="6" name="PrimaryImageGen">
    <vt:lpwstr>1</vt:lpwstr>
  </property>
  <property fmtid="{D5CDD505-2E9C-101B-9397-08002B2CF9AE}" pid="7" name="display_urn:schemas-microsoft-com:office:office#APAuthor">
    <vt:lpwstr>REDMOND\cynvey</vt:lpwstr>
  </property>
  <property fmtid="{D5CDD505-2E9C-101B-9397-08002B2CF9AE}" pid="8" name="APAuthor">
    <vt:lpwstr>191</vt:lpwstr>
  </property>
  <property fmtid="{D5CDD505-2E9C-101B-9397-08002B2CF9AE}" pid="9" name="Milestone">
    <vt:lpwstr>Continuous</vt:lpwstr>
  </property>
  <property fmtid="{D5CDD505-2E9C-101B-9397-08002B2CF9AE}" pid="10" name="TPAppVersion">
    <vt:lpwstr>11</vt:lpwstr>
  </property>
  <property fmtid="{D5CDD505-2E9C-101B-9397-08002B2CF9AE}" pid="11" name="TPCommandLine">
    <vt:lpwstr>{PP} {FilePath}</vt:lpwstr>
  </property>
  <property fmtid="{D5CDD505-2E9C-101B-9397-08002B2CF9AE}" pid="12" name="AssetId">
    <vt:lpwstr>TS001069026</vt:lpwstr>
  </property>
  <property fmtid="{D5CDD505-2E9C-101B-9397-08002B2CF9AE}" pid="13" name="IsSearchable">
    <vt:lpwstr>0</vt:lpwstr>
  </property>
  <property fmtid="{D5CDD505-2E9C-101B-9397-08002B2CF9AE}" pid="14" name="NumericId">
    <vt:lpwstr>-1.00000000000000</vt:lpwstr>
  </property>
  <property fmtid="{D5CDD505-2E9C-101B-9397-08002B2CF9AE}" pid="15" name="PublishTargets">
    <vt:lpwstr>OfficeOnline</vt:lpwstr>
  </property>
  <property fmtid="{D5CDD505-2E9C-101B-9397-08002B2CF9AE}" pid="16" name="TPLaunchHelpLinkType">
    <vt:lpwstr>Template</vt:lpwstr>
  </property>
  <property fmtid="{D5CDD505-2E9C-101B-9397-08002B2CF9AE}" pid="17" name="TPFriendlyName">
    <vt:lpwstr>Global design template</vt:lpwstr>
  </property>
  <property fmtid="{D5CDD505-2E9C-101B-9397-08002B2CF9AE}" pid="18" name="display_urn:schemas-microsoft-com:office:office#APEditor">
    <vt:lpwstr>REDMOND\v-luannv</vt:lpwstr>
  </property>
  <property fmtid="{D5CDD505-2E9C-101B-9397-08002B2CF9AE}" pid="19" name="APEditor">
    <vt:lpwstr>92</vt:lpwstr>
  </property>
  <property fmtid="{D5CDD505-2E9C-101B-9397-08002B2CF9AE}" pid="20" name="Provider">
    <vt:lpwstr>EY006220130</vt:lpwstr>
  </property>
  <property fmtid="{D5CDD505-2E9C-101B-9397-08002B2CF9AE}" pid="21" name="SourceTitle">
    <vt:lpwstr>Global design template</vt:lpwstr>
  </property>
  <property fmtid="{D5CDD505-2E9C-101B-9397-08002B2CF9AE}" pid="22" name="TPApplication">
    <vt:lpwstr>PowerPoint</vt:lpwstr>
  </property>
  <property fmtid="{D5CDD505-2E9C-101B-9397-08002B2CF9AE}" pid="23" name="TPLaunchHelpLink">
    <vt:lpwstr/>
  </property>
  <property fmtid="{D5CDD505-2E9C-101B-9397-08002B2CF9AE}" pid="24" name="OpenTemplate">
    <vt:lpwstr>1</vt:lpwstr>
  </property>
  <property fmtid="{D5CDD505-2E9C-101B-9397-08002B2CF9AE}" pid="25" name="UACurrentWords">
    <vt:lpwstr>0</vt:lpwstr>
  </property>
  <property fmtid="{D5CDD505-2E9C-101B-9397-08002B2CF9AE}" pid="26" name="UALocRecommendation">
    <vt:lpwstr>Localize</vt:lpwstr>
  </property>
  <property fmtid="{D5CDD505-2E9C-101B-9397-08002B2CF9AE}" pid="27" name="Applications">
    <vt:lpwstr>79;#Template 12;#65;#Microsoft Office PowerPoint 2007;#67;#PowerPoint - Design Templt 12;#182;#Office XP;#184;#Office 2000;#64;#PowerPoint 2003;#66;#PowerPoint - Design Templt 2003</vt:lpwstr>
  </property>
  <property fmtid="{D5CDD505-2E9C-101B-9397-08002B2CF9AE}" pid="28" name="TemplateStatus">
    <vt:lpwstr>Complete</vt:lpwstr>
  </property>
  <property fmtid="{D5CDD505-2E9C-101B-9397-08002B2CF9AE}" pid="29" name="ContentTypeId">
    <vt:lpwstr>0x0101006025706CF4CD034688BEBAE97A2E701D020200C3831ACA17D8814887A164412888521E</vt:lpwstr>
  </property>
  <property fmtid="{D5CDD505-2E9C-101B-9397-08002B2CF9AE}" pid="30" name="IsDeleted">
    <vt:lpwstr>0</vt:lpwstr>
  </property>
  <property fmtid="{D5CDD505-2E9C-101B-9397-08002B2CF9AE}" pid="31" name="ShowIn">
    <vt:lpwstr>Show everywhere</vt:lpwstr>
  </property>
  <property fmtid="{D5CDD505-2E9C-101B-9397-08002B2CF9AE}" pid="32" name="UANotes">
    <vt:lpwstr>LEGACY PPTDT. 421488L. June 2003 retrofit</vt:lpwstr>
  </property>
  <property fmtid="{D5CDD505-2E9C-101B-9397-08002B2CF9AE}" pid="33" name="PublishStatusLookup">
    <vt:lpwstr>255543</vt:lpwstr>
  </property>
  <property fmtid="{D5CDD505-2E9C-101B-9397-08002B2CF9AE}" pid="34" name="TPComponent">
    <vt:lpwstr>PPTFiles</vt:lpwstr>
  </property>
  <property fmtid="{D5CDD505-2E9C-101B-9397-08002B2CF9AE}" pid="35" name="TPNamespace">
    <vt:lpwstr>POWERPNT</vt:lpwstr>
  </property>
  <property fmtid="{D5CDD505-2E9C-101B-9397-08002B2CF9AE}" pid="36" name="TPClientViewer">
    <vt:lpwstr>Microsoft Office PowerPoint</vt:lpwstr>
  </property>
  <property fmtid="{D5CDD505-2E9C-101B-9397-08002B2CF9AE}" pid="37" name="APTrustLevel">
    <vt:lpwstr>1.00000000000000</vt:lpwstr>
  </property>
  <property fmtid="{D5CDD505-2E9C-101B-9397-08002B2CF9AE}" pid="38" name="TrustLevel">
    <vt:lpwstr>Microsoft Managed Content</vt:lpwstr>
  </property>
  <property fmtid="{D5CDD505-2E9C-101B-9397-08002B2CF9AE}" pid="39" name="Content Type">
    <vt:lpwstr>OOFile</vt:lpwstr>
  </property>
  <property fmtid="{D5CDD505-2E9C-101B-9397-08002B2CF9AE}" pid="40" name="AuthoringAssetId">
    <vt:lpwstr>TP001069026</vt:lpwstr>
  </property>
</Properties>
</file>