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68" r:id="rId2"/>
    <p:sldId id="263" r:id="rId3"/>
    <p:sldId id="264" r:id="rId4"/>
    <p:sldId id="265" r:id="rId5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6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E0D71-13AF-4DD6-8532-7EB4BC3B00BC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DF19B-0CEB-4EAB-8985-9D422FF80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11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534CD34-929B-43BE-8DAE-666277FC838D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AB3616A-D16D-4CCE-9262-6F5DD98FC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4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slides were printed back-to-back on one page for </a:t>
            </a:r>
            <a:r>
              <a:rPr lang="en-US"/>
              <a:t>the handout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3616A-D16D-4CCE-9262-6F5DD98FCF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4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EB96-E0E3-45F0-824B-A1F0DC3536A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A80E-B158-4820-ACF9-08FE82895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6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EB96-E0E3-45F0-824B-A1F0DC3536A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A80E-B158-4820-ACF9-08FE82895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1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EB96-E0E3-45F0-824B-A1F0DC3536A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A80E-B158-4820-ACF9-08FE82895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0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EB96-E0E3-45F0-824B-A1F0DC3536A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A80E-B158-4820-ACF9-08FE82895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EB96-E0E3-45F0-824B-A1F0DC3536A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A80E-B158-4820-ACF9-08FE82895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2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EB96-E0E3-45F0-824B-A1F0DC3536A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A80E-B158-4820-ACF9-08FE82895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25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EB96-E0E3-45F0-824B-A1F0DC3536A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A80E-B158-4820-ACF9-08FE82895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3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EB96-E0E3-45F0-824B-A1F0DC3536A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A80E-B158-4820-ACF9-08FE82895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7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EB96-E0E3-45F0-824B-A1F0DC3536A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A80E-B158-4820-ACF9-08FE82895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6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EB96-E0E3-45F0-824B-A1F0DC3536A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A80E-B158-4820-ACF9-08FE82895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EB96-E0E3-45F0-824B-A1F0DC3536A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A80E-B158-4820-ACF9-08FE82895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7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BEB96-E0E3-45F0-824B-A1F0DC3536A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7A80E-B158-4820-ACF9-08FE82895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4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canr.edu/sites/ucmgnap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5216" y="1778466"/>
            <a:ext cx="5697773" cy="501505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67144" y="-28108"/>
            <a:ext cx="5830873" cy="99417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Napa Master Gardeners </a:t>
            </a:r>
            <a:r>
              <a:rPr lang="en-US" sz="3200" b="1"/>
              <a:t>Online &amp; The </a:t>
            </a:r>
            <a:r>
              <a:rPr lang="en-US" sz="3200" b="1" dirty="0"/>
              <a:t>California Garden Web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69411" y="994172"/>
            <a:ext cx="5016616" cy="78429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600" dirty="0"/>
              <a:t>Search:  Napa Master Gardeners”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9600" dirty="0"/>
              <a:t> Or: </a:t>
            </a:r>
            <a:r>
              <a:rPr lang="en-US" sz="9600" u="sng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4"/>
              </a:rPr>
              <a:t>http://ucanr.edu/sites/ucmgnapa</a:t>
            </a:r>
            <a:r>
              <a:rPr lang="en-US" sz="120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4"/>
              </a:rPr>
              <a:t>/</a:t>
            </a:r>
            <a:endParaRPr lang="en-US" sz="1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sz="8400" dirty="0"/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  <a:p>
            <a:pPr>
              <a:buFont typeface="Arial" panose="020B0604020202020204" pitchFamily="34" charset="0"/>
              <a:buNone/>
            </a:pPr>
            <a:r>
              <a:rPr lang="en-US" dirty="0"/>
              <a:t>                                    </a:t>
            </a:r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606492" y="2946412"/>
            <a:ext cx="1174459" cy="3140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922790" y="1077295"/>
            <a:ext cx="746620" cy="3090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367144" y="5952536"/>
            <a:ext cx="1971675" cy="45665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859872" y="2835970"/>
            <a:ext cx="746620" cy="3090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1728" y="809506"/>
            <a:ext cx="318781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725" y="2198721"/>
            <a:ext cx="1606491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2: Gardening Resources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725" y="5762859"/>
            <a:ext cx="1308419" cy="6463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Even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829903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594619"/>
            <a:ext cx="2057400" cy="273844"/>
          </a:xfrm>
        </p:spPr>
        <p:txBody>
          <a:bodyPr/>
          <a:lstStyle/>
          <a:p>
            <a:fld id="{B56B777D-24AD-4DCE-A614-8736B10F3EE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44613" y="243280"/>
            <a:ext cx="5501471" cy="22742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6069209" y="1752505"/>
            <a:ext cx="875053" cy="3155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4027968" y="1921280"/>
            <a:ext cx="2196193" cy="35689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510019" y="3102106"/>
            <a:ext cx="5434243" cy="32819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1510019" y="5973454"/>
            <a:ext cx="1069597" cy="2904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Arrow Connector 8"/>
          <p:cNvCxnSpPr>
            <a:cxnSpLocks/>
            <a:endCxn id="7" idx="2"/>
          </p:cNvCxnSpPr>
          <p:nvPr/>
        </p:nvCxnSpPr>
        <p:spPr>
          <a:xfrm>
            <a:off x="954839" y="5680481"/>
            <a:ext cx="555180" cy="4382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767" y="5230492"/>
            <a:ext cx="144525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4: Vegetables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89477" y="1546379"/>
            <a:ext cx="1651852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3: The California Garden Web</a:t>
            </a:r>
          </a:p>
        </p:txBody>
      </p:sp>
    </p:spTree>
    <p:extLst>
      <p:ext uri="{BB962C8B-B14F-4D97-AF65-F5344CB8AC3E}">
        <p14:creationId xmlns:p14="http://schemas.microsoft.com/office/powerpoint/2010/main" val="97717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380" y="1082180"/>
            <a:ext cx="7798867" cy="50947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29569" y="334499"/>
            <a:ext cx="6500306" cy="5232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http://cagardenweb.ucanr.edu/Vegetables/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8624" y="6304002"/>
            <a:ext cx="4538445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Scroll Down on this screen to get a list of Vegetables—</a:t>
            </a:r>
          </a:p>
          <a:p>
            <a:r>
              <a:rPr lang="en-US" sz="1500" dirty="0"/>
              <a:t>see reverse side of this page for the example</a:t>
            </a:r>
          </a:p>
        </p:txBody>
      </p:sp>
    </p:spTree>
    <p:extLst>
      <p:ext uri="{BB962C8B-B14F-4D97-AF65-F5344CB8AC3E}">
        <p14:creationId xmlns:p14="http://schemas.microsoft.com/office/powerpoint/2010/main" val="660991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333" y="218432"/>
            <a:ext cx="5554260" cy="5663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69962" y="2627215"/>
            <a:ext cx="3504255" cy="17081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b="1" dirty="0"/>
              <a:t>You can also search for a specific plant or problem by searching: </a:t>
            </a:r>
            <a:r>
              <a:rPr lang="en-US" sz="2100" b="1" dirty="0">
                <a:solidFill>
                  <a:srgbClr val="0070C0"/>
                </a:solidFill>
              </a:rPr>
              <a:t>UC </a:t>
            </a:r>
            <a:r>
              <a:rPr lang="en-US" sz="2100" b="1" dirty="0" err="1">
                <a:solidFill>
                  <a:srgbClr val="0070C0"/>
                </a:solidFill>
              </a:rPr>
              <a:t>xxxxxxxx</a:t>
            </a:r>
            <a:r>
              <a:rPr lang="en-US" sz="2100" b="1" dirty="0">
                <a:solidFill>
                  <a:srgbClr val="0070C0"/>
                </a:solidFill>
              </a:rPr>
              <a:t>  </a:t>
            </a:r>
            <a:r>
              <a:rPr lang="en-US" sz="2100" b="1" dirty="0"/>
              <a:t>(In place of </a:t>
            </a:r>
            <a:r>
              <a:rPr lang="en-US" sz="2100" b="1" dirty="0">
                <a:solidFill>
                  <a:srgbClr val="0070C0"/>
                </a:solidFill>
              </a:rPr>
              <a:t>x’s</a:t>
            </a:r>
            <a:r>
              <a:rPr lang="en-US" sz="2100" b="1" dirty="0"/>
              <a:t> enter what you are searching for)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8015" y="6191075"/>
            <a:ext cx="7667537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Also try searching: </a:t>
            </a:r>
            <a:r>
              <a:rPr lang="en-US" dirty="0">
                <a:solidFill>
                  <a:srgbClr val="0070C0"/>
                </a:solidFill>
              </a:rPr>
              <a:t>ucvegetablegardening101 </a:t>
            </a:r>
            <a:r>
              <a:rPr lang="en-US" dirty="0"/>
              <a:t>&amp; </a:t>
            </a:r>
            <a:r>
              <a:rPr lang="en-US" dirty="0" err="1">
                <a:solidFill>
                  <a:srgbClr val="0070C0"/>
                </a:solidFill>
              </a:rPr>
              <a:t>UCvegetablegardenbasics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4559" y="964733"/>
            <a:ext cx="1442906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on an item for detailed information</a:t>
            </a:r>
          </a:p>
        </p:txBody>
      </p:sp>
    </p:spTree>
    <p:extLst>
      <p:ext uri="{BB962C8B-B14F-4D97-AF65-F5344CB8AC3E}">
        <p14:creationId xmlns:p14="http://schemas.microsoft.com/office/powerpoint/2010/main" val="3605317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2916</TotalTime>
  <Words>131</Words>
  <Application>Microsoft Office PowerPoint</Application>
  <PresentationFormat>On-screen Show (4:3)</PresentationFormat>
  <Paragraphs>21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Napa Master Gardeners Online &amp; The California Garden Web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Gardeners Online</dc:title>
  <dc:creator>John Pearson</dc:creator>
  <cp:lastModifiedBy>John Pearson</cp:lastModifiedBy>
  <cp:revision>28</cp:revision>
  <cp:lastPrinted>2017-03-10T21:31:26Z</cp:lastPrinted>
  <dcterms:created xsi:type="dcterms:W3CDTF">2017-03-06T20:48:12Z</dcterms:created>
  <dcterms:modified xsi:type="dcterms:W3CDTF">2017-03-20T22:25:08Z</dcterms:modified>
</cp:coreProperties>
</file>