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 id="2147483792" r:id="rId4"/>
  </p:sldMasterIdLst>
  <p:notesMasterIdLst>
    <p:notesMasterId r:id="rId42"/>
  </p:notesMasterIdLst>
  <p:handoutMasterIdLst>
    <p:handoutMasterId r:id="rId43"/>
  </p:handoutMasterIdLst>
  <p:sldIdLst>
    <p:sldId id="262" r:id="rId5"/>
    <p:sldId id="263" r:id="rId6"/>
    <p:sldId id="265" r:id="rId7"/>
    <p:sldId id="269" r:id="rId8"/>
    <p:sldId id="267" r:id="rId9"/>
    <p:sldId id="466" r:id="rId10"/>
    <p:sldId id="501" r:id="rId11"/>
    <p:sldId id="495" r:id="rId12"/>
    <p:sldId id="497" r:id="rId13"/>
    <p:sldId id="471" r:id="rId14"/>
    <p:sldId id="422" r:id="rId15"/>
    <p:sldId id="460" r:id="rId16"/>
    <p:sldId id="461" r:id="rId17"/>
    <p:sldId id="440" r:id="rId18"/>
    <p:sldId id="450" r:id="rId19"/>
    <p:sldId id="467" r:id="rId20"/>
    <p:sldId id="337" r:id="rId21"/>
    <p:sldId id="432" r:id="rId22"/>
    <p:sldId id="494" r:id="rId23"/>
    <p:sldId id="439" r:id="rId24"/>
    <p:sldId id="483" r:id="rId25"/>
    <p:sldId id="496" r:id="rId26"/>
    <p:sldId id="260" r:id="rId27"/>
    <p:sldId id="504" r:id="rId28"/>
    <p:sldId id="503" r:id="rId29"/>
    <p:sldId id="485" r:id="rId30"/>
    <p:sldId id="486" r:id="rId31"/>
    <p:sldId id="499" r:id="rId32"/>
    <p:sldId id="489" r:id="rId33"/>
    <p:sldId id="500" r:id="rId34"/>
    <p:sldId id="487" r:id="rId35"/>
    <p:sldId id="498" r:id="rId36"/>
    <p:sldId id="491" r:id="rId37"/>
    <p:sldId id="490" r:id="rId38"/>
    <p:sldId id="505" r:id="rId39"/>
    <p:sldId id="511" r:id="rId40"/>
    <p:sldId id="27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1" autoAdjust="0"/>
    <p:restoredTop sz="94650" autoAdjust="0"/>
  </p:normalViewPr>
  <p:slideViewPr>
    <p:cSldViewPr>
      <p:cViewPr varScale="1">
        <p:scale>
          <a:sx n="105" d="100"/>
          <a:sy n="105" d="100"/>
        </p:scale>
        <p:origin x="18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17AD7-949F-49D6-8A2B-184CB804EEF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9A42E43-F75C-4641-9CC2-AE75EA3C0ED4}">
      <dgm:prSet/>
      <dgm:spPr/>
      <dgm:t>
        <a:bodyPr/>
        <a:lstStyle/>
        <a:p>
          <a:r>
            <a:rPr lang="en-US"/>
            <a:t>Grass clippings</a:t>
          </a:r>
        </a:p>
      </dgm:t>
    </dgm:pt>
    <dgm:pt modelId="{65247295-50BC-421B-A9E5-402ABC7D38C4}" type="parTrans" cxnId="{CA5E37AE-6AC2-486D-84D1-56D09B74E7B2}">
      <dgm:prSet/>
      <dgm:spPr/>
      <dgm:t>
        <a:bodyPr/>
        <a:lstStyle/>
        <a:p>
          <a:endParaRPr lang="en-US"/>
        </a:p>
      </dgm:t>
    </dgm:pt>
    <dgm:pt modelId="{4FAF71D5-4B74-435A-A90F-95161440E425}" type="sibTrans" cxnId="{CA5E37AE-6AC2-486D-84D1-56D09B74E7B2}">
      <dgm:prSet/>
      <dgm:spPr/>
      <dgm:t>
        <a:bodyPr/>
        <a:lstStyle/>
        <a:p>
          <a:endParaRPr lang="en-US"/>
        </a:p>
      </dgm:t>
    </dgm:pt>
    <dgm:pt modelId="{177E0E00-071D-4141-81AB-EDCFABB723E9}">
      <dgm:prSet/>
      <dgm:spPr/>
      <dgm:t>
        <a:bodyPr/>
        <a:lstStyle/>
        <a:p>
          <a:r>
            <a:rPr lang="en-US"/>
            <a:t>Yard waste</a:t>
          </a:r>
        </a:p>
      </dgm:t>
    </dgm:pt>
    <dgm:pt modelId="{FF45D796-257E-4FF2-86B0-CA77940F1885}" type="parTrans" cxnId="{E22B8336-474F-4A0E-A38F-D75628AF306A}">
      <dgm:prSet/>
      <dgm:spPr/>
      <dgm:t>
        <a:bodyPr/>
        <a:lstStyle/>
        <a:p>
          <a:endParaRPr lang="en-US"/>
        </a:p>
      </dgm:t>
    </dgm:pt>
    <dgm:pt modelId="{EFA2704F-5AEC-4A08-BCB5-0C8CFC81951D}" type="sibTrans" cxnId="{E22B8336-474F-4A0E-A38F-D75628AF306A}">
      <dgm:prSet/>
      <dgm:spPr/>
      <dgm:t>
        <a:bodyPr/>
        <a:lstStyle/>
        <a:p>
          <a:endParaRPr lang="en-US"/>
        </a:p>
      </dgm:t>
    </dgm:pt>
    <dgm:pt modelId="{AE66BDE0-2689-4894-9DDA-B6056B998C42}">
      <dgm:prSet/>
      <dgm:spPr/>
      <dgm:t>
        <a:bodyPr/>
        <a:lstStyle/>
        <a:p>
          <a:r>
            <a:rPr lang="en-US"/>
            <a:t>Leaves, pine needles</a:t>
          </a:r>
        </a:p>
      </dgm:t>
    </dgm:pt>
    <dgm:pt modelId="{4D60059A-7C81-4A41-A191-BA03294ADC03}" type="parTrans" cxnId="{50F44E9D-1C98-4F88-89C0-E0F9FE9FB41A}">
      <dgm:prSet/>
      <dgm:spPr/>
      <dgm:t>
        <a:bodyPr/>
        <a:lstStyle/>
        <a:p>
          <a:endParaRPr lang="en-US"/>
        </a:p>
      </dgm:t>
    </dgm:pt>
    <dgm:pt modelId="{5255F954-1071-4CE2-9A92-D85DE3575E5A}" type="sibTrans" cxnId="{50F44E9D-1C98-4F88-89C0-E0F9FE9FB41A}">
      <dgm:prSet/>
      <dgm:spPr/>
      <dgm:t>
        <a:bodyPr/>
        <a:lstStyle/>
        <a:p>
          <a:endParaRPr lang="en-US"/>
        </a:p>
      </dgm:t>
    </dgm:pt>
    <dgm:pt modelId="{1CBD26A7-B087-4A6C-B7BB-428742FF6A4F}">
      <dgm:prSet/>
      <dgm:spPr/>
      <dgm:t>
        <a:bodyPr/>
        <a:lstStyle/>
        <a:p>
          <a:r>
            <a:rPr lang="en-US"/>
            <a:t>Vegetable trimmings</a:t>
          </a:r>
        </a:p>
      </dgm:t>
    </dgm:pt>
    <dgm:pt modelId="{DC1F440E-B1B5-4240-B2C9-6B25EBD99267}" type="parTrans" cxnId="{BEF086F0-0B6C-4572-AD23-FAC027D41E55}">
      <dgm:prSet/>
      <dgm:spPr/>
      <dgm:t>
        <a:bodyPr/>
        <a:lstStyle/>
        <a:p>
          <a:endParaRPr lang="en-US"/>
        </a:p>
      </dgm:t>
    </dgm:pt>
    <dgm:pt modelId="{32E2E853-6767-474E-91CC-77D5F58A18B0}" type="sibTrans" cxnId="{BEF086F0-0B6C-4572-AD23-FAC027D41E55}">
      <dgm:prSet/>
      <dgm:spPr/>
      <dgm:t>
        <a:bodyPr/>
        <a:lstStyle/>
        <a:p>
          <a:endParaRPr lang="en-US"/>
        </a:p>
      </dgm:t>
    </dgm:pt>
    <dgm:pt modelId="{6C71F3EB-6B39-4313-BDB3-E5DFDD513866}">
      <dgm:prSet/>
      <dgm:spPr/>
      <dgm:t>
        <a:bodyPr/>
        <a:lstStyle/>
        <a:p>
          <a:r>
            <a:rPr lang="en-US"/>
            <a:t>Food scraps</a:t>
          </a:r>
        </a:p>
      </dgm:t>
    </dgm:pt>
    <dgm:pt modelId="{43185B89-4B16-4721-BAEB-415CC099797D}" type="parTrans" cxnId="{D2E6D1E2-3A09-41A2-9024-3DA2470D3DC7}">
      <dgm:prSet/>
      <dgm:spPr/>
      <dgm:t>
        <a:bodyPr/>
        <a:lstStyle/>
        <a:p>
          <a:endParaRPr lang="en-US"/>
        </a:p>
      </dgm:t>
    </dgm:pt>
    <dgm:pt modelId="{3EAB70EE-EDB8-4F80-B3D8-B913D840E33B}" type="sibTrans" cxnId="{D2E6D1E2-3A09-41A2-9024-3DA2470D3DC7}">
      <dgm:prSet/>
      <dgm:spPr/>
      <dgm:t>
        <a:bodyPr/>
        <a:lstStyle/>
        <a:p>
          <a:endParaRPr lang="en-US"/>
        </a:p>
      </dgm:t>
    </dgm:pt>
    <dgm:pt modelId="{F4BD00D6-2B0B-468E-BCA4-5130ECDBEE41}">
      <dgm:prSet/>
      <dgm:spPr/>
      <dgm:t>
        <a:bodyPr/>
        <a:lstStyle/>
        <a:p>
          <a:r>
            <a:rPr lang="en-US"/>
            <a:t>Eggshells</a:t>
          </a:r>
        </a:p>
      </dgm:t>
    </dgm:pt>
    <dgm:pt modelId="{6A487A45-5278-4A9E-B635-04555E0D4A8E}" type="parTrans" cxnId="{7FD92CB1-2AF7-4C98-ACB4-EAC3B5DB030D}">
      <dgm:prSet/>
      <dgm:spPr/>
      <dgm:t>
        <a:bodyPr/>
        <a:lstStyle/>
        <a:p>
          <a:endParaRPr lang="en-US"/>
        </a:p>
      </dgm:t>
    </dgm:pt>
    <dgm:pt modelId="{659C9AF8-260C-4BFF-AB3E-40FECB8C0927}" type="sibTrans" cxnId="{7FD92CB1-2AF7-4C98-ACB4-EAC3B5DB030D}">
      <dgm:prSet/>
      <dgm:spPr/>
      <dgm:t>
        <a:bodyPr/>
        <a:lstStyle/>
        <a:p>
          <a:endParaRPr lang="en-US"/>
        </a:p>
      </dgm:t>
    </dgm:pt>
    <dgm:pt modelId="{536F8340-24B0-49A0-B635-6902AE64949E}">
      <dgm:prSet/>
      <dgm:spPr/>
      <dgm:t>
        <a:bodyPr/>
        <a:lstStyle/>
        <a:p>
          <a:r>
            <a:rPr lang="en-US"/>
            <a:t>Wood chips (shredded to size)</a:t>
          </a:r>
        </a:p>
      </dgm:t>
    </dgm:pt>
    <dgm:pt modelId="{5F260AE8-6D4B-45AD-9982-EF033F89A8D8}" type="parTrans" cxnId="{AC6FF5B2-B8B0-4B43-85B8-455126E05E25}">
      <dgm:prSet/>
      <dgm:spPr/>
      <dgm:t>
        <a:bodyPr/>
        <a:lstStyle/>
        <a:p>
          <a:endParaRPr lang="en-US"/>
        </a:p>
      </dgm:t>
    </dgm:pt>
    <dgm:pt modelId="{4026CF05-F783-4E70-A288-7480A794D51C}" type="sibTrans" cxnId="{AC6FF5B2-B8B0-4B43-85B8-455126E05E25}">
      <dgm:prSet/>
      <dgm:spPr/>
      <dgm:t>
        <a:bodyPr/>
        <a:lstStyle/>
        <a:p>
          <a:endParaRPr lang="en-US"/>
        </a:p>
      </dgm:t>
    </dgm:pt>
    <dgm:pt modelId="{5F6AE7CB-AD31-421D-8B8B-8DA1624E33F5}">
      <dgm:prSet/>
      <dgm:spPr/>
      <dgm:t>
        <a:bodyPr/>
        <a:lstStyle/>
        <a:p>
          <a:r>
            <a:rPr lang="en-US"/>
            <a:t>Newsprint</a:t>
          </a:r>
        </a:p>
      </dgm:t>
    </dgm:pt>
    <dgm:pt modelId="{A8229434-6656-4FDA-B0F2-45123036EF5E}" type="parTrans" cxnId="{983307A7-E1FD-472A-A4CB-E987A7B47A0A}">
      <dgm:prSet/>
      <dgm:spPr/>
      <dgm:t>
        <a:bodyPr/>
        <a:lstStyle/>
        <a:p>
          <a:endParaRPr lang="en-US"/>
        </a:p>
      </dgm:t>
    </dgm:pt>
    <dgm:pt modelId="{5C4EA580-D500-437D-AF5E-4CA81811EF79}" type="sibTrans" cxnId="{983307A7-E1FD-472A-A4CB-E987A7B47A0A}">
      <dgm:prSet/>
      <dgm:spPr/>
      <dgm:t>
        <a:bodyPr/>
        <a:lstStyle/>
        <a:p>
          <a:endParaRPr lang="en-US"/>
        </a:p>
      </dgm:t>
    </dgm:pt>
    <dgm:pt modelId="{CE7B6C5A-AE00-47C3-99B7-65B7D05C7703}">
      <dgm:prSet/>
      <dgm:spPr/>
      <dgm:t>
        <a:bodyPr/>
        <a:lstStyle/>
        <a:p>
          <a:r>
            <a:rPr lang="en-US"/>
            <a:t>Sawdust</a:t>
          </a:r>
        </a:p>
      </dgm:t>
    </dgm:pt>
    <dgm:pt modelId="{4E1DD716-2022-4C02-819B-1B03996A9A1B}" type="parTrans" cxnId="{ACDBA6B5-CC8E-4B0F-A82D-EBEC4A15D8D6}">
      <dgm:prSet/>
      <dgm:spPr/>
      <dgm:t>
        <a:bodyPr/>
        <a:lstStyle/>
        <a:p>
          <a:endParaRPr lang="en-US"/>
        </a:p>
      </dgm:t>
    </dgm:pt>
    <dgm:pt modelId="{DF1D44F3-4FD5-43F1-98DB-6A2D576AE2FF}" type="sibTrans" cxnId="{ACDBA6B5-CC8E-4B0F-A82D-EBEC4A15D8D6}">
      <dgm:prSet/>
      <dgm:spPr/>
      <dgm:t>
        <a:bodyPr/>
        <a:lstStyle/>
        <a:p>
          <a:endParaRPr lang="en-US"/>
        </a:p>
      </dgm:t>
    </dgm:pt>
    <dgm:pt modelId="{02B5E969-91C8-467F-AB68-CBF66A01A6B2}" type="pres">
      <dgm:prSet presAssocID="{E9417AD7-949F-49D6-8A2B-184CB804EEF4}" presName="vert0" presStyleCnt="0">
        <dgm:presLayoutVars>
          <dgm:dir/>
          <dgm:animOne val="branch"/>
          <dgm:animLvl val="lvl"/>
        </dgm:presLayoutVars>
      </dgm:prSet>
      <dgm:spPr/>
    </dgm:pt>
    <dgm:pt modelId="{BA88334C-9AFC-4DFA-89F6-E48B69DC1B05}" type="pres">
      <dgm:prSet presAssocID="{29A42E43-F75C-4641-9CC2-AE75EA3C0ED4}" presName="thickLine" presStyleLbl="alignNode1" presStyleIdx="0" presStyleCnt="9"/>
      <dgm:spPr/>
    </dgm:pt>
    <dgm:pt modelId="{39BFC5C5-795A-4DD2-BC71-5AEDCC810AE6}" type="pres">
      <dgm:prSet presAssocID="{29A42E43-F75C-4641-9CC2-AE75EA3C0ED4}" presName="horz1" presStyleCnt="0"/>
      <dgm:spPr/>
    </dgm:pt>
    <dgm:pt modelId="{0718E5AA-7B2B-4621-A5EB-67B6599F90CC}" type="pres">
      <dgm:prSet presAssocID="{29A42E43-F75C-4641-9CC2-AE75EA3C0ED4}" presName="tx1" presStyleLbl="revTx" presStyleIdx="0" presStyleCnt="9"/>
      <dgm:spPr/>
    </dgm:pt>
    <dgm:pt modelId="{51FD05C9-28F8-490D-BF2B-649B2F6585F2}" type="pres">
      <dgm:prSet presAssocID="{29A42E43-F75C-4641-9CC2-AE75EA3C0ED4}" presName="vert1" presStyleCnt="0"/>
      <dgm:spPr/>
    </dgm:pt>
    <dgm:pt modelId="{FD82E498-F954-4FB6-A6FE-D4FAF37983F3}" type="pres">
      <dgm:prSet presAssocID="{177E0E00-071D-4141-81AB-EDCFABB723E9}" presName="thickLine" presStyleLbl="alignNode1" presStyleIdx="1" presStyleCnt="9"/>
      <dgm:spPr/>
    </dgm:pt>
    <dgm:pt modelId="{4805C87D-DCE0-4DF1-AB2D-3D76824E30FE}" type="pres">
      <dgm:prSet presAssocID="{177E0E00-071D-4141-81AB-EDCFABB723E9}" presName="horz1" presStyleCnt="0"/>
      <dgm:spPr/>
    </dgm:pt>
    <dgm:pt modelId="{C083228C-4620-4CD3-AF07-0BA7EA338A82}" type="pres">
      <dgm:prSet presAssocID="{177E0E00-071D-4141-81AB-EDCFABB723E9}" presName="tx1" presStyleLbl="revTx" presStyleIdx="1" presStyleCnt="9"/>
      <dgm:spPr/>
    </dgm:pt>
    <dgm:pt modelId="{5A63DE54-50A6-4B5B-987E-D92B646624F8}" type="pres">
      <dgm:prSet presAssocID="{177E0E00-071D-4141-81AB-EDCFABB723E9}" presName="vert1" presStyleCnt="0"/>
      <dgm:spPr/>
    </dgm:pt>
    <dgm:pt modelId="{A68D3E46-667C-4406-880F-64B5F8E84945}" type="pres">
      <dgm:prSet presAssocID="{AE66BDE0-2689-4894-9DDA-B6056B998C42}" presName="thickLine" presStyleLbl="alignNode1" presStyleIdx="2" presStyleCnt="9"/>
      <dgm:spPr/>
    </dgm:pt>
    <dgm:pt modelId="{0812B6DC-90AF-45B7-B86B-8D01931F40D6}" type="pres">
      <dgm:prSet presAssocID="{AE66BDE0-2689-4894-9DDA-B6056B998C42}" presName="horz1" presStyleCnt="0"/>
      <dgm:spPr/>
    </dgm:pt>
    <dgm:pt modelId="{9C296CA2-6102-497F-A8CC-EAFE2660EF3B}" type="pres">
      <dgm:prSet presAssocID="{AE66BDE0-2689-4894-9DDA-B6056B998C42}" presName="tx1" presStyleLbl="revTx" presStyleIdx="2" presStyleCnt="9"/>
      <dgm:spPr/>
    </dgm:pt>
    <dgm:pt modelId="{57E7AB95-6664-4A99-9617-CE752430D31F}" type="pres">
      <dgm:prSet presAssocID="{AE66BDE0-2689-4894-9DDA-B6056B998C42}" presName="vert1" presStyleCnt="0"/>
      <dgm:spPr/>
    </dgm:pt>
    <dgm:pt modelId="{A2A5F131-6270-4FBF-BA5E-942BACC40904}" type="pres">
      <dgm:prSet presAssocID="{1CBD26A7-B087-4A6C-B7BB-428742FF6A4F}" presName="thickLine" presStyleLbl="alignNode1" presStyleIdx="3" presStyleCnt="9"/>
      <dgm:spPr/>
    </dgm:pt>
    <dgm:pt modelId="{EE4C34DA-06D5-4EE6-A46C-3DDAB9FB4547}" type="pres">
      <dgm:prSet presAssocID="{1CBD26A7-B087-4A6C-B7BB-428742FF6A4F}" presName="horz1" presStyleCnt="0"/>
      <dgm:spPr/>
    </dgm:pt>
    <dgm:pt modelId="{5C0E8E77-A560-4D35-B772-4559E927E375}" type="pres">
      <dgm:prSet presAssocID="{1CBD26A7-B087-4A6C-B7BB-428742FF6A4F}" presName="tx1" presStyleLbl="revTx" presStyleIdx="3" presStyleCnt="9"/>
      <dgm:spPr/>
    </dgm:pt>
    <dgm:pt modelId="{7510F0ED-7252-45D4-84EB-DB7E89E05049}" type="pres">
      <dgm:prSet presAssocID="{1CBD26A7-B087-4A6C-B7BB-428742FF6A4F}" presName="vert1" presStyleCnt="0"/>
      <dgm:spPr/>
    </dgm:pt>
    <dgm:pt modelId="{0C92F600-93A7-4304-8D0D-349FB5FFFBEF}" type="pres">
      <dgm:prSet presAssocID="{6C71F3EB-6B39-4313-BDB3-E5DFDD513866}" presName="thickLine" presStyleLbl="alignNode1" presStyleIdx="4" presStyleCnt="9"/>
      <dgm:spPr/>
    </dgm:pt>
    <dgm:pt modelId="{2FDEFCC1-97F2-447E-A914-A824696DAAF5}" type="pres">
      <dgm:prSet presAssocID="{6C71F3EB-6B39-4313-BDB3-E5DFDD513866}" presName="horz1" presStyleCnt="0"/>
      <dgm:spPr/>
    </dgm:pt>
    <dgm:pt modelId="{8476D10C-73B7-431B-BC92-872801905860}" type="pres">
      <dgm:prSet presAssocID="{6C71F3EB-6B39-4313-BDB3-E5DFDD513866}" presName="tx1" presStyleLbl="revTx" presStyleIdx="4" presStyleCnt="9"/>
      <dgm:spPr/>
    </dgm:pt>
    <dgm:pt modelId="{5BA2D12B-E621-44AE-B87B-2833083AA101}" type="pres">
      <dgm:prSet presAssocID="{6C71F3EB-6B39-4313-BDB3-E5DFDD513866}" presName="vert1" presStyleCnt="0"/>
      <dgm:spPr/>
    </dgm:pt>
    <dgm:pt modelId="{B66873C1-5F9A-4F62-B8BF-016CADCC3385}" type="pres">
      <dgm:prSet presAssocID="{F4BD00D6-2B0B-468E-BCA4-5130ECDBEE41}" presName="thickLine" presStyleLbl="alignNode1" presStyleIdx="5" presStyleCnt="9"/>
      <dgm:spPr/>
    </dgm:pt>
    <dgm:pt modelId="{0E56C75C-93C1-4439-9B6A-27650F65A4F8}" type="pres">
      <dgm:prSet presAssocID="{F4BD00D6-2B0B-468E-BCA4-5130ECDBEE41}" presName="horz1" presStyleCnt="0"/>
      <dgm:spPr/>
    </dgm:pt>
    <dgm:pt modelId="{EDC91632-BB22-42C7-BBCC-FD4ADBB040EF}" type="pres">
      <dgm:prSet presAssocID="{F4BD00D6-2B0B-468E-BCA4-5130ECDBEE41}" presName="tx1" presStyleLbl="revTx" presStyleIdx="5" presStyleCnt="9"/>
      <dgm:spPr/>
    </dgm:pt>
    <dgm:pt modelId="{D320B8C1-3A2C-422B-9D88-A7CF2DF1F69B}" type="pres">
      <dgm:prSet presAssocID="{F4BD00D6-2B0B-468E-BCA4-5130ECDBEE41}" presName="vert1" presStyleCnt="0"/>
      <dgm:spPr/>
    </dgm:pt>
    <dgm:pt modelId="{E18CBA09-8715-47AC-916F-E6261456ED99}" type="pres">
      <dgm:prSet presAssocID="{536F8340-24B0-49A0-B635-6902AE64949E}" presName="thickLine" presStyleLbl="alignNode1" presStyleIdx="6" presStyleCnt="9"/>
      <dgm:spPr/>
    </dgm:pt>
    <dgm:pt modelId="{AC97D906-D5EF-4940-8460-8131412C654A}" type="pres">
      <dgm:prSet presAssocID="{536F8340-24B0-49A0-B635-6902AE64949E}" presName="horz1" presStyleCnt="0"/>
      <dgm:spPr/>
    </dgm:pt>
    <dgm:pt modelId="{09A24538-3487-4C29-BA9C-3AE37438FD7E}" type="pres">
      <dgm:prSet presAssocID="{536F8340-24B0-49A0-B635-6902AE64949E}" presName="tx1" presStyleLbl="revTx" presStyleIdx="6" presStyleCnt="9"/>
      <dgm:spPr/>
    </dgm:pt>
    <dgm:pt modelId="{00BB965B-2B65-4D70-B7A3-65776918D4EC}" type="pres">
      <dgm:prSet presAssocID="{536F8340-24B0-49A0-B635-6902AE64949E}" presName="vert1" presStyleCnt="0"/>
      <dgm:spPr/>
    </dgm:pt>
    <dgm:pt modelId="{5C195E0D-DFBD-40D7-9111-0A1EA925EFC2}" type="pres">
      <dgm:prSet presAssocID="{5F6AE7CB-AD31-421D-8B8B-8DA1624E33F5}" presName="thickLine" presStyleLbl="alignNode1" presStyleIdx="7" presStyleCnt="9"/>
      <dgm:spPr/>
    </dgm:pt>
    <dgm:pt modelId="{7D040369-C63D-461D-8A98-1155FB802F77}" type="pres">
      <dgm:prSet presAssocID="{5F6AE7CB-AD31-421D-8B8B-8DA1624E33F5}" presName="horz1" presStyleCnt="0"/>
      <dgm:spPr/>
    </dgm:pt>
    <dgm:pt modelId="{08088CA6-296A-4E66-8287-E23A20350763}" type="pres">
      <dgm:prSet presAssocID="{5F6AE7CB-AD31-421D-8B8B-8DA1624E33F5}" presName="tx1" presStyleLbl="revTx" presStyleIdx="7" presStyleCnt="9"/>
      <dgm:spPr/>
    </dgm:pt>
    <dgm:pt modelId="{ACA19EA3-A19F-4CB7-BC57-021C59CBCEC7}" type="pres">
      <dgm:prSet presAssocID="{5F6AE7CB-AD31-421D-8B8B-8DA1624E33F5}" presName="vert1" presStyleCnt="0"/>
      <dgm:spPr/>
    </dgm:pt>
    <dgm:pt modelId="{AAF8C718-A06C-467A-83DF-9A9D9EC27515}" type="pres">
      <dgm:prSet presAssocID="{CE7B6C5A-AE00-47C3-99B7-65B7D05C7703}" presName="thickLine" presStyleLbl="alignNode1" presStyleIdx="8" presStyleCnt="9"/>
      <dgm:spPr/>
    </dgm:pt>
    <dgm:pt modelId="{E1799F3D-D386-49A3-B024-B0C2F061E95B}" type="pres">
      <dgm:prSet presAssocID="{CE7B6C5A-AE00-47C3-99B7-65B7D05C7703}" presName="horz1" presStyleCnt="0"/>
      <dgm:spPr/>
    </dgm:pt>
    <dgm:pt modelId="{AE190F54-E01D-43C2-B1AE-72E7D5B9F02F}" type="pres">
      <dgm:prSet presAssocID="{CE7B6C5A-AE00-47C3-99B7-65B7D05C7703}" presName="tx1" presStyleLbl="revTx" presStyleIdx="8" presStyleCnt="9"/>
      <dgm:spPr/>
    </dgm:pt>
    <dgm:pt modelId="{FEA2532B-767A-4B36-9CA2-0E3312D9C61F}" type="pres">
      <dgm:prSet presAssocID="{CE7B6C5A-AE00-47C3-99B7-65B7D05C7703}" presName="vert1" presStyleCnt="0"/>
      <dgm:spPr/>
    </dgm:pt>
  </dgm:ptLst>
  <dgm:cxnLst>
    <dgm:cxn modelId="{E22B8336-474F-4A0E-A38F-D75628AF306A}" srcId="{E9417AD7-949F-49D6-8A2B-184CB804EEF4}" destId="{177E0E00-071D-4141-81AB-EDCFABB723E9}" srcOrd="1" destOrd="0" parTransId="{FF45D796-257E-4FF2-86B0-CA77940F1885}" sibTransId="{EFA2704F-5AEC-4A08-BCB5-0C8CFC81951D}"/>
    <dgm:cxn modelId="{E8C5D344-5F03-4740-A2C5-82A7712220AE}" type="presOf" srcId="{177E0E00-071D-4141-81AB-EDCFABB723E9}" destId="{C083228C-4620-4CD3-AF07-0BA7EA338A82}" srcOrd="0" destOrd="0" presId="urn:microsoft.com/office/officeart/2008/layout/LinedList"/>
    <dgm:cxn modelId="{BEC09291-219E-48B9-B7ED-C2341681713F}" type="presOf" srcId="{E9417AD7-949F-49D6-8A2B-184CB804EEF4}" destId="{02B5E969-91C8-467F-AB68-CBF66A01A6B2}" srcOrd="0" destOrd="0" presId="urn:microsoft.com/office/officeart/2008/layout/LinedList"/>
    <dgm:cxn modelId="{F8BB6E9C-1521-48D2-9CCF-E7D8B6B245E3}" type="presOf" srcId="{536F8340-24B0-49A0-B635-6902AE64949E}" destId="{09A24538-3487-4C29-BA9C-3AE37438FD7E}" srcOrd="0" destOrd="0" presId="urn:microsoft.com/office/officeart/2008/layout/LinedList"/>
    <dgm:cxn modelId="{50F44E9D-1C98-4F88-89C0-E0F9FE9FB41A}" srcId="{E9417AD7-949F-49D6-8A2B-184CB804EEF4}" destId="{AE66BDE0-2689-4894-9DDA-B6056B998C42}" srcOrd="2" destOrd="0" parTransId="{4D60059A-7C81-4A41-A191-BA03294ADC03}" sibTransId="{5255F954-1071-4CE2-9A92-D85DE3575E5A}"/>
    <dgm:cxn modelId="{C8375EA3-F4C6-4347-BF0B-820CBA9E7E26}" type="presOf" srcId="{5F6AE7CB-AD31-421D-8B8B-8DA1624E33F5}" destId="{08088CA6-296A-4E66-8287-E23A20350763}" srcOrd="0" destOrd="0" presId="urn:microsoft.com/office/officeart/2008/layout/LinedList"/>
    <dgm:cxn modelId="{983307A7-E1FD-472A-A4CB-E987A7B47A0A}" srcId="{E9417AD7-949F-49D6-8A2B-184CB804EEF4}" destId="{5F6AE7CB-AD31-421D-8B8B-8DA1624E33F5}" srcOrd="7" destOrd="0" parTransId="{A8229434-6656-4FDA-B0F2-45123036EF5E}" sibTransId="{5C4EA580-D500-437D-AF5E-4CA81811EF79}"/>
    <dgm:cxn modelId="{CA5E37AE-6AC2-486D-84D1-56D09B74E7B2}" srcId="{E9417AD7-949F-49D6-8A2B-184CB804EEF4}" destId="{29A42E43-F75C-4641-9CC2-AE75EA3C0ED4}" srcOrd="0" destOrd="0" parTransId="{65247295-50BC-421B-A9E5-402ABC7D38C4}" sibTransId="{4FAF71D5-4B74-435A-A90F-95161440E425}"/>
    <dgm:cxn modelId="{7FD92CB1-2AF7-4C98-ACB4-EAC3B5DB030D}" srcId="{E9417AD7-949F-49D6-8A2B-184CB804EEF4}" destId="{F4BD00D6-2B0B-468E-BCA4-5130ECDBEE41}" srcOrd="5" destOrd="0" parTransId="{6A487A45-5278-4A9E-B635-04555E0D4A8E}" sibTransId="{659C9AF8-260C-4BFF-AB3E-40FECB8C0927}"/>
    <dgm:cxn modelId="{AC6FF5B2-B8B0-4B43-85B8-455126E05E25}" srcId="{E9417AD7-949F-49D6-8A2B-184CB804EEF4}" destId="{536F8340-24B0-49A0-B635-6902AE64949E}" srcOrd="6" destOrd="0" parTransId="{5F260AE8-6D4B-45AD-9982-EF033F89A8D8}" sibTransId="{4026CF05-F783-4E70-A288-7480A794D51C}"/>
    <dgm:cxn modelId="{ACDBA6B5-CC8E-4B0F-A82D-EBEC4A15D8D6}" srcId="{E9417AD7-949F-49D6-8A2B-184CB804EEF4}" destId="{CE7B6C5A-AE00-47C3-99B7-65B7D05C7703}" srcOrd="8" destOrd="0" parTransId="{4E1DD716-2022-4C02-819B-1B03996A9A1B}" sibTransId="{DF1D44F3-4FD5-43F1-98DB-6A2D576AE2FF}"/>
    <dgm:cxn modelId="{99A33DC1-D17E-4925-8E2D-3310308AE0F7}" type="presOf" srcId="{6C71F3EB-6B39-4313-BDB3-E5DFDD513866}" destId="{8476D10C-73B7-431B-BC92-872801905860}" srcOrd="0" destOrd="0" presId="urn:microsoft.com/office/officeart/2008/layout/LinedList"/>
    <dgm:cxn modelId="{DA0A74CE-9BB3-4EE5-B34F-681A97D9972C}" type="presOf" srcId="{CE7B6C5A-AE00-47C3-99B7-65B7D05C7703}" destId="{AE190F54-E01D-43C2-B1AE-72E7D5B9F02F}" srcOrd="0" destOrd="0" presId="urn:microsoft.com/office/officeart/2008/layout/LinedList"/>
    <dgm:cxn modelId="{586F32DD-84F8-403F-85D2-1FE4C6F911D4}" type="presOf" srcId="{F4BD00D6-2B0B-468E-BCA4-5130ECDBEE41}" destId="{EDC91632-BB22-42C7-BBCC-FD4ADBB040EF}" srcOrd="0" destOrd="0" presId="urn:microsoft.com/office/officeart/2008/layout/LinedList"/>
    <dgm:cxn modelId="{D2E6D1E2-3A09-41A2-9024-3DA2470D3DC7}" srcId="{E9417AD7-949F-49D6-8A2B-184CB804EEF4}" destId="{6C71F3EB-6B39-4313-BDB3-E5DFDD513866}" srcOrd="4" destOrd="0" parTransId="{43185B89-4B16-4721-BAEB-415CC099797D}" sibTransId="{3EAB70EE-EDB8-4F80-B3D8-B913D840E33B}"/>
    <dgm:cxn modelId="{8937DBE5-59F4-4AC8-8B53-609DDA42C014}" type="presOf" srcId="{AE66BDE0-2689-4894-9DDA-B6056B998C42}" destId="{9C296CA2-6102-497F-A8CC-EAFE2660EF3B}" srcOrd="0" destOrd="0" presId="urn:microsoft.com/office/officeart/2008/layout/LinedList"/>
    <dgm:cxn modelId="{F6CD72E9-C264-4E77-9FC9-9CFEB539B351}" type="presOf" srcId="{29A42E43-F75C-4641-9CC2-AE75EA3C0ED4}" destId="{0718E5AA-7B2B-4621-A5EB-67B6599F90CC}" srcOrd="0" destOrd="0" presId="urn:microsoft.com/office/officeart/2008/layout/LinedList"/>
    <dgm:cxn modelId="{BEF086F0-0B6C-4572-AD23-FAC027D41E55}" srcId="{E9417AD7-949F-49D6-8A2B-184CB804EEF4}" destId="{1CBD26A7-B087-4A6C-B7BB-428742FF6A4F}" srcOrd="3" destOrd="0" parTransId="{DC1F440E-B1B5-4240-B2C9-6B25EBD99267}" sibTransId="{32E2E853-6767-474E-91CC-77D5F58A18B0}"/>
    <dgm:cxn modelId="{925A28FC-FFA6-4D84-B674-09B33198FBD1}" type="presOf" srcId="{1CBD26A7-B087-4A6C-B7BB-428742FF6A4F}" destId="{5C0E8E77-A560-4D35-B772-4559E927E375}" srcOrd="0" destOrd="0" presId="urn:microsoft.com/office/officeart/2008/layout/LinedList"/>
    <dgm:cxn modelId="{E65F62F4-A5C9-421E-B23E-07A1590B3AAF}" type="presParOf" srcId="{02B5E969-91C8-467F-AB68-CBF66A01A6B2}" destId="{BA88334C-9AFC-4DFA-89F6-E48B69DC1B05}" srcOrd="0" destOrd="0" presId="urn:microsoft.com/office/officeart/2008/layout/LinedList"/>
    <dgm:cxn modelId="{D42291B8-075D-4DDB-9A1E-56BFBE0C8549}" type="presParOf" srcId="{02B5E969-91C8-467F-AB68-CBF66A01A6B2}" destId="{39BFC5C5-795A-4DD2-BC71-5AEDCC810AE6}" srcOrd="1" destOrd="0" presId="urn:microsoft.com/office/officeart/2008/layout/LinedList"/>
    <dgm:cxn modelId="{BE33BDFC-B718-40D4-B732-56E1F05C8697}" type="presParOf" srcId="{39BFC5C5-795A-4DD2-BC71-5AEDCC810AE6}" destId="{0718E5AA-7B2B-4621-A5EB-67B6599F90CC}" srcOrd="0" destOrd="0" presId="urn:microsoft.com/office/officeart/2008/layout/LinedList"/>
    <dgm:cxn modelId="{A09DFAE0-571E-42DB-BD4E-5A420B3B6C78}" type="presParOf" srcId="{39BFC5C5-795A-4DD2-BC71-5AEDCC810AE6}" destId="{51FD05C9-28F8-490D-BF2B-649B2F6585F2}" srcOrd="1" destOrd="0" presId="urn:microsoft.com/office/officeart/2008/layout/LinedList"/>
    <dgm:cxn modelId="{3A6AC19F-0AA7-48EE-BC44-F2FC385AE6FC}" type="presParOf" srcId="{02B5E969-91C8-467F-AB68-CBF66A01A6B2}" destId="{FD82E498-F954-4FB6-A6FE-D4FAF37983F3}" srcOrd="2" destOrd="0" presId="urn:microsoft.com/office/officeart/2008/layout/LinedList"/>
    <dgm:cxn modelId="{98EAF1A5-48D5-41EB-9CAD-1857E3668F99}" type="presParOf" srcId="{02B5E969-91C8-467F-AB68-CBF66A01A6B2}" destId="{4805C87D-DCE0-4DF1-AB2D-3D76824E30FE}" srcOrd="3" destOrd="0" presId="urn:microsoft.com/office/officeart/2008/layout/LinedList"/>
    <dgm:cxn modelId="{04F9DDB1-37CC-4A1B-B6A6-3737BE1D2CBC}" type="presParOf" srcId="{4805C87D-DCE0-4DF1-AB2D-3D76824E30FE}" destId="{C083228C-4620-4CD3-AF07-0BA7EA338A82}" srcOrd="0" destOrd="0" presId="urn:microsoft.com/office/officeart/2008/layout/LinedList"/>
    <dgm:cxn modelId="{E66C5BA5-E4D6-40A1-9087-9ACB83592295}" type="presParOf" srcId="{4805C87D-DCE0-4DF1-AB2D-3D76824E30FE}" destId="{5A63DE54-50A6-4B5B-987E-D92B646624F8}" srcOrd="1" destOrd="0" presId="urn:microsoft.com/office/officeart/2008/layout/LinedList"/>
    <dgm:cxn modelId="{61032C9E-B92F-4336-9347-141800A06096}" type="presParOf" srcId="{02B5E969-91C8-467F-AB68-CBF66A01A6B2}" destId="{A68D3E46-667C-4406-880F-64B5F8E84945}" srcOrd="4" destOrd="0" presId="urn:microsoft.com/office/officeart/2008/layout/LinedList"/>
    <dgm:cxn modelId="{685D1AF3-949B-4891-AA80-5604471DB5AD}" type="presParOf" srcId="{02B5E969-91C8-467F-AB68-CBF66A01A6B2}" destId="{0812B6DC-90AF-45B7-B86B-8D01931F40D6}" srcOrd="5" destOrd="0" presId="urn:microsoft.com/office/officeart/2008/layout/LinedList"/>
    <dgm:cxn modelId="{2CA1F4B2-BBD0-40D6-B278-FB1F4D8FAB98}" type="presParOf" srcId="{0812B6DC-90AF-45B7-B86B-8D01931F40D6}" destId="{9C296CA2-6102-497F-A8CC-EAFE2660EF3B}" srcOrd="0" destOrd="0" presId="urn:microsoft.com/office/officeart/2008/layout/LinedList"/>
    <dgm:cxn modelId="{892F42DC-29ED-471C-B2E3-69B72E68F5D2}" type="presParOf" srcId="{0812B6DC-90AF-45B7-B86B-8D01931F40D6}" destId="{57E7AB95-6664-4A99-9617-CE752430D31F}" srcOrd="1" destOrd="0" presId="urn:microsoft.com/office/officeart/2008/layout/LinedList"/>
    <dgm:cxn modelId="{1B45FEB1-3EB5-4FAE-A247-5B6C6CF1893F}" type="presParOf" srcId="{02B5E969-91C8-467F-AB68-CBF66A01A6B2}" destId="{A2A5F131-6270-4FBF-BA5E-942BACC40904}" srcOrd="6" destOrd="0" presId="urn:microsoft.com/office/officeart/2008/layout/LinedList"/>
    <dgm:cxn modelId="{EED9526F-17C4-4A3E-9536-14BA10E96C0A}" type="presParOf" srcId="{02B5E969-91C8-467F-AB68-CBF66A01A6B2}" destId="{EE4C34DA-06D5-4EE6-A46C-3DDAB9FB4547}" srcOrd="7" destOrd="0" presId="urn:microsoft.com/office/officeart/2008/layout/LinedList"/>
    <dgm:cxn modelId="{F009D9F5-DBD0-4506-B624-1FF8C6F5036B}" type="presParOf" srcId="{EE4C34DA-06D5-4EE6-A46C-3DDAB9FB4547}" destId="{5C0E8E77-A560-4D35-B772-4559E927E375}" srcOrd="0" destOrd="0" presId="urn:microsoft.com/office/officeart/2008/layout/LinedList"/>
    <dgm:cxn modelId="{79D6F0C5-B8F5-4CFB-BE79-4B56380DA2CB}" type="presParOf" srcId="{EE4C34DA-06D5-4EE6-A46C-3DDAB9FB4547}" destId="{7510F0ED-7252-45D4-84EB-DB7E89E05049}" srcOrd="1" destOrd="0" presId="urn:microsoft.com/office/officeart/2008/layout/LinedList"/>
    <dgm:cxn modelId="{D2462E41-9DC7-46F1-8C0C-58D5E244D490}" type="presParOf" srcId="{02B5E969-91C8-467F-AB68-CBF66A01A6B2}" destId="{0C92F600-93A7-4304-8D0D-349FB5FFFBEF}" srcOrd="8" destOrd="0" presId="urn:microsoft.com/office/officeart/2008/layout/LinedList"/>
    <dgm:cxn modelId="{6419AA1A-C5EB-417D-8A5C-62A6E8E1A913}" type="presParOf" srcId="{02B5E969-91C8-467F-AB68-CBF66A01A6B2}" destId="{2FDEFCC1-97F2-447E-A914-A824696DAAF5}" srcOrd="9" destOrd="0" presId="urn:microsoft.com/office/officeart/2008/layout/LinedList"/>
    <dgm:cxn modelId="{86361689-0C8D-4D61-816D-C96DF6F6570D}" type="presParOf" srcId="{2FDEFCC1-97F2-447E-A914-A824696DAAF5}" destId="{8476D10C-73B7-431B-BC92-872801905860}" srcOrd="0" destOrd="0" presId="urn:microsoft.com/office/officeart/2008/layout/LinedList"/>
    <dgm:cxn modelId="{27BF6F8B-59F5-4178-82E1-8E2B57C3105A}" type="presParOf" srcId="{2FDEFCC1-97F2-447E-A914-A824696DAAF5}" destId="{5BA2D12B-E621-44AE-B87B-2833083AA101}" srcOrd="1" destOrd="0" presId="urn:microsoft.com/office/officeart/2008/layout/LinedList"/>
    <dgm:cxn modelId="{E5ACAED7-ADFF-433C-81F2-820F6816E22D}" type="presParOf" srcId="{02B5E969-91C8-467F-AB68-CBF66A01A6B2}" destId="{B66873C1-5F9A-4F62-B8BF-016CADCC3385}" srcOrd="10" destOrd="0" presId="urn:microsoft.com/office/officeart/2008/layout/LinedList"/>
    <dgm:cxn modelId="{98FBD042-BC4B-4A57-88BF-D44C4137DA60}" type="presParOf" srcId="{02B5E969-91C8-467F-AB68-CBF66A01A6B2}" destId="{0E56C75C-93C1-4439-9B6A-27650F65A4F8}" srcOrd="11" destOrd="0" presId="urn:microsoft.com/office/officeart/2008/layout/LinedList"/>
    <dgm:cxn modelId="{D2F05693-0AAA-41A8-A7CB-7E4DE9D3FAB6}" type="presParOf" srcId="{0E56C75C-93C1-4439-9B6A-27650F65A4F8}" destId="{EDC91632-BB22-42C7-BBCC-FD4ADBB040EF}" srcOrd="0" destOrd="0" presId="urn:microsoft.com/office/officeart/2008/layout/LinedList"/>
    <dgm:cxn modelId="{CBA26440-09AB-4F2A-A73A-116C4D800ACE}" type="presParOf" srcId="{0E56C75C-93C1-4439-9B6A-27650F65A4F8}" destId="{D320B8C1-3A2C-422B-9D88-A7CF2DF1F69B}" srcOrd="1" destOrd="0" presId="urn:microsoft.com/office/officeart/2008/layout/LinedList"/>
    <dgm:cxn modelId="{C566E558-1293-40BA-B5A8-93353E9BF41E}" type="presParOf" srcId="{02B5E969-91C8-467F-AB68-CBF66A01A6B2}" destId="{E18CBA09-8715-47AC-916F-E6261456ED99}" srcOrd="12" destOrd="0" presId="urn:microsoft.com/office/officeart/2008/layout/LinedList"/>
    <dgm:cxn modelId="{5BD49E7C-D20B-4C94-A5F1-92892D6D64B5}" type="presParOf" srcId="{02B5E969-91C8-467F-AB68-CBF66A01A6B2}" destId="{AC97D906-D5EF-4940-8460-8131412C654A}" srcOrd="13" destOrd="0" presId="urn:microsoft.com/office/officeart/2008/layout/LinedList"/>
    <dgm:cxn modelId="{7BD02E6D-8166-49DF-AC74-D373F76FD771}" type="presParOf" srcId="{AC97D906-D5EF-4940-8460-8131412C654A}" destId="{09A24538-3487-4C29-BA9C-3AE37438FD7E}" srcOrd="0" destOrd="0" presId="urn:microsoft.com/office/officeart/2008/layout/LinedList"/>
    <dgm:cxn modelId="{7EC89378-7FC6-4CAC-BBD8-F583790F9918}" type="presParOf" srcId="{AC97D906-D5EF-4940-8460-8131412C654A}" destId="{00BB965B-2B65-4D70-B7A3-65776918D4EC}" srcOrd="1" destOrd="0" presId="urn:microsoft.com/office/officeart/2008/layout/LinedList"/>
    <dgm:cxn modelId="{F94D79A3-164A-4D7E-8D23-EDE46FF4E124}" type="presParOf" srcId="{02B5E969-91C8-467F-AB68-CBF66A01A6B2}" destId="{5C195E0D-DFBD-40D7-9111-0A1EA925EFC2}" srcOrd="14" destOrd="0" presId="urn:microsoft.com/office/officeart/2008/layout/LinedList"/>
    <dgm:cxn modelId="{C8DE208C-C95D-47DD-8B4B-E3A8275B8D20}" type="presParOf" srcId="{02B5E969-91C8-467F-AB68-CBF66A01A6B2}" destId="{7D040369-C63D-461D-8A98-1155FB802F77}" srcOrd="15" destOrd="0" presId="urn:microsoft.com/office/officeart/2008/layout/LinedList"/>
    <dgm:cxn modelId="{9C03D22B-421F-47E1-94D6-3E1EC029F353}" type="presParOf" srcId="{7D040369-C63D-461D-8A98-1155FB802F77}" destId="{08088CA6-296A-4E66-8287-E23A20350763}" srcOrd="0" destOrd="0" presId="urn:microsoft.com/office/officeart/2008/layout/LinedList"/>
    <dgm:cxn modelId="{E507D88C-B580-4A75-ABC3-C82EAB5C5C2C}" type="presParOf" srcId="{7D040369-C63D-461D-8A98-1155FB802F77}" destId="{ACA19EA3-A19F-4CB7-BC57-021C59CBCEC7}" srcOrd="1" destOrd="0" presId="urn:microsoft.com/office/officeart/2008/layout/LinedList"/>
    <dgm:cxn modelId="{04F0AA63-C8B0-4CB3-BE39-DECFC95330D4}" type="presParOf" srcId="{02B5E969-91C8-467F-AB68-CBF66A01A6B2}" destId="{AAF8C718-A06C-467A-83DF-9A9D9EC27515}" srcOrd="16" destOrd="0" presId="urn:microsoft.com/office/officeart/2008/layout/LinedList"/>
    <dgm:cxn modelId="{94345062-A190-4ADC-A3E9-625F4E003621}" type="presParOf" srcId="{02B5E969-91C8-467F-AB68-CBF66A01A6B2}" destId="{E1799F3D-D386-49A3-B024-B0C2F061E95B}" srcOrd="17" destOrd="0" presId="urn:microsoft.com/office/officeart/2008/layout/LinedList"/>
    <dgm:cxn modelId="{C32AE7C5-A194-43E2-BCB4-217E528A71DD}" type="presParOf" srcId="{E1799F3D-D386-49A3-B024-B0C2F061E95B}" destId="{AE190F54-E01D-43C2-B1AE-72E7D5B9F02F}" srcOrd="0" destOrd="0" presId="urn:microsoft.com/office/officeart/2008/layout/LinedList"/>
    <dgm:cxn modelId="{1FBDE559-FC22-4D37-8CE5-4856C4D5C375}" type="presParOf" srcId="{E1799F3D-D386-49A3-B024-B0C2F061E95B}" destId="{FEA2532B-767A-4B36-9CA2-0E3312D9C6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056E47-3BEB-45B2-B747-F0292BEC2AF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32CE8288-CF5B-4856-B81D-84A636C274EC}">
      <dgm:prSet/>
      <dgm:spPr/>
      <dgm:t>
        <a:bodyPr/>
        <a:lstStyle/>
        <a:p>
          <a:pPr>
            <a:lnSpc>
              <a:spcPct val="100000"/>
            </a:lnSpc>
          </a:pPr>
          <a:r>
            <a:rPr lang="en-US"/>
            <a:t>Size of pile should be 3’x3’x3’ to 5’x5’x5’</a:t>
          </a:r>
        </a:p>
      </dgm:t>
    </dgm:pt>
    <dgm:pt modelId="{2FA90710-051E-47EA-BA69-29A32BE58826}" type="parTrans" cxnId="{A1F10CB4-25EA-49F9-BEEB-D8B328FD539E}">
      <dgm:prSet/>
      <dgm:spPr/>
      <dgm:t>
        <a:bodyPr/>
        <a:lstStyle/>
        <a:p>
          <a:endParaRPr lang="en-US"/>
        </a:p>
      </dgm:t>
    </dgm:pt>
    <dgm:pt modelId="{5FEE3EBC-1133-4119-97F0-80F2E1C05486}" type="sibTrans" cxnId="{A1F10CB4-25EA-49F9-BEEB-D8B328FD539E}">
      <dgm:prSet phldrT="01" phldr="0"/>
      <dgm:spPr/>
      <dgm:t>
        <a:bodyPr/>
        <a:lstStyle/>
        <a:p>
          <a:endParaRPr lang="en-US"/>
        </a:p>
      </dgm:t>
    </dgm:pt>
    <dgm:pt modelId="{485249B1-03A9-47D2-B7FA-0267192AC8F1}">
      <dgm:prSet/>
      <dgm:spPr/>
      <dgm:t>
        <a:bodyPr/>
        <a:lstStyle/>
        <a:p>
          <a:pPr>
            <a:lnSpc>
              <a:spcPct val="100000"/>
            </a:lnSpc>
          </a:pPr>
          <a:r>
            <a:rPr lang="en-US"/>
            <a:t>Do you have all the organic material (batch) or will you add continuously (continuous)?</a:t>
          </a:r>
        </a:p>
      </dgm:t>
    </dgm:pt>
    <dgm:pt modelId="{EF860411-8ABD-4B4B-B48A-6808E40C9435}" type="parTrans" cxnId="{6BBD6BEC-FC62-47D5-BFEB-E80902AEB615}">
      <dgm:prSet/>
      <dgm:spPr/>
      <dgm:t>
        <a:bodyPr/>
        <a:lstStyle/>
        <a:p>
          <a:endParaRPr lang="en-US"/>
        </a:p>
      </dgm:t>
    </dgm:pt>
    <dgm:pt modelId="{1E8DD503-1694-4444-B752-35D76C1460E6}" type="sibTrans" cxnId="{6BBD6BEC-FC62-47D5-BFEB-E80902AEB615}">
      <dgm:prSet phldrT="02" phldr="0"/>
      <dgm:spPr/>
      <dgm:t>
        <a:bodyPr/>
        <a:lstStyle/>
        <a:p>
          <a:endParaRPr lang="en-US"/>
        </a:p>
      </dgm:t>
    </dgm:pt>
    <dgm:pt modelId="{35D90D5D-7F5B-4D9D-8DAA-2BB24012812F}">
      <dgm:prSet/>
      <dgm:spPr/>
      <dgm:t>
        <a:bodyPr/>
        <a:lstStyle/>
        <a:p>
          <a:pPr>
            <a:lnSpc>
              <a:spcPct val="100000"/>
            </a:lnSpc>
          </a:pPr>
          <a:r>
            <a:rPr lang="en-US"/>
            <a:t>Have you chopped up your materials?</a:t>
          </a:r>
        </a:p>
      </dgm:t>
    </dgm:pt>
    <dgm:pt modelId="{D96D2B3F-04D2-4CCF-89E3-894C097639E5}" type="parTrans" cxnId="{86F63634-0718-4C52-B4F5-FF6A3E4428BA}">
      <dgm:prSet/>
      <dgm:spPr/>
      <dgm:t>
        <a:bodyPr/>
        <a:lstStyle/>
        <a:p>
          <a:endParaRPr lang="en-US"/>
        </a:p>
      </dgm:t>
    </dgm:pt>
    <dgm:pt modelId="{972144AA-3942-4A13-A56E-822FC826EF8D}" type="sibTrans" cxnId="{86F63634-0718-4C52-B4F5-FF6A3E4428BA}">
      <dgm:prSet phldrT="03" phldr="0"/>
      <dgm:spPr/>
      <dgm:t>
        <a:bodyPr/>
        <a:lstStyle/>
        <a:p>
          <a:endParaRPr lang="en-US"/>
        </a:p>
      </dgm:t>
    </dgm:pt>
    <dgm:pt modelId="{B7A5D75A-BE5C-41FC-B057-5E78BD503577}">
      <dgm:prSet/>
      <dgm:spPr/>
      <dgm:t>
        <a:bodyPr/>
        <a:lstStyle/>
        <a:p>
          <a:pPr>
            <a:lnSpc>
              <a:spcPct val="100000"/>
            </a:lnSpc>
          </a:pPr>
          <a:r>
            <a:rPr lang="en-US"/>
            <a:t>Moisture and aeration: what’s the rule?</a:t>
          </a:r>
        </a:p>
      </dgm:t>
    </dgm:pt>
    <dgm:pt modelId="{3B6ABF3B-1643-4B7F-A9D8-4CD11AF99DEC}" type="parTrans" cxnId="{3B1844BB-67AE-46B5-ABF7-C432F610B4D0}">
      <dgm:prSet/>
      <dgm:spPr/>
      <dgm:t>
        <a:bodyPr/>
        <a:lstStyle/>
        <a:p>
          <a:endParaRPr lang="en-US"/>
        </a:p>
      </dgm:t>
    </dgm:pt>
    <dgm:pt modelId="{55525567-47FD-415A-AB5A-D44D637232C2}" type="sibTrans" cxnId="{3B1844BB-67AE-46B5-ABF7-C432F610B4D0}">
      <dgm:prSet phldrT="04" phldr="0"/>
      <dgm:spPr/>
      <dgm:t>
        <a:bodyPr/>
        <a:lstStyle/>
        <a:p>
          <a:endParaRPr lang="en-US"/>
        </a:p>
      </dgm:t>
    </dgm:pt>
    <dgm:pt modelId="{9E53CFEC-CF8B-4BA3-9AA0-BA758F4D8EE8}">
      <dgm:prSet/>
      <dgm:spPr/>
      <dgm:t>
        <a:bodyPr/>
        <a:lstStyle/>
        <a:p>
          <a:pPr>
            <a:lnSpc>
              <a:spcPct val="100000"/>
            </a:lnSpc>
          </a:pPr>
          <a:r>
            <a:rPr lang="en-US"/>
            <a:t>Compost tools:  hay fork, aerator…</a:t>
          </a:r>
        </a:p>
      </dgm:t>
    </dgm:pt>
    <dgm:pt modelId="{AD4B316A-6ABA-49E8-A6AD-366D4E17D00E}" type="parTrans" cxnId="{1BC5D016-F82F-4FAE-9869-92B252CFECF7}">
      <dgm:prSet/>
      <dgm:spPr/>
      <dgm:t>
        <a:bodyPr/>
        <a:lstStyle/>
        <a:p>
          <a:endParaRPr lang="en-US"/>
        </a:p>
      </dgm:t>
    </dgm:pt>
    <dgm:pt modelId="{3357D6CC-7605-46DA-B7B2-F32B08C357E4}" type="sibTrans" cxnId="{1BC5D016-F82F-4FAE-9869-92B252CFECF7}">
      <dgm:prSet phldrT="05" phldr="0"/>
      <dgm:spPr/>
      <dgm:t>
        <a:bodyPr/>
        <a:lstStyle/>
        <a:p>
          <a:endParaRPr lang="en-US"/>
        </a:p>
      </dgm:t>
    </dgm:pt>
    <dgm:pt modelId="{249BC71F-A64A-4FAC-9B55-4631BD29661C}" type="pres">
      <dgm:prSet presAssocID="{8C056E47-3BEB-45B2-B747-F0292BEC2AFB}" presName="vert0" presStyleCnt="0">
        <dgm:presLayoutVars>
          <dgm:dir/>
          <dgm:animOne val="branch"/>
          <dgm:animLvl val="lvl"/>
        </dgm:presLayoutVars>
      </dgm:prSet>
      <dgm:spPr/>
    </dgm:pt>
    <dgm:pt modelId="{CDDC21BE-6B8D-4837-A945-89301FE0029F}" type="pres">
      <dgm:prSet presAssocID="{32CE8288-CF5B-4856-B81D-84A636C274EC}" presName="thickLine" presStyleLbl="alignNode1" presStyleIdx="0" presStyleCnt="5"/>
      <dgm:spPr/>
    </dgm:pt>
    <dgm:pt modelId="{3B7489F3-B7DB-4306-A192-8DFC2DCAF993}" type="pres">
      <dgm:prSet presAssocID="{32CE8288-CF5B-4856-B81D-84A636C274EC}" presName="horz1" presStyleCnt="0"/>
      <dgm:spPr/>
    </dgm:pt>
    <dgm:pt modelId="{5BD4342B-F1FB-487C-BD2E-3711AF4E5F08}" type="pres">
      <dgm:prSet presAssocID="{32CE8288-CF5B-4856-B81D-84A636C274EC}" presName="tx1" presStyleLbl="revTx" presStyleIdx="0" presStyleCnt="5"/>
      <dgm:spPr/>
    </dgm:pt>
    <dgm:pt modelId="{E8E4BF45-A7F7-4159-B332-855658536D87}" type="pres">
      <dgm:prSet presAssocID="{32CE8288-CF5B-4856-B81D-84A636C274EC}" presName="vert1" presStyleCnt="0"/>
      <dgm:spPr/>
    </dgm:pt>
    <dgm:pt modelId="{7FAB6330-F533-4849-BD43-8C1BB84C713A}" type="pres">
      <dgm:prSet presAssocID="{485249B1-03A9-47D2-B7FA-0267192AC8F1}" presName="thickLine" presStyleLbl="alignNode1" presStyleIdx="1" presStyleCnt="5"/>
      <dgm:spPr/>
    </dgm:pt>
    <dgm:pt modelId="{B755AA66-4385-4E43-8F43-9B5E3BF6E8D9}" type="pres">
      <dgm:prSet presAssocID="{485249B1-03A9-47D2-B7FA-0267192AC8F1}" presName="horz1" presStyleCnt="0"/>
      <dgm:spPr/>
    </dgm:pt>
    <dgm:pt modelId="{5E0FA3A6-875A-4FF6-834A-E6013F25FC7F}" type="pres">
      <dgm:prSet presAssocID="{485249B1-03A9-47D2-B7FA-0267192AC8F1}" presName="tx1" presStyleLbl="revTx" presStyleIdx="1" presStyleCnt="5"/>
      <dgm:spPr/>
    </dgm:pt>
    <dgm:pt modelId="{EC716E4C-5120-44EA-BE0F-65D28A986DDB}" type="pres">
      <dgm:prSet presAssocID="{485249B1-03A9-47D2-B7FA-0267192AC8F1}" presName="vert1" presStyleCnt="0"/>
      <dgm:spPr/>
    </dgm:pt>
    <dgm:pt modelId="{7A3977BD-35E9-400F-AFC2-731002431AFF}" type="pres">
      <dgm:prSet presAssocID="{35D90D5D-7F5B-4D9D-8DAA-2BB24012812F}" presName="thickLine" presStyleLbl="alignNode1" presStyleIdx="2" presStyleCnt="5"/>
      <dgm:spPr/>
    </dgm:pt>
    <dgm:pt modelId="{EE3B665E-EDA5-4CCD-8C31-072BEBB6402C}" type="pres">
      <dgm:prSet presAssocID="{35D90D5D-7F5B-4D9D-8DAA-2BB24012812F}" presName="horz1" presStyleCnt="0"/>
      <dgm:spPr/>
    </dgm:pt>
    <dgm:pt modelId="{FF2CD11A-3A25-4B9A-A2E9-750790B70B65}" type="pres">
      <dgm:prSet presAssocID="{35D90D5D-7F5B-4D9D-8DAA-2BB24012812F}" presName="tx1" presStyleLbl="revTx" presStyleIdx="2" presStyleCnt="5"/>
      <dgm:spPr/>
    </dgm:pt>
    <dgm:pt modelId="{0C9DDD9C-0FC5-4280-9734-B1F9117456D2}" type="pres">
      <dgm:prSet presAssocID="{35D90D5D-7F5B-4D9D-8DAA-2BB24012812F}" presName="vert1" presStyleCnt="0"/>
      <dgm:spPr/>
    </dgm:pt>
    <dgm:pt modelId="{8A3FCC62-3ACD-40E2-BEFE-290365F0AC63}" type="pres">
      <dgm:prSet presAssocID="{B7A5D75A-BE5C-41FC-B057-5E78BD503577}" presName="thickLine" presStyleLbl="alignNode1" presStyleIdx="3" presStyleCnt="5"/>
      <dgm:spPr/>
    </dgm:pt>
    <dgm:pt modelId="{F074D96C-B87C-4ED6-AE3F-6FFE1A494F88}" type="pres">
      <dgm:prSet presAssocID="{B7A5D75A-BE5C-41FC-B057-5E78BD503577}" presName="horz1" presStyleCnt="0"/>
      <dgm:spPr/>
    </dgm:pt>
    <dgm:pt modelId="{5A6EF270-2E67-4177-B8E4-025389FB7F74}" type="pres">
      <dgm:prSet presAssocID="{B7A5D75A-BE5C-41FC-B057-5E78BD503577}" presName="tx1" presStyleLbl="revTx" presStyleIdx="3" presStyleCnt="5"/>
      <dgm:spPr/>
    </dgm:pt>
    <dgm:pt modelId="{6FD1EDB4-5AD7-45E8-B404-C90164D2E317}" type="pres">
      <dgm:prSet presAssocID="{B7A5D75A-BE5C-41FC-B057-5E78BD503577}" presName="vert1" presStyleCnt="0"/>
      <dgm:spPr/>
    </dgm:pt>
    <dgm:pt modelId="{C7FD393B-091A-48B4-9C69-AE31971E941F}" type="pres">
      <dgm:prSet presAssocID="{9E53CFEC-CF8B-4BA3-9AA0-BA758F4D8EE8}" presName="thickLine" presStyleLbl="alignNode1" presStyleIdx="4" presStyleCnt="5"/>
      <dgm:spPr/>
    </dgm:pt>
    <dgm:pt modelId="{90639FAD-0FA5-404D-8B82-EFFFBEE20FE9}" type="pres">
      <dgm:prSet presAssocID="{9E53CFEC-CF8B-4BA3-9AA0-BA758F4D8EE8}" presName="horz1" presStyleCnt="0"/>
      <dgm:spPr/>
    </dgm:pt>
    <dgm:pt modelId="{6E845BA1-EFDE-4EC2-8EB2-F4A07EB3BFC8}" type="pres">
      <dgm:prSet presAssocID="{9E53CFEC-CF8B-4BA3-9AA0-BA758F4D8EE8}" presName="tx1" presStyleLbl="revTx" presStyleIdx="4" presStyleCnt="5"/>
      <dgm:spPr/>
    </dgm:pt>
    <dgm:pt modelId="{A620AAA7-C893-4335-9A9D-B59A6ED4CC16}" type="pres">
      <dgm:prSet presAssocID="{9E53CFEC-CF8B-4BA3-9AA0-BA758F4D8EE8}" presName="vert1" presStyleCnt="0"/>
      <dgm:spPr/>
    </dgm:pt>
  </dgm:ptLst>
  <dgm:cxnLst>
    <dgm:cxn modelId="{1BC5D016-F82F-4FAE-9869-92B252CFECF7}" srcId="{8C056E47-3BEB-45B2-B747-F0292BEC2AFB}" destId="{9E53CFEC-CF8B-4BA3-9AA0-BA758F4D8EE8}" srcOrd="4" destOrd="0" parTransId="{AD4B316A-6ABA-49E8-A6AD-366D4E17D00E}" sibTransId="{3357D6CC-7605-46DA-B7B2-F32B08C357E4}"/>
    <dgm:cxn modelId="{86F63634-0718-4C52-B4F5-FF6A3E4428BA}" srcId="{8C056E47-3BEB-45B2-B747-F0292BEC2AFB}" destId="{35D90D5D-7F5B-4D9D-8DAA-2BB24012812F}" srcOrd="2" destOrd="0" parTransId="{D96D2B3F-04D2-4CCF-89E3-894C097639E5}" sibTransId="{972144AA-3942-4A13-A56E-822FC826EF8D}"/>
    <dgm:cxn modelId="{9E4DE95F-11DC-44B5-9E61-A3FCF7528208}" type="presOf" srcId="{B7A5D75A-BE5C-41FC-B057-5E78BD503577}" destId="{5A6EF270-2E67-4177-B8E4-025389FB7F74}" srcOrd="0" destOrd="0" presId="urn:microsoft.com/office/officeart/2008/layout/LinedList"/>
    <dgm:cxn modelId="{70EFE975-CD26-4E95-A1F1-278C2145FAD2}" type="presOf" srcId="{32CE8288-CF5B-4856-B81D-84A636C274EC}" destId="{5BD4342B-F1FB-487C-BD2E-3711AF4E5F08}" srcOrd="0" destOrd="0" presId="urn:microsoft.com/office/officeart/2008/layout/LinedList"/>
    <dgm:cxn modelId="{92968B80-1268-4E0F-BF31-3507408F360E}" type="presOf" srcId="{35D90D5D-7F5B-4D9D-8DAA-2BB24012812F}" destId="{FF2CD11A-3A25-4B9A-A2E9-750790B70B65}" srcOrd="0" destOrd="0" presId="urn:microsoft.com/office/officeart/2008/layout/LinedList"/>
    <dgm:cxn modelId="{A1F10CB4-25EA-49F9-BEEB-D8B328FD539E}" srcId="{8C056E47-3BEB-45B2-B747-F0292BEC2AFB}" destId="{32CE8288-CF5B-4856-B81D-84A636C274EC}" srcOrd="0" destOrd="0" parTransId="{2FA90710-051E-47EA-BA69-29A32BE58826}" sibTransId="{5FEE3EBC-1133-4119-97F0-80F2E1C05486}"/>
    <dgm:cxn modelId="{3B1844BB-67AE-46B5-ABF7-C432F610B4D0}" srcId="{8C056E47-3BEB-45B2-B747-F0292BEC2AFB}" destId="{B7A5D75A-BE5C-41FC-B057-5E78BD503577}" srcOrd="3" destOrd="0" parTransId="{3B6ABF3B-1643-4B7F-A9D8-4CD11AF99DEC}" sibTransId="{55525567-47FD-415A-AB5A-D44D637232C2}"/>
    <dgm:cxn modelId="{A48C76BD-F8A3-40CB-840F-B2C7B82449AD}" type="presOf" srcId="{8C056E47-3BEB-45B2-B747-F0292BEC2AFB}" destId="{249BC71F-A64A-4FAC-9B55-4631BD29661C}" srcOrd="0" destOrd="0" presId="urn:microsoft.com/office/officeart/2008/layout/LinedList"/>
    <dgm:cxn modelId="{5FC162C6-068D-4A8E-8ABA-E76F5A719235}" type="presOf" srcId="{9E53CFEC-CF8B-4BA3-9AA0-BA758F4D8EE8}" destId="{6E845BA1-EFDE-4EC2-8EB2-F4A07EB3BFC8}" srcOrd="0" destOrd="0" presId="urn:microsoft.com/office/officeart/2008/layout/LinedList"/>
    <dgm:cxn modelId="{BC907BE6-B3FA-4F87-860B-F6AA548894DB}" type="presOf" srcId="{485249B1-03A9-47D2-B7FA-0267192AC8F1}" destId="{5E0FA3A6-875A-4FF6-834A-E6013F25FC7F}" srcOrd="0" destOrd="0" presId="urn:microsoft.com/office/officeart/2008/layout/LinedList"/>
    <dgm:cxn modelId="{6BBD6BEC-FC62-47D5-BFEB-E80902AEB615}" srcId="{8C056E47-3BEB-45B2-B747-F0292BEC2AFB}" destId="{485249B1-03A9-47D2-B7FA-0267192AC8F1}" srcOrd="1" destOrd="0" parTransId="{EF860411-8ABD-4B4B-B48A-6808E40C9435}" sibTransId="{1E8DD503-1694-4444-B752-35D76C1460E6}"/>
    <dgm:cxn modelId="{A6C9F0EA-1192-45DF-B43E-E9B1ED2BF8A7}" type="presParOf" srcId="{249BC71F-A64A-4FAC-9B55-4631BD29661C}" destId="{CDDC21BE-6B8D-4837-A945-89301FE0029F}" srcOrd="0" destOrd="0" presId="urn:microsoft.com/office/officeart/2008/layout/LinedList"/>
    <dgm:cxn modelId="{6075BDFD-E258-490A-876A-70698E69569B}" type="presParOf" srcId="{249BC71F-A64A-4FAC-9B55-4631BD29661C}" destId="{3B7489F3-B7DB-4306-A192-8DFC2DCAF993}" srcOrd="1" destOrd="0" presId="urn:microsoft.com/office/officeart/2008/layout/LinedList"/>
    <dgm:cxn modelId="{1552D0D6-BF1B-4DEA-8C3A-F9CE100996AC}" type="presParOf" srcId="{3B7489F3-B7DB-4306-A192-8DFC2DCAF993}" destId="{5BD4342B-F1FB-487C-BD2E-3711AF4E5F08}" srcOrd="0" destOrd="0" presId="urn:microsoft.com/office/officeart/2008/layout/LinedList"/>
    <dgm:cxn modelId="{912226BD-484E-4D41-8309-944AAF1F5ECE}" type="presParOf" srcId="{3B7489F3-B7DB-4306-A192-8DFC2DCAF993}" destId="{E8E4BF45-A7F7-4159-B332-855658536D87}" srcOrd="1" destOrd="0" presId="urn:microsoft.com/office/officeart/2008/layout/LinedList"/>
    <dgm:cxn modelId="{E606F269-5B17-40F3-885A-3AA78E443B22}" type="presParOf" srcId="{249BC71F-A64A-4FAC-9B55-4631BD29661C}" destId="{7FAB6330-F533-4849-BD43-8C1BB84C713A}" srcOrd="2" destOrd="0" presId="urn:microsoft.com/office/officeart/2008/layout/LinedList"/>
    <dgm:cxn modelId="{C79B83A5-2B28-46A9-B058-D19A4FC23C17}" type="presParOf" srcId="{249BC71F-A64A-4FAC-9B55-4631BD29661C}" destId="{B755AA66-4385-4E43-8F43-9B5E3BF6E8D9}" srcOrd="3" destOrd="0" presId="urn:microsoft.com/office/officeart/2008/layout/LinedList"/>
    <dgm:cxn modelId="{D1F3BC5C-B599-4E6E-83F4-9512E465CBE0}" type="presParOf" srcId="{B755AA66-4385-4E43-8F43-9B5E3BF6E8D9}" destId="{5E0FA3A6-875A-4FF6-834A-E6013F25FC7F}" srcOrd="0" destOrd="0" presId="urn:microsoft.com/office/officeart/2008/layout/LinedList"/>
    <dgm:cxn modelId="{2D63911A-D3A1-4B9E-AB54-7020315635D6}" type="presParOf" srcId="{B755AA66-4385-4E43-8F43-9B5E3BF6E8D9}" destId="{EC716E4C-5120-44EA-BE0F-65D28A986DDB}" srcOrd="1" destOrd="0" presId="urn:microsoft.com/office/officeart/2008/layout/LinedList"/>
    <dgm:cxn modelId="{F3A081D1-F13A-4BFD-B40C-2918EAF05B53}" type="presParOf" srcId="{249BC71F-A64A-4FAC-9B55-4631BD29661C}" destId="{7A3977BD-35E9-400F-AFC2-731002431AFF}" srcOrd="4" destOrd="0" presId="urn:microsoft.com/office/officeart/2008/layout/LinedList"/>
    <dgm:cxn modelId="{27231BBF-2C62-456A-84D1-E8B378EAD1F3}" type="presParOf" srcId="{249BC71F-A64A-4FAC-9B55-4631BD29661C}" destId="{EE3B665E-EDA5-4CCD-8C31-072BEBB6402C}" srcOrd="5" destOrd="0" presId="urn:microsoft.com/office/officeart/2008/layout/LinedList"/>
    <dgm:cxn modelId="{FAA52798-81A7-46BC-9A41-31B016922FC1}" type="presParOf" srcId="{EE3B665E-EDA5-4CCD-8C31-072BEBB6402C}" destId="{FF2CD11A-3A25-4B9A-A2E9-750790B70B65}" srcOrd="0" destOrd="0" presId="urn:microsoft.com/office/officeart/2008/layout/LinedList"/>
    <dgm:cxn modelId="{46784FD8-8C67-4FF5-B6A4-A8365D521886}" type="presParOf" srcId="{EE3B665E-EDA5-4CCD-8C31-072BEBB6402C}" destId="{0C9DDD9C-0FC5-4280-9734-B1F9117456D2}" srcOrd="1" destOrd="0" presId="urn:microsoft.com/office/officeart/2008/layout/LinedList"/>
    <dgm:cxn modelId="{2271066F-90D9-4137-9052-15A5C7D0A795}" type="presParOf" srcId="{249BC71F-A64A-4FAC-9B55-4631BD29661C}" destId="{8A3FCC62-3ACD-40E2-BEFE-290365F0AC63}" srcOrd="6" destOrd="0" presId="urn:microsoft.com/office/officeart/2008/layout/LinedList"/>
    <dgm:cxn modelId="{7F479E93-17D5-4D61-B382-EEF4B17F4353}" type="presParOf" srcId="{249BC71F-A64A-4FAC-9B55-4631BD29661C}" destId="{F074D96C-B87C-4ED6-AE3F-6FFE1A494F88}" srcOrd="7" destOrd="0" presId="urn:microsoft.com/office/officeart/2008/layout/LinedList"/>
    <dgm:cxn modelId="{E308AAE7-0262-4B5C-83CB-6ACEAB038135}" type="presParOf" srcId="{F074D96C-B87C-4ED6-AE3F-6FFE1A494F88}" destId="{5A6EF270-2E67-4177-B8E4-025389FB7F74}" srcOrd="0" destOrd="0" presId="urn:microsoft.com/office/officeart/2008/layout/LinedList"/>
    <dgm:cxn modelId="{9ED9CA3B-D6C0-413C-829A-F79413E3474E}" type="presParOf" srcId="{F074D96C-B87C-4ED6-AE3F-6FFE1A494F88}" destId="{6FD1EDB4-5AD7-45E8-B404-C90164D2E317}" srcOrd="1" destOrd="0" presId="urn:microsoft.com/office/officeart/2008/layout/LinedList"/>
    <dgm:cxn modelId="{D660AC91-E58B-4888-8130-F14F26E6E1AD}" type="presParOf" srcId="{249BC71F-A64A-4FAC-9B55-4631BD29661C}" destId="{C7FD393B-091A-48B4-9C69-AE31971E941F}" srcOrd="8" destOrd="0" presId="urn:microsoft.com/office/officeart/2008/layout/LinedList"/>
    <dgm:cxn modelId="{2341D677-37FD-48CC-80F5-CE78E7977E69}" type="presParOf" srcId="{249BC71F-A64A-4FAC-9B55-4631BD29661C}" destId="{90639FAD-0FA5-404D-8B82-EFFFBEE20FE9}" srcOrd="9" destOrd="0" presId="urn:microsoft.com/office/officeart/2008/layout/LinedList"/>
    <dgm:cxn modelId="{6B6C9812-6734-48C5-B6B7-1CAC7C901CC6}" type="presParOf" srcId="{90639FAD-0FA5-404D-8B82-EFFFBEE20FE9}" destId="{6E845BA1-EFDE-4EC2-8EB2-F4A07EB3BFC8}" srcOrd="0" destOrd="0" presId="urn:microsoft.com/office/officeart/2008/layout/LinedList"/>
    <dgm:cxn modelId="{D9183D7F-7D9B-49E8-BE64-ECDF0ED59B03}" type="presParOf" srcId="{90639FAD-0FA5-404D-8B82-EFFFBEE20FE9}" destId="{A620AAA7-C893-4335-9A9D-B59A6ED4CC1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6DB41-A132-45E2-A428-4138925A8F8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4E0132-2EAD-406D-B15C-1E07534BD1D0}">
      <dgm:prSet custT="1"/>
      <dgm:spPr/>
      <dgm:t>
        <a:bodyPr/>
        <a:lstStyle/>
        <a:p>
          <a:pPr>
            <a:lnSpc>
              <a:spcPct val="100000"/>
            </a:lnSpc>
            <a:defRPr b="1"/>
          </a:pPr>
          <a:r>
            <a:rPr lang="en-US" sz="1600"/>
            <a:t>Water mulch with oscillating sprinkler</a:t>
          </a:r>
        </a:p>
      </dgm:t>
    </dgm:pt>
    <dgm:pt modelId="{4A21FDE2-02B6-4BE9-B956-A053ECE4034F}" type="parTrans" cxnId="{2FDDC9C6-B28F-4AD8-9CF6-FB53ACA7443E}">
      <dgm:prSet/>
      <dgm:spPr/>
      <dgm:t>
        <a:bodyPr/>
        <a:lstStyle/>
        <a:p>
          <a:endParaRPr lang="en-US" sz="1600"/>
        </a:p>
      </dgm:t>
    </dgm:pt>
    <dgm:pt modelId="{CE8977AD-A436-4B57-B4C6-9311A8577FDD}" type="sibTrans" cxnId="{2FDDC9C6-B28F-4AD8-9CF6-FB53ACA7443E}">
      <dgm:prSet/>
      <dgm:spPr/>
      <dgm:t>
        <a:bodyPr/>
        <a:lstStyle/>
        <a:p>
          <a:endParaRPr lang="en-US" sz="1600"/>
        </a:p>
      </dgm:t>
    </dgm:pt>
    <dgm:pt modelId="{76ACD1CB-0EB3-40C8-8B94-A16788DF1111}">
      <dgm:prSet custT="1"/>
      <dgm:spPr/>
      <dgm:t>
        <a:bodyPr/>
        <a:lstStyle/>
        <a:p>
          <a:pPr>
            <a:lnSpc>
              <a:spcPct val="100000"/>
            </a:lnSpc>
          </a:pPr>
          <a:r>
            <a:rPr lang="en-US" sz="1600"/>
            <a:t>Before and after spreading and smoothing</a:t>
          </a:r>
        </a:p>
      </dgm:t>
    </dgm:pt>
    <dgm:pt modelId="{39452D68-BA17-4202-A640-F89B442D1A74}" type="parTrans" cxnId="{CFBEF0A1-9B00-4B73-A4F9-9EA3EB918C33}">
      <dgm:prSet/>
      <dgm:spPr/>
      <dgm:t>
        <a:bodyPr/>
        <a:lstStyle/>
        <a:p>
          <a:endParaRPr lang="en-US" sz="1600"/>
        </a:p>
      </dgm:t>
    </dgm:pt>
    <dgm:pt modelId="{B0E7DBD0-4446-4003-A232-0661693EEB15}" type="sibTrans" cxnId="{CFBEF0A1-9B00-4B73-A4F9-9EA3EB918C33}">
      <dgm:prSet/>
      <dgm:spPr/>
      <dgm:t>
        <a:bodyPr/>
        <a:lstStyle/>
        <a:p>
          <a:endParaRPr lang="en-US" sz="1600"/>
        </a:p>
      </dgm:t>
    </dgm:pt>
    <dgm:pt modelId="{CC1CA540-1ACB-4C37-BAAB-FFA94A5B3A45}">
      <dgm:prSet custT="1"/>
      <dgm:spPr/>
      <dgm:t>
        <a:bodyPr/>
        <a:lstStyle/>
        <a:p>
          <a:pPr>
            <a:lnSpc>
              <a:spcPct val="100000"/>
            </a:lnSpc>
          </a:pPr>
          <a:r>
            <a:rPr lang="en-US" sz="1600" dirty="0"/>
            <a:t>Helps provide moisture to encourage worms</a:t>
          </a:r>
        </a:p>
      </dgm:t>
    </dgm:pt>
    <dgm:pt modelId="{24975101-DA64-425C-89C6-C64C748C79D9}" type="parTrans" cxnId="{1729688E-03B6-41EC-9518-26F518E62BDF}">
      <dgm:prSet/>
      <dgm:spPr/>
      <dgm:t>
        <a:bodyPr/>
        <a:lstStyle/>
        <a:p>
          <a:endParaRPr lang="en-US" sz="1600"/>
        </a:p>
      </dgm:t>
    </dgm:pt>
    <dgm:pt modelId="{D452333D-61CC-418F-9274-39772338402A}" type="sibTrans" cxnId="{1729688E-03B6-41EC-9518-26F518E62BDF}">
      <dgm:prSet/>
      <dgm:spPr/>
      <dgm:t>
        <a:bodyPr/>
        <a:lstStyle/>
        <a:p>
          <a:endParaRPr lang="en-US" sz="1600"/>
        </a:p>
      </dgm:t>
    </dgm:pt>
    <dgm:pt modelId="{C6C4D337-6325-4271-905F-063D432077A0}">
      <dgm:prSet custT="1"/>
      <dgm:spPr/>
      <dgm:t>
        <a:bodyPr/>
        <a:lstStyle/>
        <a:p>
          <a:pPr>
            <a:lnSpc>
              <a:spcPct val="100000"/>
            </a:lnSpc>
          </a:pPr>
          <a:r>
            <a:rPr lang="en-US" sz="1600"/>
            <a:t>Promotes decomposition of mulch</a:t>
          </a:r>
        </a:p>
      </dgm:t>
    </dgm:pt>
    <dgm:pt modelId="{9950D407-EE1B-4868-80CF-07CD0719EB91}" type="parTrans" cxnId="{34402E1A-AFE6-4556-8103-D72A68D14CE7}">
      <dgm:prSet/>
      <dgm:spPr/>
      <dgm:t>
        <a:bodyPr/>
        <a:lstStyle/>
        <a:p>
          <a:endParaRPr lang="en-US" sz="1600"/>
        </a:p>
      </dgm:t>
    </dgm:pt>
    <dgm:pt modelId="{EF7C739C-A52B-451B-A010-8D4140A90948}" type="sibTrans" cxnId="{34402E1A-AFE6-4556-8103-D72A68D14CE7}">
      <dgm:prSet/>
      <dgm:spPr/>
      <dgm:t>
        <a:bodyPr/>
        <a:lstStyle/>
        <a:p>
          <a:endParaRPr lang="en-US" sz="1600"/>
        </a:p>
      </dgm:t>
    </dgm:pt>
    <dgm:pt modelId="{4AB1A345-133A-43EC-80BC-04B65800D91C}">
      <dgm:prSet custT="1"/>
      <dgm:spPr/>
      <dgm:t>
        <a:bodyPr/>
        <a:lstStyle/>
        <a:p>
          <a:pPr>
            <a:lnSpc>
              <a:spcPct val="100000"/>
            </a:lnSpc>
            <a:defRPr b="1"/>
          </a:pPr>
          <a:r>
            <a:rPr lang="en-US" sz="1600"/>
            <a:t>Important in months when we don’t get rain</a:t>
          </a:r>
        </a:p>
      </dgm:t>
    </dgm:pt>
    <dgm:pt modelId="{5F417FC2-5BE2-433C-BDA1-C76F86F022F2}" type="parTrans" cxnId="{5620BB16-6B7F-4479-896A-C1AA9FA3BE1D}">
      <dgm:prSet/>
      <dgm:spPr/>
      <dgm:t>
        <a:bodyPr/>
        <a:lstStyle/>
        <a:p>
          <a:endParaRPr lang="en-US" sz="1600"/>
        </a:p>
      </dgm:t>
    </dgm:pt>
    <dgm:pt modelId="{D049882B-B80E-4D34-955E-2E368EDF36DA}" type="sibTrans" cxnId="{5620BB16-6B7F-4479-896A-C1AA9FA3BE1D}">
      <dgm:prSet/>
      <dgm:spPr/>
      <dgm:t>
        <a:bodyPr/>
        <a:lstStyle/>
        <a:p>
          <a:endParaRPr lang="en-US" sz="1600"/>
        </a:p>
      </dgm:t>
    </dgm:pt>
    <dgm:pt modelId="{FD94FC7D-2DF9-48FC-9E51-28D3588A5F94}">
      <dgm:prSet custT="1"/>
      <dgm:spPr/>
      <dgm:t>
        <a:bodyPr/>
        <a:lstStyle/>
        <a:p>
          <a:pPr>
            <a:lnSpc>
              <a:spcPct val="100000"/>
            </a:lnSpc>
            <a:defRPr b="1"/>
          </a:pPr>
          <a:r>
            <a:rPr lang="en-US" sz="1600"/>
            <a:t>Add new mulch yearly to keep up depth</a:t>
          </a:r>
        </a:p>
      </dgm:t>
    </dgm:pt>
    <dgm:pt modelId="{54F2204C-6C17-4B30-8CFB-3B2E55B90F2D}" type="parTrans" cxnId="{92888AB4-E59B-45CB-AEDB-D7AED4A81251}">
      <dgm:prSet/>
      <dgm:spPr/>
      <dgm:t>
        <a:bodyPr/>
        <a:lstStyle/>
        <a:p>
          <a:endParaRPr lang="en-US" sz="1600"/>
        </a:p>
      </dgm:t>
    </dgm:pt>
    <dgm:pt modelId="{690E624A-F110-42D4-8E1F-B80C673EC159}" type="sibTrans" cxnId="{92888AB4-E59B-45CB-AEDB-D7AED4A81251}">
      <dgm:prSet/>
      <dgm:spPr/>
      <dgm:t>
        <a:bodyPr/>
        <a:lstStyle/>
        <a:p>
          <a:endParaRPr lang="en-US" sz="1600"/>
        </a:p>
      </dgm:t>
    </dgm:pt>
    <dgm:pt modelId="{AD6846DB-B991-47EC-9A82-8F2CCDF683EB}">
      <dgm:prSet custT="1"/>
      <dgm:spPr/>
      <dgm:t>
        <a:bodyPr/>
        <a:lstStyle/>
        <a:p>
          <a:pPr>
            <a:lnSpc>
              <a:spcPct val="100000"/>
            </a:lnSpc>
            <a:defRPr b="1"/>
          </a:pPr>
          <a:r>
            <a:rPr lang="en-US" sz="1600"/>
            <a:t>Allow leaves from trees and plants to drop where they are</a:t>
          </a:r>
        </a:p>
      </dgm:t>
    </dgm:pt>
    <dgm:pt modelId="{2D8B28F7-CDA3-41D8-B177-A05C238AD3C1}" type="parTrans" cxnId="{2B264692-1D21-44ED-AA64-DF69AA12A7DD}">
      <dgm:prSet/>
      <dgm:spPr/>
      <dgm:t>
        <a:bodyPr/>
        <a:lstStyle/>
        <a:p>
          <a:endParaRPr lang="en-US" sz="1600"/>
        </a:p>
      </dgm:t>
    </dgm:pt>
    <dgm:pt modelId="{2F3EA7CD-9869-40CB-977C-03160895D4A2}" type="sibTrans" cxnId="{2B264692-1D21-44ED-AA64-DF69AA12A7DD}">
      <dgm:prSet/>
      <dgm:spPr/>
      <dgm:t>
        <a:bodyPr/>
        <a:lstStyle/>
        <a:p>
          <a:endParaRPr lang="en-US" sz="1600"/>
        </a:p>
      </dgm:t>
    </dgm:pt>
    <dgm:pt modelId="{03752EBD-8CBD-4548-A39F-CEE06322B337}">
      <dgm:prSet custT="1"/>
      <dgm:spPr/>
      <dgm:t>
        <a:bodyPr/>
        <a:lstStyle/>
        <a:p>
          <a:pPr>
            <a:lnSpc>
              <a:spcPct val="100000"/>
            </a:lnSpc>
          </a:pPr>
          <a:r>
            <a:rPr lang="en-US" sz="1600"/>
            <a:t>Creates new coat of mulch</a:t>
          </a:r>
        </a:p>
      </dgm:t>
    </dgm:pt>
    <dgm:pt modelId="{7FB6B946-388C-4328-A9F2-EA33E1BB8AA2}" type="parTrans" cxnId="{CCCCCB27-85EC-469E-B7F8-38E0EB756E07}">
      <dgm:prSet/>
      <dgm:spPr/>
      <dgm:t>
        <a:bodyPr/>
        <a:lstStyle/>
        <a:p>
          <a:endParaRPr lang="en-US" sz="1600"/>
        </a:p>
      </dgm:t>
    </dgm:pt>
    <dgm:pt modelId="{4BD200A1-54EA-4976-86DF-426E65D7FD20}" type="sibTrans" cxnId="{CCCCCB27-85EC-469E-B7F8-38E0EB756E07}">
      <dgm:prSet/>
      <dgm:spPr/>
      <dgm:t>
        <a:bodyPr/>
        <a:lstStyle/>
        <a:p>
          <a:endParaRPr lang="en-US" sz="1600"/>
        </a:p>
      </dgm:t>
    </dgm:pt>
    <dgm:pt modelId="{F9123C86-8446-4615-AE70-105BB0AE8A65}">
      <dgm:prSet custT="1"/>
      <dgm:spPr/>
      <dgm:t>
        <a:bodyPr/>
        <a:lstStyle/>
        <a:p>
          <a:pPr>
            <a:lnSpc>
              <a:spcPct val="100000"/>
            </a:lnSpc>
          </a:pPr>
          <a:r>
            <a:rPr lang="en-US" sz="1600"/>
            <a:t>Plants leaves are the best for replacing nutrients</a:t>
          </a:r>
        </a:p>
      </dgm:t>
    </dgm:pt>
    <dgm:pt modelId="{3E6C962E-6084-47DF-8170-38E47962A3FF}" type="parTrans" cxnId="{CAAB605F-B687-4AD1-B18A-2DCF548072C2}">
      <dgm:prSet/>
      <dgm:spPr/>
      <dgm:t>
        <a:bodyPr/>
        <a:lstStyle/>
        <a:p>
          <a:endParaRPr lang="en-US" sz="1600"/>
        </a:p>
      </dgm:t>
    </dgm:pt>
    <dgm:pt modelId="{E6D94263-8231-4F4A-9E8B-9CAE8C7FC8DE}" type="sibTrans" cxnId="{CAAB605F-B687-4AD1-B18A-2DCF548072C2}">
      <dgm:prSet/>
      <dgm:spPr/>
      <dgm:t>
        <a:bodyPr/>
        <a:lstStyle/>
        <a:p>
          <a:endParaRPr lang="en-US" sz="1600"/>
        </a:p>
      </dgm:t>
    </dgm:pt>
    <dgm:pt modelId="{90B5040B-0CDA-446D-B7A0-F65C60F25B66}">
      <dgm:prSet custT="1"/>
      <dgm:spPr/>
      <dgm:t>
        <a:bodyPr/>
        <a:lstStyle/>
        <a:p>
          <a:pPr>
            <a:lnSpc>
              <a:spcPct val="100000"/>
            </a:lnSpc>
          </a:pPr>
          <a:r>
            <a:rPr lang="en-US" sz="1600"/>
            <a:t>Sprinkle or “veneer” fresh mulch on top</a:t>
          </a:r>
        </a:p>
      </dgm:t>
    </dgm:pt>
    <dgm:pt modelId="{AE7D66B3-46E1-462C-B56D-35D7FC4A8E5E}" type="parTrans" cxnId="{4D5AC7FD-6736-44CD-92FA-85AE0D24BA82}">
      <dgm:prSet/>
      <dgm:spPr/>
      <dgm:t>
        <a:bodyPr/>
        <a:lstStyle/>
        <a:p>
          <a:endParaRPr lang="en-US" sz="1600"/>
        </a:p>
      </dgm:t>
    </dgm:pt>
    <dgm:pt modelId="{D457AEEB-A09F-48DA-AD32-EDBFAF07EDCA}" type="sibTrans" cxnId="{4D5AC7FD-6736-44CD-92FA-85AE0D24BA82}">
      <dgm:prSet/>
      <dgm:spPr/>
      <dgm:t>
        <a:bodyPr/>
        <a:lstStyle/>
        <a:p>
          <a:endParaRPr lang="en-US" sz="1600"/>
        </a:p>
      </dgm:t>
    </dgm:pt>
    <dgm:pt modelId="{5DDCBD40-7215-41C4-8483-5B941C99A8B8}" type="pres">
      <dgm:prSet presAssocID="{0D86DB41-A132-45E2-A428-4138925A8F8A}" presName="root" presStyleCnt="0">
        <dgm:presLayoutVars>
          <dgm:dir/>
          <dgm:resizeHandles val="exact"/>
        </dgm:presLayoutVars>
      </dgm:prSet>
      <dgm:spPr/>
    </dgm:pt>
    <dgm:pt modelId="{402FCF99-E5DE-413F-98BD-06EABB2E3D81}" type="pres">
      <dgm:prSet presAssocID="{EE4E0132-2EAD-406D-B15C-1E07534BD1D0}" presName="compNode" presStyleCnt="0"/>
      <dgm:spPr/>
    </dgm:pt>
    <dgm:pt modelId="{BEB8E9B3-64EB-4979-B38E-E0590C63DB22}" type="pres">
      <dgm:prSet presAssocID="{EE4E0132-2EAD-406D-B15C-1E07534BD1D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78ABD63-768E-4964-A937-7844E958D072}" type="pres">
      <dgm:prSet presAssocID="{EE4E0132-2EAD-406D-B15C-1E07534BD1D0}" presName="iconSpace" presStyleCnt="0"/>
      <dgm:spPr/>
    </dgm:pt>
    <dgm:pt modelId="{C964AE42-9B0F-481F-B74F-8D48F7859D13}" type="pres">
      <dgm:prSet presAssocID="{EE4E0132-2EAD-406D-B15C-1E07534BD1D0}" presName="parTx" presStyleLbl="revTx" presStyleIdx="0" presStyleCnt="8">
        <dgm:presLayoutVars>
          <dgm:chMax val="0"/>
          <dgm:chPref val="0"/>
        </dgm:presLayoutVars>
      </dgm:prSet>
      <dgm:spPr/>
    </dgm:pt>
    <dgm:pt modelId="{409F6210-2F33-4D85-A672-8E3190ECE71C}" type="pres">
      <dgm:prSet presAssocID="{EE4E0132-2EAD-406D-B15C-1E07534BD1D0}" presName="txSpace" presStyleCnt="0"/>
      <dgm:spPr/>
    </dgm:pt>
    <dgm:pt modelId="{2E0CE9E1-D6ED-4BB3-8B39-22020A963889}" type="pres">
      <dgm:prSet presAssocID="{EE4E0132-2EAD-406D-B15C-1E07534BD1D0}" presName="desTx" presStyleLbl="revTx" presStyleIdx="1" presStyleCnt="8">
        <dgm:presLayoutVars/>
      </dgm:prSet>
      <dgm:spPr/>
    </dgm:pt>
    <dgm:pt modelId="{C0F04F78-C40B-4054-8174-DF7CE9C1F25A}" type="pres">
      <dgm:prSet presAssocID="{CE8977AD-A436-4B57-B4C6-9311A8577FDD}" presName="sibTrans" presStyleCnt="0"/>
      <dgm:spPr/>
    </dgm:pt>
    <dgm:pt modelId="{59B486A2-0C56-4F4A-8E68-0638F30ECF87}" type="pres">
      <dgm:prSet presAssocID="{4AB1A345-133A-43EC-80BC-04B65800D91C}" presName="compNode" presStyleCnt="0"/>
      <dgm:spPr/>
    </dgm:pt>
    <dgm:pt modelId="{13162581-0BC2-4121-A3D8-11A1CB7EAA1D}" type="pres">
      <dgm:prSet presAssocID="{4AB1A345-133A-43EC-80BC-04B65800D9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181AD71D-212B-44F0-A0A5-516EDD52AD23}" type="pres">
      <dgm:prSet presAssocID="{4AB1A345-133A-43EC-80BC-04B65800D91C}" presName="iconSpace" presStyleCnt="0"/>
      <dgm:spPr/>
    </dgm:pt>
    <dgm:pt modelId="{2E025509-19CF-4423-B7B0-D8D7178D742D}" type="pres">
      <dgm:prSet presAssocID="{4AB1A345-133A-43EC-80BC-04B65800D91C}" presName="parTx" presStyleLbl="revTx" presStyleIdx="2" presStyleCnt="8">
        <dgm:presLayoutVars>
          <dgm:chMax val="0"/>
          <dgm:chPref val="0"/>
        </dgm:presLayoutVars>
      </dgm:prSet>
      <dgm:spPr/>
    </dgm:pt>
    <dgm:pt modelId="{5814793F-ED01-489B-A657-5A20F079BB5D}" type="pres">
      <dgm:prSet presAssocID="{4AB1A345-133A-43EC-80BC-04B65800D91C}" presName="txSpace" presStyleCnt="0"/>
      <dgm:spPr/>
    </dgm:pt>
    <dgm:pt modelId="{51518B2E-379B-497B-8393-9C12B0F06CCA}" type="pres">
      <dgm:prSet presAssocID="{4AB1A345-133A-43EC-80BC-04B65800D91C}" presName="desTx" presStyleLbl="revTx" presStyleIdx="3" presStyleCnt="8">
        <dgm:presLayoutVars/>
      </dgm:prSet>
      <dgm:spPr/>
    </dgm:pt>
    <dgm:pt modelId="{794C625E-8868-4C01-AFD2-3A522D2FAF8D}" type="pres">
      <dgm:prSet presAssocID="{D049882B-B80E-4D34-955E-2E368EDF36DA}" presName="sibTrans" presStyleCnt="0"/>
      <dgm:spPr/>
    </dgm:pt>
    <dgm:pt modelId="{277480D3-3F15-43FF-B95E-954AD586426E}" type="pres">
      <dgm:prSet presAssocID="{FD94FC7D-2DF9-48FC-9E51-28D3588A5F94}" presName="compNode" presStyleCnt="0"/>
      <dgm:spPr/>
    </dgm:pt>
    <dgm:pt modelId="{67A35D0F-FA2B-4F55-B8AC-67B4562FC166}" type="pres">
      <dgm:prSet presAssocID="{FD94FC7D-2DF9-48FC-9E51-28D3588A5F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33646BCB-C10A-4C07-8824-BE934A714489}" type="pres">
      <dgm:prSet presAssocID="{FD94FC7D-2DF9-48FC-9E51-28D3588A5F94}" presName="iconSpace" presStyleCnt="0"/>
      <dgm:spPr/>
    </dgm:pt>
    <dgm:pt modelId="{63DA30A2-88D6-4EB4-8303-9B6E52960858}" type="pres">
      <dgm:prSet presAssocID="{FD94FC7D-2DF9-48FC-9E51-28D3588A5F94}" presName="parTx" presStyleLbl="revTx" presStyleIdx="4" presStyleCnt="8">
        <dgm:presLayoutVars>
          <dgm:chMax val="0"/>
          <dgm:chPref val="0"/>
        </dgm:presLayoutVars>
      </dgm:prSet>
      <dgm:spPr/>
    </dgm:pt>
    <dgm:pt modelId="{B57D5BAE-43E4-406B-BBD3-D94A2684037B}" type="pres">
      <dgm:prSet presAssocID="{FD94FC7D-2DF9-48FC-9E51-28D3588A5F94}" presName="txSpace" presStyleCnt="0"/>
      <dgm:spPr/>
    </dgm:pt>
    <dgm:pt modelId="{11D90D69-E0C9-44A2-84A0-45E2E8C99EE8}" type="pres">
      <dgm:prSet presAssocID="{FD94FC7D-2DF9-48FC-9E51-28D3588A5F94}" presName="desTx" presStyleLbl="revTx" presStyleIdx="5" presStyleCnt="8">
        <dgm:presLayoutVars/>
      </dgm:prSet>
      <dgm:spPr/>
    </dgm:pt>
    <dgm:pt modelId="{5476B459-578D-4DAA-B370-0A7A0EE6B807}" type="pres">
      <dgm:prSet presAssocID="{690E624A-F110-42D4-8E1F-B80C673EC159}" presName="sibTrans" presStyleCnt="0"/>
      <dgm:spPr/>
    </dgm:pt>
    <dgm:pt modelId="{6921231B-9ECD-4999-A1D2-4712712C2187}" type="pres">
      <dgm:prSet presAssocID="{AD6846DB-B991-47EC-9A82-8F2CCDF683EB}" presName="compNode" presStyleCnt="0"/>
      <dgm:spPr/>
    </dgm:pt>
    <dgm:pt modelId="{43DC9D40-B885-4913-BEF1-698281228420}" type="pres">
      <dgm:prSet presAssocID="{AD6846DB-B991-47EC-9A82-8F2CCDF683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3305797C-30B8-4A66-9CC9-6A6A4ACCB64D}" type="pres">
      <dgm:prSet presAssocID="{AD6846DB-B991-47EC-9A82-8F2CCDF683EB}" presName="iconSpace" presStyleCnt="0"/>
      <dgm:spPr/>
    </dgm:pt>
    <dgm:pt modelId="{A4FB7CC1-7D40-4BFF-97E5-F076AA8B7388}" type="pres">
      <dgm:prSet presAssocID="{AD6846DB-B991-47EC-9A82-8F2CCDF683EB}" presName="parTx" presStyleLbl="revTx" presStyleIdx="6" presStyleCnt="8">
        <dgm:presLayoutVars>
          <dgm:chMax val="0"/>
          <dgm:chPref val="0"/>
        </dgm:presLayoutVars>
      </dgm:prSet>
      <dgm:spPr/>
    </dgm:pt>
    <dgm:pt modelId="{756F501F-B290-4258-8532-CB80B562BFFC}" type="pres">
      <dgm:prSet presAssocID="{AD6846DB-B991-47EC-9A82-8F2CCDF683EB}" presName="txSpace" presStyleCnt="0"/>
      <dgm:spPr/>
    </dgm:pt>
    <dgm:pt modelId="{A1D1FDC3-D2D5-48BD-B28C-F8B1BC6F34B7}" type="pres">
      <dgm:prSet presAssocID="{AD6846DB-B991-47EC-9A82-8F2CCDF683EB}" presName="desTx" presStyleLbl="revTx" presStyleIdx="7" presStyleCnt="8">
        <dgm:presLayoutVars/>
      </dgm:prSet>
      <dgm:spPr/>
    </dgm:pt>
  </dgm:ptLst>
  <dgm:cxnLst>
    <dgm:cxn modelId="{14F1F10D-93D1-4D88-A921-B0979FDBC5B6}" type="presOf" srcId="{76ACD1CB-0EB3-40C8-8B94-A16788DF1111}" destId="{2E0CE9E1-D6ED-4BB3-8B39-22020A963889}" srcOrd="0" destOrd="0" presId="urn:microsoft.com/office/officeart/2018/2/layout/IconLabelDescriptionList"/>
    <dgm:cxn modelId="{5620BB16-6B7F-4479-896A-C1AA9FA3BE1D}" srcId="{0D86DB41-A132-45E2-A428-4138925A8F8A}" destId="{4AB1A345-133A-43EC-80BC-04B65800D91C}" srcOrd="1" destOrd="0" parTransId="{5F417FC2-5BE2-433C-BDA1-C76F86F022F2}" sibTransId="{D049882B-B80E-4D34-955E-2E368EDF36DA}"/>
    <dgm:cxn modelId="{34402E1A-AFE6-4556-8103-D72A68D14CE7}" srcId="{EE4E0132-2EAD-406D-B15C-1E07534BD1D0}" destId="{C6C4D337-6325-4271-905F-063D432077A0}" srcOrd="2" destOrd="0" parTransId="{9950D407-EE1B-4868-80CF-07CD0719EB91}" sibTransId="{EF7C739C-A52B-451B-A010-8D4140A90948}"/>
    <dgm:cxn modelId="{D809131F-ADF0-446B-8BE0-DA50CF2B45F8}" type="presOf" srcId="{CC1CA540-1ACB-4C37-BAAB-FFA94A5B3A45}" destId="{2E0CE9E1-D6ED-4BB3-8B39-22020A963889}" srcOrd="0" destOrd="1" presId="urn:microsoft.com/office/officeart/2018/2/layout/IconLabelDescriptionList"/>
    <dgm:cxn modelId="{CCCCCB27-85EC-469E-B7F8-38E0EB756E07}" srcId="{AD6846DB-B991-47EC-9A82-8F2CCDF683EB}" destId="{03752EBD-8CBD-4548-A39F-CEE06322B337}" srcOrd="0" destOrd="0" parTransId="{7FB6B946-388C-4328-A9F2-EA33E1BB8AA2}" sibTransId="{4BD200A1-54EA-4976-86DF-426E65D7FD20}"/>
    <dgm:cxn modelId="{CAAB605F-B687-4AD1-B18A-2DCF548072C2}" srcId="{AD6846DB-B991-47EC-9A82-8F2CCDF683EB}" destId="{F9123C86-8446-4615-AE70-105BB0AE8A65}" srcOrd="1" destOrd="0" parTransId="{3E6C962E-6084-47DF-8170-38E47962A3FF}" sibTransId="{E6D94263-8231-4F4A-9E8B-9CAE8C7FC8DE}"/>
    <dgm:cxn modelId="{B49BDA50-6A31-4ADE-A7F8-C7523880F47F}" type="presOf" srcId="{90B5040B-0CDA-446D-B7A0-F65C60F25B66}" destId="{A1D1FDC3-D2D5-48BD-B28C-F8B1BC6F34B7}" srcOrd="0" destOrd="2" presId="urn:microsoft.com/office/officeart/2018/2/layout/IconLabelDescriptionList"/>
    <dgm:cxn modelId="{E0554E56-B441-4429-8858-98FF1C56F540}" type="presOf" srcId="{4AB1A345-133A-43EC-80BC-04B65800D91C}" destId="{2E025509-19CF-4423-B7B0-D8D7178D742D}" srcOrd="0" destOrd="0" presId="urn:microsoft.com/office/officeart/2018/2/layout/IconLabelDescriptionList"/>
    <dgm:cxn modelId="{1729688E-03B6-41EC-9518-26F518E62BDF}" srcId="{EE4E0132-2EAD-406D-B15C-1E07534BD1D0}" destId="{CC1CA540-1ACB-4C37-BAAB-FFA94A5B3A45}" srcOrd="1" destOrd="0" parTransId="{24975101-DA64-425C-89C6-C64C748C79D9}" sibTransId="{D452333D-61CC-418F-9274-39772338402A}"/>
    <dgm:cxn modelId="{2B264692-1D21-44ED-AA64-DF69AA12A7DD}" srcId="{0D86DB41-A132-45E2-A428-4138925A8F8A}" destId="{AD6846DB-B991-47EC-9A82-8F2CCDF683EB}" srcOrd="3" destOrd="0" parTransId="{2D8B28F7-CDA3-41D8-B177-A05C238AD3C1}" sibTransId="{2F3EA7CD-9869-40CB-977C-03160895D4A2}"/>
    <dgm:cxn modelId="{80526395-AB34-4CAE-999D-080A33324044}" type="presOf" srcId="{FD94FC7D-2DF9-48FC-9E51-28D3588A5F94}" destId="{63DA30A2-88D6-4EB4-8303-9B6E52960858}" srcOrd="0" destOrd="0" presId="urn:microsoft.com/office/officeart/2018/2/layout/IconLabelDescriptionList"/>
    <dgm:cxn modelId="{C89E8E98-895D-40AC-AFF1-5B5CBE826A25}" type="presOf" srcId="{EE4E0132-2EAD-406D-B15C-1E07534BD1D0}" destId="{C964AE42-9B0F-481F-B74F-8D48F7859D13}" srcOrd="0" destOrd="0" presId="urn:microsoft.com/office/officeart/2018/2/layout/IconLabelDescriptionList"/>
    <dgm:cxn modelId="{CFBEF0A1-9B00-4B73-A4F9-9EA3EB918C33}" srcId="{EE4E0132-2EAD-406D-B15C-1E07534BD1D0}" destId="{76ACD1CB-0EB3-40C8-8B94-A16788DF1111}" srcOrd="0" destOrd="0" parTransId="{39452D68-BA17-4202-A640-F89B442D1A74}" sibTransId="{B0E7DBD0-4446-4003-A232-0661693EEB15}"/>
    <dgm:cxn modelId="{92888AB4-E59B-45CB-AEDB-D7AED4A81251}" srcId="{0D86DB41-A132-45E2-A428-4138925A8F8A}" destId="{FD94FC7D-2DF9-48FC-9E51-28D3588A5F94}" srcOrd="2" destOrd="0" parTransId="{54F2204C-6C17-4B30-8CFB-3B2E55B90F2D}" sibTransId="{690E624A-F110-42D4-8E1F-B80C673EC159}"/>
    <dgm:cxn modelId="{2FDDC9C6-B28F-4AD8-9CF6-FB53ACA7443E}" srcId="{0D86DB41-A132-45E2-A428-4138925A8F8A}" destId="{EE4E0132-2EAD-406D-B15C-1E07534BD1D0}" srcOrd="0" destOrd="0" parTransId="{4A21FDE2-02B6-4BE9-B956-A053ECE4034F}" sibTransId="{CE8977AD-A436-4B57-B4C6-9311A8577FDD}"/>
    <dgm:cxn modelId="{92BCC5E0-B78B-427D-B9FE-4F6B0BEB9019}" type="presOf" srcId="{C6C4D337-6325-4271-905F-063D432077A0}" destId="{2E0CE9E1-D6ED-4BB3-8B39-22020A963889}" srcOrd="0" destOrd="2" presId="urn:microsoft.com/office/officeart/2018/2/layout/IconLabelDescriptionList"/>
    <dgm:cxn modelId="{1FDF1BE6-39C1-4F95-8C6C-EB9799927C00}" type="presOf" srcId="{03752EBD-8CBD-4548-A39F-CEE06322B337}" destId="{A1D1FDC3-D2D5-48BD-B28C-F8B1BC6F34B7}" srcOrd="0" destOrd="0" presId="urn:microsoft.com/office/officeart/2018/2/layout/IconLabelDescriptionList"/>
    <dgm:cxn modelId="{2954EAF0-F444-442D-B68A-5515B32B2338}" type="presOf" srcId="{AD6846DB-B991-47EC-9A82-8F2CCDF683EB}" destId="{A4FB7CC1-7D40-4BFF-97E5-F076AA8B7388}" srcOrd="0" destOrd="0" presId="urn:microsoft.com/office/officeart/2018/2/layout/IconLabelDescriptionList"/>
    <dgm:cxn modelId="{2EA874F2-409C-4F78-B1DB-E152FEDBC13D}" type="presOf" srcId="{0D86DB41-A132-45E2-A428-4138925A8F8A}" destId="{5DDCBD40-7215-41C4-8483-5B941C99A8B8}" srcOrd="0" destOrd="0" presId="urn:microsoft.com/office/officeart/2018/2/layout/IconLabelDescriptionList"/>
    <dgm:cxn modelId="{C8E9FCFC-8D64-4840-AB8F-6259A6F8C267}" type="presOf" srcId="{F9123C86-8446-4615-AE70-105BB0AE8A65}" destId="{A1D1FDC3-D2D5-48BD-B28C-F8B1BC6F34B7}" srcOrd="0" destOrd="1" presId="urn:microsoft.com/office/officeart/2018/2/layout/IconLabelDescriptionList"/>
    <dgm:cxn modelId="{4D5AC7FD-6736-44CD-92FA-85AE0D24BA82}" srcId="{AD6846DB-B991-47EC-9A82-8F2CCDF683EB}" destId="{90B5040B-0CDA-446D-B7A0-F65C60F25B66}" srcOrd="2" destOrd="0" parTransId="{AE7D66B3-46E1-462C-B56D-35D7FC4A8E5E}" sibTransId="{D457AEEB-A09F-48DA-AD32-EDBFAF07EDCA}"/>
    <dgm:cxn modelId="{6228BE2E-67AD-4906-B300-6688E3406EA7}" type="presParOf" srcId="{5DDCBD40-7215-41C4-8483-5B941C99A8B8}" destId="{402FCF99-E5DE-413F-98BD-06EABB2E3D81}" srcOrd="0" destOrd="0" presId="urn:microsoft.com/office/officeart/2018/2/layout/IconLabelDescriptionList"/>
    <dgm:cxn modelId="{B2173669-E4FD-4B4E-AB8B-763B37CBEE69}" type="presParOf" srcId="{402FCF99-E5DE-413F-98BD-06EABB2E3D81}" destId="{BEB8E9B3-64EB-4979-B38E-E0590C63DB22}" srcOrd="0" destOrd="0" presId="urn:microsoft.com/office/officeart/2018/2/layout/IconLabelDescriptionList"/>
    <dgm:cxn modelId="{DB370F3F-E044-46CB-B0E7-33DA761273D2}" type="presParOf" srcId="{402FCF99-E5DE-413F-98BD-06EABB2E3D81}" destId="{378ABD63-768E-4964-A937-7844E958D072}" srcOrd="1" destOrd="0" presId="urn:microsoft.com/office/officeart/2018/2/layout/IconLabelDescriptionList"/>
    <dgm:cxn modelId="{22BB266B-86C5-4C00-8BF1-8C7051306AC7}" type="presParOf" srcId="{402FCF99-E5DE-413F-98BD-06EABB2E3D81}" destId="{C964AE42-9B0F-481F-B74F-8D48F7859D13}" srcOrd="2" destOrd="0" presId="urn:microsoft.com/office/officeart/2018/2/layout/IconLabelDescriptionList"/>
    <dgm:cxn modelId="{E4FF90A0-3613-47ED-9423-FB77FEE35DA6}" type="presParOf" srcId="{402FCF99-E5DE-413F-98BD-06EABB2E3D81}" destId="{409F6210-2F33-4D85-A672-8E3190ECE71C}" srcOrd="3" destOrd="0" presId="urn:microsoft.com/office/officeart/2018/2/layout/IconLabelDescriptionList"/>
    <dgm:cxn modelId="{6769623B-FA1A-42E9-BA07-C3782E0B996E}" type="presParOf" srcId="{402FCF99-E5DE-413F-98BD-06EABB2E3D81}" destId="{2E0CE9E1-D6ED-4BB3-8B39-22020A963889}" srcOrd="4" destOrd="0" presId="urn:microsoft.com/office/officeart/2018/2/layout/IconLabelDescriptionList"/>
    <dgm:cxn modelId="{33429575-6CF2-470E-854D-84767F7D896F}" type="presParOf" srcId="{5DDCBD40-7215-41C4-8483-5B941C99A8B8}" destId="{C0F04F78-C40B-4054-8174-DF7CE9C1F25A}" srcOrd="1" destOrd="0" presId="urn:microsoft.com/office/officeart/2018/2/layout/IconLabelDescriptionList"/>
    <dgm:cxn modelId="{B1771934-8D03-45E6-AAB8-6F2193185518}" type="presParOf" srcId="{5DDCBD40-7215-41C4-8483-5B941C99A8B8}" destId="{59B486A2-0C56-4F4A-8E68-0638F30ECF87}" srcOrd="2" destOrd="0" presId="urn:microsoft.com/office/officeart/2018/2/layout/IconLabelDescriptionList"/>
    <dgm:cxn modelId="{F7AF94F6-1833-47A4-BF94-278D79129EA6}" type="presParOf" srcId="{59B486A2-0C56-4F4A-8E68-0638F30ECF87}" destId="{13162581-0BC2-4121-A3D8-11A1CB7EAA1D}" srcOrd="0" destOrd="0" presId="urn:microsoft.com/office/officeart/2018/2/layout/IconLabelDescriptionList"/>
    <dgm:cxn modelId="{57D92B8A-F0F7-4353-BA3F-2A37D25EDDD8}" type="presParOf" srcId="{59B486A2-0C56-4F4A-8E68-0638F30ECF87}" destId="{181AD71D-212B-44F0-A0A5-516EDD52AD23}" srcOrd="1" destOrd="0" presId="urn:microsoft.com/office/officeart/2018/2/layout/IconLabelDescriptionList"/>
    <dgm:cxn modelId="{D045A6EA-4229-4A40-9217-467861613539}" type="presParOf" srcId="{59B486A2-0C56-4F4A-8E68-0638F30ECF87}" destId="{2E025509-19CF-4423-B7B0-D8D7178D742D}" srcOrd="2" destOrd="0" presId="urn:microsoft.com/office/officeart/2018/2/layout/IconLabelDescriptionList"/>
    <dgm:cxn modelId="{6888AC11-EE11-4BA3-A329-0255780687BC}" type="presParOf" srcId="{59B486A2-0C56-4F4A-8E68-0638F30ECF87}" destId="{5814793F-ED01-489B-A657-5A20F079BB5D}" srcOrd="3" destOrd="0" presId="urn:microsoft.com/office/officeart/2018/2/layout/IconLabelDescriptionList"/>
    <dgm:cxn modelId="{BB6794D1-BD9B-43D8-889A-4CA8D69AFE69}" type="presParOf" srcId="{59B486A2-0C56-4F4A-8E68-0638F30ECF87}" destId="{51518B2E-379B-497B-8393-9C12B0F06CCA}" srcOrd="4" destOrd="0" presId="urn:microsoft.com/office/officeart/2018/2/layout/IconLabelDescriptionList"/>
    <dgm:cxn modelId="{DE1F2B4B-D048-4887-BC28-9FD864B569C6}" type="presParOf" srcId="{5DDCBD40-7215-41C4-8483-5B941C99A8B8}" destId="{794C625E-8868-4C01-AFD2-3A522D2FAF8D}" srcOrd="3" destOrd="0" presId="urn:microsoft.com/office/officeart/2018/2/layout/IconLabelDescriptionList"/>
    <dgm:cxn modelId="{80F2492B-87AB-469A-B31F-2719442CCA36}" type="presParOf" srcId="{5DDCBD40-7215-41C4-8483-5B941C99A8B8}" destId="{277480D3-3F15-43FF-B95E-954AD586426E}" srcOrd="4" destOrd="0" presId="urn:microsoft.com/office/officeart/2018/2/layout/IconLabelDescriptionList"/>
    <dgm:cxn modelId="{F9A6B03E-B412-4E56-A96E-6510D79C2D74}" type="presParOf" srcId="{277480D3-3F15-43FF-B95E-954AD586426E}" destId="{67A35D0F-FA2B-4F55-B8AC-67B4562FC166}" srcOrd="0" destOrd="0" presId="urn:microsoft.com/office/officeart/2018/2/layout/IconLabelDescriptionList"/>
    <dgm:cxn modelId="{76B50CBD-7C19-4582-9095-59A48B87067A}" type="presParOf" srcId="{277480D3-3F15-43FF-B95E-954AD586426E}" destId="{33646BCB-C10A-4C07-8824-BE934A714489}" srcOrd="1" destOrd="0" presId="urn:microsoft.com/office/officeart/2018/2/layout/IconLabelDescriptionList"/>
    <dgm:cxn modelId="{3628CCB9-E556-417C-9656-A5F74DF68D6C}" type="presParOf" srcId="{277480D3-3F15-43FF-B95E-954AD586426E}" destId="{63DA30A2-88D6-4EB4-8303-9B6E52960858}" srcOrd="2" destOrd="0" presId="urn:microsoft.com/office/officeart/2018/2/layout/IconLabelDescriptionList"/>
    <dgm:cxn modelId="{B371A049-791E-42BD-867E-991AEAC20F93}" type="presParOf" srcId="{277480D3-3F15-43FF-B95E-954AD586426E}" destId="{B57D5BAE-43E4-406B-BBD3-D94A2684037B}" srcOrd="3" destOrd="0" presId="urn:microsoft.com/office/officeart/2018/2/layout/IconLabelDescriptionList"/>
    <dgm:cxn modelId="{E03E1E26-7287-417B-94BF-BD9D436A6F81}" type="presParOf" srcId="{277480D3-3F15-43FF-B95E-954AD586426E}" destId="{11D90D69-E0C9-44A2-84A0-45E2E8C99EE8}" srcOrd="4" destOrd="0" presId="urn:microsoft.com/office/officeart/2018/2/layout/IconLabelDescriptionList"/>
    <dgm:cxn modelId="{55435EFB-3B00-4408-B029-6F8853D8396C}" type="presParOf" srcId="{5DDCBD40-7215-41C4-8483-5B941C99A8B8}" destId="{5476B459-578D-4DAA-B370-0A7A0EE6B807}" srcOrd="5" destOrd="0" presId="urn:microsoft.com/office/officeart/2018/2/layout/IconLabelDescriptionList"/>
    <dgm:cxn modelId="{BD7B2A11-D460-45DF-A6E6-FB6ED4D2D01A}" type="presParOf" srcId="{5DDCBD40-7215-41C4-8483-5B941C99A8B8}" destId="{6921231B-9ECD-4999-A1D2-4712712C2187}" srcOrd="6" destOrd="0" presId="urn:microsoft.com/office/officeart/2018/2/layout/IconLabelDescriptionList"/>
    <dgm:cxn modelId="{F10B4E16-D639-4EB2-BC87-8DA4F68C10DB}" type="presParOf" srcId="{6921231B-9ECD-4999-A1D2-4712712C2187}" destId="{43DC9D40-B885-4913-BEF1-698281228420}" srcOrd="0" destOrd="0" presId="urn:microsoft.com/office/officeart/2018/2/layout/IconLabelDescriptionList"/>
    <dgm:cxn modelId="{D90B4AD6-862B-4096-85A1-4918B8139F26}" type="presParOf" srcId="{6921231B-9ECD-4999-A1D2-4712712C2187}" destId="{3305797C-30B8-4A66-9CC9-6A6A4ACCB64D}" srcOrd="1" destOrd="0" presId="urn:microsoft.com/office/officeart/2018/2/layout/IconLabelDescriptionList"/>
    <dgm:cxn modelId="{CB5496BD-EC49-4A5D-BA21-F64EA2206DB3}" type="presParOf" srcId="{6921231B-9ECD-4999-A1D2-4712712C2187}" destId="{A4FB7CC1-7D40-4BFF-97E5-F076AA8B7388}" srcOrd="2" destOrd="0" presId="urn:microsoft.com/office/officeart/2018/2/layout/IconLabelDescriptionList"/>
    <dgm:cxn modelId="{8431D455-6FF3-4102-92DA-65E1E662622D}" type="presParOf" srcId="{6921231B-9ECD-4999-A1D2-4712712C2187}" destId="{756F501F-B290-4258-8532-CB80B562BFFC}" srcOrd="3" destOrd="0" presId="urn:microsoft.com/office/officeart/2018/2/layout/IconLabelDescriptionList"/>
    <dgm:cxn modelId="{8D0529BA-F204-4451-B9C7-320B1B174756}" type="presParOf" srcId="{6921231B-9ECD-4999-A1D2-4712712C2187}" destId="{A1D1FDC3-D2D5-48BD-B28C-F8B1BC6F34B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8334C-9AFC-4DFA-89F6-E48B69DC1B05}">
      <dsp:nvSpPr>
        <dsp:cNvPr id="0" name=""/>
        <dsp:cNvSpPr/>
      </dsp:nvSpPr>
      <dsp:spPr>
        <a:xfrm>
          <a:off x="0" y="607"/>
          <a:ext cx="497160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18E5AA-7B2B-4621-A5EB-67B6599F90CC}">
      <dsp:nvSpPr>
        <dsp:cNvPr id="0" name=""/>
        <dsp:cNvSpPr/>
      </dsp:nvSpPr>
      <dsp:spPr>
        <a:xfrm>
          <a:off x="0" y="607"/>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Grass clippings</a:t>
          </a:r>
        </a:p>
      </dsp:txBody>
      <dsp:txXfrm>
        <a:off x="0" y="607"/>
        <a:ext cx="4971603" cy="553151"/>
      </dsp:txXfrm>
    </dsp:sp>
    <dsp:sp modelId="{FD82E498-F954-4FB6-A6FE-D4FAF37983F3}">
      <dsp:nvSpPr>
        <dsp:cNvPr id="0" name=""/>
        <dsp:cNvSpPr/>
      </dsp:nvSpPr>
      <dsp:spPr>
        <a:xfrm>
          <a:off x="0" y="553759"/>
          <a:ext cx="4971603" cy="0"/>
        </a:xfrm>
        <a:prstGeom prst="line">
          <a:avLst/>
        </a:prstGeom>
        <a:solidFill>
          <a:schemeClr val="accent2">
            <a:hueOff val="-370536"/>
            <a:satOff val="1775"/>
            <a:lumOff val="1642"/>
            <a:alphaOff val="0"/>
          </a:schemeClr>
        </a:solidFill>
        <a:ln w="19050" cap="rnd" cmpd="sng" algn="ctr">
          <a:solidFill>
            <a:schemeClr val="accent2">
              <a:hueOff val="-370536"/>
              <a:satOff val="1775"/>
              <a:lumOff val="16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3228C-4620-4CD3-AF07-0BA7EA338A82}">
      <dsp:nvSpPr>
        <dsp:cNvPr id="0" name=""/>
        <dsp:cNvSpPr/>
      </dsp:nvSpPr>
      <dsp:spPr>
        <a:xfrm>
          <a:off x="0" y="553759"/>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Yard waste</a:t>
          </a:r>
        </a:p>
      </dsp:txBody>
      <dsp:txXfrm>
        <a:off x="0" y="553759"/>
        <a:ext cx="4971603" cy="553151"/>
      </dsp:txXfrm>
    </dsp:sp>
    <dsp:sp modelId="{A68D3E46-667C-4406-880F-64B5F8E84945}">
      <dsp:nvSpPr>
        <dsp:cNvPr id="0" name=""/>
        <dsp:cNvSpPr/>
      </dsp:nvSpPr>
      <dsp:spPr>
        <a:xfrm>
          <a:off x="0" y="1106911"/>
          <a:ext cx="4971603" cy="0"/>
        </a:xfrm>
        <a:prstGeom prst="line">
          <a:avLst/>
        </a:prstGeom>
        <a:solidFill>
          <a:schemeClr val="accent2">
            <a:hueOff val="-741071"/>
            <a:satOff val="3550"/>
            <a:lumOff val="3284"/>
            <a:alphaOff val="0"/>
          </a:schemeClr>
        </a:solidFill>
        <a:ln w="19050" cap="rnd" cmpd="sng" algn="ctr">
          <a:solidFill>
            <a:schemeClr val="accent2">
              <a:hueOff val="-741071"/>
              <a:satOff val="3550"/>
              <a:lumOff val="32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296CA2-6102-497F-A8CC-EAFE2660EF3B}">
      <dsp:nvSpPr>
        <dsp:cNvPr id="0" name=""/>
        <dsp:cNvSpPr/>
      </dsp:nvSpPr>
      <dsp:spPr>
        <a:xfrm>
          <a:off x="0" y="1106911"/>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Leaves, pine needles</a:t>
          </a:r>
        </a:p>
      </dsp:txBody>
      <dsp:txXfrm>
        <a:off x="0" y="1106911"/>
        <a:ext cx="4971603" cy="553151"/>
      </dsp:txXfrm>
    </dsp:sp>
    <dsp:sp modelId="{A2A5F131-6270-4FBF-BA5E-942BACC40904}">
      <dsp:nvSpPr>
        <dsp:cNvPr id="0" name=""/>
        <dsp:cNvSpPr/>
      </dsp:nvSpPr>
      <dsp:spPr>
        <a:xfrm>
          <a:off x="0" y="1660062"/>
          <a:ext cx="4971603" cy="0"/>
        </a:xfrm>
        <a:prstGeom prst="line">
          <a:avLst/>
        </a:prstGeom>
        <a:solidFill>
          <a:schemeClr val="accent2">
            <a:hueOff val="-1111607"/>
            <a:satOff val="5325"/>
            <a:lumOff val="4926"/>
            <a:alphaOff val="0"/>
          </a:schemeClr>
        </a:solidFill>
        <a:ln w="19050" cap="rnd" cmpd="sng" algn="ctr">
          <a:solidFill>
            <a:schemeClr val="accent2">
              <a:hueOff val="-1111607"/>
              <a:satOff val="5325"/>
              <a:lumOff val="49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0E8E77-A560-4D35-B772-4559E927E375}">
      <dsp:nvSpPr>
        <dsp:cNvPr id="0" name=""/>
        <dsp:cNvSpPr/>
      </dsp:nvSpPr>
      <dsp:spPr>
        <a:xfrm>
          <a:off x="0" y="1660062"/>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Vegetable trimmings</a:t>
          </a:r>
        </a:p>
      </dsp:txBody>
      <dsp:txXfrm>
        <a:off x="0" y="1660062"/>
        <a:ext cx="4971603" cy="553151"/>
      </dsp:txXfrm>
    </dsp:sp>
    <dsp:sp modelId="{0C92F600-93A7-4304-8D0D-349FB5FFFBEF}">
      <dsp:nvSpPr>
        <dsp:cNvPr id="0" name=""/>
        <dsp:cNvSpPr/>
      </dsp:nvSpPr>
      <dsp:spPr>
        <a:xfrm>
          <a:off x="0" y="2213214"/>
          <a:ext cx="4971603" cy="0"/>
        </a:xfrm>
        <a:prstGeom prst="line">
          <a:avLst/>
        </a:prstGeom>
        <a:solidFill>
          <a:schemeClr val="accent2">
            <a:hueOff val="-1482143"/>
            <a:satOff val="7100"/>
            <a:lumOff val="6569"/>
            <a:alphaOff val="0"/>
          </a:schemeClr>
        </a:solidFill>
        <a:ln w="19050" cap="rnd" cmpd="sng" algn="ctr">
          <a:solidFill>
            <a:schemeClr val="accent2">
              <a:hueOff val="-1482143"/>
              <a:satOff val="7100"/>
              <a:lumOff val="6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76D10C-73B7-431B-BC92-872801905860}">
      <dsp:nvSpPr>
        <dsp:cNvPr id="0" name=""/>
        <dsp:cNvSpPr/>
      </dsp:nvSpPr>
      <dsp:spPr>
        <a:xfrm>
          <a:off x="0" y="2213214"/>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Food scraps</a:t>
          </a:r>
        </a:p>
      </dsp:txBody>
      <dsp:txXfrm>
        <a:off x="0" y="2213214"/>
        <a:ext cx="4971603" cy="553151"/>
      </dsp:txXfrm>
    </dsp:sp>
    <dsp:sp modelId="{B66873C1-5F9A-4F62-B8BF-016CADCC3385}">
      <dsp:nvSpPr>
        <dsp:cNvPr id="0" name=""/>
        <dsp:cNvSpPr/>
      </dsp:nvSpPr>
      <dsp:spPr>
        <a:xfrm>
          <a:off x="0" y="2766366"/>
          <a:ext cx="4971603" cy="0"/>
        </a:xfrm>
        <a:prstGeom prst="line">
          <a:avLst/>
        </a:prstGeom>
        <a:solidFill>
          <a:schemeClr val="accent2">
            <a:hueOff val="-1852679"/>
            <a:satOff val="8875"/>
            <a:lumOff val="8211"/>
            <a:alphaOff val="0"/>
          </a:schemeClr>
        </a:solidFill>
        <a:ln w="19050" cap="rnd" cmpd="sng" algn="ctr">
          <a:solidFill>
            <a:schemeClr val="accent2">
              <a:hueOff val="-1852679"/>
              <a:satOff val="8875"/>
              <a:lumOff val="82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91632-BB22-42C7-BBCC-FD4ADBB040EF}">
      <dsp:nvSpPr>
        <dsp:cNvPr id="0" name=""/>
        <dsp:cNvSpPr/>
      </dsp:nvSpPr>
      <dsp:spPr>
        <a:xfrm>
          <a:off x="0" y="2766366"/>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Eggshells</a:t>
          </a:r>
        </a:p>
      </dsp:txBody>
      <dsp:txXfrm>
        <a:off x="0" y="2766366"/>
        <a:ext cx="4971603" cy="553151"/>
      </dsp:txXfrm>
    </dsp:sp>
    <dsp:sp modelId="{E18CBA09-8715-47AC-916F-E6261456ED99}">
      <dsp:nvSpPr>
        <dsp:cNvPr id="0" name=""/>
        <dsp:cNvSpPr/>
      </dsp:nvSpPr>
      <dsp:spPr>
        <a:xfrm>
          <a:off x="0" y="3319518"/>
          <a:ext cx="4971603" cy="0"/>
        </a:xfrm>
        <a:prstGeom prst="line">
          <a:avLst/>
        </a:prstGeom>
        <a:solidFill>
          <a:schemeClr val="accent2">
            <a:hueOff val="-2223214"/>
            <a:satOff val="10650"/>
            <a:lumOff val="9853"/>
            <a:alphaOff val="0"/>
          </a:schemeClr>
        </a:solidFill>
        <a:ln w="19050" cap="rnd" cmpd="sng" algn="ctr">
          <a:solidFill>
            <a:schemeClr val="accent2">
              <a:hueOff val="-2223214"/>
              <a:satOff val="10650"/>
              <a:lumOff val="98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24538-3487-4C29-BA9C-3AE37438FD7E}">
      <dsp:nvSpPr>
        <dsp:cNvPr id="0" name=""/>
        <dsp:cNvSpPr/>
      </dsp:nvSpPr>
      <dsp:spPr>
        <a:xfrm>
          <a:off x="0" y="3319518"/>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Wood chips (shredded to size)</a:t>
          </a:r>
        </a:p>
      </dsp:txBody>
      <dsp:txXfrm>
        <a:off x="0" y="3319518"/>
        <a:ext cx="4971603" cy="553151"/>
      </dsp:txXfrm>
    </dsp:sp>
    <dsp:sp modelId="{5C195E0D-DFBD-40D7-9111-0A1EA925EFC2}">
      <dsp:nvSpPr>
        <dsp:cNvPr id="0" name=""/>
        <dsp:cNvSpPr/>
      </dsp:nvSpPr>
      <dsp:spPr>
        <a:xfrm>
          <a:off x="0" y="3872669"/>
          <a:ext cx="4971603" cy="0"/>
        </a:xfrm>
        <a:prstGeom prst="line">
          <a:avLst/>
        </a:prstGeom>
        <a:solidFill>
          <a:schemeClr val="accent2">
            <a:hueOff val="-2593750"/>
            <a:satOff val="12425"/>
            <a:lumOff val="11495"/>
            <a:alphaOff val="0"/>
          </a:schemeClr>
        </a:solidFill>
        <a:ln w="19050" cap="rnd" cmpd="sng" algn="ctr">
          <a:solidFill>
            <a:schemeClr val="accent2">
              <a:hueOff val="-2593750"/>
              <a:satOff val="12425"/>
              <a:lumOff val="114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88CA6-296A-4E66-8287-E23A20350763}">
      <dsp:nvSpPr>
        <dsp:cNvPr id="0" name=""/>
        <dsp:cNvSpPr/>
      </dsp:nvSpPr>
      <dsp:spPr>
        <a:xfrm>
          <a:off x="0" y="3872669"/>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Newsprint</a:t>
          </a:r>
        </a:p>
      </dsp:txBody>
      <dsp:txXfrm>
        <a:off x="0" y="3872669"/>
        <a:ext cx="4971603" cy="553151"/>
      </dsp:txXfrm>
    </dsp:sp>
    <dsp:sp modelId="{AAF8C718-A06C-467A-83DF-9A9D9EC27515}">
      <dsp:nvSpPr>
        <dsp:cNvPr id="0" name=""/>
        <dsp:cNvSpPr/>
      </dsp:nvSpPr>
      <dsp:spPr>
        <a:xfrm>
          <a:off x="0" y="4425821"/>
          <a:ext cx="4971603" cy="0"/>
        </a:xfrm>
        <a:prstGeom prst="line">
          <a:avLst/>
        </a:prstGeom>
        <a:solidFill>
          <a:schemeClr val="accent2">
            <a:hueOff val="-2964286"/>
            <a:satOff val="14200"/>
            <a:lumOff val="13137"/>
            <a:alphaOff val="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90F54-E01D-43C2-B1AE-72E7D5B9F02F}">
      <dsp:nvSpPr>
        <dsp:cNvPr id="0" name=""/>
        <dsp:cNvSpPr/>
      </dsp:nvSpPr>
      <dsp:spPr>
        <a:xfrm>
          <a:off x="0" y="4425821"/>
          <a:ext cx="4971603" cy="55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Sawdust</a:t>
          </a:r>
        </a:p>
      </dsp:txBody>
      <dsp:txXfrm>
        <a:off x="0" y="4425821"/>
        <a:ext cx="4971603" cy="553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21BE-6B8D-4837-A945-89301FE0029F}">
      <dsp:nvSpPr>
        <dsp:cNvPr id="0" name=""/>
        <dsp:cNvSpPr/>
      </dsp:nvSpPr>
      <dsp:spPr>
        <a:xfrm>
          <a:off x="0" y="473"/>
          <a:ext cx="6447234"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4342B-F1FB-487C-BD2E-3711AF4E5F08}">
      <dsp:nvSpPr>
        <dsp:cNvPr id="0" name=""/>
        <dsp:cNvSpPr/>
      </dsp:nvSpPr>
      <dsp:spPr>
        <a:xfrm>
          <a:off x="0" y="473"/>
          <a:ext cx="6447234" cy="77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Size of pile should be 3’x3’x3’ to 5’x5’x5’</a:t>
          </a:r>
        </a:p>
      </dsp:txBody>
      <dsp:txXfrm>
        <a:off x="0" y="473"/>
        <a:ext cx="6447234" cy="776097"/>
      </dsp:txXfrm>
    </dsp:sp>
    <dsp:sp modelId="{7FAB6330-F533-4849-BD43-8C1BB84C713A}">
      <dsp:nvSpPr>
        <dsp:cNvPr id="0" name=""/>
        <dsp:cNvSpPr/>
      </dsp:nvSpPr>
      <dsp:spPr>
        <a:xfrm>
          <a:off x="0" y="776571"/>
          <a:ext cx="6447234" cy="0"/>
        </a:xfrm>
        <a:prstGeom prst="line">
          <a:avLst/>
        </a:prstGeom>
        <a:solidFill>
          <a:schemeClr val="accent5">
            <a:hueOff val="623814"/>
            <a:satOff val="-12622"/>
            <a:lumOff val="392"/>
            <a:alphaOff val="0"/>
          </a:schemeClr>
        </a:solidFill>
        <a:ln w="19050" cap="rnd" cmpd="sng" algn="ctr">
          <a:solidFill>
            <a:schemeClr val="accent5">
              <a:hueOff val="623814"/>
              <a:satOff val="-12622"/>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FA3A6-875A-4FF6-834A-E6013F25FC7F}">
      <dsp:nvSpPr>
        <dsp:cNvPr id="0" name=""/>
        <dsp:cNvSpPr/>
      </dsp:nvSpPr>
      <dsp:spPr>
        <a:xfrm>
          <a:off x="0" y="776571"/>
          <a:ext cx="6447234" cy="77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Do you have all the organic material (batch) or will you add continuously (continuous)?</a:t>
          </a:r>
        </a:p>
      </dsp:txBody>
      <dsp:txXfrm>
        <a:off x="0" y="776571"/>
        <a:ext cx="6447234" cy="776097"/>
      </dsp:txXfrm>
    </dsp:sp>
    <dsp:sp modelId="{7A3977BD-35E9-400F-AFC2-731002431AFF}">
      <dsp:nvSpPr>
        <dsp:cNvPr id="0" name=""/>
        <dsp:cNvSpPr/>
      </dsp:nvSpPr>
      <dsp:spPr>
        <a:xfrm>
          <a:off x="0" y="1552669"/>
          <a:ext cx="6447234" cy="0"/>
        </a:xfrm>
        <a:prstGeom prst="line">
          <a:avLst/>
        </a:prstGeom>
        <a:solidFill>
          <a:schemeClr val="accent5">
            <a:hueOff val="1247628"/>
            <a:satOff val="-25244"/>
            <a:lumOff val="784"/>
            <a:alphaOff val="0"/>
          </a:schemeClr>
        </a:solidFill>
        <a:ln w="19050" cap="rnd" cmpd="sng" algn="ctr">
          <a:solidFill>
            <a:schemeClr val="accent5">
              <a:hueOff val="1247628"/>
              <a:satOff val="-2524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2CD11A-3A25-4B9A-A2E9-750790B70B65}">
      <dsp:nvSpPr>
        <dsp:cNvPr id="0" name=""/>
        <dsp:cNvSpPr/>
      </dsp:nvSpPr>
      <dsp:spPr>
        <a:xfrm>
          <a:off x="0" y="1552669"/>
          <a:ext cx="6447234" cy="77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Have you chopped up your materials?</a:t>
          </a:r>
        </a:p>
      </dsp:txBody>
      <dsp:txXfrm>
        <a:off x="0" y="1552669"/>
        <a:ext cx="6447234" cy="776097"/>
      </dsp:txXfrm>
    </dsp:sp>
    <dsp:sp modelId="{8A3FCC62-3ACD-40E2-BEFE-290365F0AC63}">
      <dsp:nvSpPr>
        <dsp:cNvPr id="0" name=""/>
        <dsp:cNvSpPr/>
      </dsp:nvSpPr>
      <dsp:spPr>
        <a:xfrm>
          <a:off x="0" y="2328767"/>
          <a:ext cx="6447234" cy="0"/>
        </a:xfrm>
        <a:prstGeom prst="line">
          <a:avLst/>
        </a:prstGeom>
        <a:solidFill>
          <a:schemeClr val="accent5">
            <a:hueOff val="1871442"/>
            <a:satOff val="-37867"/>
            <a:lumOff val="1177"/>
            <a:alphaOff val="0"/>
          </a:schemeClr>
        </a:solidFill>
        <a:ln w="19050" cap="rnd" cmpd="sng" algn="ctr">
          <a:solidFill>
            <a:schemeClr val="accent5">
              <a:hueOff val="1871442"/>
              <a:satOff val="-3786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6EF270-2E67-4177-B8E4-025389FB7F74}">
      <dsp:nvSpPr>
        <dsp:cNvPr id="0" name=""/>
        <dsp:cNvSpPr/>
      </dsp:nvSpPr>
      <dsp:spPr>
        <a:xfrm>
          <a:off x="0" y="2328767"/>
          <a:ext cx="6447234" cy="77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Moisture and aeration: what’s the rule?</a:t>
          </a:r>
        </a:p>
      </dsp:txBody>
      <dsp:txXfrm>
        <a:off x="0" y="2328767"/>
        <a:ext cx="6447234" cy="776097"/>
      </dsp:txXfrm>
    </dsp:sp>
    <dsp:sp modelId="{C7FD393B-091A-48B4-9C69-AE31971E941F}">
      <dsp:nvSpPr>
        <dsp:cNvPr id="0" name=""/>
        <dsp:cNvSpPr/>
      </dsp:nvSpPr>
      <dsp:spPr>
        <a:xfrm>
          <a:off x="0" y="3104865"/>
          <a:ext cx="6447234" cy="0"/>
        </a:xfrm>
        <a:prstGeom prst="line">
          <a:avLst/>
        </a:prstGeom>
        <a:solidFill>
          <a:schemeClr val="accent5">
            <a:hueOff val="2495256"/>
            <a:satOff val="-50489"/>
            <a:lumOff val="1569"/>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45BA1-EFDE-4EC2-8EB2-F4A07EB3BFC8}">
      <dsp:nvSpPr>
        <dsp:cNvPr id="0" name=""/>
        <dsp:cNvSpPr/>
      </dsp:nvSpPr>
      <dsp:spPr>
        <a:xfrm>
          <a:off x="0" y="3104865"/>
          <a:ext cx="6447234" cy="77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Compost tools:  hay fork, aerator…</a:t>
          </a:r>
        </a:p>
      </dsp:txBody>
      <dsp:txXfrm>
        <a:off x="0" y="3104865"/>
        <a:ext cx="6447234" cy="776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8E9B3-64EB-4979-B38E-E0590C63DB22}">
      <dsp:nvSpPr>
        <dsp:cNvPr id="0" name=""/>
        <dsp:cNvSpPr/>
      </dsp:nvSpPr>
      <dsp:spPr>
        <a:xfrm>
          <a:off x="660" y="265092"/>
          <a:ext cx="640089" cy="640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64AE42-9B0F-481F-B74F-8D48F7859D13}">
      <dsp:nvSpPr>
        <dsp:cNvPr id="0" name=""/>
        <dsp:cNvSpPr/>
      </dsp:nvSpPr>
      <dsp:spPr>
        <a:xfrm>
          <a:off x="660" y="1083213"/>
          <a:ext cx="1828828" cy="94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Water mulch with oscillating sprinkler</a:t>
          </a:r>
        </a:p>
      </dsp:txBody>
      <dsp:txXfrm>
        <a:off x="660" y="1083213"/>
        <a:ext cx="1828828" cy="945132"/>
      </dsp:txXfrm>
    </dsp:sp>
    <dsp:sp modelId="{2E0CE9E1-D6ED-4BB3-8B39-22020A963889}">
      <dsp:nvSpPr>
        <dsp:cNvPr id="0" name=""/>
        <dsp:cNvSpPr/>
      </dsp:nvSpPr>
      <dsp:spPr>
        <a:xfrm>
          <a:off x="660" y="2111150"/>
          <a:ext cx="1828828" cy="229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Before and after spreading and smoothing</a:t>
          </a:r>
        </a:p>
        <a:p>
          <a:pPr marL="0" lvl="0" indent="0" algn="l" defTabSz="711200">
            <a:lnSpc>
              <a:spcPct val="100000"/>
            </a:lnSpc>
            <a:spcBef>
              <a:spcPct val="0"/>
            </a:spcBef>
            <a:spcAft>
              <a:spcPct val="35000"/>
            </a:spcAft>
            <a:buNone/>
          </a:pPr>
          <a:r>
            <a:rPr lang="en-US" sz="1600" kern="1200" dirty="0"/>
            <a:t>Helps provide moisture to encourage worms</a:t>
          </a:r>
        </a:p>
        <a:p>
          <a:pPr marL="0" lvl="0" indent="0" algn="l" defTabSz="711200">
            <a:lnSpc>
              <a:spcPct val="100000"/>
            </a:lnSpc>
            <a:spcBef>
              <a:spcPct val="0"/>
            </a:spcBef>
            <a:spcAft>
              <a:spcPct val="35000"/>
            </a:spcAft>
            <a:buNone/>
          </a:pPr>
          <a:r>
            <a:rPr lang="en-US" sz="1600" kern="1200"/>
            <a:t>Promotes decomposition of mulch</a:t>
          </a:r>
        </a:p>
      </dsp:txBody>
      <dsp:txXfrm>
        <a:off x="660" y="2111150"/>
        <a:ext cx="1828828" cy="2294181"/>
      </dsp:txXfrm>
    </dsp:sp>
    <dsp:sp modelId="{13162581-0BC2-4121-A3D8-11A1CB7EAA1D}">
      <dsp:nvSpPr>
        <dsp:cNvPr id="0" name=""/>
        <dsp:cNvSpPr/>
      </dsp:nvSpPr>
      <dsp:spPr>
        <a:xfrm>
          <a:off x="2149533" y="265092"/>
          <a:ext cx="640089" cy="640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E025509-19CF-4423-B7B0-D8D7178D742D}">
      <dsp:nvSpPr>
        <dsp:cNvPr id="0" name=""/>
        <dsp:cNvSpPr/>
      </dsp:nvSpPr>
      <dsp:spPr>
        <a:xfrm>
          <a:off x="2149533" y="1083213"/>
          <a:ext cx="1828828" cy="94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Important in months when we don’t get rain</a:t>
          </a:r>
        </a:p>
      </dsp:txBody>
      <dsp:txXfrm>
        <a:off x="2149533" y="1083213"/>
        <a:ext cx="1828828" cy="945132"/>
      </dsp:txXfrm>
    </dsp:sp>
    <dsp:sp modelId="{51518B2E-379B-497B-8393-9C12B0F06CCA}">
      <dsp:nvSpPr>
        <dsp:cNvPr id="0" name=""/>
        <dsp:cNvSpPr/>
      </dsp:nvSpPr>
      <dsp:spPr>
        <a:xfrm>
          <a:off x="2149533" y="2111150"/>
          <a:ext cx="1828828" cy="2294181"/>
        </a:xfrm>
        <a:prstGeom prst="rect">
          <a:avLst/>
        </a:prstGeom>
        <a:noFill/>
        <a:ln>
          <a:noFill/>
        </a:ln>
        <a:effectLst/>
      </dsp:spPr>
      <dsp:style>
        <a:lnRef idx="0">
          <a:scrgbClr r="0" g="0" b="0"/>
        </a:lnRef>
        <a:fillRef idx="0">
          <a:scrgbClr r="0" g="0" b="0"/>
        </a:fillRef>
        <a:effectRef idx="0">
          <a:scrgbClr r="0" g="0" b="0"/>
        </a:effectRef>
        <a:fontRef idx="minor"/>
      </dsp:style>
    </dsp:sp>
    <dsp:sp modelId="{67A35D0F-FA2B-4F55-B8AC-67B4562FC166}">
      <dsp:nvSpPr>
        <dsp:cNvPr id="0" name=""/>
        <dsp:cNvSpPr/>
      </dsp:nvSpPr>
      <dsp:spPr>
        <a:xfrm>
          <a:off x="4298406" y="265092"/>
          <a:ext cx="640089" cy="640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DA30A2-88D6-4EB4-8303-9B6E52960858}">
      <dsp:nvSpPr>
        <dsp:cNvPr id="0" name=""/>
        <dsp:cNvSpPr/>
      </dsp:nvSpPr>
      <dsp:spPr>
        <a:xfrm>
          <a:off x="4298406" y="1083213"/>
          <a:ext cx="1828828" cy="94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Add new mulch yearly to keep up depth</a:t>
          </a:r>
        </a:p>
      </dsp:txBody>
      <dsp:txXfrm>
        <a:off x="4298406" y="1083213"/>
        <a:ext cx="1828828" cy="945132"/>
      </dsp:txXfrm>
    </dsp:sp>
    <dsp:sp modelId="{11D90D69-E0C9-44A2-84A0-45E2E8C99EE8}">
      <dsp:nvSpPr>
        <dsp:cNvPr id="0" name=""/>
        <dsp:cNvSpPr/>
      </dsp:nvSpPr>
      <dsp:spPr>
        <a:xfrm>
          <a:off x="4298406" y="2111150"/>
          <a:ext cx="1828828" cy="2294181"/>
        </a:xfrm>
        <a:prstGeom prst="rect">
          <a:avLst/>
        </a:prstGeom>
        <a:noFill/>
        <a:ln>
          <a:noFill/>
        </a:ln>
        <a:effectLst/>
      </dsp:spPr>
      <dsp:style>
        <a:lnRef idx="0">
          <a:scrgbClr r="0" g="0" b="0"/>
        </a:lnRef>
        <a:fillRef idx="0">
          <a:scrgbClr r="0" g="0" b="0"/>
        </a:fillRef>
        <a:effectRef idx="0">
          <a:scrgbClr r="0" g="0" b="0"/>
        </a:effectRef>
        <a:fontRef idx="minor"/>
      </dsp:style>
    </dsp:sp>
    <dsp:sp modelId="{43DC9D40-B885-4913-BEF1-698281228420}">
      <dsp:nvSpPr>
        <dsp:cNvPr id="0" name=""/>
        <dsp:cNvSpPr/>
      </dsp:nvSpPr>
      <dsp:spPr>
        <a:xfrm>
          <a:off x="6447280" y="265092"/>
          <a:ext cx="640089" cy="640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FB7CC1-7D40-4BFF-97E5-F076AA8B7388}">
      <dsp:nvSpPr>
        <dsp:cNvPr id="0" name=""/>
        <dsp:cNvSpPr/>
      </dsp:nvSpPr>
      <dsp:spPr>
        <a:xfrm>
          <a:off x="6447280" y="1083213"/>
          <a:ext cx="1828828" cy="945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Allow leaves from trees and plants to drop where they are</a:t>
          </a:r>
        </a:p>
      </dsp:txBody>
      <dsp:txXfrm>
        <a:off x="6447280" y="1083213"/>
        <a:ext cx="1828828" cy="945132"/>
      </dsp:txXfrm>
    </dsp:sp>
    <dsp:sp modelId="{A1D1FDC3-D2D5-48BD-B28C-F8B1BC6F34B7}">
      <dsp:nvSpPr>
        <dsp:cNvPr id="0" name=""/>
        <dsp:cNvSpPr/>
      </dsp:nvSpPr>
      <dsp:spPr>
        <a:xfrm>
          <a:off x="6447280" y="2111150"/>
          <a:ext cx="1828828" cy="229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Creates new coat of mulch</a:t>
          </a:r>
        </a:p>
        <a:p>
          <a:pPr marL="0" lvl="0" indent="0" algn="l" defTabSz="711200">
            <a:lnSpc>
              <a:spcPct val="100000"/>
            </a:lnSpc>
            <a:spcBef>
              <a:spcPct val="0"/>
            </a:spcBef>
            <a:spcAft>
              <a:spcPct val="35000"/>
            </a:spcAft>
            <a:buNone/>
          </a:pPr>
          <a:r>
            <a:rPr lang="en-US" sz="1600" kern="1200"/>
            <a:t>Plants leaves are the best for replacing nutrients</a:t>
          </a:r>
        </a:p>
        <a:p>
          <a:pPr marL="0" lvl="0" indent="0" algn="l" defTabSz="711200">
            <a:lnSpc>
              <a:spcPct val="100000"/>
            </a:lnSpc>
            <a:spcBef>
              <a:spcPct val="0"/>
            </a:spcBef>
            <a:spcAft>
              <a:spcPct val="35000"/>
            </a:spcAft>
            <a:buNone/>
          </a:pPr>
          <a:r>
            <a:rPr lang="en-US" sz="1600" kern="1200"/>
            <a:t>Sprinkle or “veneer” fresh mulch on top</a:t>
          </a:r>
        </a:p>
      </dsp:txBody>
      <dsp:txXfrm>
        <a:off x="6447280" y="2111150"/>
        <a:ext cx="1828828" cy="22941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12/23/2022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t>12/23/2022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composting you prevent methane gas, toxic leachate, and hydrogen sulfide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1766428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BAC9ADC-37B4-4539-B550-D3F61CF7B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0B4556E3-5B85-4352-94B3-E90F3E9563CC}" type="slidenum">
              <a:rPr lang="en-US" altLang="en-US">
                <a:latin typeface="Times" panose="02020603050405020304" pitchFamily="18" charset="0"/>
              </a:rPr>
              <a:pPr/>
              <a:t>15</a:t>
            </a:fld>
            <a:endParaRPr lang="en-US" altLang="en-US">
              <a:latin typeface="Times" panose="02020603050405020304" pitchFamily="18" charset="0"/>
            </a:endParaRPr>
          </a:p>
        </p:txBody>
      </p:sp>
      <p:sp>
        <p:nvSpPr>
          <p:cNvPr id="64515" name="Rectangle 2">
            <a:extLst>
              <a:ext uri="{FF2B5EF4-FFF2-40B4-BE49-F238E27FC236}">
                <a16:creationId xmlns:a16="http://schemas.microsoft.com/office/drawing/2014/main" id="{6C4D0F96-EDE9-42CB-8BB7-AEEBAB58952D}"/>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55DC3A91-8972-4C2B-A59F-2EF415999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09A9C60-FC84-47ED-BD4D-B55D49748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9ED7604C-96E3-4700-8E68-79013FC3E122}" type="slidenum">
              <a:rPr lang="en-US" altLang="en-US">
                <a:latin typeface="Times" panose="02020603050405020304" pitchFamily="18" charset="0"/>
              </a:rPr>
              <a:pPr/>
              <a:t>17</a:t>
            </a:fld>
            <a:endParaRPr lang="en-US" altLang="en-US">
              <a:latin typeface="Times" panose="02020603050405020304" pitchFamily="18" charset="0"/>
            </a:endParaRPr>
          </a:p>
        </p:txBody>
      </p:sp>
      <p:sp>
        <p:nvSpPr>
          <p:cNvPr id="40963" name="Rectangle 2">
            <a:extLst>
              <a:ext uri="{FF2B5EF4-FFF2-40B4-BE49-F238E27FC236}">
                <a16:creationId xmlns:a16="http://schemas.microsoft.com/office/drawing/2014/main" id="{2CB83D90-FE55-41D3-98AE-329BDE1439DD}"/>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BB6C2438-001F-4670-9934-0FAE3981A2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41964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906F37B-FF2D-48F4-B028-F4EF886538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C3C44513-019A-487F-95B9-D641C907DDEE}" type="slidenum">
              <a:rPr lang="en-US" altLang="en-US">
                <a:latin typeface="Times" panose="02020603050405020304" pitchFamily="18" charset="0"/>
              </a:rPr>
              <a:pPr/>
              <a:t>18</a:t>
            </a:fld>
            <a:endParaRPr lang="en-US" altLang="en-US">
              <a:latin typeface="Times" panose="02020603050405020304" pitchFamily="18" charset="0"/>
            </a:endParaRPr>
          </a:p>
        </p:txBody>
      </p:sp>
      <p:sp>
        <p:nvSpPr>
          <p:cNvPr id="45059" name="Rectangle 2">
            <a:extLst>
              <a:ext uri="{FF2B5EF4-FFF2-40B4-BE49-F238E27FC236}">
                <a16:creationId xmlns:a16="http://schemas.microsoft.com/office/drawing/2014/main" id="{9A97E529-F9A0-4C51-A356-7FFB5E691BAA}"/>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934DE1E-A51A-4E8A-BD4D-E829363BE5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DE933A12-3703-4E93-B28A-25A36CAE8AFF}"/>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1974C2BD-77F0-48D4-B1C9-B0B448A0A2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60420" name="Slide Number Placeholder 3">
            <a:extLst>
              <a:ext uri="{FF2B5EF4-FFF2-40B4-BE49-F238E27FC236}">
                <a16:creationId xmlns:a16="http://schemas.microsoft.com/office/drawing/2014/main" id="{6EDF67E9-D428-466F-9839-97C12CB748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9DAAC268-61C9-4149-BB24-0FEE4965308D}" type="slidenum">
              <a:rPr lang="en-US" altLang="en-US">
                <a:latin typeface="Times" panose="02020603050405020304" pitchFamily="18" charset="0"/>
              </a:rPr>
              <a:pPr/>
              <a:t>19</a:t>
            </a:fld>
            <a:endParaRPr lang="en-US" altLang="en-US">
              <a:latin typeface="Times"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A10910-C665-47B1-A82F-8CB435A6A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3C868365-9BF2-4601-B5A8-281E96432E13}" type="slidenum">
              <a:rPr lang="en-US" altLang="en-US">
                <a:latin typeface="Times" panose="02020603050405020304" pitchFamily="18" charset="0"/>
              </a:rPr>
              <a:pPr/>
              <a:t>20</a:t>
            </a:fld>
            <a:endParaRPr lang="en-US" altLang="en-US">
              <a:latin typeface="Times" panose="02020603050405020304" pitchFamily="18" charset="0"/>
            </a:endParaRPr>
          </a:p>
        </p:txBody>
      </p:sp>
      <p:sp>
        <p:nvSpPr>
          <p:cNvPr id="44035" name="Rectangle 2">
            <a:extLst>
              <a:ext uri="{FF2B5EF4-FFF2-40B4-BE49-F238E27FC236}">
                <a16:creationId xmlns:a16="http://schemas.microsoft.com/office/drawing/2014/main" id="{8C8E997C-024C-4E78-8A57-3A7F574F0C83}"/>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0A5081F-39F1-47C8-8D1A-7108E50C2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9541A7F-5B00-454E-957A-F9B996759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77F824AF-3D09-42AE-A27C-33083BF2A56F}" type="slidenum">
              <a:rPr lang="en-US" altLang="en-US">
                <a:latin typeface="Times" panose="02020603050405020304" pitchFamily="18" charset="0"/>
              </a:rPr>
              <a:pPr/>
              <a:t>21</a:t>
            </a:fld>
            <a:endParaRPr lang="en-US" altLang="en-US">
              <a:latin typeface="Times" panose="02020603050405020304" pitchFamily="18" charset="0"/>
            </a:endParaRPr>
          </a:p>
        </p:txBody>
      </p:sp>
      <p:sp>
        <p:nvSpPr>
          <p:cNvPr id="48131" name="Rectangle 2">
            <a:extLst>
              <a:ext uri="{FF2B5EF4-FFF2-40B4-BE49-F238E27FC236}">
                <a16:creationId xmlns:a16="http://schemas.microsoft.com/office/drawing/2014/main" id="{1D4E6D67-4D52-4C7C-8951-5292E37C7730}"/>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427DA7A-4769-4F3A-B996-2D3FD4172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Bacteria are decomposers. Under the right conditions they can double in size every hour. The work that they’re doing creates the heat in the pile</a:t>
            </a:r>
          </a:p>
          <a:p>
            <a:endParaRPr lang="en-US" altLang="en-US" dirty="0">
              <a:latin typeface="Times"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6E80829D-2A7F-4F7D-BE0B-36A8B2DBF54C}"/>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3A52384-DC4D-484D-ADC0-3ADB0DBBD5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67588" name="Slide Number Placeholder 3">
            <a:extLst>
              <a:ext uri="{FF2B5EF4-FFF2-40B4-BE49-F238E27FC236}">
                <a16:creationId xmlns:a16="http://schemas.microsoft.com/office/drawing/2014/main" id="{62E35458-BE46-4479-BD36-AB79191207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8F6418A9-037B-4B60-8087-9B159E26399E}" type="slidenum">
              <a:rPr lang="en-US" altLang="en-US">
                <a:latin typeface="Times" panose="02020603050405020304" pitchFamily="18" charset="0"/>
              </a:rPr>
              <a:pPr/>
              <a:t>22</a:t>
            </a:fld>
            <a:endParaRPr lang="en-US" altLang="en-US">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2358B1E-2882-42E1-8708-D73B8CFC75EB}"/>
              </a:ext>
            </a:extLst>
          </p:cNvPr>
          <p:cNvSpPr>
            <a:spLocks noGrp="1" noRot="1" noChangeAspect="1"/>
          </p:cNvSpPr>
          <p:nvPr>
            <p:ph type="sldImg"/>
          </p:nvPr>
        </p:nvSpPr>
        <p:spPr>
          <a:ln/>
        </p:spPr>
      </p:sp>
      <p:sp>
        <p:nvSpPr>
          <p:cNvPr id="31747" name="Notes Placeholder 2">
            <a:extLst>
              <a:ext uri="{FF2B5EF4-FFF2-40B4-BE49-F238E27FC236}">
                <a16:creationId xmlns:a16="http://schemas.microsoft.com/office/drawing/2014/main" id="{D9B0D926-B5D2-4E68-BEC0-B2B789BB23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If you want to use mulch on a hillside, don’t use a mulch that is uniform in size.</a:t>
            </a:r>
          </a:p>
          <a:p>
            <a:r>
              <a:rPr lang="en-US" altLang="en-US" dirty="0">
                <a:latin typeface="Arial" panose="020B0604020202020204" pitchFamily="34" charset="0"/>
                <a:ea typeface="ＭＳ Ｐゴシック" panose="020B0600070205080204" pitchFamily="34" charset="-128"/>
              </a:rPr>
              <a:t>On a slope, you want to use mulch that varies in size.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Redwood bark doesn’t break down quickly. That’s one of the benefits, but it doesn’t feed the microbes as </a:t>
            </a:r>
            <a:r>
              <a:rPr lang="en-US" altLang="en-US" dirty="0" err="1">
                <a:latin typeface="Arial" panose="020B0604020202020204" pitchFamily="34" charset="0"/>
                <a:ea typeface="ＭＳ Ｐゴシック" panose="020B0600070205080204" pitchFamily="34" charset="-128"/>
              </a:rPr>
              <a:t>as</a:t>
            </a:r>
            <a:r>
              <a:rPr lang="en-US" altLang="en-US" dirty="0">
                <a:latin typeface="Arial" panose="020B0604020202020204" pitchFamily="34" charset="0"/>
                <a:ea typeface="ＭＳ Ｐゴシック" panose="020B0600070205080204" pitchFamily="34" charset="-128"/>
              </a:rPr>
              <a:t> a mulch of varying sizes.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thickness of mulch that’s applied depends on the type of soil.</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Some mulches that decompose quickly, apply 4 to 6 inches deep.</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Regarding covering the soil, if you want to have native bees, then leave a small area bare and near the plants that they like.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Voles (field mice) – Uncover the soil for a while so they’ll go elsewhere.</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1748" name="Slide Number Placeholder 3">
            <a:extLst>
              <a:ext uri="{FF2B5EF4-FFF2-40B4-BE49-F238E27FC236}">
                <a16:creationId xmlns:a16="http://schemas.microsoft.com/office/drawing/2014/main" id="{0092A049-66D3-4C12-812B-CA6D8BD226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000">
                <a:solidFill>
                  <a:schemeClr val="tx1"/>
                </a:solidFill>
                <a:latin typeface="Arial" panose="020B0604020202020204" pitchFamily="34" charset="0"/>
                <a:ea typeface="ＭＳ Ｐゴシック" panose="020B0600070205080204" pitchFamily="34" charset="-128"/>
              </a:defRPr>
            </a:lvl2pPr>
            <a:lvl3pPr eaLnBrk="0" hangingPunct="0">
              <a:defRPr sz="2000">
                <a:solidFill>
                  <a:schemeClr val="tx1"/>
                </a:solidFill>
                <a:latin typeface="Arial" panose="020B0604020202020204" pitchFamily="34" charset="0"/>
                <a:ea typeface="ＭＳ Ｐゴシック" panose="020B0600070205080204" pitchFamily="34" charset="-128"/>
              </a:defRPr>
            </a:lvl3pPr>
            <a:lvl4pPr eaLnBrk="0" hangingPunct="0">
              <a:defRPr sz="2000">
                <a:solidFill>
                  <a:schemeClr val="tx1"/>
                </a:solidFill>
                <a:latin typeface="Arial" panose="020B0604020202020204" pitchFamily="34" charset="0"/>
                <a:ea typeface="ＭＳ Ｐゴシック" panose="020B0600070205080204" pitchFamily="34" charset="-128"/>
              </a:defRPr>
            </a:lvl4pPr>
            <a:lvl5pPr eaLnBrk="0" hangingPunct="0">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222779EC-36BF-4DA0-B63B-B5C42CF59945}" type="slidenum">
              <a:rPr lang="en-US" altLang="en-US" sz="1200"/>
              <a:pPr eaLnBrk="1" hangingPunct="1"/>
              <a:t>23</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 needles are safe to use around evergreens and acid loving plants such as azaleas. Using rice straw, tree chips and fallen leaves is a way of recycling. And keeping product out of landfills. Leaves that are thick such as magnolia work better when chopped.</a:t>
            </a:r>
          </a:p>
        </p:txBody>
      </p:sp>
      <p:sp>
        <p:nvSpPr>
          <p:cNvPr id="4" name="Slide Number Placeholder 3"/>
          <p:cNvSpPr>
            <a:spLocks noGrp="1"/>
          </p:cNvSpPr>
          <p:nvPr>
            <p:ph type="sldNum" sz="quarter" idx="5"/>
          </p:nvPr>
        </p:nvSpPr>
        <p:spPr/>
        <p:txBody>
          <a:bodyPr/>
          <a:lstStyle/>
          <a:p>
            <a:fld id="{30B60A3E-4BC9-4497-95E2-69F5661E229A}" type="slidenum">
              <a:rPr lang="en-US" smtClean="0"/>
              <a:t>24</a:t>
            </a:fld>
            <a:endParaRPr lang="en-US"/>
          </a:p>
        </p:txBody>
      </p:sp>
    </p:spTree>
    <p:extLst>
      <p:ext uri="{BB962C8B-B14F-4D97-AF65-F5344CB8AC3E}">
        <p14:creationId xmlns:p14="http://schemas.microsoft.com/office/powerpoint/2010/main" val="239662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8725F52-0BE8-4FAE-BD2E-E804C1F42C2E}"/>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ABB14BEE-7890-4C67-BE33-6545188CDC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Pro-biotic – Encourage all the things that should be going on in the soil.</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Regarding not tilling or tilling – With compost pile and you turn it, it’s warm</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But with soil, you’ll break up the life.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Yes, it feels fluffy for a period of time, but then it ends up compacting.</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As long as we have a decent population of beneficials, they will help suppress pests.</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45FB929B-3207-4BD7-AC65-4246879842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11B986-C497-4D87-ABC5-4E22B1ECD390}" type="slidenum">
              <a:rPr lang="en-US" altLang="en-US"/>
              <a:pPr>
                <a:spcBef>
                  <a:spcPct val="0"/>
                </a:spcBef>
              </a:pPr>
              <a:t>25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042373C-F54F-4D6A-9549-645F4EB5B27C}"/>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66E0EAFE-9B0F-4974-885A-A650620387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We have been unable to obtain more recent data from the Waste management authority</a:t>
            </a:r>
          </a:p>
          <a:p>
            <a:endParaRPr lang="en-US" altLang="en-US" dirty="0">
              <a:latin typeface="Times" panose="02020603050405020304" pitchFamily="18" charset="0"/>
            </a:endParaRPr>
          </a:p>
        </p:txBody>
      </p:sp>
      <p:sp>
        <p:nvSpPr>
          <p:cNvPr id="38916" name="Slide Number Placeholder 3">
            <a:extLst>
              <a:ext uri="{FF2B5EF4-FFF2-40B4-BE49-F238E27FC236}">
                <a16:creationId xmlns:a16="http://schemas.microsoft.com/office/drawing/2014/main" id="{CD8BFF8D-1236-4278-AEF1-23FCA4C3B2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44848EEB-5815-496D-B5FD-60BE82FCFD8E}" type="slidenum">
              <a:rPr lang="en-US" altLang="en-US">
                <a:latin typeface="Times" panose="02020603050405020304" pitchFamily="18" charset="0"/>
              </a:rPr>
              <a:pPr/>
              <a:t>6</a:t>
            </a:fld>
            <a:endParaRPr lang="en-US" altLang="en-US">
              <a:latin typeface="Times"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2054578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keep the depth of your mulch roughly 3-4 inches. Some mulch takes longer to break down and may not need to be replenished yearly</a:t>
            </a:r>
          </a:p>
          <a:p>
            <a:r>
              <a:rPr lang="en-US" dirty="0"/>
              <a:t>It is recommended you mow over the leaves to prevent them from matting and aids with their decomposition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27</a:t>
            </a:fld>
            <a:endParaRPr lang="en-US"/>
          </a:p>
        </p:txBody>
      </p:sp>
    </p:spTree>
    <p:extLst>
      <p:ext uri="{BB962C8B-B14F-4D97-AF65-F5344CB8AC3E}">
        <p14:creationId xmlns:p14="http://schemas.microsoft.com/office/powerpoint/2010/main" val="3730358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keep mulch away from stems, etc. to prevent rot, and away from buildings so not to invite termites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28</a:t>
            </a:fld>
            <a:endParaRPr lang="en-US"/>
          </a:p>
        </p:txBody>
      </p:sp>
    </p:spTree>
    <p:extLst>
      <p:ext uri="{BB962C8B-B14F-4D97-AF65-F5344CB8AC3E}">
        <p14:creationId xmlns:p14="http://schemas.microsoft.com/office/powerpoint/2010/main" val="4044147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 from a study conducted by Oregon State and University of Nevada, Reno where they tested the flammability of different mulches.  The most flammable was shredded rubber and the least flammable was large wood chips, especially those made from trees native to our Sierras.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3947651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like mulching with rocks. Rocks come in a variety of colors, won’t wash away and are virtually maintenance free. The downside is the retain heat at night stressing your plants, reflect light and heat onto your house and provide no habitat for the beneficials living in your soil such as worms.  There can be a problem with weeds growing out of crevices. The same goes for shredded rubber which some people also purchase as mulch. Remember shredded rubber is made from tires, however studies have shown a split as to whether the gases </a:t>
            </a:r>
            <a:r>
              <a:rPr lang="en-US" dirty="0" err="1"/>
              <a:t>ruber</a:t>
            </a:r>
            <a:r>
              <a:rPr lang="en-US" dirty="0"/>
              <a:t> releases when hot is harmful or not.. Per University of Washington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30</a:t>
            </a:fld>
            <a:endParaRPr lang="en-US"/>
          </a:p>
        </p:txBody>
      </p:sp>
    </p:spTree>
    <p:extLst>
      <p:ext uri="{BB962C8B-B14F-4D97-AF65-F5344CB8AC3E}">
        <p14:creationId xmlns:p14="http://schemas.microsoft.com/office/powerpoint/2010/main" val="768342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our website or the Roseville Utility Exploration Center for past recorded workshops for more in-depth information. The workshop title is: Replacing Your Lawn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4259505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sheet mulching looks like before all the mulch is placed on top. This was down Thanksgiving week, and the yard was ready to plant in early April</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384385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grass clippings are full of nitrogen. Thatch is dead or decomposing roots and stems. It is common in clay soil where the water sits on top of the soil slowing down the microbial activity for decomposition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33</a:t>
            </a:fld>
            <a:endParaRPr lang="en-US"/>
          </a:p>
        </p:txBody>
      </p:sp>
    </p:spTree>
    <p:extLst>
      <p:ext uri="{BB962C8B-B14F-4D97-AF65-F5344CB8AC3E}">
        <p14:creationId xmlns:p14="http://schemas.microsoft.com/office/powerpoint/2010/main" val="110662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53BF5C5-6355-4A0A-9ED1-B7BA5FEBB75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1DAEADBB-FC31-48B3-8E97-5C1635E5AB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48132" name="Slide Number Placeholder 3">
            <a:extLst>
              <a:ext uri="{FF2B5EF4-FFF2-40B4-BE49-F238E27FC236}">
                <a16:creationId xmlns:a16="http://schemas.microsoft.com/office/drawing/2014/main" id="{96C7E730-1962-4F9B-8FA3-E2911989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D2C14DA8-0D03-4D93-87CB-8A93B8F9A357}" type="slidenum">
              <a:rPr lang="en-US" altLang="en-US">
                <a:latin typeface="Times" panose="02020603050405020304" pitchFamily="18" charset="0"/>
              </a:rPr>
              <a:pPr/>
              <a:t>8</a:t>
            </a:fld>
            <a:endParaRPr lang="en-US" altLang="en-US">
              <a:latin typeface="Times"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E236C67-2F6A-43D0-99D1-4A305A8209AE}"/>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19B0D8FD-1EEE-49F8-BF67-B2B1100A42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49156" name="Slide Number Placeholder 3">
            <a:extLst>
              <a:ext uri="{FF2B5EF4-FFF2-40B4-BE49-F238E27FC236}">
                <a16:creationId xmlns:a16="http://schemas.microsoft.com/office/drawing/2014/main" id="{A035F417-0C07-4D45-8D22-01D9FB99A5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14E8D02C-8DAE-48F3-B8A0-21D223B6F906}" type="slidenum">
              <a:rPr lang="en-US" altLang="en-US">
                <a:latin typeface="Times" panose="02020603050405020304" pitchFamily="18" charset="0"/>
              </a:rPr>
              <a:pPr/>
              <a:t>9</a:t>
            </a:fld>
            <a:endParaRPr lang="en-US" altLang="en-US">
              <a:latin typeface="Times"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2E963CA-C428-4AC6-8447-5A419C707ABF}"/>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B0045005-05CB-4DA7-B002-904D8AE453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Compost in the tumblers has to be watched closely as it dries out very quickly. It’s a good idea to cover your pile with something to protect it from the elements. Tightly woven burlap or shade cloth  works well as it allows the exchange of gases.</a:t>
            </a:r>
          </a:p>
          <a:p>
            <a:endParaRPr lang="en-US" altLang="en-US" dirty="0">
              <a:latin typeface="Times" panose="02020603050405020304" pitchFamily="18" charset="0"/>
            </a:endParaRPr>
          </a:p>
        </p:txBody>
      </p:sp>
      <p:sp>
        <p:nvSpPr>
          <p:cNvPr id="58372" name="Slide Number Placeholder 3">
            <a:extLst>
              <a:ext uri="{FF2B5EF4-FFF2-40B4-BE49-F238E27FC236}">
                <a16:creationId xmlns:a16="http://schemas.microsoft.com/office/drawing/2014/main" id="{FC6AF27F-491C-4D18-AE8C-8EE45D481E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Tahoma" panose="020B0604030504040204" pitchFamily="34" charset="0"/>
              </a:defRPr>
            </a:lvl1pPr>
            <a:lvl2pPr marL="742950" indent="-285750" defTabSz="942975">
              <a:defRPr>
                <a:solidFill>
                  <a:schemeClr val="tx1"/>
                </a:solidFill>
                <a:latin typeface="Tahoma" panose="020B0604030504040204" pitchFamily="34" charset="0"/>
              </a:defRPr>
            </a:lvl2pPr>
            <a:lvl3pPr marL="1143000" indent="-228600" defTabSz="942975">
              <a:defRPr>
                <a:solidFill>
                  <a:schemeClr val="tx1"/>
                </a:solidFill>
                <a:latin typeface="Tahoma" panose="020B0604030504040204" pitchFamily="34" charset="0"/>
              </a:defRPr>
            </a:lvl3pPr>
            <a:lvl4pPr marL="1600200" indent="-228600" defTabSz="942975">
              <a:defRPr>
                <a:solidFill>
                  <a:schemeClr val="tx1"/>
                </a:solidFill>
                <a:latin typeface="Tahoma" panose="020B0604030504040204" pitchFamily="34" charset="0"/>
              </a:defRPr>
            </a:lvl4pPr>
            <a:lvl5pPr marL="2057400" indent="-228600" defTabSz="942975">
              <a:defRPr>
                <a:solidFill>
                  <a:schemeClr val="tx1"/>
                </a:solidFill>
                <a:latin typeface="Tahoma" panose="020B0604030504040204" pitchFamily="34" charset="0"/>
              </a:defRPr>
            </a:lvl5pPr>
            <a:lvl6pPr marL="2514600" indent="-228600" defTabSz="942975" eaLnBrk="0" fontAlgn="base" hangingPunct="0">
              <a:spcBef>
                <a:spcPct val="0"/>
              </a:spcBef>
              <a:spcAft>
                <a:spcPct val="0"/>
              </a:spcAft>
              <a:defRPr>
                <a:solidFill>
                  <a:schemeClr val="tx1"/>
                </a:solidFill>
                <a:latin typeface="Tahoma" panose="020B0604030504040204" pitchFamily="34" charset="0"/>
              </a:defRPr>
            </a:lvl6pPr>
            <a:lvl7pPr marL="2971800" indent="-228600" defTabSz="942975" eaLnBrk="0" fontAlgn="base" hangingPunct="0">
              <a:spcBef>
                <a:spcPct val="0"/>
              </a:spcBef>
              <a:spcAft>
                <a:spcPct val="0"/>
              </a:spcAft>
              <a:defRPr>
                <a:solidFill>
                  <a:schemeClr val="tx1"/>
                </a:solidFill>
                <a:latin typeface="Tahoma" panose="020B0604030504040204" pitchFamily="34" charset="0"/>
              </a:defRPr>
            </a:lvl7pPr>
            <a:lvl8pPr marL="3429000" indent="-228600" defTabSz="942975" eaLnBrk="0" fontAlgn="base" hangingPunct="0">
              <a:spcBef>
                <a:spcPct val="0"/>
              </a:spcBef>
              <a:spcAft>
                <a:spcPct val="0"/>
              </a:spcAft>
              <a:defRPr>
                <a:solidFill>
                  <a:schemeClr val="tx1"/>
                </a:solidFill>
                <a:latin typeface="Tahoma" panose="020B0604030504040204" pitchFamily="34" charset="0"/>
              </a:defRPr>
            </a:lvl8pPr>
            <a:lvl9pPr marL="3886200" indent="-228600" defTabSz="942975" eaLnBrk="0" fontAlgn="base" hangingPunct="0">
              <a:spcBef>
                <a:spcPct val="0"/>
              </a:spcBef>
              <a:spcAft>
                <a:spcPct val="0"/>
              </a:spcAft>
              <a:defRPr>
                <a:solidFill>
                  <a:schemeClr val="tx1"/>
                </a:solidFill>
                <a:latin typeface="Tahoma" panose="020B0604030504040204" pitchFamily="34" charset="0"/>
              </a:defRPr>
            </a:lvl9pPr>
          </a:lstStyle>
          <a:p>
            <a:fld id="{50115008-B6C6-4C9D-97D9-9D2798257A48}" type="slidenum">
              <a:rPr lang="en-US" altLang="en-US">
                <a:latin typeface="Times" panose="02020603050405020304" pitchFamily="18" charset="0"/>
              </a:rPr>
              <a:pPr/>
              <a:t>10</a:t>
            </a:fld>
            <a:endParaRPr lang="en-US" altLang="en-US">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A00A1DB-C335-49A1-BF46-9C61BD1CB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B569E174-9A50-4CBC-BCE7-BE9527DB4BE9}" type="slidenum">
              <a:rPr lang="en-US" altLang="en-US">
                <a:latin typeface="Times" panose="02020603050405020304" pitchFamily="18" charset="0"/>
              </a:rPr>
              <a:pPr/>
              <a:t>11</a:t>
            </a:fld>
            <a:endParaRPr lang="en-US" altLang="en-US">
              <a:latin typeface="Times" panose="02020603050405020304" pitchFamily="18" charset="0"/>
            </a:endParaRPr>
          </a:p>
        </p:txBody>
      </p:sp>
      <p:sp>
        <p:nvSpPr>
          <p:cNvPr id="58371" name="Rectangle 2">
            <a:extLst>
              <a:ext uri="{FF2B5EF4-FFF2-40B4-BE49-F238E27FC236}">
                <a16:creationId xmlns:a16="http://schemas.microsoft.com/office/drawing/2014/main" id="{36E444D3-BF23-47F9-9A67-13D06CE48523}"/>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9FAFB2B8-43D8-4403-9C07-C8B1A108E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Eggshells need to be washed so not to attract critters such as skunks. Sawdust from treated wood cannot be used. Compost all manures. Horse manure needs to be hot composted due to medications and weed seeds not breaking down and will kill microorganisms in pile.</a:t>
            </a:r>
          </a:p>
          <a:p>
            <a:endParaRPr lang="en-US" altLang="en-US" dirty="0">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7A7E875-5509-4D75-AA48-F8929ECF1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68CB272E-63C1-479A-BB7E-9A03361653BF}" type="slidenum">
              <a:rPr lang="en-US" altLang="en-US">
                <a:latin typeface="Times" panose="02020603050405020304" pitchFamily="18" charset="0"/>
              </a:rPr>
              <a:pPr/>
              <a:t>12</a:t>
            </a:fld>
            <a:endParaRPr lang="en-US" altLang="en-US">
              <a:latin typeface="Times" panose="02020603050405020304" pitchFamily="18" charset="0"/>
            </a:endParaRPr>
          </a:p>
        </p:txBody>
      </p:sp>
      <p:sp>
        <p:nvSpPr>
          <p:cNvPr id="59395" name="Rectangle 2">
            <a:extLst>
              <a:ext uri="{FF2B5EF4-FFF2-40B4-BE49-F238E27FC236}">
                <a16:creationId xmlns:a16="http://schemas.microsoft.com/office/drawing/2014/main" id="{9A1A572C-9190-47B6-828B-FDDAB74533F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BC9D570-34A2-4342-89D5-F5C05359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Add only one cup of wood ash per large pile</a:t>
            </a:r>
          </a:p>
          <a:p>
            <a:endParaRPr lang="en-US" altLang="en-US" dirty="0">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5DF024A-BFDF-4F2A-AEB4-0BF7AA8ED3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F1759147-433D-4374-B584-11D56C56E25E}" type="slidenum">
              <a:rPr lang="en-US" altLang="en-US">
                <a:latin typeface="Times" panose="02020603050405020304" pitchFamily="18" charset="0"/>
              </a:rPr>
              <a:pPr/>
              <a:t>13</a:t>
            </a:fld>
            <a:endParaRPr lang="en-US" altLang="en-US">
              <a:latin typeface="Times" panose="02020603050405020304" pitchFamily="18" charset="0"/>
            </a:endParaRPr>
          </a:p>
        </p:txBody>
      </p:sp>
      <p:sp>
        <p:nvSpPr>
          <p:cNvPr id="46083" name="Rectangle 2">
            <a:extLst>
              <a:ext uri="{FF2B5EF4-FFF2-40B4-BE49-F238E27FC236}">
                <a16:creationId xmlns:a16="http://schemas.microsoft.com/office/drawing/2014/main" id="{605A0D14-0A57-4B18-929C-709688B3FD6F}"/>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60623CAF-B555-40E8-99C9-7A82ABAC2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01EED11F-8EF7-4D2A-A6F7-688F03789E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defRPr>
            </a:lvl1pPr>
            <a:lvl2pPr marL="742950" indent="-285750" defTabSz="923925">
              <a:defRPr>
                <a:solidFill>
                  <a:schemeClr val="tx1"/>
                </a:solidFill>
                <a:latin typeface="Tahoma" panose="020B0604030504040204" pitchFamily="34" charset="0"/>
              </a:defRPr>
            </a:lvl2pPr>
            <a:lvl3pPr marL="1143000" indent="-228600" defTabSz="923925">
              <a:defRPr>
                <a:solidFill>
                  <a:schemeClr val="tx1"/>
                </a:solidFill>
                <a:latin typeface="Tahoma" panose="020B0604030504040204" pitchFamily="34" charset="0"/>
              </a:defRPr>
            </a:lvl3pPr>
            <a:lvl4pPr marL="1600200" indent="-228600" defTabSz="923925">
              <a:defRPr>
                <a:solidFill>
                  <a:schemeClr val="tx1"/>
                </a:solidFill>
                <a:latin typeface="Tahoma" panose="020B0604030504040204" pitchFamily="34" charset="0"/>
              </a:defRPr>
            </a:lvl4pPr>
            <a:lvl5pPr marL="2057400" indent="-228600" defTabSz="923925">
              <a:defRPr>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defRPr>
            </a:lvl9pPr>
          </a:lstStyle>
          <a:p>
            <a:fld id="{979536C1-EA38-45CE-8B6C-9CEC5E8ADD71}" type="slidenum">
              <a:rPr lang="en-US" altLang="en-US">
                <a:latin typeface="Times" panose="02020603050405020304" pitchFamily="18" charset="0"/>
              </a:rPr>
              <a:pPr/>
              <a:t>14</a:t>
            </a:fld>
            <a:endParaRPr lang="en-US" altLang="en-US">
              <a:latin typeface="Times" panose="02020603050405020304" pitchFamily="18" charset="0"/>
            </a:endParaRPr>
          </a:p>
        </p:txBody>
      </p:sp>
      <p:sp>
        <p:nvSpPr>
          <p:cNvPr id="47107" name="Rectangle 2">
            <a:extLst>
              <a:ext uri="{FF2B5EF4-FFF2-40B4-BE49-F238E27FC236}">
                <a16:creationId xmlns:a16="http://schemas.microsoft.com/office/drawing/2014/main" id="{A2340186-0747-4A88-AE7D-4F9112445389}"/>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88A1C2C-AB29-4BC3-BE0D-CE1FCE67BD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68067016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241104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417803722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428948814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9072937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330785203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415194459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12/23/2022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291524061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extLst>
      <p:ext uri="{BB962C8B-B14F-4D97-AF65-F5344CB8AC3E}">
        <p14:creationId xmlns:p14="http://schemas.microsoft.com/office/powerpoint/2010/main" val="163908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248042896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117405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217434924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475985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356106388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24451405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40633470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119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203174"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12/23/2022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11DB74A-73E3-49E8-8984-0D5D8C20C556}" type="slidenum">
              <a:rPr lang="en-US" smtClean="0"/>
              <a:pPr/>
              <a:t>‹#›</a:t>
            </a:fld>
            <a:endParaRPr lang="en-US" dirty="0"/>
          </a:p>
        </p:txBody>
      </p:sp>
    </p:spTree>
    <p:extLst>
      <p:ext uri="{BB962C8B-B14F-4D97-AF65-F5344CB8AC3E}">
        <p14:creationId xmlns:p14="http://schemas.microsoft.com/office/powerpoint/2010/main" val="366554457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1.wav"/><Relationship Id="rId7" Type="http://schemas.openxmlformats.org/officeDocument/2006/relationships/image" Target="../media/image20.jpeg"/><Relationship Id="rId12"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5.jpeg"/><Relationship Id="rId11" Type="http://schemas.openxmlformats.org/officeDocument/2006/relationships/image" Target="../media/image26.jpeg"/><Relationship Id="rId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oleObject" Target="../embeddings/oleObject2.bin"/><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images.google.com/imgres?imgurl=http://www.daviddarling.info/images/SouthPolelife.jpg&amp;imgrefurl=http://www.daviddarling.info/archive/2000/archiveNov00.html&amp;h=203&amp;w=300&amp;sz=17&amp;tbnid=O6duyGgoXPAJ:&amp;tbnh=75&amp;tbnw=110&amp;start=1&amp;prev=/images?q%3DPsychrophilic%2BBacteria%26hl%3Den%26lr%3D%26sa%3DG"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creativecommons.org/licenses/by-nc-sa/3.0/" TargetMode="External"/><Relationship Id="rId4" Type="http://schemas.openxmlformats.org/officeDocument/2006/relationships/hyperlink" Target="https://www.ortodibeaegaia.it/orto-sinergic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38.JP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hyperlink" Target="https://creativecommons.org/licenses/by-sa/3.0/" TargetMode="External"/><Relationship Id="rId4" Type="http://schemas.openxmlformats.org/officeDocument/2006/relationships/hyperlink" Target="http://gardening.stackexchange.com/questions/29164/does-it-help-to-bag-lawn-clippings-prior-to-fertilization/2936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Word_Document.docx"/><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dirty="0"/>
              <a:t>Composting and Mulching Basics</a:t>
            </a:r>
          </a:p>
        </p:txBody>
      </p:sp>
      <p:pic>
        <p:nvPicPr>
          <p:cNvPr id="3" name="Picture Placeholder 2">
            <a:extLst>
              <a:ext uri="{FF2B5EF4-FFF2-40B4-BE49-F238E27FC236}">
                <a16:creationId xmlns:a16="http://schemas.microsoft.com/office/drawing/2014/main" id="{D1112561-B359-4825-B2B2-E83164F91B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000" b="10000"/>
          <a:stretch>
            <a:fillRect/>
          </a:stretch>
        </p:blipFill>
        <p:spPr>
          <a:xfrm>
            <a:off x="2895600" y="1828800"/>
            <a:ext cx="3581400" cy="24384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5F755C16-9CC5-4B2E-826E-A7B2DEFC4353}"/>
              </a:ext>
            </a:extLst>
          </p:cNvPr>
          <p:cNvSpPr>
            <a:spLocks noGrp="1" noChangeArrowheads="1"/>
          </p:cNvSpPr>
          <p:nvPr>
            <p:ph type="title"/>
          </p:nvPr>
        </p:nvSpPr>
        <p:spPr/>
        <p:txBody>
          <a:bodyPr/>
          <a:lstStyle/>
          <a:p>
            <a:pPr eaLnBrk="1" hangingPunct="1">
              <a:defRPr/>
            </a:pPr>
            <a:r>
              <a:rPr lang="en-US">
                <a:solidFill>
                  <a:srgbClr val="FFFF00"/>
                </a:solidFill>
              </a:rPr>
              <a:t>What kind of bin should I use?</a:t>
            </a:r>
          </a:p>
        </p:txBody>
      </p:sp>
      <p:pic>
        <p:nvPicPr>
          <p:cNvPr id="24579" name="Picture 4">
            <a:extLst>
              <a:ext uri="{FF2B5EF4-FFF2-40B4-BE49-F238E27FC236}">
                <a16:creationId xmlns:a16="http://schemas.microsoft.com/office/drawing/2014/main" id="{E019004B-BD69-47B4-B626-36A435EB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2"/>
            <a:ext cx="2667000" cy="1990724"/>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5">
            <a:extLst>
              <a:ext uri="{FF2B5EF4-FFF2-40B4-BE49-F238E27FC236}">
                <a16:creationId xmlns:a16="http://schemas.microsoft.com/office/drawing/2014/main" id="{3D9D6849-7A95-4761-859E-8907AA12A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48150"/>
            <a:ext cx="2667000" cy="21272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6" descr="compost bins wire &amp; wood">
            <a:extLst>
              <a:ext uri="{FF2B5EF4-FFF2-40B4-BE49-F238E27FC236}">
                <a16:creationId xmlns:a16="http://schemas.microsoft.com/office/drawing/2014/main" id="{C948BB75-A618-4055-8AFB-24CE78C622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2" y="4191000"/>
            <a:ext cx="3352800" cy="2184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8" descr="Picture2">
            <a:extLst>
              <a:ext uri="{FF2B5EF4-FFF2-40B4-BE49-F238E27FC236}">
                <a16:creationId xmlns:a16="http://schemas.microsoft.com/office/drawing/2014/main" id="{33C55B6A-5A6F-4037-8ED0-4C94CC8DFD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1563688"/>
            <a:ext cx="2559050" cy="218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close up of a device&#10;&#10;Description automatically generated">
            <a:extLst>
              <a:ext uri="{FF2B5EF4-FFF2-40B4-BE49-F238E27FC236}">
                <a16:creationId xmlns:a16="http://schemas.microsoft.com/office/drawing/2014/main" id="{09560B18-1951-4191-A414-07511C975C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1752601"/>
            <a:ext cx="2133599" cy="20097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859" name="Rectangle 3">
            <a:extLst>
              <a:ext uri="{FF2B5EF4-FFF2-40B4-BE49-F238E27FC236}">
                <a16:creationId xmlns:a16="http://schemas.microsoft.com/office/drawing/2014/main" id="{C328F9A4-FB6B-413A-9EF4-09B367EC7C53}"/>
              </a:ext>
            </a:extLst>
          </p:cNvPr>
          <p:cNvSpPr>
            <a:spLocks noGrp="1" noChangeArrowheads="1"/>
          </p:cNvSpPr>
          <p:nvPr>
            <p:ph type="title"/>
          </p:nvPr>
        </p:nvSpPr>
        <p:spPr>
          <a:xfrm>
            <a:off x="489360" y="1382486"/>
            <a:ext cx="2660686" cy="4093028"/>
          </a:xfrm>
        </p:spPr>
        <p:txBody>
          <a:bodyPr anchor="ctr">
            <a:normAutofit/>
          </a:bodyPr>
          <a:lstStyle/>
          <a:p>
            <a:pPr marL="236538" indent="-236538" eaLnBrk="1" hangingPunct="1">
              <a:defRPr/>
            </a:pPr>
            <a:r>
              <a:rPr lang="en-US" altLang="en-US" sz="3800" b="1">
                <a:latin typeface="Times New Roman" pitchFamily="18" charset="0"/>
              </a:rPr>
              <a:t>What goes in the Pile?</a:t>
            </a:r>
            <a:endParaRPr lang="en-US" altLang="en-US" sz="3800">
              <a:latin typeface="Times New Roman" pitchFamily="18" charset="0"/>
            </a:endParaRPr>
          </a:p>
        </p:txBody>
      </p:sp>
      <p:grpSp>
        <p:nvGrpSpPr>
          <p:cNvPr id="76" name="Group 75">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77" name="Straight Connector 76">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7" name="Rectangle 86">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7861" name="Rectangle 2">
            <a:extLst>
              <a:ext uri="{FF2B5EF4-FFF2-40B4-BE49-F238E27FC236}">
                <a16:creationId xmlns:a16="http://schemas.microsoft.com/office/drawing/2014/main" id="{202C6B78-DD39-4900-A54F-D075281C1276}"/>
              </a:ext>
            </a:extLst>
          </p:cNvPr>
          <p:cNvGraphicFramePr/>
          <p:nvPr>
            <p:extLst>
              <p:ext uri="{D42A27DB-BD31-4B8C-83A1-F6EECF244321}">
                <p14:modId xmlns:p14="http://schemas.microsoft.com/office/powerpoint/2010/main" val="1336460846"/>
              </p:ext>
            </p:extLst>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63875" name="Rectangle 3">
            <a:extLst>
              <a:ext uri="{FF2B5EF4-FFF2-40B4-BE49-F238E27FC236}">
                <a16:creationId xmlns:a16="http://schemas.microsoft.com/office/drawing/2014/main" id="{207DE7C0-B00F-43BA-8FCF-9A1D63766009}"/>
              </a:ext>
            </a:extLst>
          </p:cNvPr>
          <p:cNvSpPr>
            <a:spLocks noGrp="1" noChangeArrowheads="1"/>
          </p:cNvSpPr>
          <p:nvPr>
            <p:ph type="title"/>
          </p:nvPr>
        </p:nvSpPr>
        <p:spPr>
          <a:xfrm>
            <a:off x="482600" y="816638"/>
            <a:ext cx="2525519" cy="5224724"/>
          </a:xfrm>
        </p:spPr>
        <p:txBody>
          <a:bodyPr anchor="ctr">
            <a:normAutofit/>
          </a:bodyPr>
          <a:lstStyle/>
          <a:p>
            <a:pPr marL="236538" indent="-236538" eaLnBrk="1" hangingPunct="1">
              <a:defRPr/>
            </a:pPr>
            <a:r>
              <a:rPr lang="en-US" altLang="en-US" b="1">
                <a:latin typeface="Times New Roman" pitchFamily="18" charset="0"/>
              </a:rPr>
              <a:t>What does NOT go in the Pile?</a:t>
            </a:r>
            <a:endParaRPr lang="en-US" altLang="en-US">
              <a:latin typeface="Times New Roman" pitchFamily="18" charset="0"/>
            </a:endParaRPr>
          </a:p>
        </p:txBody>
      </p:sp>
      <p:sp>
        <p:nvSpPr>
          <p:cNvPr id="463874" name="Rectangle 2">
            <a:extLst>
              <a:ext uri="{FF2B5EF4-FFF2-40B4-BE49-F238E27FC236}">
                <a16:creationId xmlns:a16="http://schemas.microsoft.com/office/drawing/2014/main" id="{72E7B1DD-B905-4D75-811E-BEA83B638350}"/>
              </a:ext>
            </a:extLst>
          </p:cNvPr>
          <p:cNvSpPr>
            <a:spLocks noGrp="1" noChangeArrowheads="1"/>
          </p:cNvSpPr>
          <p:nvPr>
            <p:ph idx="1"/>
          </p:nvPr>
        </p:nvSpPr>
        <p:spPr>
          <a:xfrm>
            <a:off x="3490721" y="816638"/>
            <a:ext cx="3464779" cy="5224724"/>
          </a:xfrm>
        </p:spPr>
        <p:txBody>
          <a:bodyPr anchor="ctr">
            <a:normAutofit/>
          </a:bodyPr>
          <a:lstStyle/>
          <a:p>
            <a:pPr eaLnBrk="1" hangingPunct="1">
              <a:defRPr/>
            </a:pPr>
            <a:r>
              <a:rPr lang="en-US">
                <a:latin typeface="Times New Roman" pitchFamily="18" charset="0"/>
              </a:rPr>
              <a:t>Disease infected plants </a:t>
            </a:r>
          </a:p>
          <a:p>
            <a:pPr eaLnBrk="1" hangingPunct="1">
              <a:defRPr/>
            </a:pPr>
            <a:r>
              <a:rPr lang="en-US">
                <a:latin typeface="Times New Roman" pitchFamily="18" charset="0"/>
              </a:rPr>
              <a:t>Plants with severe insect attack</a:t>
            </a:r>
          </a:p>
          <a:p>
            <a:pPr eaLnBrk="1" hangingPunct="1">
              <a:defRPr/>
            </a:pPr>
            <a:r>
              <a:rPr lang="en-US">
                <a:latin typeface="Times New Roman" pitchFamily="18" charset="0"/>
              </a:rPr>
              <a:t>Ivy, morning glory and succulents</a:t>
            </a:r>
          </a:p>
          <a:p>
            <a:pPr eaLnBrk="1" hangingPunct="1">
              <a:defRPr/>
            </a:pPr>
            <a:r>
              <a:rPr lang="en-US">
                <a:latin typeface="Times New Roman" pitchFamily="18" charset="0"/>
              </a:rPr>
              <a:t>Pernicious weeds, e.g. Bermuda grass, oxalis, </a:t>
            </a:r>
            <a:r>
              <a:rPr lang="en-US" err="1">
                <a:latin typeface="Times New Roman" pitchFamily="18" charset="0"/>
              </a:rPr>
              <a:t>cheeseweed</a:t>
            </a:r>
            <a:r>
              <a:rPr lang="en-US">
                <a:latin typeface="Times New Roman" pitchFamily="18" charset="0"/>
              </a:rPr>
              <a:t> (mallow)</a:t>
            </a:r>
          </a:p>
          <a:p>
            <a:pPr eaLnBrk="1" hangingPunct="1">
              <a:defRPr/>
            </a:pPr>
            <a:r>
              <a:rPr lang="en-US">
                <a:latin typeface="Times New Roman" pitchFamily="18" charset="0"/>
              </a:rPr>
              <a:t>Cat and dog manures</a:t>
            </a:r>
          </a:p>
          <a:p>
            <a:pPr eaLnBrk="1" hangingPunct="1">
              <a:defRPr/>
            </a:pPr>
            <a:r>
              <a:rPr lang="en-US">
                <a:latin typeface="Times New Roman" pitchFamily="18" charset="0"/>
              </a:rPr>
              <a:t>Meat, dairy, and fish scraps</a:t>
            </a:r>
          </a:p>
          <a:p>
            <a:pPr eaLnBrk="1" hangingPunct="1">
              <a:defRPr/>
            </a:pPr>
            <a:r>
              <a:rPr lang="en-US">
                <a:latin typeface="Times New Roman" pitchFamily="18" charset="0"/>
              </a:rPr>
              <a:t>Wood ash (add after composting is finished)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50B5D380-8378-4FE6-8542-51C720B33703}"/>
              </a:ext>
            </a:extLst>
          </p:cNvPr>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20000"/>
              </a:spcBef>
              <a:buFontTx/>
              <a:buChar char="•"/>
            </a:pPr>
            <a:endParaRPr lang="en-US" altLang="en-US" sz="3200">
              <a:solidFill>
                <a:srgbClr val="FAFE02"/>
              </a:solidFill>
              <a:latin typeface="Times" panose="02020603050405020304" pitchFamily="18" charset="0"/>
            </a:endParaRPr>
          </a:p>
        </p:txBody>
      </p:sp>
      <p:sp>
        <p:nvSpPr>
          <p:cNvPr id="473091" name="Rectangle 3">
            <a:extLst>
              <a:ext uri="{FF2B5EF4-FFF2-40B4-BE49-F238E27FC236}">
                <a16:creationId xmlns:a16="http://schemas.microsoft.com/office/drawing/2014/main" id="{07157231-6E6A-475F-8D75-B375851C3C93}"/>
              </a:ext>
            </a:extLst>
          </p:cNvPr>
          <p:cNvSpPr>
            <a:spLocks noGrp="1" noChangeArrowheads="1"/>
          </p:cNvSpPr>
          <p:nvPr>
            <p:ph type="title"/>
          </p:nvPr>
        </p:nvSpPr>
        <p:spPr/>
        <p:txBody>
          <a:bodyPr>
            <a:normAutofit fontScale="90000"/>
          </a:bodyPr>
          <a:lstStyle/>
          <a:p>
            <a:pPr marL="236538" indent="-236538" eaLnBrk="1" hangingPunct="1">
              <a:defRPr/>
            </a:pPr>
            <a:r>
              <a:rPr lang="en-US" altLang="en-US" sz="4000" b="1" dirty="0">
                <a:solidFill>
                  <a:srgbClr val="FFFF00"/>
                </a:solidFill>
                <a:latin typeface="Times New Roman" pitchFamily="18" charset="0"/>
              </a:rPr>
              <a:t>Organic Matter:  Carbon or </a:t>
            </a:r>
            <a:r>
              <a:rPr lang="en-US" altLang="en-US" sz="4800" b="1" dirty="0">
                <a:solidFill>
                  <a:srgbClr val="FFFF00"/>
                </a:solidFill>
                <a:latin typeface="Times New Roman" pitchFamily="18" charset="0"/>
              </a:rPr>
              <a:t>“Browns”</a:t>
            </a:r>
          </a:p>
        </p:txBody>
      </p:sp>
      <p:sp>
        <p:nvSpPr>
          <p:cNvPr id="473092" name="Rectangle 4">
            <a:extLst>
              <a:ext uri="{FF2B5EF4-FFF2-40B4-BE49-F238E27FC236}">
                <a16:creationId xmlns:a16="http://schemas.microsoft.com/office/drawing/2014/main" id="{27E8F816-48E2-4DE7-8672-DA0F2FB56434}"/>
              </a:ext>
            </a:extLst>
          </p:cNvPr>
          <p:cNvSpPr>
            <a:spLocks noGrp="1" noChangeArrowheads="1"/>
          </p:cNvSpPr>
          <p:nvPr>
            <p:ph idx="1"/>
          </p:nvPr>
        </p:nvSpPr>
        <p:spPr>
          <a:xfrm>
            <a:off x="762000" y="1828800"/>
            <a:ext cx="7391400" cy="3597275"/>
          </a:xfrm>
        </p:spPr>
        <p:txBody>
          <a:bodyPr/>
          <a:lstStyle/>
          <a:p>
            <a:pPr marL="228600" indent="-228600" eaLnBrk="1" hangingPunct="1">
              <a:buClr>
                <a:srgbClr val="993300"/>
              </a:buClr>
              <a:buSzPct val="70000"/>
              <a:buFont typeface="Wingdings" panose="05000000000000000000" pitchFamily="2" charset="2"/>
              <a:buChar char="§"/>
              <a:defRPr/>
            </a:pPr>
            <a:r>
              <a:rPr lang="en-US" sz="2000" dirty="0">
                <a:solidFill>
                  <a:srgbClr val="FFFF00"/>
                </a:solidFill>
                <a:latin typeface="Times New Roman" pitchFamily="18" charset="0"/>
              </a:rPr>
              <a:t>Carbon rich sources are called “</a:t>
            </a:r>
            <a:r>
              <a:rPr lang="en-US" sz="2000" b="1" i="1" dirty="0">
                <a:solidFill>
                  <a:srgbClr val="FFFF00"/>
                </a:solidFill>
                <a:latin typeface="Times New Roman" pitchFamily="18" charset="0"/>
              </a:rPr>
              <a:t>browns</a:t>
            </a:r>
            <a:r>
              <a:rPr lang="en-US" sz="2000" dirty="0">
                <a:solidFill>
                  <a:srgbClr val="FFFF00"/>
                </a:solidFill>
                <a:latin typeface="Times New Roman" pitchFamily="18" charset="0"/>
              </a:rPr>
              <a:t>”</a:t>
            </a:r>
          </a:p>
          <a:p>
            <a:pPr marL="228600" indent="-228600" eaLnBrk="1" hangingPunct="1">
              <a:buClr>
                <a:srgbClr val="993300"/>
              </a:buClr>
              <a:buSzPct val="70000"/>
              <a:buFont typeface="Wingdings" panose="05000000000000000000" pitchFamily="2" charset="2"/>
              <a:buChar char="§"/>
              <a:defRPr/>
            </a:pPr>
            <a:r>
              <a:rPr lang="en-US" sz="2000" dirty="0">
                <a:solidFill>
                  <a:srgbClr val="FFFF00"/>
                </a:solidFill>
                <a:latin typeface="Times New Roman" pitchFamily="18" charset="0"/>
              </a:rPr>
              <a:t>Usually dry, low moisture content, lightweight</a:t>
            </a:r>
          </a:p>
          <a:p>
            <a:pPr marL="228600" indent="-228600" eaLnBrk="1" hangingPunct="1">
              <a:buClr>
                <a:srgbClr val="993300"/>
              </a:buClr>
              <a:buSzPct val="70000"/>
              <a:buFont typeface="Wingdings" panose="05000000000000000000" pitchFamily="2" charset="2"/>
              <a:buChar char="§"/>
              <a:defRPr/>
            </a:pPr>
            <a:r>
              <a:rPr lang="en-US" sz="2900" u="sng" dirty="0">
                <a:solidFill>
                  <a:srgbClr val="FFFF00"/>
                </a:solidFill>
                <a:latin typeface="Times New Roman" pitchFamily="18" charset="0"/>
              </a:rPr>
              <a:t>Examples:</a:t>
            </a:r>
            <a:r>
              <a:rPr lang="en-US" sz="2900" dirty="0">
                <a:solidFill>
                  <a:srgbClr val="FFFF00"/>
                </a:solidFill>
                <a:latin typeface="Times New Roman" pitchFamily="18" charset="0"/>
              </a:rPr>
              <a:t> dry leaves, straw, sawdust, </a:t>
            </a:r>
          </a:p>
          <a:p>
            <a:pPr marL="228600" indent="-228600" eaLnBrk="1" hangingPunct="1">
              <a:buClr>
                <a:srgbClr val="993300"/>
              </a:buClr>
              <a:buSzPct val="70000"/>
              <a:buFont typeface="Wingdings" panose="05000000000000000000" pitchFamily="2" charset="2"/>
              <a:buNone/>
              <a:defRPr/>
            </a:pPr>
            <a:r>
              <a:rPr lang="en-US" sz="2900" dirty="0">
                <a:solidFill>
                  <a:srgbClr val="FFFF00"/>
                </a:solidFill>
                <a:latin typeface="Times New Roman" pitchFamily="18" charset="0"/>
              </a:rPr>
              <a:t>	wood </a:t>
            </a:r>
            <a:r>
              <a:rPr lang="en-US" sz="3000" dirty="0">
                <a:solidFill>
                  <a:srgbClr val="FFFF00"/>
                </a:solidFill>
                <a:latin typeface="Times New Roman" pitchFamily="18" charset="0"/>
              </a:rPr>
              <a:t>chips</a:t>
            </a:r>
            <a:r>
              <a:rPr lang="en-US" sz="2900" dirty="0">
                <a:solidFill>
                  <a:srgbClr val="FFFF00"/>
                </a:solidFill>
                <a:latin typeface="Times New Roman" pitchFamily="18" charset="0"/>
              </a:rPr>
              <a:t>, corn stalks, cardboard/paper </a:t>
            </a:r>
          </a:p>
        </p:txBody>
      </p:sp>
      <p:pic>
        <p:nvPicPr>
          <p:cNvPr id="16389" name="Picture 6" descr="chatfieldcorn_stalks_sm">
            <a:extLst>
              <a:ext uri="{FF2B5EF4-FFF2-40B4-BE49-F238E27FC236}">
                <a16:creationId xmlns:a16="http://schemas.microsoft.com/office/drawing/2014/main" id="{A7F94CD7-331D-4D42-B5AC-C2741FE36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632"/>
          <a:stretch>
            <a:fillRect/>
          </a:stretch>
        </p:blipFill>
        <p:spPr bwMode="auto">
          <a:xfrm>
            <a:off x="7543800" y="2362200"/>
            <a:ext cx="1293813" cy="234315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7" descr="sawdust">
            <a:extLst>
              <a:ext uri="{FF2B5EF4-FFF2-40B4-BE49-F238E27FC236}">
                <a16:creationId xmlns:a16="http://schemas.microsoft.com/office/drawing/2014/main" id="{04971BC8-273D-4440-98B3-1DCBE8536D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953000"/>
            <a:ext cx="1676400" cy="16160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descr="DRY_LEAVES_-_END_OF_AUTUMN">
            <a:extLst>
              <a:ext uri="{FF2B5EF4-FFF2-40B4-BE49-F238E27FC236}">
                <a16:creationId xmlns:a16="http://schemas.microsoft.com/office/drawing/2014/main" id="{01E9EAA4-E6C7-45F6-93A4-D3C1FA7E8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105400"/>
            <a:ext cx="2286000" cy="1509713"/>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6392" name="Picture 10" descr="straw">
            <a:extLst>
              <a:ext uri="{FF2B5EF4-FFF2-40B4-BE49-F238E27FC236}">
                <a16:creationId xmlns:a16="http://schemas.microsoft.com/office/drawing/2014/main" id="{A101511D-0788-4ED0-92BC-FF32BE3A9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5029200"/>
            <a:ext cx="2057400" cy="1620838"/>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73090">
                                            <p:txEl>
                                              <p:pRg st="0" end="0"/>
                                            </p:txEl>
                                          </p:spTgt>
                                        </p:tgtEl>
                                        <p:attrNameLst>
                                          <p:attrName>style.visibility</p:attrName>
                                        </p:attrNameLst>
                                      </p:cBhvr>
                                      <p:to>
                                        <p:strVal val="visible"/>
                                      </p:to>
                                    </p:set>
                                    <p:anim calcmode="lin" valueType="num">
                                      <p:cBhvr additive="base">
                                        <p:cTn id="7" dur="500" fill="hold"/>
                                        <p:tgtEl>
                                          <p:spTgt spid="473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309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EA4F7735-21E4-495D-9A2B-64DCE116B739}"/>
              </a:ext>
            </a:extLst>
          </p:cNvPr>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20000"/>
              </a:spcBef>
              <a:buFontTx/>
              <a:buChar char="•"/>
            </a:pPr>
            <a:endParaRPr lang="en-US" altLang="en-US" sz="3200">
              <a:solidFill>
                <a:srgbClr val="FAFE02"/>
              </a:solidFill>
              <a:latin typeface="Times" panose="02020603050405020304" pitchFamily="18" charset="0"/>
            </a:endParaRPr>
          </a:p>
        </p:txBody>
      </p:sp>
      <p:sp>
        <p:nvSpPr>
          <p:cNvPr id="419843" name="Rectangle 3">
            <a:extLst>
              <a:ext uri="{FF2B5EF4-FFF2-40B4-BE49-F238E27FC236}">
                <a16:creationId xmlns:a16="http://schemas.microsoft.com/office/drawing/2014/main" id="{C5648BEB-2CF1-43E0-817B-72D928B73E08}"/>
              </a:ext>
            </a:extLst>
          </p:cNvPr>
          <p:cNvSpPr>
            <a:spLocks noGrp="1" noChangeArrowheads="1"/>
          </p:cNvSpPr>
          <p:nvPr>
            <p:ph type="title"/>
          </p:nvPr>
        </p:nvSpPr>
        <p:spPr>
          <a:xfrm>
            <a:off x="457200" y="152400"/>
            <a:ext cx="8229600" cy="1371600"/>
          </a:xfrm>
        </p:spPr>
        <p:txBody>
          <a:bodyPr>
            <a:normAutofit fontScale="90000"/>
          </a:bodyPr>
          <a:lstStyle/>
          <a:p>
            <a:pPr marL="236538" indent="-236538" eaLnBrk="1" hangingPunct="1">
              <a:defRPr/>
            </a:pPr>
            <a:r>
              <a:rPr lang="en-US" altLang="en-US" sz="4000" b="1" dirty="0">
                <a:solidFill>
                  <a:srgbClr val="FFFF00"/>
                </a:solidFill>
                <a:latin typeface="Times New Roman" pitchFamily="18" charset="0"/>
              </a:rPr>
              <a:t>Organic Matter: N</a:t>
            </a:r>
            <a:r>
              <a:rPr lang="en-US" sz="4000" b="1" dirty="0">
                <a:solidFill>
                  <a:srgbClr val="FFFF00"/>
                </a:solidFill>
                <a:latin typeface="Times New Roman" pitchFamily="18" charset="0"/>
              </a:rPr>
              <a:t>i</a:t>
            </a:r>
            <a:r>
              <a:rPr lang="en-US" altLang="en-US" sz="4000" b="1" dirty="0">
                <a:solidFill>
                  <a:srgbClr val="FFFF00"/>
                </a:solidFill>
                <a:latin typeface="Times New Roman" pitchFamily="18" charset="0"/>
              </a:rPr>
              <a:t>trogen or </a:t>
            </a:r>
            <a:r>
              <a:rPr lang="en-US" altLang="en-US" sz="4800" b="1" dirty="0">
                <a:solidFill>
                  <a:srgbClr val="FFFF00"/>
                </a:solidFill>
                <a:latin typeface="Times New Roman" pitchFamily="18" charset="0"/>
              </a:rPr>
              <a:t>“Greens”</a:t>
            </a:r>
          </a:p>
        </p:txBody>
      </p:sp>
      <p:sp>
        <p:nvSpPr>
          <p:cNvPr id="419844" name="Rectangle 4">
            <a:extLst>
              <a:ext uri="{FF2B5EF4-FFF2-40B4-BE49-F238E27FC236}">
                <a16:creationId xmlns:a16="http://schemas.microsoft.com/office/drawing/2014/main" id="{DC3ADB77-2B18-4452-A85C-43D825A90448}"/>
              </a:ext>
            </a:extLst>
          </p:cNvPr>
          <p:cNvSpPr>
            <a:spLocks noGrp="1" noChangeArrowheads="1"/>
          </p:cNvSpPr>
          <p:nvPr>
            <p:ph idx="1"/>
          </p:nvPr>
        </p:nvSpPr>
        <p:spPr>
          <a:xfrm>
            <a:off x="914400" y="1752600"/>
            <a:ext cx="7315200" cy="3597275"/>
          </a:xfrm>
        </p:spPr>
        <p:txBody>
          <a:bodyPr>
            <a:normAutofit/>
          </a:bodyPr>
          <a:lstStyle/>
          <a:p>
            <a:pPr marL="228600" indent="-228600" eaLnBrk="1" hangingPunct="1">
              <a:defRPr/>
            </a:pPr>
            <a:r>
              <a:rPr lang="en-US" sz="2400" dirty="0">
                <a:solidFill>
                  <a:srgbClr val="FFFF00"/>
                </a:solidFill>
                <a:latin typeface="Times New Roman" pitchFamily="18" charset="0"/>
              </a:rPr>
              <a:t>N is needed to get the decomposition process started and keep pile “</a:t>
            </a:r>
            <a:r>
              <a:rPr lang="en-US" sz="2400" dirty="0" err="1">
                <a:solidFill>
                  <a:srgbClr val="FFFF00"/>
                </a:solidFill>
                <a:latin typeface="Times New Roman" pitchFamily="18" charset="0"/>
              </a:rPr>
              <a:t>cookin</a:t>
            </a:r>
            <a:r>
              <a:rPr lang="en-US" sz="2400" dirty="0">
                <a:solidFill>
                  <a:srgbClr val="FFFF00"/>
                </a:solidFill>
                <a:latin typeface="Times New Roman" pitchFamily="18" charset="0"/>
              </a:rPr>
              <a:t>”</a:t>
            </a:r>
          </a:p>
          <a:p>
            <a:pPr marL="228600" indent="-228600" eaLnBrk="1" hangingPunct="1">
              <a:buFont typeface="Wingdings" panose="05000000000000000000" pitchFamily="2" charset="2"/>
              <a:buNone/>
              <a:defRPr/>
            </a:pPr>
            <a:endParaRPr lang="en-US" sz="2400" dirty="0">
              <a:solidFill>
                <a:srgbClr val="FFFF00"/>
              </a:solidFill>
              <a:latin typeface="Times New Roman" pitchFamily="18" charset="0"/>
            </a:endParaRPr>
          </a:p>
          <a:p>
            <a:pPr marL="228600" indent="-228600" eaLnBrk="1" hangingPunct="1">
              <a:defRPr/>
            </a:pPr>
            <a:r>
              <a:rPr lang="en-US" sz="2400" u="sng" dirty="0">
                <a:solidFill>
                  <a:srgbClr val="FFFF00"/>
                </a:solidFill>
                <a:latin typeface="Times New Roman" pitchFamily="18" charset="0"/>
              </a:rPr>
              <a:t>Examples</a:t>
            </a:r>
            <a:r>
              <a:rPr lang="en-US" sz="2400" dirty="0">
                <a:solidFill>
                  <a:srgbClr val="FFFF00"/>
                </a:solidFill>
                <a:latin typeface="Times New Roman" pitchFamily="18" charset="0"/>
              </a:rPr>
              <a:t>: vegetable and fruit scraps, grass clippings, coffee grounds, manures, and alfalfa hay</a:t>
            </a:r>
          </a:p>
        </p:txBody>
      </p:sp>
      <p:pic>
        <p:nvPicPr>
          <p:cNvPr id="17413" name="Picture 12" descr="50532858">
            <a:extLst>
              <a:ext uri="{FF2B5EF4-FFF2-40B4-BE49-F238E27FC236}">
                <a16:creationId xmlns:a16="http://schemas.microsoft.com/office/drawing/2014/main" id="{BBC2DF48-9CB0-491E-BAC3-86EB065B4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91000"/>
            <a:ext cx="1676400" cy="24876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13" descr="food_scraps">
            <a:extLst>
              <a:ext uri="{FF2B5EF4-FFF2-40B4-BE49-F238E27FC236}">
                <a16:creationId xmlns:a16="http://schemas.microsoft.com/office/drawing/2014/main" id="{A04D62B9-AEB4-4889-924B-A7149BBDD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559300"/>
            <a:ext cx="2209800" cy="20986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14" descr="CoffeegroundsDeaPeaJayflickr">
            <a:extLst>
              <a:ext uri="{FF2B5EF4-FFF2-40B4-BE49-F238E27FC236}">
                <a16:creationId xmlns:a16="http://schemas.microsoft.com/office/drawing/2014/main" id="{EBD09065-F436-4B16-8601-513D4DC3C4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029200"/>
            <a:ext cx="2336800" cy="15605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19842">
                                            <p:txEl>
                                              <p:pRg st="0" end="0"/>
                                            </p:txEl>
                                          </p:spTgt>
                                        </p:tgtEl>
                                        <p:attrNameLst>
                                          <p:attrName>style.visibility</p:attrName>
                                        </p:attrNameLst>
                                      </p:cBhvr>
                                      <p:to>
                                        <p:strVal val="visible"/>
                                      </p:to>
                                    </p:set>
                                    <p:anim calcmode="lin" valueType="num">
                                      <p:cBhvr additive="base">
                                        <p:cTn id="7" dur="500" fill="hold"/>
                                        <p:tgtEl>
                                          <p:spTgt spid="4198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1" name="Rectangle 3">
            <a:extLst>
              <a:ext uri="{FF2B5EF4-FFF2-40B4-BE49-F238E27FC236}">
                <a16:creationId xmlns:a16="http://schemas.microsoft.com/office/drawing/2014/main" id="{23A655DA-B381-46F7-99E0-8CA6705A00FE}"/>
              </a:ext>
            </a:extLst>
          </p:cNvPr>
          <p:cNvSpPr>
            <a:spLocks noGrp="1" noChangeArrowheads="1"/>
          </p:cNvSpPr>
          <p:nvPr>
            <p:ph type="title"/>
          </p:nvPr>
        </p:nvSpPr>
        <p:spPr>
          <a:xfrm>
            <a:off x="508000" y="609600"/>
            <a:ext cx="6447501" cy="1320800"/>
          </a:xfrm>
        </p:spPr>
        <p:txBody>
          <a:bodyPr>
            <a:normAutofit/>
          </a:bodyPr>
          <a:lstStyle/>
          <a:p>
            <a:pPr eaLnBrk="1" hangingPunct="1">
              <a:defRPr/>
            </a:pPr>
            <a:r>
              <a:rPr lang="en-US" altLang="en-US" b="1">
                <a:latin typeface="Times New Roman" pitchFamily="18" charset="0"/>
              </a:rPr>
              <a:t>Making the Pile:  Important Considerations</a:t>
            </a:r>
          </a:p>
        </p:txBody>
      </p:sp>
      <p:graphicFrame>
        <p:nvGraphicFramePr>
          <p:cNvPr id="442378" name="Rectangle 4">
            <a:extLst>
              <a:ext uri="{FF2B5EF4-FFF2-40B4-BE49-F238E27FC236}">
                <a16:creationId xmlns:a16="http://schemas.microsoft.com/office/drawing/2014/main" id="{B8B36D7E-7048-411B-9C64-B6D08B4EA709}"/>
              </a:ext>
            </a:extLst>
          </p:cNvPr>
          <p:cNvGraphicFramePr>
            <a:graphicFrameLocks noGrp="1"/>
          </p:cNvGraphicFramePr>
          <p:nvPr>
            <p:ph idx="1"/>
            <p:extLst>
              <p:ext uri="{D42A27DB-BD31-4B8C-83A1-F6EECF244321}">
                <p14:modId xmlns:p14="http://schemas.microsoft.com/office/powerpoint/2010/main" val="3808205123"/>
              </p:ext>
            </p:extLst>
          </p:nvPr>
        </p:nvGraphicFramePr>
        <p:xfrm>
          <a:off x="508397" y="2160588"/>
          <a:ext cx="6447234"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5225-9624-407D-885A-6619B8BE9433}"/>
              </a:ext>
            </a:extLst>
          </p:cNvPr>
          <p:cNvSpPr>
            <a:spLocks noGrp="1"/>
          </p:cNvSpPr>
          <p:nvPr>
            <p:ph type="title"/>
          </p:nvPr>
        </p:nvSpPr>
        <p:spPr/>
        <p:txBody>
          <a:bodyPr/>
          <a:lstStyle/>
          <a:p>
            <a:r>
              <a:rPr lang="en-US" dirty="0"/>
              <a:t>Compost Considerations</a:t>
            </a:r>
            <a:br>
              <a:rPr lang="en-US" dirty="0"/>
            </a:br>
            <a:r>
              <a:rPr lang="en-US" dirty="0"/>
              <a:t>How Long Does it take?</a:t>
            </a:r>
          </a:p>
        </p:txBody>
      </p:sp>
      <p:sp>
        <p:nvSpPr>
          <p:cNvPr id="3" name="Content Placeholder 2">
            <a:extLst>
              <a:ext uri="{FF2B5EF4-FFF2-40B4-BE49-F238E27FC236}">
                <a16:creationId xmlns:a16="http://schemas.microsoft.com/office/drawing/2014/main" id="{46142D3D-5949-4787-BD27-E48BF659EFD9}"/>
              </a:ext>
            </a:extLst>
          </p:cNvPr>
          <p:cNvSpPr>
            <a:spLocks noGrp="1"/>
          </p:cNvSpPr>
          <p:nvPr>
            <p:ph idx="1"/>
          </p:nvPr>
        </p:nvSpPr>
        <p:spPr/>
        <p:txBody>
          <a:bodyPr>
            <a:normAutofit lnSpcReduction="10000"/>
          </a:bodyPr>
          <a:lstStyle/>
          <a:p>
            <a:r>
              <a:rPr lang="en-US" sz="2400" dirty="0"/>
              <a:t> Moisture (wet versus a dry pile). Pile should be as moist as a wrung-out sponge</a:t>
            </a:r>
          </a:p>
          <a:p>
            <a:r>
              <a:rPr lang="en-US" sz="2400" dirty="0"/>
              <a:t> Oxygen. Ideal mixture is 50% oxygen 50% moisture.</a:t>
            </a:r>
          </a:p>
          <a:p>
            <a:r>
              <a:rPr lang="en-US" sz="2400" dirty="0"/>
              <a:t> Active aeration and passive aeration</a:t>
            </a:r>
          </a:p>
          <a:p>
            <a:r>
              <a:rPr lang="en-US" sz="2400" dirty="0"/>
              <a:t> How hot is the pile</a:t>
            </a:r>
          </a:p>
          <a:p>
            <a:r>
              <a:rPr lang="en-US" sz="2400" dirty="0"/>
              <a:t> What is going into the pile. Particle size and moisture.</a:t>
            </a:r>
          </a:p>
          <a:p>
            <a:r>
              <a:rPr lang="en-US" sz="2400" dirty="0"/>
              <a:t>Seasonal considerations</a:t>
            </a:r>
          </a:p>
        </p:txBody>
      </p:sp>
      <p:sp>
        <p:nvSpPr>
          <p:cNvPr id="4" name="Slide Number Placeholder 3">
            <a:extLst>
              <a:ext uri="{FF2B5EF4-FFF2-40B4-BE49-F238E27FC236}">
                <a16:creationId xmlns:a16="http://schemas.microsoft.com/office/drawing/2014/main" id="{677E75FA-86B3-4029-AF8D-B23821AFF46C}"/>
              </a:ext>
            </a:extLst>
          </p:cNvPr>
          <p:cNvSpPr>
            <a:spLocks noGrp="1"/>
          </p:cNvSpPr>
          <p:nvPr>
            <p:ph type="sldNum" sz="quarter" idx="12"/>
          </p:nvPr>
        </p:nvSpPr>
        <p:spPr/>
        <p:txBody>
          <a:bodyPr/>
          <a:lstStyle/>
          <a:p>
            <a:fld id="{111DB74A-73E3-49E8-8984-0D5D8C20C556}" type="slidenum">
              <a:rPr lang="en-US" smtClean="0"/>
              <a:pPr/>
              <a:t>16</a:t>
            </a:fld>
            <a:endParaRPr lang="en-US"/>
          </a:p>
        </p:txBody>
      </p:sp>
    </p:spTree>
    <p:extLst>
      <p:ext uri="{BB962C8B-B14F-4D97-AF65-F5344CB8AC3E}">
        <p14:creationId xmlns:p14="http://schemas.microsoft.com/office/powerpoint/2010/main" val="382423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517DBA7-E8B1-4B9A-B2E8-0AD04D439D4F}"/>
              </a:ext>
            </a:extLst>
          </p:cNvPr>
          <p:cNvSpPr>
            <a:spLocks noGrp="1" noChangeArrowheads="1"/>
          </p:cNvSpPr>
          <p:nvPr>
            <p:ph type="ctrTitle"/>
          </p:nvPr>
        </p:nvSpPr>
        <p:spPr>
          <a:xfrm>
            <a:off x="685800" y="1712914"/>
            <a:ext cx="7696200" cy="1716086"/>
          </a:xfrm>
        </p:spPr>
        <p:txBody>
          <a:bodyPr/>
          <a:lstStyle/>
          <a:p>
            <a:pPr eaLnBrk="1" hangingPunct="1">
              <a:defRPr/>
            </a:pPr>
            <a:r>
              <a:rPr lang="en-US" altLang="en-US" sz="6000" dirty="0">
                <a:solidFill>
                  <a:srgbClr val="002060"/>
                </a:solidFill>
                <a:latin typeface="Times New Roman" pitchFamily="18" charset="0"/>
              </a:rPr>
              <a:t>Compost Processes </a:t>
            </a:r>
            <a:br>
              <a:rPr lang="en-US" altLang="en-US" sz="6000" dirty="0">
                <a:solidFill>
                  <a:srgbClr val="002060"/>
                </a:solidFill>
                <a:latin typeface="Times New Roman" pitchFamily="18" charset="0"/>
              </a:rPr>
            </a:br>
            <a:r>
              <a:rPr lang="en-US" altLang="en-US" sz="4000" dirty="0">
                <a:solidFill>
                  <a:srgbClr val="002060"/>
                </a:solidFill>
                <a:latin typeface="Times New Roman" pitchFamily="18" charset="0"/>
              </a:rPr>
              <a:t>&amp; Critters in the Compost Pile</a:t>
            </a:r>
            <a:endParaRPr lang="en-US" altLang="en-US" sz="2800" i="1" dirty="0">
              <a:solidFill>
                <a:srgbClr val="002060"/>
              </a:solidFill>
              <a:latin typeface="Times New Roman" pitchFamily="18" charset="0"/>
            </a:endParaRPr>
          </a:p>
        </p:txBody>
      </p:sp>
      <p:graphicFrame>
        <p:nvGraphicFramePr>
          <p:cNvPr id="1026" name="Object 32">
            <a:extLst>
              <a:ext uri="{FF2B5EF4-FFF2-40B4-BE49-F238E27FC236}">
                <a16:creationId xmlns:a16="http://schemas.microsoft.com/office/drawing/2014/main" id="{9E739FB9-97FB-47D6-AE39-6EEFA49D1286}"/>
              </a:ext>
            </a:extLst>
          </p:cNvPr>
          <p:cNvGraphicFramePr>
            <a:graphicFrameLocks noChangeAspect="1"/>
          </p:cNvGraphicFramePr>
          <p:nvPr/>
        </p:nvGraphicFramePr>
        <p:xfrm>
          <a:off x="5713413" y="603250"/>
          <a:ext cx="1601787" cy="841375"/>
        </p:xfrm>
        <a:graphic>
          <a:graphicData uri="http://schemas.openxmlformats.org/presentationml/2006/ole">
            <mc:AlternateContent xmlns:mc="http://schemas.openxmlformats.org/markup-compatibility/2006">
              <mc:Choice xmlns:v="urn:schemas-microsoft-com:vml" Requires="v">
                <p:oleObj name="Image" r:id="rId3" imgW="6603175" imgH="3466667" progId="Photoshop.Image.7">
                  <p:embed/>
                </p:oleObj>
              </mc:Choice>
              <mc:Fallback>
                <p:oleObj name="Image" r:id="rId3" imgW="6603175" imgH="3466667" progId="Photoshop.Image.7">
                  <p:embed/>
                  <p:pic>
                    <p:nvPicPr>
                      <p:cNvPr id="1026" name="Object 32">
                        <a:extLst>
                          <a:ext uri="{FF2B5EF4-FFF2-40B4-BE49-F238E27FC236}">
                            <a16:creationId xmlns:a16="http://schemas.microsoft.com/office/drawing/2014/main" id="{9E739FB9-97FB-47D6-AE39-6EEFA49D1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3413" y="603250"/>
                        <a:ext cx="1601787" cy="841375"/>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33" descr="centipede">
            <a:extLst>
              <a:ext uri="{FF2B5EF4-FFF2-40B4-BE49-F238E27FC236}">
                <a16:creationId xmlns:a16="http://schemas.microsoft.com/office/drawing/2014/main" id="{C065FBF9-B480-40BD-BA82-0A250D6FD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604838"/>
            <a:ext cx="1143000" cy="83978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34" descr="EARWIGS">
            <a:extLst>
              <a:ext uri="{FF2B5EF4-FFF2-40B4-BE49-F238E27FC236}">
                <a16:creationId xmlns:a16="http://schemas.microsoft.com/office/drawing/2014/main" id="{7AB8E526-4ED1-46F9-92AB-06DB091DF0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5000" y="601663"/>
            <a:ext cx="1219200" cy="84296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35" descr="fermentation mites">
            <a:extLst>
              <a:ext uri="{FF2B5EF4-FFF2-40B4-BE49-F238E27FC236}">
                <a16:creationId xmlns:a16="http://schemas.microsoft.com/office/drawing/2014/main" id="{82B61609-A632-4F82-851D-CFB9433A2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400" y="617538"/>
            <a:ext cx="914400" cy="82708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38" descr="compost in wire bin">
            <a:extLst>
              <a:ext uri="{FF2B5EF4-FFF2-40B4-BE49-F238E27FC236}">
                <a16:creationId xmlns:a16="http://schemas.microsoft.com/office/drawing/2014/main" id="{284CC356-C86A-4892-ABFF-D481BEC4E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8100" y="3878262"/>
            <a:ext cx="4038600" cy="272573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37" descr="compost thermometer">
            <a:extLst>
              <a:ext uri="{FF2B5EF4-FFF2-40B4-BE49-F238E27FC236}">
                <a16:creationId xmlns:a16="http://schemas.microsoft.com/office/drawing/2014/main" id="{7047B354-5706-4C4C-8D70-372DA68287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581400"/>
            <a:ext cx="1646238" cy="11541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01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1EE99D9C-02ED-4EEA-8A5B-C3310B65FEFD}"/>
              </a:ext>
            </a:extLst>
          </p:cNvPr>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20000"/>
              </a:spcBef>
              <a:buFontTx/>
              <a:buChar char="•"/>
            </a:pPr>
            <a:endParaRPr lang="en-US" altLang="en-US" sz="3200">
              <a:solidFill>
                <a:srgbClr val="FAFE02"/>
              </a:solidFill>
              <a:latin typeface="Times" panose="02020603050405020304" pitchFamily="18" charset="0"/>
            </a:endParaRPr>
          </a:p>
        </p:txBody>
      </p:sp>
      <p:sp>
        <p:nvSpPr>
          <p:cNvPr id="399363" name="Rectangle 3">
            <a:extLst>
              <a:ext uri="{FF2B5EF4-FFF2-40B4-BE49-F238E27FC236}">
                <a16:creationId xmlns:a16="http://schemas.microsoft.com/office/drawing/2014/main" id="{19D86D94-508A-44D6-8BF5-54ED4BE89AE1}"/>
              </a:ext>
            </a:extLst>
          </p:cNvPr>
          <p:cNvSpPr>
            <a:spLocks noGrp="1" noChangeArrowheads="1"/>
          </p:cNvSpPr>
          <p:nvPr>
            <p:ph type="title"/>
          </p:nvPr>
        </p:nvSpPr>
        <p:spPr>
          <a:xfrm>
            <a:off x="1792458" y="342900"/>
            <a:ext cx="4953000" cy="1371600"/>
          </a:xfrm>
        </p:spPr>
        <p:txBody>
          <a:bodyPr/>
          <a:lstStyle/>
          <a:p>
            <a:pPr algn="l" eaLnBrk="1" hangingPunct="1">
              <a:defRPr/>
            </a:pPr>
            <a:r>
              <a:rPr lang="en-US" altLang="en-US" sz="4000">
                <a:solidFill>
                  <a:srgbClr val="002060"/>
                </a:solidFill>
                <a:latin typeface="Times New Roman" pitchFamily="18" charset="0"/>
              </a:rPr>
              <a:t>The Compost Process</a:t>
            </a:r>
            <a:br>
              <a:rPr lang="en-US" altLang="en-US" sz="4000" b="1">
                <a:solidFill>
                  <a:srgbClr val="002060"/>
                </a:solidFill>
                <a:latin typeface="Times New Roman" pitchFamily="18" charset="0"/>
              </a:rPr>
            </a:br>
            <a:r>
              <a:rPr lang="en-US" sz="3600">
                <a:solidFill>
                  <a:srgbClr val="002060"/>
                </a:solidFill>
                <a:latin typeface="Times New Roman" pitchFamily="18" charset="0"/>
              </a:rPr>
              <a:t>depends on:</a:t>
            </a:r>
            <a:endParaRPr lang="en-US" altLang="en-US" sz="3600">
              <a:solidFill>
                <a:srgbClr val="002060"/>
              </a:solidFill>
              <a:latin typeface="Times New Roman" pitchFamily="18" charset="0"/>
            </a:endParaRPr>
          </a:p>
        </p:txBody>
      </p:sp>
      <p:sp>
        <p:nvSpPr>
          <p:cNvPr id="399364" name="Rectangle 4">
            <a:extLst>
              <a:ext uri="{FF2B5EF4-FFF2-40B4-BE49-F238E27FC236}">
                <a16:creationId xmlns:a16="http://schemas.microsoft.com/office/drawing/2014/main" id="{EBD7FA88-DCAD-4D16-9427-42E293363AE5}"/>
              </a:ext>
            </a:extLst>
          </p:cNvPr>
          <p:cNvSpPr>
            <a:spLocks noGrp="1" noChangeArrowheads="1"/>
          </p:cNvSpPr>
          <p:nvPr>
            <p:ph idx="1"/>
          </p:nvPr>
        </p:nvSpPr>
        <p:spPr>
          <a:xfrm>
            <a:off x="2209800" y="1828800"/>
            <a:ext cx="4572000" cy="3819525"/>
          </a:xfrm>
        </p:spPr>
        <p:txBody>
          <a:bodyPr/>
          <a:lstStyle/>
          <a:p>
            <a:pPr lvl="1" eaLnBrk="1" hangingPunct="1">
              <a:defRPr/>
            </a:pPr>
            <a:r>
              <a:rPr lang="en-US" sz="2400" dirty="0">
                <a:solidFill>
                  <a:srgbClr val="002060"/>
                </a:solidFill>
                <a:latin typeface="Times New Roman" pitchFamily="18" charset="0"/>
              </a:rPr>
              <a:t>Organic Matter Composition</a:t>
            </a:r>
          </a:p>
          <a:p>
            <a:pPr lvl="2" eaLnBrk="1" hangingPunct="1">
              <a:defRPr/>
            </a:pPr>
            <a:r>
              <a:rPr lang="en-US" sz="2000" dirty="0">
                <a:solidFill>
                  <a:srgbClr val="002060"/>
                </a:solidFill>
                <a:latin typeface="Times New Roman" pitchFamily="18" charset="0"/>
              </a:rPr>
              <a:t>Carbon (Browns)</a:t>
            </a:r>
          </a:p>
          <a:p>
            <a:pPr lvl="2" eaLnBrk="1" hangingPunct="1">
              <a:defRPr/>
            </a:pPr>
            <a:r>
              <a:rPr lang="en-US" sz="2000" dirty="0">
                <a:solidFill>
                  <a:srgbClr val="002060"/>
                </a:solidFill>
                <a:latin typeface="Times New Roman" pitchFamily="18" charset="0"/>
              </a:rPr>
              <a:t>Nitrogen (Greens)</a:t>
            </a:r>
          </a:p>
          <a:p>
            <a:pPr lvl="1" eaLnBrk="1" hangingPunct="1">
              <a:defRPr/>
            </a:pPr>
            <a:r>
              <a:rPr lang="en-US" sz="2400" dirty="0">
                <a:solidFill>
                  <a:srgbClr val="002060"/>
                </a:solidFill>
                <a:latin typeface="Times New Roman" pitchFamily="18" charset="0"/>
              </a:rPr>
              <a:t>Microorganisms</a:t>
            </a:r>
          </a:p>
          <a:p>
            <a:pPr lvl="1" eaLnBrk="1" hangingPunct="1">
              <a:defRPr/>
            </a:pPr>
            <a:r>
              <a:rPr lang="en-US" sz="2400" dirty="0" err="1">
                <a:solidFill>
                  <a:srgbClr val="002060"/>
                </a:solidFill>
                <a:latin typeface="Times New Roman" pitchFamily="18" charset="0"/>
              </a:rPr>
              <a:t>Macroorganisms</a:t>
            </a:r>
            <a:endParaRPr lang="en-US" sz="2400" dirty="0">
              <a:solidFill>
                <a:srgbClr val="002060"/>
              </a:solidFill>
              <a:latin typeface="Times New Roman" pitchFamily="18" charset="0"/>
            </a:endParaRPr>
          </a:p>
          <a:p>
            <a:pPr lvl="1" eaLnBrk="1" hangingPunct="1">
              <a:defRPr/>
            </a:pPr>
            <a:r>
              <a:rPr lang="en-US" sz="2400" dirty="0">
                <a:solidFill>
                  <a:srgbClr val="002060"/>
                </a:solidFill>
                <a:latin typeface="Times New Roman" pitchFamily="18" charset="0"/>
              </a:rPr>
              <a:t>Water</a:t>
            </a:r>
          </a:p>
          <a:p>
            <a:pPr lvl="1" eaLnBrk="1" hangingPunct="1">
              <a:defRPr/>
            </a:pPr>
            <a:r>
              <a:rPr lang="en-US" sz="2400" dirty="0">
                <a:solidFill>
                  <a:srgbClr val="002060"/>
                </a:solidFill>
                <a:latin typeface="Times New Roman" pitchFamily="18" charset="0"/>
              </a:rPr>
              <a:t>Oxygen</a:t>
            </a:r>
          </a:p>
          <a:p>
            <a:pPr lvl="1" eaLnBrk="1" hangingPunct="1">
              <a:defRPr/>
            </a:pPr>
            <a:r>
              <a:rPr lang="en-US" sz="2400" dirty="0">
                <a:solidFill>
                  <a:srgbClr val="002060"/>
                </a:solidFill>
                <a:latin typeface="Times New Roman" pitchFamily="18" charset="0"/>
              </a:rPr>
              <a:t>Temperature</a:t>
            </a:r>
          </a:p>
        </p:txBody>
      </p:sp>
      <p:graphicFrame>
        <p:nvGraphicFramePr>
          <p:cNvPr id="2050" name="Object 6">
            <a:extLst>
              <a:ext uri="{FF2B5EF4-FFF2-40B4-BE49-F238E27FC236}">
                <a16:creationId xmlns:a16="http://schemas.microsoft.com/office/drawing/2014/main" id="{165624E5-80EF-424B-8D4B-7CE451C00803}"/>
              </a:ext>
            </a:extLst>
          </p:cNvPr>
          <p:cNvGraphicFramePr>
            <a:graphicFrameLocks noChangeAspect="1"/>
          </p:cNvGraphicFramePr>
          <p:nvPr/>
        </p:nvGraphicFramePr>
        <p:xfrm>
          <a:off x="457200" y="1524000"/>
          <a:ext cx="1358900" cy="1828800"/>
        </p:xfrm>
        <a:graphic>
          <a:graphicData uri="http://schemas.openxmlformats.org/presentationml/2006/ole">
            <mc:AlternateContent xmlns:mc="http://schemas.openxmlformats.org/markup-compatibility/2006">
              <mc:Choice xmlns:v="urn:schemas-microsoft-com:vml" Requires="v">
                <p:oleObj name="Image" r:id="rId4" imgW="2565079" imgH="3453968" progId="Photoshop.Image.7">
                  <p:embed/>
                </p:oleObj>
              </mc:Choice>
              <mc:Fallback>
                <p:oleObj name="Image" r:id="rId4" imgW="2565079" imgH="3453968" progId="Photoshop.Image.7">
                  <p:embed/>
                  <p:pic>
                    <p:nvPicPr>
                      <p:cNvPr id="2050" name="Object 6">
                        <a:extLst>
                          <a:ext uri="{FF2B5EF4-FFF2-40B4-BE49-F238E27FC236}">
                            <a16:creationId xmlns:a16="http://schemas.microsoft.com/office/drawing/2014/main" id="{165624E5-80EF-424B-8D4B-7CE451C00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1358900" cy="18288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7" descr="frie-compost-large">
            <a:extLst>
              <a:ext uri="{FF2B5EF4-FFF2-40B4-BE49-F238E27FC236}">
                <a16:creationId xmlns:a16="http://schemas.microsoft.com/office/drawing/2014/main" id="{80C39C52-2148-4A34-9B26-EC32C315C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914400"/>
            <a:ext cx="2057400" cy="13589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9" descr="EARWIGS">
            <a:extLst>
              <a:ext uri="{FF2B5EF4-FFF2-40B4-BE49-F238E27FC236}">
                <a16:creationId xmlns:a16="http://schemas.microsoft.com/office/drawing/2014/main" id="{F610296B-0E18-43A6-9ADA-D30ACADDE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105400"/>
            <a:ext cx="1752600" cy="121126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10" descr="fermentation mites">
            <a:extLst>
              <a:ext uri="{FF2B5EF4-FFF2-40B4-BE49-F238E27FC236}">
                <a16:creationId xmlns:a16="http://schemas.microsoft.com/office/drawing/2014/main" id="{B0406685-303E-439E-BFAE-B556C687A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962400"/>
            <a:ext cx="1066800" cy="965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8" descr="centipede">
            <a:extLst>
              <a:ext uri="{FF2B5EF4-FFF2-40B4-BE49-F238E27FC236}">
                <a16:creationId xmlns:a16="http://schemas.microsoft.com/office/drawing/2014/main" id="{08A4F257-72A2-4824-A5AE-5309D09FEF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4343400"/>
            <a:ext cx="1371600" cy="100806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1" descr="compost thermometer">
            <a:extLst>
              <a:ext uri="{FF2B5EF4-FFF2-40B4-BE49-F238E27FC236}">
                <a16:creationId xmlns:a16="http://schemas.microsoft.com/office/drawing/2014/main" id="{4E5A5D1E-A85B-4AB4-A6F7-2EF2F931D3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5648324"/>
            <a:ext cx="1646238" cy="108267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2" descr="efetida-lg">
            <a:extLst>
              <a:ext uri="{FF2B5EF4-FFF2-40B4-BE49-F238E27FC236}">
                <a16:creationId xmlns:a16="http://schemas.microsoft.com/office/drawing/2014/main" id="{52254E63-A05B-427C-A4B4-CFD4360119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5410200"/>
            <a:ext cx="1447800" cy="1082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11" descr="compost0308_spray_ta.jpg">
            <a:extLst>
              <a:ext uri="{FF2B5EF4-FFF2-40B4-BE49-F238E27FC236}">
                <a16:creationId xmlns:a16="http://schemas.microsoft.com/office/drawing/2014/main" id="{6D9DED1E-D4DB-4D19-9E64-3B5A9862A47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2590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99362">
                                            <p:txEl>
                                              <p:pRg st="0" end="0"/>
                                            </p:txEl>
                                          </p:spTgt>
                                        </p:tgtEl>
                                        <p:attrNameLst>
                                          <p:attrName>style.visibility</p:attrName>
                                        </p:attrNameLst>
                                      </p:cBhvr>
                                      <p:to>
                                        <p:strVal val="visible"/>
                                      </p:to>
                                    </p:set>
                                    <p:anim calcmode="lin" valueType="num">
                                      <p:cBhvr additive="base">
                                        <p:cTn id="7" dur="500" fill="hold"/>
                                        <p:tgtEl>
                                          <p:spTgt spid="3993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5CED-6AF6-4905-8BCA-4C60DDC25763}"/>
              </a:ext>
            </a:extLst>
          </p:cNvPr>
          <p:cNvSpPr>
            <a:spLocks noGrp="1"/>
          </p:cNvSpPr>
          <p:nvPr>
            <p:ph type="title"/>
          </p:nvPr>
        </p:nvSpPr>
        <p:spPr>
          <a:xfrm>
            <a:off x="457200" y="228600"/>
            <a:ext cx="8382000" cy="1219200"/>
          </a:xfrm>
        </p:spPr>
        <p:txBody>
          <a:bodyPr/>
          <a:lstStyle/>
          <a:p>
            <a:pPr>
              <a:defRPr/>
            </a:pPr>
            <a:r>
              <a:rPr lang="en-US" dirty="0"/>
              <a:t>Macroorganisms</a:t>
            </a:r>
            <a:br>
              <a:rPr lang="en-US" dirty="0"/>
            </a:br>
            <a:r>
              <a:rPr lang="en-US" dirty="0"/>
              <a:t> </a:t>
            </a:r>
            <a:r>
              <a:rPr lang="en-US" sz="3200" dirty="0"/>
              <a:t>The decomposers we can see. </a:t>
            </a:r>
          </a:p>
        </p:txBody>
      </p:sp>
      <p:sp>
        <p:nvSpPr>
          <p:cNvPr id="3" name="Content Placeholder 2">
            <a:extLst>
              <a:ext uri="{FF2B5EF4-FFF2-40B4-BE49-F238E27FC236}">
                <a16:creationId xmlns:a16="http://schemas.microsoft.com/office/drawing/2014/main" id="{7D4F2F6B-A9A9-4687-B11E-FCFA78BF679B}"/>
              </a:ext>
            </a:extLst>
          </p:cNvPr>
          <p:cNvSpPr>
            <a:spLocks noGrp="1"/>
          </p:cNvSpPr>
          <p:nvPr>
            <p:ph idx="1"/>
          </p:nvPr>
        </p:nvSpPr>
        <p:spPr>
          <a:xfrm>
            <a:off x="381000" y="1524000"/>
            <a:ext cx="8305800" cy="5029200"/>
          </a:xfrm>
        </p:spPr>
        <p:txBody>
          <a:bodyPr/>
          <a:lstStyle/>
          <a:p>
            <a:pPr>
              <a:buFont typeface="Arial" pitchFamily="34" charset="0"/>
              <a:buChar char="•"/>
              <a:defRPr/>
            </a:pPr>
            <a:r>
              <a:rPr lang="en-US" dirty="0"/>
              <a:t>Included are: Ants, centipedes, snails, sow bugs, worms, beetles, earwigs, grubs</a:t>
            </a:r>
          </a:p>
          <a:p>
            <a:pPr>
              <a:buFont typeface="Arial" pitchFamily="34" charset="0"/>
              <a:buChar char="•"/>
              <a:defRPr/>
            </a:pPr>
            <a:r>
              <a:rPr lang="en-US" dirty="0"/>
              <a:t>They are they physical decomposers because they grind, chew, suck, bite, and tear material.</a:t>
            </a:r>
          </a:p>
          <a:p>
            <a:pPr>
              <a:buFont typeface="Arial" pitchFamily="34" charset="0"/>
              <a:buChar char="•"/>
              <a:defRPr/>
            </a:pPr>
            <a:endParaRPr lang="en-US" dirty="0"/>
          </a:p>
          <a:p>
            <a:pPr>
              <a:buFont typeface="Wingdings" panose="05000000000000000000" pitchFamily="2" charset="2"/>
              <a:buNone/>
              <a:defRPr/>
            </a:pPr>
            <a:r>
              <a:rPr lang="en-US" dirty="0"/>
              <a:t>				</a:t>
            </a:r>
          </a:p>
        </p:txBody>
      </p:sp>
      <p:pic>
        <p:nvPicPr>
          <p:cNvPr id="21508" name="Picture 11" descr="EARWIGS">
            <a:extLst>
              <a:ext uri="{FF2B5EF4-FFF2-40B4-BE49-F238E27FC236}">
                <a16:creationId xmlns:a16="http://schemas.microsoft.com/office/drawing/2014/main" id="{64347AD2-37D8-4D6B-95C3-F576D8B29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648200"/>
            <a:ext cx="2447925" cy="169227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7" descr="efetida-lg.jpg">
            <a:extLst>
              <a:ext uri="{FF2B5EF4-FFF2-40B4-BE49-F238E27FC236}">
                <a16:creationId xmlns:a16="http://schemas.microsoft.com/office/drawing/2014/main" id="{D927998F-2EB3-4FFD-A8DA-FD2EDFFAF8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648200"/>
            <a:ext cx="24288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Phyllophagagrubspecies">
            <a:extLst>
              <a:ext uri="{FF2B5EF4-FFF2-40B4-BE49-F238E27FC236}">
                <a16:creationId xmlns:a16="http://schemas.microsoft.com/office/drawing/2014/main" id="{A3109B62-71EC-45CE-9EFF-DD148E7AC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419600"/>
            <a:ext cx="1905000" cy="1905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FEA45B18-FB8A-41B9-81DB-8AE3EE1FB042}"/>
              </a:ext>
            </a:extLst>
          </p:cNvPr>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20000"/>
              </a:spcBef>
              <a:buFontTx/>
              <a:buChar char="•"/>
            </a:pPr>
            <a:endParaRPr lang="en-US" altLang="en-US" sz="3200">
              <a:solidFill>
                <a:srgbClr val="FAFE02"/>
              </a:solidFill>
              <a:latin typeface="Times" panose="02020603050405020304" pitchFamily="18" charset="0"/>
            </a:endParaRPr>
          </a:p>
        </p:txBody>
      </p:sp>
      <p:sp>
        <p:nvSpPr>
          <p:cNvPr id="417795" name="Rectangle 3">
            <a:extLst>
              <a:ext uri="{FF2B5EF4-FFF2-40B4-BE49-F238E27FC236}">
                <a16:creationId xmlns:a16="http://schemas.microsoft.com/office/drawing/2014/main" id="{1AC7F0A3-C7C6-4130-9AE3-59DD885A1AE5}"/>
              </a:ext>
            </a:extLst>
          </p:cNvPr>
          <p:cNvSpPr>
            <a:spLocks noGrp="1" noChangeArrowheads="1"/>
          </p:cNvSpPr>
          <p:nvPr>
            <p:ph type="title"/>
          </p:nvPr>
        </p:nvSpPr>
        <p:spPr/>
        <p:txBody>
          <a:bodyPr/>
          <a:lstStyle/>
          <a:p>
            <a:pPr marL="236538" indent="-236538" eaLnBrk="1" hangingPunct="1">
              <a:defRPr/>
            </a:pPr>
            <a:r>
              <a:rPr lang="en-US" altLang="en-US" sz="4000" b="1">
                <a:solidFill>
                  <a:srgbClr val="FFFF00"/>
                </a:solidFill>
                <a:latin typeface="Times New Roman" pitchFamily="18" charset="0"/>
              </a:rPr>
              <a:t>A Compost Pile is an Ecosystem</a:t>
            </a:r>
          </a:p>
        </p:txBody>
      </p:sp>
      <p:sp>
        <p:nvSpPr>
          <p:cNvPr id="417796" name="Rectangle 4">
            <a:extLst>
              <a:ext uri="{FF2B5EF4-FFF2-40B4-BE49-F238E27FC236}">
                <a16:creationId xmlns:a16="http://schemas.microsoft.com/office/drawing/2014/main" id="{1B7D881E-8577-4B53-BA73-CF7BEB2A1542}"/>
              </a:ext>
            </a:extLst>
          </p:cNvPr>
          <p:cNvSpPr>
            <a:spLocks noGrp="1" noChangeArrowheads="1"/>
          </p:cNvSpPr>
          <p:nvPr>
            <p:ph idx="1"/>
          </p:nvPr>
        </p:nvSpPr>
        <p:spPr>
          <a:xfrm>
            <a:off x="228600" y="2362200"/>
            <a:ext cx="3124200" cy="2895600"/>
          </a:xfrm>
        </p:spPr>
        <p:txBody>
          <a:bodyPr/>
          <a:lstStyle/>
          <a:p>
            <a:pPr marL="228600" indent="-228600" eaLnBrk="1" hangingPunct="1">
              <a:buFont typeface="Wingdings" panose="05000000000000000000" pitchFamily="2" charset="2"/>
              <a:buNone/>
              <a:defRPr/>
            </a:pPr>
            <a:r>
              <a:rPr lang="en-US" sz="3600" dirty="0">
                <a:solidFill>
                  <a:srgbClr val="FFFF00"/>
                </a:solidFill>
                <a:latin typeface="Times New Roman" pitchFamily="18" charset="0"/>
              </a:rPr>
              <a:t>Function =</a:t>
            </a:r>
          </a:p>
          <a:p>
            <a:pPr marL="228600" indent="-228600" eaLnBrk="1" hangingPunct="1">
              <a:buFont typeface="Wingdings" panose="05000000000000000000" pitchFamily="2" charset="2"/>
              <a:buNone/>
              <a:defRPr/>
            </a:pPr>
            <a:r>
              <a:rPr lang="en-US" sz="2800" dirty="0">
                <a:solidFill>
                  <a:srgbClr val="FFFF00"/>
                </a:solidFill>
                <a:latin typeface="Times New Roman" pitchFamily="18" charset="0"/>
              </a:rPr>
              <a:t>decomposition of </a:t>
            </a:r>
          </a:p>
          <a:p>
            <a:pPr marL="228600" indent="-228600" eaLnBrk="1" hangingPunct="1">
              <a:buFont typeface="Wingdings" panose="05000000000000000000" pitchFamily="2" charset="2"/>
              <a:buNone/>
              <a:defRPr/>
            </a:pPr>
            <a:r>
              <a:rPr lang="en-US" sz="2800" dirty="0">
                <a:solidFill>
                  <a:srgbClr val="FFFF00"/>
                </a:solidFill>
                <a:latin typeface="Times New Roman" pitchFamily="18" charset="0"/>
              </a:rPr>
              <a:t>organic matter into stable humus</a:t>
            </a:r>
          </a:p>
        </p:txBody>
      </p:sp>
      <p:pic>
        <p:nvPicPr>
          <p:cNvPr id="12293" name="Picture 5">
            <a:extLst>
              <a:ext uri="{FF2B5EF4-FFF2-40B4-BE49-F238E27FC236}">
                <a16:creationId xmlns:a16="http://schemas.microsoft.com/office/drawing/2014/main" id="{C5AE3C29-9101-49A9-B8A9-ED13F0715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852"/>
          <a:stretch>
            <a:fillRect/>
          </a:stretch>
        </p:blipFill>
        <p:spPr bwMode="auto">
          <a:xfrm>
            <a:off x="3124200" y="1828800"/>
            <a:ext cx="5791200" cy="4800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17794">
                                            <p:txEl>
                                              <p:pRg st="0" end="0"/>
                                            </p:txEl>
                                          </p:spTgt>
                                        </p:tgtEl>
                                        <p:attrNameLst>
                                          <p:attrName>style.visibility</p:attrName>
                                        </p:attrNameLst>
                                      </p:cBhvr>
                                      <p:to>
                                        <p:strVal val="visible"/>
                                      </p:to>
                                    </p:set>
                                    <p:anim calcmode="lin" valueType="num">
                                      <p:cBhvr additive="base">
                                        <p:cTn id="7" dur="500" fill="hold"/>
                                        <p:tgtEl>
                                          <p:spTgt spid="4177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779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1" name="Rectangle 3">
            <a:extLst>
              <a:ext uri="{FF2B5EF4-FFF2-40B4-BE49-F238E27FC236}">
                <a16:creationId xmlns:a16="http://schemas.microsoft.com/office/drawing/2014/main" id="{DBB5876A-D37D-4832-935D-33179B219EDF}"/>
              </a:ext>
            </a:extLst>
          </p:cNvPr>
          <p:cNvSpPr>
            <a:spLocks noGrp="1" noChangeArrowheads="1"/>
          </p:cNvSpPr>
          <p:nvPr>
            <p:ph type="title"/>
          </p:nvPr>
        </p:nvSpPr>
        <p:spPr>
          <a:xfrm>
            <a:off x="3119418" y="609600"/>
            <a:ext cx="3836082" cy="1320800"/>
          </a:xfrm>
        </p:spPr>
        <p:txBody>
          <a:bodyPr>
            <a:normAutofit/>
          </a:bodyPr>
          <a:lstStyle/>
          <a:p>
            <a:pPr marL="236538" indent="-236538" eaLnBrk="1" hangingPunct="1">
              <a:defRPr/>
            </a:pPr>
            <a:r>
              <a:rPr lang="en-US" b="1">
                <a:latin typeface="Times New Roman" pitchFamily="18" charset="0"/>
              </a:rPr>
              <a:t>Microorganisms</a:t>
            </a:r>
            <a:endParaRPr lang="en-US" altLang="en-US" b="1">
              <a:latin typeface="Times New Roman" pitchFamily="18" charset="0"/>
            </a:endParaRPr>
          </a:p>
        </p:txBody>
      </p:sp>
      <p:pic>
        <p:nvPicPr>
          <p:cNvPr id="18439" name="Picture 14" descr="fig3-1">
            <a:extLst>
              <a:ext uri="{FF2B5EF4-FFF2-40B4-BE49-F238E27FC236}">
                <a16:creationId xmlns:a16="http://schemas.microsoft.com/office/drawing/2014/main" id="{9783AD35-0E1E-4B4B-93C2-B7CFFE776F69}"/>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9526" r="10549" b="-1"/>
          <a:stretch/>
        </p:blipFill>
        <p:spPr bwMode="auto">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bacteria">
            <a:extLst>
              <a:ext uri="{FF2B5EF4-FFF2-40B4-BE49-F238E27FC236}">
                <a16:creationId xmlns:a16="http://schemas.microsoft.com/office/drawing/2014/main" id="{EC2DBF43-936F-4AF0-B10B-DD176C94858C}"/>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t="12680" r="-4" b="1081"/>
          <a:stretch/>
        </p:blipFill>
        <p:spPr bwMode="auto">
          <a:xfrm>
            <a:off x="127249" y="2289183"/>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a:noFill/>
          <a:extLst>
            <a:ext uri="{909E8E84-426E-40DD-AFC4-6F175D3DCCD1}">
              <a14:hiddenFill xmlns:a14="http://schemas.microsoft.com/office/drawing/2010/main">
                <a:solidFill>
                  <a:srgbClr val="FFFFFF"/>
                </a:solidFill>
              </a14:hiddenFill>
            </a:ext>
          </a:extLst>
        </p:spPr>
      </p:pic>
      <p:pic>
        <p:nvPicPr>
          <p:cNvPr id="18438" name="Picture 13" descr="SouthPolelife">
            <a:hlinkClick r:id="rId6"/>
            <a:extLst>
              <a:ext uri="{FF2B5EF4-FFF2-40B4-BE49-F238E27FC236}">
                <a16:creationId xmlns:a16="http://schemas.microsoft.com/office/drawing/2014/main" id="{633FDEEE-1711-4D56-AEE1-458D953225DB}"/>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20722" r="4425"/>
          <a:stretch/>
        </p:blipFill>
        <p:spPr bwMode="auto">
          <a:xfrm>
            <a:off x="-7974" y="4565636"/>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a:noFill/>
          <a:extLst>
            <a:ext uri="{909E8E84-426E-40DD-AFC4-6F175D3DCCD1}">
              <a14:hiddenFill xmlns:a14="http://schemas.microsoft.com/office/drawing/2010/main">
                <a:solidFill>
                  <a:srgbClr val="FFFFFF"/>
                </a:solidFill>
              </a14:hiddenFill>
            </a:ext>
          </a:extLst>
        </p:spPr>
      </p:pic>
      <p:sp>
        <p:nvSpPr>
          <p:cNvPr id="411654"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9" name="Straight Connector 138">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1652" name="Rectangle 4">
            <a:extLst>
              <a:ext uri="{FF2B5EF4-FFF2-40B4-BE49-F238E27FC236}">
                <a16:creationId xmlns:a16="http://schemas.microsoft.com/office/drawing/2014/main" id="{B5E05428-8C7A-403A-AE24-074FC8E39F2C}"/>
              </a:ext>
            </a:extLst>
          </p:cNvPr>
          <p:cNvSpPr>
            <a:spLocks noGrp="1" noChangeArrowheads="1"/>
          </p:cNvSpPr>
          <p:nvPr>
            <p:ph idx="1"/>
          </p:nvPr>
        </p:nvSpPr>
        <p:spPr>
          <a:xfrm>
            <a:off x="3119418" y="2160589"/>
            <a:ext cx="3836082" cy="3880773"/>
          </a:xfrm>
        </p:spPr>
        <p:txBody>
          <a:bodyPr>
            <a:normAutofit/>
          </a:bodyPr>
          <a:lstStyle/>
          <a:p>
            <a:pPr marL="228600" indent="-228600" eaLnBrk="1" hangingPunct="1">
              <a:defRPr/>
            </a:pPr>
            <a:r>
              <a:rPr lang="en-US" b="1">
                <a:latin typeface="Times New Roman" pitchFamily="18" charset="0"/>
              </a:rPr>
              <a:t>Bacteria</a:t>
            </a:r>
            <a:r>
              <a:rPr lang="en-US">
                <a:latin typeface="Times New Roman" pitchFamily="18" charset="0"/>
              </a:rPr>
              <a:t> are the powerhouse in the compost pile. They breakdown plant matter &amp; create carbon dioxide and heat.</a:t>
            </a:r>
          </a:p>
          <a:p>
            <a:pPr marL="228600" indent="-228600" eaLnBrk="1" hangingPunct="1">
              <a:buFont typeface="Wingdings" panose="05000000000000000000" pitchFamily="2" charset="2"/>
              <a:buNone/>
              <a:defRPr/>
            </a:pPr>
            <a:endParaRPr lang="en-US">
              <a:latin typeface="Times New Roman" pitchFamily="18" charset="0"/>
            </a:endParaRPr>
          </a:p>
          <a:p>
            <a:pPr marL="228600" indent="-228600" eaLnBrk="1" hangingPunct="1">
              <a:defRPr/>
            </a:pPr>
            <a:r>
              <a:rPr lang="en-US">
                <a:latin typeface="Times New Roman" pitchFamily="18" charset="0"/>
              </a:rPr>
              <a:t>In the right conditions, population growth is amazing—bacteria can double every hour!</a:t>
            </a:r>
          </a:p>
          <a:p>
            <a:pPr marL="228600" indent="-228600" eaLnBrk="1" hangingPunct="1">
              <a:buFont typeface="Wingdings" panose="05000000000000000000" pitchFamily="2" charset="2"/>
              <a:buNone/>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a:p>
            <a:pPr marL="228600" indent="-228600" eaLnBrk="1" hangingPunct="1">
              <a:defRPr/>
            </a:pPr>
            <a:endParaRPr lang="en-US">
              <a:latin typeface="Times New Roman" pitchFamily="18" charset="0"/>
            </a:endParaRPr>
          </a:p>
        </p:txBody>
      </p:sp>
      <p:sp>
        <p:nvSpPr>
          <p:cNvPr id="411650" name="Rectangle 2">
            <a:extLst>
              <a:ext uri="{FF2B5EF4-FFF2-40B4-BE49-F238E27FC236}">
                <a16:creationId xmlns:a16="http://schemas.microsoft.com/office/drawing/2014/main" id="{7CD91538-0BA0-419B-90FA-08B5E4D03A62}"/>
              </a:ext>
            </a:extLst>
          </p:cNvPr>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20000"/>
              </a:spcBef>
              <a:buFontTx/>
              <a:buChar char="•"/>
            </a:pPr>
            <a:endParaRPr lang="en-US" altLang="en-US" sz="3200">
              <a:solidFill>
                <a:srgbClr val="FAFE02"/>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11650">
                                            <p:txEl>
                                              <p:pRg st="0" end="0"/>
                                            </p:txEl>
                                          </p:spTgt>
                                        </p:tgtEl>
                                        <p:attrNameLst>
                                          <p:attrName>style.visibility</p:attrName>
                                        </p:attrNameLst>
                                      </p:cBhvr>
                                      <p:to>
                                        <p:strVal val="visible"/>
                                      </p:to>
                                    </p:set>
                                    <p:anim calcmode="lin" valueType="num">
                                      <p:cBhvr additive="base">
                                        <p:cTn id="7" dur="500" fill="hold"/>
                                        <p:tgtEl>
                                          <p:spTgt spid="4116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16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0B30037-A569-44D5-A6D0-823477D46831}"/>
              </a:ext>
            </a:extLst>
          </p:cNvPr>
          <p:cNvSpPr>
            <a:spLocks noGrp="1"/>
          </p:cNvSpPr>
          <p:nvPr>
            <p:ph type="title"/>
          </p:nvPr>
        </p:nvSpPr>
        <p:spPr>
          <a:xfrm>
            <a:off x="505315" y="643467"/>
            <a:ext cx="3152284" cy="1375608"/>
          </a:xfrm>
        </p:spPr>
        <p:txBody>
          <a:bodyPr anchor="ctr">
            <a:normAutofit/>
          </a:bodyPr>
          <a:lstStyle/>
          <a:p>
            <a:pPr>
              <a:defRPr/>
            </a:pPr>
            <a:r>
              <a:rPr lang="en-US">
                <a:solidFill>
                  <a:schemeClr val="bg1"/>
                </a:solidFill>
              </a:rPr>
              <a:t>Harvesting</a:t>
            </a:r>
          </a:p>
        </p:txBody>
      </p:sp>
      <p:sp>
        <p:nvSpPr>
          <p:cNvPr id="3" name="Content Placeholder 2">
            <a:extLst>
              <a:ext uri="{FF2B5EF4-FFF2-40B4-BE49-F238E27FC236}">
                <a16:creationId xmlns:a16="http://schemas.microsoft.com/office/drawing/2014/main" id="{5551D4C6-D181-41F3-8CE4-ABB614EC53EC}"/>
              </a:ext>
            </a:extLst>
          </p:cNvPr>
          <p:cNvSpPr>
            <a:spLocks noGrp="1"/>
          </p:cNvSpPr>
          <p:nvPr>
            <p:ph idx="1"/>
          </p:nvPr>
        </p:nvSpPr>
        <p:spPr>
          <a:xfrm>
            <a:off x="505315" y="2160590"/>
            <a:ext cx="2980457" cy="3440110"/>
          </a:xfrm>
        </p:spPr>
        <p:txBody>
          <a:bodyPr>
            <a:normAutofit/>
          </a:bodyPr>
          <a:lstStyle/>
          <a:p>
            <a:pPr>
              <a:lnSpc>
                <a:spcPct val="90000"/>
              </a:lnSpc>
              <a:buFont typeface="Wingdings" panose="05000000000000000000" pitchFamily="2" charset="2"/>
              <a:buNone/>
              <a:defRPr/>
            </a:pPr>
            <a:r>
              <a:rPr lang="en-US" sz="1500" b="1">
                <a:solidFill>
                  <a:schemeClr val="bg1"/>
                </a:solidFill>
              </a:rPr>
              <a:t>Your compost is done when:</a:t>
            </a:r>
          </a:p>
          <a:p>
            <a:pPr>
              <a:lnSpc>
                <a:spcPct val="90000"/>
              </a:lnSpc>
              <a:defRPr/>
            </a:pPr>
            <a:r>
              <a:rPr lang="en-US" sz="1500">
                <a:solidFill>
                  <a:schemeClr val="bg1"/>
                </a:solidFill>
              </a:rPr>
              <a:t>most of the material is broken down and unrecognizable.</a:t>
            </a:r>
          </a:p>
          <a:p>
            <a:pPr>
              <a:lnSpc>
                <a:spcPct val="90000"/>
              </a:lnSpc>
              <a:defRPr/>
            </a:pPr>
            <a:r>
              <a:rPr lang="en-US" sz="1500">
                <a:solidFill>
                  <a:schemeClr val="bg1"/>
                </a:solidFill>
              </a:rPr>
              <a:t>the temperature cool and very little heat is produced.</a:t>
            </a:r>
          </a:p>
          <a:p>
            <a:pPr>
              <a:lnSpc>
                <a:spcPct val="90000"/>
              </a:lnSpc>
              <a:buFont typeface="Wingdings" panose="05000000000000000000" pitchFamily="2" charset="2"/>
              <a:buNone/>
              <a:defRPr/>
            </a:pPr>
            <a:endParaRPr lang="en-US" sz="1500">
              <a:solidFill>
                <a:schemeClr val="bg1"/>
              </a:solidFill>
            </a:endParaRPr>
          </a:p>
          <a:p>
            <a:pPr>
              <a:lnSpc>
                <a:spcPct val="90000"/>
              </a:lnSpc>
              <a:defRPr/>
            </a:pPr>
            <a:r>
              <a:rPr lang="en-US" sz="1500">
                <a:solidFill>
                  <a:schemeClr val="bg1"/>
                </a:solidFill>
              </a:rPr>
              <a:t>Finished compost can be sifted with a 1/2 “ screen to remove large pieces</a:t>
            </a:r>
          </a:p>
          <a:p>
            <a:pPr>
              <a:lnSpc>
                <a:spcPct val="90000"/>
              </a:lnSpc>
              <a:defRPr/>
            </a:pPr>
            <a:r>
              <a:rPr lang="en-US" sz="1500">
                <a:solidFill>
                  <a:schemeClr val="bg1"/>
                </a:solidFill>
              </a:rPr>
              <a:t>Large pieces can be put back into the pile or used as mulch</a:t>
            </a:r>
          </a:p>
          <a:p>
            <a:pPr>
              <a:lnSpc>
                <a:spcPct val="90000"/>
              </a:lnSpc>
              <a:defRPr/>
            </a:pPr>
            <a:endParaRPr lang="en-US" sz="1500" b="1">
              <a:solidFill>
                <a:schemeClr val="bg1"/>
              </a:solidFill>
            </a:endParaRPr>
          </a:p>
        </p:txBody>
      </p:sp>
      <p:pic>
        <p:nvPicPr>
          <p:cNvPr id="6" name="Picture 5" descr="A picture containing person, outdoor, ground&#10;&#10;Description automatically generated">
            <a:extLst>
              <a:ext uri="{FF2B5EF4-FFF2-40B4-BE49-F238E27FC236}">
                <a16:creationId xmlns:a16="http://schemas.microsoft.com/office/drawing/2014/main" id="{6D408774-57C9-4273-AF2C-C271E9E07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96111"/>
            <a:ext cx="3857625" cy="3253263"/>
          </a:xfrm>
          <a:prstGeom prst="rect">
            <a:avLst/>
          </a:prstGeom>
        </p:spPr>
      </p:pic>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CEA97D4-816A-4292-B4DC-03C6EE97F1DD}"/>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Let’s Talk Mulch</a:t>
            </a:r>
          </a:p>
        </p:txBody>
      </p:sp>
      <p:sp>
        <p:nvSpPr>
          <p:cNvPr id="7171" name="Rectangle 3">
            <a:extLst>
              <a:ext uri="{FF2B5EF4-FFF2-40B4-BE49-F238E27FC236}">
                <a16:creationId xmlns:a16="http://schemas.microsoft.com/office/drawing/2014/main" id="{B446FCC1-EE48-4189-9E61-19F5F98379B7}"/>
              </a:ext>
            </a:extLst>
          </p:cNvPr>
          <p:cNvSpPr>
            <a:spLocks noGrp="1" noChangeArrowheads="1"/>
          </p:cNvSpPr>
          <p:nvPr>
            <p:ph idx="1"/>
          </p:nvPr>
        </p:nvSpPr>
        <p:spPr>
          <a:xfrm>
            <a:off x="304800" y="1981200"/>
            <a:ext cx="4572000" cy="4221163"/>
          </a:xfrm>
        </p:spPr>
        <p:txBody>
          <a:bodyPr>
            <a:normAutofit fontScale="92500" lnSpcReduction="20000"/>
          </a:bodyPr>
          <a:lstStyle/>
          <a:p>
            <a:pPr eaLnBrk="1" hangingPunct="1">
              <a:lnSpc>
                <a:spcPct val="80000"/>
              </a:lnSpc>
              <a:buClr>
                <a:srgbClr val="008000"/>
              </a:buClr>
              <a:buFont typeface="Wingdings" panose="05000000000000000000" pitchFamily="2" charset="2"/>
              <a:buChar char="v"/>
            </a:pPr>
            <a:r>
              <a:rPr lang="en-US" altLang="en-US" sz="2400">
                <a:ea typeface="ＭＳ Ｐゴシック" panose="020B0600070205080204" pitchFamily="34" charset="-128"/>
              </a:rPr>
              <a:t>What is MULCH?</a:t>
            </a:r>
          </a:p>
          <a:p>
            <a:pPr eaLnBrk="1" hangingPunct="1">
              <a:lnSpc>
                <a:spcPct val="80000"/>
              </a:lnSpc>
              <a:buClr>
                <a:srgbClr val="008000"/>
              </a:buClr>
              <a:buFont typeface="Wingdings" panose="05000000000000000000" pitchFamily="2" charset="2"/>
              <a:buChar char="v"/>
            </a:pPr>
            <a:r>
              <a:rPr lang="en-US" altLang="en-US" sz="2400">
                <a:ea typeface="ＭＳ Ｐゴシック" panose="020B0600070205080204" pitchFamily="34" charset="-128"/>
              </a:rPr>
              <a:t>What does mulch do?</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Suppresses weeds</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Conserves moisture</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Moderates soil temperature</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Prevents compaction</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Controls Erosion</a:t>
            </a:r>
          </a:p>
          <a:p>
            <a:pPr lvl="1" eaLnBrk="1" hangingPunct="1">
              <a:lnSpc>
                <a:spcPct val="80000"/>
              </a:lnSpc>
              <a:buClr>
                <a:srgbClr val="008000"/>
              </a:buClr>
              <a:buFont typeface="Wingdings" panose="05000000000000000000" pitchFamily="2" charset="2"/>
              <a:buChar char="§"/>
            </a:pPr>
            <a:r>
              <a:rPr lang="en-US" altLang="en-US" sz="2000">
                <a:ea typeface="ＭＳ Ｐゴシック" panose="020B0600070205080204" pitchFamily="34" charset="-128"/>
              </a:rPr>
              <a:t>Invites worms </a:t>
            </a:r>
          </a:p>
          <a:p>
            <a:pPr lvl="1" eaLnBrk="1" hangingPunct="1">
              <a:lnSpc>
                <a:spcPct val="80000"/>
              </a:lnSpc>
              <a:buClr>
                <a:srgbClr val="008000"/>
              </a:buClr>
              <a:buFont typeface="Wingdings" panose="05000000000000000000" pitchFamily="2" charset="2"/>
              <a:buNone/>
            </a:pPr>
            <a:endParaRPr lang="en-US" altLang="en-US" sz="2000">
              <a:ea typeface="ＭＳ Ｐゴシック" panose="020B0600070205080204" pitchFamily="34" charset="-128"/>
            </a:endParaRPr>
          </a:p>
          <a:p>
            <a:pPr lvl="1" eaLnBrk="1" hangingPunct="1">
              <a:lnSpc>
                <a:spcPct val="80000"/>
              </a:lnSpc>
            </a:pPr>
            <a:endParaRPr lang="en-US" altLang="en-US" sz="2000">
              <a:ea typeface="ＭＳ Ｐゴシック" panose="020B0600070205080204" pitchFamily="34" charset="-128"/>
            </a:endParaRPr>
          </a:p>
          <a:p>
            <a:pPr eaLnBrk="1" hangingPunct="1">
              <a:lnSpc>
                <a:spcPct val="80000"/>
              </a:lnSpc>
              <a:buClr>
                <a:srgbClr val="008000"/>
              </a:buClr>
              <a:buFont typeface="Wingdings" panose="05000000000000000000" pitchFamily="2" charset="2"/>
              <a:buChar char="v"/>
            </a:pPr>
            <a:r>
              <a:rPr lang="en-US" altLang="en-US" sz="2400">
                <a:ea typeface="ＭＳ Ｐゴシック" panose="020B0600070205080204" pitchFamily="34" charset="-128"/>
              </a:rPr>
              <a:t>Nature does not like bare soil, either you cover it with mulch or it will be covered with weeds!</a:t>
            </a:r>
          </a:p>
        </p:txBody>
      </p:sp>
      <p:pic>
        <p:nvPicPr>
          <p:cNvPr id="3" name="Picture 2">
            <a:extLst>
              <a:ext uri="{FF2B5EF4-FFF2-40B4-BE49-F238E27FC236}">
                <a16:creationId xmlns:a16="http://schemas.microsoft.com/office/drawing/2014/main" id="{41CC8EA5-79F8-412C-8168-5A249A66A8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43400" y="457200"/>
            <a:ext cx="4495800" cy="4062413"/>
          </a:xfrm>
          <a:prstGeom prst="rect">
            <a:avLst/>
          </a:prstGeom>
        </p:spPr>
      </p:pic>
      <p:sp>
        <p:nvSpPr>
          <p:cNvPr id="4" name="TextBox 3">
            <a:extLst>
              <a:ext uri="{FF2B5EF4-FFF2-40B4-BE49-F238E27FC236}">
                <a16:creationId xmlns:a16="http://schemas.microsoft.com/office/drawing/2014/main" id="{B9C1BA8B-EADC-4C67-AB59-A6EBF59246BC}"/>
              </a:ext>
            </a:extLst>
          </p:cNvPr>
          <p:cNvSpPr txBox="1"/>
          <p:nvPr/>
        </p:nvSpPr>
        <p:spPr>
          <a:xfrm>
            <a:off x="4343400" y="4519612"/>
            <a:ext cx="4495800" cy="230832"/>
          </a:xfrm>
          <a:prstGeom prst="rect">
            <a:avLst/>
          </a:prstGeom>
          <a:noFill/>
        </p:spPr>
        <p:txBody>
          <a:bodyPr wrap="square" rtlCol="0">
            <a:spAutoFit/>
          </a:bodyPr>
          <a:lstStyle/>
          <a:p>
            <a:r>
              <a:rPr lang="en-US" sz="900">
                <a:hlinkClick r:id="rId4" tooltip="https://www.ortodibeaegaia.it/orto-sinergico/"/>
              </a:rPr>
              <a:t>This Photo</a:t>
            </a:r>
            <a:r>
              <a:rPr lang="en-US" sz="900"/>
              <a:t> by Unknown Author is licensed under </a:t>
            </a:r>
            <a:r>
              <a:rPr lang="en-US" sz="900">
                <a:hlinkClick r:id="rId5" tooltip="https://creativecommons.org/licenses/by-nc-sa/3.0/"/>
              </a:rPr>
              <a:t>CC BY-SA-NC</a:t>
            </a:r>
            <a:endParaRPr lang="en-US" sz="900"/>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10" end="10"/>
                                            </p:txEl>
                                          </p:spTgt>
                                        </p:tgtEl>
                                        <p:attrNameLst>
                                          <p:attrName>style.visibility</p:attrName>
                                        </p:attrNameLst>
                                      </p:cBhvr>
                                      <p:to>
                                        <p:strVal val="visible"/>
                                      </p:to>
                                    </p:set>
                                    <p:animEffect transition="in" filter="dissolve">
                                      <p:cBhvr>
                                        <p:cTn id="7" dur="10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C02911-5654-B0E1-A8DF-5F9DEC2A784F}"/>
              </a:ext>
            </a:extLst>
          </p:cNvPr>
          <p:cNvSpPr>
            <a:spLocks noGrp="1"/>
          </p:cNvSpPr>
          <p:nvPr>
            <p:ph type="sldNum" sz="quarter" idx="12"/>
          </p:nvPr>
        </p:nvSpPr>
        <p:spPr/>
        <p:txBody>
          <a:bodyPr/>
          <a:lstStyle/>
          <a:p>
            <a:fld id="{111DB74A-73E3-49E8-8984-0D5D8C20C556}" type="slidenum">
              <a:rPr lang="en-US" smtClean="0"/>
              <a:pPr/>
              <a:t>24</a:t>
            </a:fld>
            <a:endParaRPr lang="en-US" dirty="0"/>
          </a:p>
        </p:txBody>
      </p:sp>
      <p:sp>
        <p:nvSpPr>
          <p:cNvPr id="3" name="TextBox 2">
            <a:extLst>
              <a:ext uri="{FF2B5EF4-FFF2-40B4-BE49-F238E27FC236}">
                <a16:creationId xmlns:a16="http://schemas.microsoft.com/office/drawing/2014/main" id="{44FFA232-F95B-4826-8AD5-4F8E6DEFC089}"/>
              </a:ext>
            </a:extLst>
          </p:cNvPr>
          <p:cNvSpPr txBox="1"/>
          <p:nvPr/>
        </p:nvSpPr>
        <p:spPr>
          <a:xfrm>
            <a:off x="457200" y="685800"/>
            <a:ext cx="5257800" cy="584775"/>
          </a:xfrm>
          <a:prstGeom prst="rect">
            <a:avLst/>
          </a:prstGeom>
          <a:noFill/>
        </p:spPr>
        <p:txBody>
          <a:bodyPr wrap="square" rtlCol="0">
            <a:spAutoFit/>
          </a:bodyPr>
          <a:lstStyle/>
          <a:p>
            <a:r>
              <a:rPr lang="en-US" sz="3200"/>
              <a:t>Types</a:t>
            </a:r>
            <a:r>
              <a:rPr lang="en-US"/>
              <a:t> </a:t>
            </a:r>
            <a:r>
              <a:rPr lang="en-US" sz="3200"/>
              <a:t>of</a:t>
            </a:r>
            <a:r>
              <a:rPr lang="en-US"/>
              <a:t> </a:t>
            </a:r>
            <a:r>
              <a:rPr lang="en-US" sz="3200"/>
              <a:t>Mulch:</a:t>
            </a:r>
            <a:endParaRPr lang="en-US" sz="3200" dirty="0"/>
          </a:p>
        </p:txBody>
      </p:sp>
      <p:sp>
        <p:nvSpPr>
          <p:cNvPr id="4" name="TextBox 3">
            <a:extLst>
              <a:ext uri="{FF2B5EF4-FFF2-40B4-BE49-F238E27FC236}">
                <a16:creationId xmlns:a16="http://schemas.microsoft.com/office/drawing/2014/main" id="{0DCD2F62-87F8-62E9-F21E-26B54214ADD7}"/>
              </a:ext>
            </a:extLst>
          </p:cNvPr>
          <p:cNvSpPr txBox="1"/>
          <p:nvPr/>
        </p:nvSpPr>
        <p:spPr>
          <a:xfrm>
            <a:off x="670497" y="2490423"/>
            <a:ext cx="6500114" cy="313932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Rice Straw</a:t>
            </a:r>
          </a:p>
          <a:p>
            <a:endParaRPr lang="en-US" dirty="0"/>
          </a:p>
          <a:p>
            <a:pPr marL="285750" indent="-285750">
              <a:buFont typeface="Wingdings" panose="05000000000000000000" pitchFamily="2" charset="2"/>
              <a:buChar char="Ø"/>
            </a:pPr>
            <a:r>
              <a:rPr lang="en-US" dirty="0"/>
              <a:t>Pine Needles</a:t>
            </a:r>
          </a:p>
          <a:p>
            <a:endParaRPr lang="en-US" dirty="0"/>
          </a:p>
          <a:p>
            <a:pPr marL="285750" indent="-285750">
              <a:buFont typeface="Wingdings" panose="05000000000000000000" pitchFamily="2" charset="2"/>
              <a:buChar char="Ø"/>
            </a:pPr>
            <a:r>
              <a:rPr lang="en-US" dirty="0"/>
              <a:t>Tree Chips</a:t>
            </a:r>
          </a:p>
          <a:p>
            <a:endParaRPr lang="en-US" dirty="0"/>
          </a:p>
          <a:p>
            <a:pPr marL="285750" indent="-285750">
              <a:buFont typeface="Wingdings" panose="05000000000000000000" pitchFamily="2" charset="2"/>
              <a:buChar char="Ø"/>
            </a:pPr>
            <a:r>
              <a:rPr lang="en-US" dirty="0"/>
              <a:t>Fallen Leaves</a:t>
            </a:r>
          </a:p>
          <a:p>
            <a:endParaRPr lang="en-US" dirty="0"/>
          </a:p>
          <a:p>
            <a:pPr marL="285750" indent="-285750">
              <a:buFont typeface="Wingdings" panose="05000000000000000000" pitchFamily="2" charset="2"/>
              <a:buChar char="Ø"/>
            </a:pPr>
            <a:r>
              <a:rPr lang="en-US" dirty="0"/>
              <a:t>Rock</a:t>
            </a:r>
          </a:p>
        </p:txBody>
      </p:sp>
      <p:pic>
        <p:nvPicPr>
          <p:cNvPr id="7" name="Picture 6" descr="A pile of dirt in front of a garage&#10;&#10;Description automatically generated with medium confidence">
            <a:extLst>
              <a:ext uri="{FF2B5EF4-FFF2-40B4-BE49-F238E27FC236}">
                <a16:creationId xmlns:a16="http://schemas.microsoft.com/office/drawing/2014/main" id="{77705899-4701-899D-5C6D-37DFBE25D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685800"/>
            <a:ext cx="2743200" cy="2094786"/>
          </a:xfrm>
          <a:prstGeom prst="rect">
            <a:avLst/>
          </a:prstGeom>
        </p:spPr>
      </p:pic>
      <p:pic>
        <p:nvPicPr>
          <p:cNvPr id="10" name="Picture 9" descr="A picture containing outdoor, rock, plant, garden&#10;&#10;Description automatically generated">
            <a:extLst>
              <a:ext uri="{FF2B5EF4-FFF2-40B4-BE49-F238E27FC236}">
                <a16:creationId xmlns:a16="http://schemas.microsoft.com/office/drawing/2014/main" id="{C9E9C0BA-E7DD-5263-61D8-913986874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4638015"/>
            <a:ext cx="2743200" cy="1991385"/>
          </a:xfrm>
          <a:prstGeom prst="rect">
            <a:avLst/>
          </a:prstGeom>
        </p:spPr>
      </p:pic>
      <p:sp>
        <p:nvSpPr>
          <p:cNvPr id="11" name="TextBox 10">
            <a:extLst>
              <a:ext uri="{FF2B5EF4-FFF2-40B4-BE49-F238E27FC236}">
                <a16:creationId xmlns:a16="http://schemas.microsoft.com/office/drawing/2014/main" id="{E5DC9B54-F465-C45C-B6ED-8809B0926C62}"/>
              </a:ext>
            </a:extLst>
          </p:cNvPr>
          <p:cNvSpPr txBox="1"/>
          <p:nvPr/>
        </p:nvSpPr>
        <p:spPr>
          <a:xfrm>
            <a:off x="655192" y="1742678"/>
            <a:ext cx="3231007" cy="1200329"/>
          </a:xfrm>
          <a:prstGeom prst="rect">
            <a:avLst/>
          </a:prstGeom>
          <a:noFill/>
        </p:spPr>
        <p:txBody>
          <a:bodyPr wrap="square" rtlCol="0">
            <a:spAutoFit/>
          </a:bodyPr>
          <a:lstStyle/>
          <a:p>
            <a:endParaRPr lang="en-US" dirty="0"/>
          </a:p>
          <a:p>
            <a:endParaRPr lang="en-US" dirty="0"/>
          </a:p>
          <a:p>
            <a:endParaRPr lang="en-US" dirty="0"/>
          </a:p>
          <a:p>
            <a:pPr marL="285750" indent="-285750">
              <a:buFont typeface="Wingdings" panose="05000000000000000000" pitchFamily="2" charset="2"/>
              <a:buChar char="Ø"/>
            </a:pPr>
            <a:r>
              <a:rPr lang="en-US" dirty="0"/>
              <a:t>Assortment of Bark</a:t>
            </a:r>
          </a:p>
        </p:txBody>
      </p:sp>
      <p:pic>
        <p:nvPicPr>
          <p:cNvPr id="26" name="Picture 25" descr="A picture containing grass, plant, vegetable, pile&#10;&#10;Description automatically generated">
            <a:extLst>
              <a:ext uri="{FF2B5EF4-FFF2-40B4-BE49-F238E27FC236}">
                <a16:creationId xmlns:a16="http://schemas.microsoft.com/office/drawing/2014/main" id="{CB38727A-56EB-A413-936B-335FAF336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833392"/>
            <a:ext cx="2781300" cy="1751817"/>
          </a:xfrm>
          <a:prstGeom prst="rect">
            <a:avLst/>
          </a:prstGeom>
        </p:spPr>
      </p:pic>
    </p:spTree>
    <p:extLst>
      <p:ext uri="{BB962C8B-B14F-4D97-AF65-F5344CB8AC3E}">
        <p14:creationId xmlns:p14="http://schemas.microsoft.com/office/powerpoint/2010/main" val="373895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E5C5400-8906-421B-B0F8-5D935E7B26B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Does mulch help?</a:t>
            </a:r>
          </a:p>
        </p:txBody>
      </p:sp>
      <p:sp>
        <p:nvSpPr>
          <p:cNvPr id="22531" name="Rectangle 3">
            <a:extLst>
              <a:ext uri="{FF2B5EF4-FFF2-40B4-BE49-F238E27FC236}">
                <a16:creationId xmlns:a16="http://schemas.microsoft.com/office/drawing/2014/main" id="{01039C50-C9B7-4F72-AB47-1439A65FD3A4}"/>
              </a:ext>
            </a:extLst>
          </p:cNvPr>
          <p:cNvSpPr>
            <a:spLocks noGrp="1" noChangeArrowheads="1"/>
          </p:cNvSpPr>
          <p:nvPr>
            <p:ph type="body" idx="1"/>
          </p:nvPr>
        </p:nvSpPr>
        <p:spPr>
          <a:xfrm>
            <a:off x="762000" y="1905000"/>
            <a:ext cx="7924800" cy="4419600"/>
          </a:xfrm>
        </p:spPr>
        <p:txBody>
          <a:bodyPr/>
          <a:lstStyle/>
          <a:p>
            <a:pPr eaLnBrk="1" hangingPunct="1">
              <a:lnSpc>
                <a:spcPct val="80000"/>
              </a:lnSpc>
              <a:buClr>
                <a:srgbClr val="008000"/>
              </a:buClr>
              <a:buFont typeface="Wingdings" panose="05000000000000000000" pitchFamily="2" charset="2"/>
              <a:buChar char="§"/>
            </a:pPr>
            <a:r>
              <a:rPr lang="en-US" altLang="en-US" sz="2800" dirty="0">
                <a:ea typeface="ＭＳ Ｐゴシック" panose="020B0600070205080204" pitchFamily="34" charset="-128"/>
              </a:rPr>
              <a:t>Soil structure benefits greatly by microbes promoted by mulching and distributed by compost</a:t>
            </a:r>
          </a:p>
          <a:p>
            <a:pPr eaLnBrk="1" hangingPunct="1">
              <a:lnSpc>
                <a:spcPct val="80000"/>
              </a:lnSpc>
              <a:buClr>
                <a:srgbClr val="008000"/>
              </a:buClr>
              <a:buFont typeface="Wingdings" panose="05000000000000000000" pitchFamily="2" charset="2"/>
              <a:buChar char="§"/>
            </a:pPr>
            <a:r>
              <a:rPr lang="en-US" altLang="en-US" sz="2800" dirty="0">
                <a:ea typeface="ＭＳ Ｐゴシック" panose="020B0600070205080204" pitchFamily="34" charset="-128"/>
              </a:rPr>
              <a:t>Mulch and Compost are pro-biotic (encourage life, encourage beneficials)</a:t>
            </a:r>
          </a:p>
          <a:p>
            <a:pPr marL="0" indent="0" eaLnBrk="1" hangingPunct="1">
              <a:lnSpc>
                <a:spcPct val="80000"/>
              </a:lnSpc>
              <a:buClr>
                <a:srgbClr val="008000"/>
              </a:buClr>
              <a:buNone/>
            </a:pPr>
            <a:r>
              <a:rPr lang="en-US" altLang="en-US" sz="2800" dirty="0">
                <a:ea typeface="ＭＳ Ｐゴシック" panose="020B0600070205080204" pitchFamily="34" charset="-128"/>
              </a:rPr>
              <a:t>  By suppressing beneficials, we allow pathogens to over-populate and attack soil microbes and plants</a:t>
            </a:r>
          </a:p>
          <a:p>
            <a:pPr eaLnBrk="1" hangingPunct="1">
              <a:lnSpc>
                <a:spcPct val="80000"/>
              </a:lnSpc>
              <a:buClr>
                <a:srgbClr val="008000"/>
              </a:buClr>
              <a:buFont typeface="Wingdings" panose="05000000000000000000" pitchFamily="2" charset="2"/>
              <a:buChar char="§"/>
            </a:pPr>
            <a:r>
              <a:rPr lang="en-US" altLang="en-US" sz="2800" dirty="0">
                <a:ea typeface="ＭＳ Ｐゴシック" panose="020B0600070205080204" pitchFamily="34" charset="-128"/>
              </a:rPr>
              <a:t>Some beneficial microbes produce an antibiotic that suppresses pathogens</a:t>
            </a:r>
          </a:p>
          <a:p>
            <a:pPr eaLnBrk="1" hangingPunct="1">
              <a:lnSpc>
                <a:spcPct val="80000"/>
              </a:lnSpc>
              <a:buClr>
                <a:srgbClr val="008000"/>
              </a:buClr>
              <a:buFont typeface="Wingdings" panose="05000000000000000000" pitchFamily="2" charset="2"/>
              <a:buChar char="§"/>
            </a:pPr>
            <a:r>
              <a:rPr lang="en-US" altLang="en-US" sz="2800" dirty="0">
                <a:ea typeface="ＭＳ Ｐゴシック" panose="020B0600070205080204" pitchFamily="34" charset="-128"/>
              </a:rPr>
              <a:t>Beneficials out-compete pests </a:t>
            </a:r>
          </a:p>
          <a:p>
            <a:pPr eaLnBrk="1" hangingPunct="1">
              <a:lnSpc>
                <a:spcPct val="80000"/>
              </a:lnSpc>
              <a:buClr>
                <a:srgbClr val="008000"/>
              </a:buClr>
              <a:buFont typeface="Wingdings" panose="05000000000000000000" pitchFamily="2" charset="2"/>
              <a:buNone/>
            </a:pPr>
            <a:endParaRPr lang="en-US" altLang="en-US" sz="2800" dirty="0">
              <a:ea typeface="ＭＳ Ｐゴシック" panose="020B0600070205080204" pitchFamily="34" charset="-128"/>
            </a:endParaRPr>
          </a:p>
          <a:p>
            <a:pPr eaLnBrk="1" hangingPunct="1">
              <a:lnSpc>
                <a:spcPct val="80000"/>
              </a:lnSpc>
              <a:buClr>
                <a:srgbClr val="008000"/>
              </a:buClr>
              <a:buFont typeface="Wingdings" panose="05000000000000000000" pitchFamily="2" charset="2"/>
              <a:buNone/>
            </a:pPr>
            <a:endParaRPr lang="en-US" altLang="en-US" sz="2800" dirty="0">
              <a:ea typeface="ＭＳ Ｐゴシック" panose="020B0600070205080204" pitchFamily="34" charset="-128"/>
            </a:endParaRPr>
          </a:p>
          <a:p>
            <a:pPr eaLnBrk="1" hangingPunct="1">
              <a:lnSpc>
                <a:spcPct val="80000"/>
              </a:lnSpc>
            </a:pPr>
            <a:endParaRPr lang="en-US" altLang="en-US" sz="2400" b="1" dirty="0">
              <a:ea typeface="ＭＳ Ｐゴシック" panose="020B0600070205080204" pitchFamily="34" charset="-128"/>
            </a:endParaRPr>
          </a:p>
          <a:p>
            <a:pPr eaLnBrk="1" hangingPunct="1">
              <a:lnSpc>
                <a:spcPct val="80000"/>
              </a:lnSpc>
            </a:pPr>
            <a:endParaRPr lang="en-US" altLang="en-US" sz="2400" dirty="0">
              <a:ea typeface="ＭＳ Ｐゴシック" panose="020B0600070205080204" pitchFamily="34" charset="-128"/>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73C7A563-BC97-4582-B63A-C1A5EB8B6164}"/>
              </a:ext>
            </a:extLst>
          </p:cNvPr>
          <p:cNvSpPr>
            <a:spLocks noGrp="1" noChangeArrowheads="1"/>
          </p:cNvSpPr>
          <p:nvPr>
            <p:ph idx="1"/>
          </p:nvPr>
        </p:nvSpPr>
        <p:spPr>
          <a:xfrm>
            <a:off x="508000" y="1253067"/>
            <a:ext cx="4616450" cy="4351866"/>
          </a:xfrm>
        </p:spPr>
        <p:txBody>
          <a:bodyPr anchor="ctr">
            <a:normAutofit/>
          </a:bodyPr>
          <a:lstStyle/>
          <a:p>
            <a:pPr eaLnBrk="1" hangingPunct="1">
              <a:buClr>
                <a:srgbClr val="008000"/>
              </a:buClr>
              <a:buFont typeface="Wingdings" panose="05000000000000000000" pitchFamily="2" charset="2"/>
              <a:buChar char="§"/>
            </a:pPr>
            <a:r>
              <a:rPr lang="en-US" altLang="en-US">
                <a:ea typeface="ＭＳ Ｐゴシック" panose="020B0600070205080204" pitchFamily="34" charset="-128"/>
              </a:rPr>
              <a:t>“Soil”- mix of minerals, organic matter, living organisms, water, and air space</a:t>
            </a:r>
          </a:p>
          <a:p>
            <a:pPr eaLnBrk="1" hangingPunct="1">
              <a:buClr>
                <a:srgbClr val="008000"/>
              </a:buClr>
              <a:buFont typeface="Wingdings" panose="05000000000000000000" pitchFamily="2" charset="2"/>
              <a:buChar char="§"/>
            </a:pPr>
            <a:endParaRPr lang="en-US" altLang="en-US">
              <a:ea typeface="ＭＳ Ｐゴシック" panose="020B0600070205080204" pitchFamily="34" charset="-128"/>
            </a:endParaRPr>
          </a:p>
          <a:p>
            <a:pPr eaLnBrk="1" hangingPunct="1">
              <a:buClr>
                <a:srgbClr val="008000"/>
              </a:buClr>
              <a:buFont typeface="Wingdings" panose="05000000000000000000" pitchFamily="2" charset="2"/>
              <a:buChar char="§"/>
            </a:pPr>
            <a:r>
              <a:rPr lang="en-US" altLang="en-US">
                <a:ea typeface="ＭＳ Ｐゴシック" panose="020B0600070205080204" pitchFamily="34" charset="-128"/>
              </a:rPr>
              <a:t>In 1 teaspoon of healthy soil</a:t>
            </a:r>
          </a:p>
          <a:p>
            <a:pPr lvl="2" eaLnBrk="1" hangingPunct="1">
              <a:buClr>
                <a:srgbClr val="008000"/>
              </a:buClr>
            </a:pPr>
            <a:r>
              <a:rPr lang="en-US" altLang="en-US">
                <a:ea typeface="ＭＳ Ｐゴシック" panose="020B0600070205080204" pitchFamily="34" charset="-128"/>
              </a:rPr>
              <a:t>8 BILLION microbes</a:t>
            </a:r>
          </a:p>
          <a:p>
            <a:pPr lvl="2" eaLnBrk="1" hangingPunct="1">
              <a:buClr>
                <a:srgbClr val="008000"/>
              </a:buClr>
            </a:pPr>
            <a:endParaRPr lang="en-US" altLang="en-US">
              <a:ea typeface="ＭＳ Ｐゴシック" panose="020B0600070205080204" pitchFamily="34" charset="-128"/>
            </a:endParaRPr>
          </a:p>
          <a:p>
            <a:pPr eaLnBrk="1" hangingPunct="1">
              <a:buClr>
                <a:srgbClr val="008000"/>
              </a:buClr>
              <a:buFont typeface="Wingdings" panose="05000000000000000000" pitchFamily="2" charset="2"/>
              <a:buChar char="§"/>
            </a:pPr>
            <a:r>
              <a:rPr lang="en-US" altLang="en-US">
                <a:ea typeface="ＭＳ Ｐゴシック" panose="020B0600070205080204" pitchFamily="34" charset="-128"/>
              </a:rPr>
              <a:t>In 1 teaspoon of dirt</a:t>
            </a:r>
          </a:p>
          <a:p>
            <a:pPr>
              <a:buClr>
                <a:srgbClr val="008000"/>
              </a:buClr>
              <a:buFont typeface="Wingdings" panose="05000000000000000000" pitchFamily="2" charset="2"/>
              <a:buChar char="§"/>
            </a:pPr>
            <a:r>
              <a:rPr lang="en-US" altLang="en-US">
                <a:ea typeface="ＭＳ Ｐゴシック" panose="020B0600070205080204" pitchFamily="34" charset="-128"/>
              </a:rPr>
              <a:t>         Approximately 50 microbes!</a:t>
            </a:r>
          </a:p>
          <a:p>
            <a:pPr>
              <a:buClr>
                <a:srgbClr val="008000"/>
              </a:buClr>
              <a:buFont typeface="Wingdings" panose="05000000000000000000" pitchFamily="2" charset="2"/>
              <a:buChar char="§"/>
            </a:pPr>
            <a:endParaRPr lang="en-US" altLang="en-US">
              <a:ea typeface="ＭＳ Ｐゴシック" panose="020B0600070205080204" pitchFamily="34" charset="-128"/>
            </a:endParaRPr>
          </a:p>
          <a:p>
            <a:pPr eaLnBrk="1" hangingPunct="1">
              <a:buClr>
                <a:srgbClr val="008000"/>
              </a:buClr>
              <a:buFont typeface="Wingdings" panose="05000000000000000000" pitchFamily="2" charset="2"/>
              <a:buChar char="§"/>
            </a:pPr>
            <a:r>
              <a:rPr lang="en-US" altLang="en-US">
                <a:ea typeface="ＭＳ Ｐゴシック" panose="020B0600070205080204" pitchFamily="34" charset="-128"/>
              </a:rPr>
              <a:t>Mulch and compost encourage life…they’re pro-biotic</a:t>
            </a:r>
          </a:p>
          <a:p>
            <a:pPr eaLnBrk="1" hangingPunct="1"/>
            <a:endParaRPr lang="en-US" altLang="en-US">
              <a:ea typeface="ＭＳ Ｐゴシック" panose="020B0600070205080204" pitchFamily="34" charset="-128"/>
            </a:endParaRPr>
          </a:p>
        </p:txBody>
      </p:sp>
      <p:sp>
        <p:nvSpPr>
          <p:cNvPr id="12" name="Rectangle 11">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Connector 13">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42659" y="0"/>
            <a:ext cx="794940"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91200" y="3721395"/>
            <a:ext cx="325917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0AD410A4-6750-45FB-B2E0-F3E803008743}"/>
              </a:ext>
            </a:extLst>
          </p:cNvPr>
          <p:cNvSpPr>
            <a:spLocks noGrp="1"/>
          </p:cNvSpPr>
          <p:nvPr>
            <p:ph type="sldNum" sz="quarter" idx="12"/>
          </p:nvPr>
        </p:nvSpPr>
        <p:spPr>
          <a:xfrm>
            <a:off x="6442997" y="6041362"/>
            <a:ext cx="512504" cy="365125"/>
          </a:xfrm>
        </p:spPr>
        <p:txBody>
          <a:bodyPr>
            <a:normAutofit/>
          </a:bodyPr>
          <a:lstStyle/>
          <a:p>
            <a:pPr>
              <a:spcAft>
                <a:spcPts val="600"/>
              </a:spcAft>
            </a:pPr>
            <a:fld id="{111DB74A-73E3-49E8-8984-0D5D8C20C556}" type="slidenum">
              <a:rPr lang="en-US" smtClean="0"/>
              <a:pPr>
                <a:spcAft>
                  <a:spcPts val="600"/>
                </a:spcAft>
              </a:pPr>
              <a:t>26</a:t>
            </a:fld>
            <a:endParaRPr lang="en-US"/>
          </a:p>
        </p:txBody>
      </p:sp>
      <p:sp>
        <p:nvSpPr>
          <p:cNvPr id="24"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BB611C-7FDA-4FFD-A4AF-A3B2B34988BC}"/>
              </a:ext>
            </a:extLst>
          </p:cNvPr>
          <p:cNvSpPr>
            <a:spLocks noGrp="1"/>
          </p:cNvSpPr>
          <p:nvPr>
            <p:ph type="title"/>
          </p:nvPr>
        </p:nvSpPr>
        <p:spPr>
          <a:xfrm>
            <a:off x="5872243" y="1253067"/>
            <a:ext cx="2528807" cy="4351866"/>
          </a:xfrm>
        </p:spPr>
        <p:txBody>
          <a:bodyPr anchor="ctr">
            <a:normAutofit/>
          </a:bodyPr>
          <a:lstStyle/>
          <a:p>
            <a:r>
              <a:rPr lang="en-US">
                <a:solidFill>
                  <a:schemeClr val="bg1"/>
                </a:solidFill>
              </a:rPr>
              <a:t>Why You Want to Protect Your Soil</a:t>
            </a:r>
          </a:p>
        </p:txBody>
      </p:sp>
    </p:spTree>
    <p:extLst>
      <p:ext uri="{BB962C8B-B14F-4D97-AF65-F5344CB8AC3E}">
        <p14:creationId xmlns:p14="http://schemas.microsoft.com/office/powerpoint/2010/main" val="1552593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E301B-E3EA-4D64-B5DC-57F3C9BAD154}"/>
              </a:ext>
            </a:extLst>
          </p:cNvPr>
          <p:cNvSpPr>
            <a:spLocks noGrp="1"/>
          </p:cNvSpPr>
          <p:nvPr>
            <p:ph type="title"/>
          </p:nvPr>
        </p:nvSpPr>
        <p:spPr>
          <a:xfrm>
            <a:off x="965199" y="609600"/>
            <a:ext cx="7648121" cy="1099457"/>
          </a:xfrm>
        </p:spPr>
        <p:txBody>
          <a:bodyPr>
            <a:normAutofit/>
          </a:bodyPr>
          <a:lstStyle/>
          <a:p>
            <a:r>
              <a:rPr lang="en-US"/>
              <a:t>               Mulch Care</a:t>
            </a:r>
            <a:endParaRPr lang="en-US" dirty="0"/>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E2F7F814-70FB-4E36-89AB-7B28C1D5D193}"/>
              </a:ext>
            </a:extLst>
          </p:cNvPr>
          <p:cNvSpPr>
            <a:spLocks noGrp="1"/>
          </p:cNvSpPr>
          <p:nvPr>
            <p:ph type="sldNum" sz="quarter" idx="12"/>
          </p:nvPr>
        </p:nvSpPr>
        <p:spPr>
          <a:xfrm>
            <a:off x="7420899" y="6182876"/>
            <a:ext cx="512504" cy="365125"/>
          </a:xfrm>
        </p:spPr>
        <p:txBody>
          <a:bodyPr>
            <a:normAutofit/>
          </a:bodyPr>
          <a:lstStyle/>
          <a:p>
            <a:pPr>
              <a:spcAft>
                <a:spcPts val="600"/>
              </a:spcAft>
            </a:pPr>
            <a:fld id="{111DB74A-73E3-49E8-8984-0D5D8C20C556}" type="slidenum">
              <a:rPr lang="en-US" smtClean="0"/>
              <a:pPr>
                <a:spcAft>
                  <a:spcPts val="600"/>
                </a:spcAft>
              </a:pPr>
              <a:t>27</a:t>
            </a:fld>
            <a:endParaRPr lang="en-US"/>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Rectangle 3">
            <a:extLst>
              <a:ext uri="{FF2B5EF4-FFF2-40B4-BE49-F238E27FC236}">
                <a16:creationId xmlns:a16="http://schemas.microsoft.com/office/drawing/2014/main" id="{3F3EC220-9896-48EA-854E-011AA535E37B}"/>
              </a:ext>
            </a:extLst>
          </p:cNvPr>
          <p:cNvGraphicFramePr>
            <a:graphicFrameLocks noGrp="1"/>
          </p:cNvGraphicFramePr>
          <p:nvPr>
            <p:ph idx="1"/>
            <p:extLst>
              <p:ext uri="{D42A27DB-BD31-4B8C-83A1-F6EECF244321}">
                <p14:modId xmlns:p14="http://schemas.microsoft.com/office/powerpoint/2010/main" val="3720090764"/>
              </p:ext>
            </p:extLst>
          </p:nvPr>
        </p:nvGraphicFramePr>
        <p:xfrm>
          <a:off x="530680" y="1371600"/>
          <a:ext cx="8276769" cy="4670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730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B05AC1-1A33-45AD-93E3-1A857BE77DD2}"/>
              </a:ext>
            </a:extLst>
          </p:cNvPr>
          <p:cNvSpPr>
            <a:spLocks noGrp="1"/>
          </p:cNvSpPr>
          <p:nvPr>
            <p:ph type="sldNum" sz="quarter" idx="12"/>
          </p:nvPr>
        </p:nvSpPr>
        <p:spPr/>
        <p:txBody>
          <a:bodyPr/>
          <a:lstStyle/>
          <a:p>
            <a:fld id="{111DB74A-73E3-49E8-8984-0D5D8C20C556}" type="slidenum">
              <a:rPr lang="en-US" smtClean="0"/>
              <a:pPr/>
              <a:t>28</a:t>
            </a:fld>
            <a:endParaRPr lang="en-US" dirty="0"/>
          </a:p>
        </p:txBody>
      </p:sp>
      <p:sp>
        <p:nvSpPr>
          <p:cNvPr id="4" name="TextBox 3">
            <a:extLst>
              <a:ext uri="{FF2B5EF4-FFF2-40B4-BE49-F238E27FC236}">
                <a16:creationId xmlns:a16="http://schemas.microsoft.com/office/drawing/2014/main" id="{895432D3-E45A-4940-8397-6103E0B9E91A}"/>
              </a:ext>
            </a:extLst>
          </p:cNvPr>
          <p:cNvSpPr txBox="1"/>
          <p:nvPr/>
        </p:nvSpPr>
        <p:spPr>
          <a:xfrm>
            <a:off x="228600" y="685800"/>
            <a:ext cx="7543800" cy="646331"/>
          </a:xfrm>
          <a:prstGeom prst="rect">
            <a:avLst/>
          </a:prstGeom>
          <a:noFill/>
        </p:spPr>
        <p:txBody>
          <a:bodyPr wrap="square" rtlCol="0">
            <a:spAutoFit/>
          </a:bodyPr>
          <a:lstStyle/>
          <a:p>
            <a:r>
              <a:rPr lang="en-US" sz="3600" dirty="0">
                <a:solidFill>
                  <a:srgbClr val="002060"/>
                </a:solidFill>
              </a:rPr>
              <a:t>How Much Mulch Should I Use?</a:t>
            </a:r>
          </a:p>
        </p:txBody>
      </p:sp>
      <p:sp>
        <p:nvSpPr>
          <p:cNvPr id="6" name="TextBox 5">
            <a:extLst>
              <a:ext uri="{FF2B5EF4-FFF2-40B4-BE49-F238E27FC236}">
                <a16:creationId xmlns:a16="http://schemas.microsoft.com/office/drawing/2014/main" id="{05C05C22-5866-4533-A19E-5587694B0E28}"/>
              </a:ext>
            </a:extLst>
          </p:cNvPr>
          <p:cNvSpPr txBox="1"/>
          <p:nvPr/>
        </p:nvSpPr>
        <p:spPr>
          <a:xfrm>
            <a:off x="457200" y="1219200"/>
            <a:ext cx="4419600" cy="830997"/>
          </a:xfrm>
          <a:prstGeom prst="rect">
            <a:avLst/>
          </a:prstGeom>
          <a:noFill/>
        </p:spPr>
        <p:txBody>
          <a:bodyPr wrap="square" rtlCol="0">
            <a:spAutoFit/>
          </a:bodyPr>
          <a:lstStyle/>
          <a:p>
            <a:endParaRPr lang="en-US" sz="2400" dirty="0"/>
          </a:p>
          <a:p>
            <a:r>
              <a:rPr lang="en-US" sz="2400" dirty="0"/>
              <a:t>Application Depth</a:t>
            </a:r>
          </a:p>
        </p:txBody>
      </p:sp>
      <p:sp>
        <p:nvSpPr>
          <p:cNvPr id="8" name="TextBox 7">
            <a:extLst>
              <a:ext uri="{FF2B5EF4-FFF2-40B4-BE49-F238E27FC236}">
                <a16:creationId xmlns:a16="http://schemas.microsoft.com/office/drawing/2014/main" id="{324A0090-DB70-414A-A63E-79C7ADBFFF03}"/>
              </a:ext>
            </a:extLst>
          </p:cNvPr>
          <p:cNvSpPr txBox="1"/>
          <p:nvPr/>
        </p:nvSpPr>
        <p:spPr>
          <a:xfrm>
            <a:off x="0" y="2083019"/>
            <a:ext cx="4572000" cy="341632"/>
          </a:xfrm>
          <a:prstGeom prst="rect">
            <a:avLst/>
          </a:prstGeom>
          <a:noFill/>
        </p:spPr>
        <p:txBody>
          <a:bodyPr wrap="square" rtlCol="0">
            <a:spAutoFit/>
          </a:bodyPr>
          <a:lstStyle/>
          <a:p>
            <a:pPr lvl="2">
              <a:lnSpc>
                <a:spcPct val="90000"/>
              </a:lnSpc>
              <a:buClr>
                <a:srgbClr val="008000"/>
              </a:buClr>
            </a:pPr>
            <a:r>
              <a:rPr lang="en-US" altLang="en-US" dirty="0">
                <a:ea typeface="ＭＳ Ｐゴシック" panose="020B0600070205080204" pitchFamily="34" charset="-128"/>
              </a:rPr>
              <a:t>* 2-4” thick in close plant spacing</a:t>
            </a:r>
          </a:p>
        </p:txBody>
      </p:sp>
      <p:sp>
        <p:nvSpPr>
          <p:cNvPr id="9" name="TextBox 8">
            <a:extLst>
              <a:ext uri="{FF2B5EF4-FFF2-40B4-BE49-F238E27FC236}">
                <a16:creationId xmlns:a16="http://schemas.microsoft.com/office/drawing/2014/main" id="{D20B049C-CABF-4937-AF6B-3D7700279D16}"/>
              </a:ext>
            </a:extLst>
          </p:cNvPr>
          <p:cNvSpPr txBox="1"/>
          <p:nvPr/>
        </p:nvSpPr>
        <p:spPr>
          <a:xfrm>
            <a:off x="0" y="2583597"/>
            <a:ext cx="4343400" cy="341632"/>
          </a:xfrm>
          <a:prstGeom prst="rect">
            <a:avLst/>
          </a:prstGeom>
          <a:noFill/>
        </p:spPr>
        <p:txBody>
          <a:bodyPr wrap="square" rtlCol="0">
            <a:spAutoFit/>
          </a:bodyPr>
          <a:lstStyle/>
          <a:p>
            <a:pPr lvl="2">
              <a:lnSpc>
                <a:spcPct val="90000"/>
              </a:lnSpc>
              <a:buClr>
                <a:srgbClr val="008000"/>
              </a:buClr>
            </a:pPr>
            <a:r>
              <a:rPr lang="en-US" altLang="en-US" dirty="0">
                <a:ea typeface="ＭＳ Ｐゴシック" panose="020B0600070205080204" pitchFamily="34" charset="-128"/>
              </a:rPr>
              <a:t> *6” thick in open plant spacing</a:t>
            </a:r>
          </a:p>
        </p:txBody>
      </p:sp>
      <p:sp>
        <p:nvSpPr>
          <p:cNvPr id="10" name="TextBox 9">
            <a:extLst>
              <a:ext uri="{FF2B5EF4-FFF2-40B4-BE49-F238E27FC236}">
                <a16:creationId xmlns:a16="http://schemas.microsoft.com/office/drawing/2014/main" id="{F8A2B70A-2F07-4578-8A66-74DAABFACE4B}"/>
              </a:ext>
            </a:extLst>
          </p:cNvPr>
          <p:cNvSpPr txBox="1"/>
          <p:nvPr/>
        </p:nvSpPr>
        <p:spPr>
          <a:xfrm>
            <a:off x="457200" y="3701939"/>
            <a:ext cx="4953000" cy="461665"/>
          </a:xfrm>
          <a:prstGeom prst="rect">
            <a:avLst/>
          </a:prstGeom>
          <a:noFill/>
        </p:spPr>
        <p:txBody>
          <a:bodyPr wrap="square" rtlCol="0">
            <a:spAutoFit/>
          </a:bodyPr>
          <a:lstStyle/>
          <a:p>
            <a:r>
              <a:rPr lang="en-US" sz="2400" dirty="0"/>
              <a:t>Application Area</a:t>
            </a:r>
          </a:p>
        </p:txBody>
      </p:sp>
      <p:sp>
        <p:nvSpPr>
          <p:cNvPr id="12" name="TextBox 11">
            <a:extLst>
              <a:ext uri="{FF2B5EF4-FFF2-40B4-BE49-F238E27FC236}">
                <a16:creationId xmlns:a16="http://schemas.microsoft.com/office/drawing/2014/main" id="{B023C963-FFE4-41CA-BC3C-0E94F2DACCFD}"/>
              </a:ext>
            </a:extLst>
          </p:cNvPr>
          <p:cNvSpPr txBox="1"/>
          <p:nvPr/>
        </p:nvSpPr>
        <p:spPr>
          <a:xfrm>
            <a:off x="0" y="4724400"/>
            <a:ext cx="3048000" cy="341632"/>
          </a:xfrm>
          <a:prstGeom prst="rect">
            <a:avLst/>
          </a:prstGeom>
          <a:noFill/>
        </p:spPr>
        <p:txBody>
          <a:bodyPr wrap="square" rtlCol="0">
            <a:spAutoFit/>
          </a:bodyPr>
          <a:lstStyle/>
          <a:p>
            <a:pPr lvl="2">
              <a:lnSpc>
                <a:spcPct val="90000"/>
              </a:lnSpc>
              <a:buClr>
                <a:srgbClr val="008000"/>
              </a:buClr>
            </a:pPr>
            <a:r>
              <a:rPr lang="en-US" altLang="en-US" dirty="0">
                <a:ea typeface="ＭＳ Ｐゴシック" panose="020B0600070205080204" pitchFamily="34" charset="-128"/>
              </a:rPr>
              <a:t>* 6” from trunks</a:t>
            </a:r>
          </a:p>
        </p:txBody>
      </p:sp>
      <p:sp>
        <p:nvSpPr>
          <p:cNvPr id="13" name="TextBox 12">
            <a:extLst>
              <a:ext uri="{FF2B5EF4-FFF2-40B4-BE49-F238E27FC236}">
                <a16:creationId xmlns:a16="http://schemas.microsoft.com/office/drawing/2014/main" id="{4A8B4961-6BE0-4C52-A125-C7FDBF8A20F0}"/>
              </a:ext>
            </a:extLst>
          </p:cNvPr>
          <p:cNvSpPr txBox="1"/>
          <p:nvPr/>
        </p:nvSpPr>
        <p:spPr>
          <a:xfrm>
            <a:off x="914400" y="5181600"/>
            <a:ext cx="2286000" cy="369332"/>
          </a:xfrm>
          <a:prstGeom prst="rect">
            <a:avLst/>
          </a:prstGeom>
          <a:noFill/>
        </p:spPr>
        <p:txBody>
          <a:bodyPr wrap="square" rtlCol="0">
            <a:spAutoFit/>
          </a:bodyPr>
          <a:lstStyle/>
          <a:p>
            <a:r>
              <a:rPr lang="en-US" altLang="en-US" dirty="0">
                <a:ea typeface="ＭＳ Ｐゴシック" panose="020B0600070205080204" pitchFamily="34" charset="-128"/>
              </a:rPr>
              <a:t>* 12” from buildings</a:t>
            </a:r>
            <a:endParaRPr lang="en-US" dirty="0"/>
          </a:p>
        </p:txBody>
      </p:sp>
      <p:pic>
        <p:nvPicPr>
          <p:cNvPr id="15" name="Picture 14" descr="A close up of a flower garden&#10;&#10;Description automatically generated">
            <a:extLst>
              <a:ext uri="{FF2B5EF4-FFF2-40B4-BE49-F238E27FC236}">
                <a16:creationId xmlns:a16="http://schemas.microsoft.com/office/drawing/2014/main" id="{A4A2A28B-4E53-4359-869D-08CFEFED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6400"/>
            <a:ext cx="4572000" cy="4437888"/>
          </a:xfrm>
          <a:prstGeom prst="rect">
            <a:avLst/>
          </a:prstGeom>
        </p:spPr>
      </p:pic>
    </p:spTree>
    <p:extLst>
      <p:ext uri="{BB962C8B-B14F-4D97-AF65-F5344CB8AC3E}">
        <p14:creationId xmlns:p14="http://schemas.microsoft.com/office/powerpoint/2010/main" val="1351328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CE15-F2F2-4F7D-B9F8-09607A8B0620}"/>
              </a:ext>
            </a:extLst>
          </p:cNvPr>
          <p:cNvSpPr>
            <a:spLocks noGrp="1"/>
          </p:cNvSpPr>
          <p:nvPr>
            <p:ph type="title"/>
          </p:nvPr>
        </p:nvSpPr>
        <p:spPr>
          <a:xfrm>
            <a:off x="609599" y="152400"/>
            <a:ext cx="6347713" cy="533401"/>
          </a:xfrm>
        </p:spPr>
        <p:txBody>
          <a:bodyPr>
            <a:normAutofit fontScale="90000"/>
          </a:bodyPr>
          <a:lstStyle/>
          <a:p>
            <a:r>
              <a:rPr lang="en-US" dirty="0">
                <a:solidFill>
                  <a:schemeClr val="accent6">
                    <a:lumMod val="50000"/>
                  </a:schemeClr>
                </a:solidFill>
              </a:rPr>
              <a:t>                    Fire Dangers </a:t>
            </a:r>
          </a:p>
        </p:txBody>
      </p:sp>
      <p:pic>
        <p:nvPicPr>
          <p:cNvPr id="6" name="Content Placeholder 5">
            <a:extLst>
              <a:ext uri="{FF2B5EF4-FFF2-40B4-BE49-F238E27FC236}">
                <a16:creationId xmlns:a16="http://schemas.microsoft.com/office/drawing/2014/main" id="{EA5AD601-D70E-43DE-8581-18F7BDCF09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685801"/>
            <a:ext cx="8077200" cy="5029199"/>
          </a:xfrm>
        </p:spPr>
      </p:pic>
      <p:sp>
        <p:nvSpPr>
          <p:cNvPr id="4" name="Slide Number Placeholder 3">
            <a:extLst>
              <a:ext uri="{FF2B5EF4-FFF2-40B4-BE49-F238E27FC236}">
                <a16:creationId xmlns:a16="http://schemas.microsoft.com/office/drawing/2014/main" id="{21BCF2C8-BC35-4D1D-9F8B-F9D639DEF61F}"/>
              </a:ext>
            </a:extLst>
          </p:cNvPr>
          <p:cNvSpPr>
            <a:spLocks noGrp="1"/>
          </p:cNvSpPr>
          <p:nvPr>
            <p:ph type="sldNum" sz="quarter" idx="12"/>
          </p:nvPr>
        </p:nvSpPr>
        <p:spPr/>
        <p:txBody>
          <a:bodyPr/>
          <a:lstStyle/>
          <a:p>
            <a:fld id="{111DB74A-73E3-49E8-8984-0D5D8C20C556}" type="slidenum">
              <a:rPr lang="en-US" smtClean="0"/>
              <a:pPr/>
              <a:t>29</a:t>
            </a:fld>
            <a:endParaRPr lang="en-US"/>
          </a:p>
        </p:txBody>
      </p:sp>
      <p:sp>
        <p:nvSpPr>
          <p:cNvPr id="7" name="TextBox 6">
            <a:extLst>
              <a:ext uri="{FF2B5EF4-FFF2-40B4-BE49-F238E27FC236}">
                <a16:creationId xmlns:a16="http://schemas.microsoft.com/office/drawing/2014/main" id="{96D9EDBC-247A-4FC4-9DBE-104A7170CA98}"/>
              </a:ext>
            </a:extLst>
          </p:cNvPr>
          <p:cNvSpPr txBox="1"/>
          <p:nvPr/>
        </p:nvSpPr>
        <p:spPr>
          <a:xfrm>
            <a:off x="609599" y="5867400"/>
            <a:ext cx="7696201" cy="646331"/>
          </a:xfrm>
          <a:prstGeom prst="rect">
            <a:avLst/>
          </a:prstGeom>
          <a:noFill/>
        </p:spPr>
        <p:txBody>
          <a:bodyPr wrap="square" rtlCol="0">
            <a:spAutoFit/>
          </a:bodyPr>
          <a:lstStyle/>
          <a:p>
            <a:r>
              <a:rPr lang="en-US" dirty="0"/>
              <a:t>Stephan Quarles, UCCE Wood performance and Durability Advisor and Ed Smith, UC Nevada Resource Specialist</a:t>
            </a:r>
          </a:p>
        </p:txBody>
      </p:sp>
    </p:spTree>
    <p:extLst>
      <p:ext uri="{BB962C8B-B14F-4D97-AF65-F5344CB8AC3E}">
        <p14:creationId xmlns:p14="http://schemas.microsoft.com/office/powerpoint/2010/main" val="8458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i="1" dirty="0"/>
              <a:t>quarterly</a:t>
            </a:r>
            <a:r>
              <a:rPr lang="en-US" sz="2400" b="0" dirty="0"/>
              <a:t> newsletter and on our website</a:t>
            </a:r>
          </a:p>
          <a:p>
            <a:pPr lvl="1"/>
            <a:r>
              <a:rPr lang="en-US" sz="2400" b="0" i="1" dirty="0"/>
              <a:t>Calendar and Gardening Guide</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A picture containing outdoor, ground, road, sky&#10;&#10;Description automatically generated">
            <a:extLst>
              <a:ext uri="{FF2B5EF4-FFF2-40B4-BE49-F238E27FC236}">
                <a16:creationId xmlns:a16="http://schemas.microsoft.com/office/drawing/2014/main" id="{7B95BA37-E47D-4740-A06B-1C1BB81C3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13" r="22910" b="9090"/>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id="{6A65F350-64B6-4D9B-A3F0-4263F74BD68C}"/>
              </a:ext>
            </a:extLst>
          </p:cNvPr>
          <p:cNvSpPr txBox="1"/>
          <p:nvPr/>
        </p:nvSpPr>
        <p:spPr>
          <a:xfrm>
            <a:off x="501650" y="1678666"/>
            <a:ext cx="3066142" cy="2369093"/>
          </a:xfrm>
          <a:prstGeom prst="rect">
            <a:avLst/>
          </a:prstGeom>
        </p:spPr>
        <p:txBody>
          <a:bodyPr vert="horz" lIns="91440" tIns="45720" rIns="91440" bIns="45720" rtlCol="0" anchor="b">
            <a:normAutofit/>
          </a:bodyPr>
          <a:lstStyle/>
          <a:p>
            <a:pPr algn="r" defTabSz="457200">
              <a:spcBef>
                <a:spcPct val="0"/>
              </a:spcBef>
              <a:spcAft>
                <a:spcPts val="600"/>
              </a:spcAft>
            </a:pPr>
            <a:r>
              <a:rPr lang="en-US" sz="3900">
                <a:solidFill>
                  <a:schemeClr val="accent1"/>
                </a:solidFill>
                <a:latin typeface="+mj-lt"/>
                <a:ea typeface="+mj-ea"/>
                <a:cs typeface="+mj-cs"/>
              </a:rPr>
              <a:t>What  About Mulching With Rocks?</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Slide Number Placeholder 1">
            <a:extLst>
              <a:ext uri="{FF2B5EF4-FFF2-40B4-BE49-F238E27FC236}">
                <a16:creationId xmlns:a16="http://schemas.microsoft.com/office/drawing/2014/main" id="{8E371EA0-E8A1-4967-A390-70DA0FF20B01}"/>
              </a:ext>
            </a:extLst>
          </p:cNvPr>
          <p:cNvSpPr>
            <a:spLocks noGrp="1"/>
          </p:cNvSpPr>
          <p:nvPr>
            <p:ph type="sldNum" sz="quarter" idx="12"/>
          </p:nvPr>
        </p:nvSpPr>
        <p:spPr>
          <a:xfrm>
            <a:off x="6442997" y="6041362"/>
            <a:ext cx="512504" cy="365125"/>
          </a:xfrm>
        </p:spPr>
        <p:txBody>
          <a:bodyPr vert="horz" lIns="91440" tIns="45720" rIns="91440" bIns="45720" rtlCol="0" anchor="ctr">
            <a:normAutofit/>
          </a:bodyPr>
          <a:lstStyle/>
          <a:p>
            <a:pPr>
              <a:spcAft>
                <a:spcPts val="600"/>
              </a:spcAft>
            </a:pPr>
            <a:fld id="{111DB74A-73E3-49E8-8984-0D5D8C20C556}" type="slidenum">
              <a:rPr lang="en-US">
                <a:solidFill>
                  <a:schemeClr val="bg1"/>
                </a:solidFill>
              </a:rPr>
              <a:pPr>
                <a:spcAft>
                  <a:spcPts val="600"/>
                </a:spcAft>
              </a:pPr>
              <a:t>30</a:t>
            </a:fld>
            <a:endParaRPr lang="en-US">
              <a:solidFill>
                <a:schemeClr val="bg1"/>
              </a:solidFill>
            </a:endParaRPr>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0208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CF1D-D977-4113-A13A-32C9DE41F143}"/>
              </a:ext>
            </a:extLst>
          </p:cNvPr>
          <p:cNvSpPr>
            <a:spLocks noGrp="1"/>
          </p:cNvSpPr>
          <p:nvPr>
            <p:ph type="title"/>
          </p:nvPr>
        </p:nvSpPr>
        <p:spPr>
          <a:xfrm>
            <a:off x="609599" y="609600"/>
            <a:ext cx="6347713" cy="838200"/>
          </a:xfrm>
        </p:spPr>
        <p:txBody>
          <a:bodyPr/>
          <a:lstStyle/>
          <a:p>
            <a:r>
              <a:rPr lang="en-US">
                <a:solidFill>
                  <a:srgbClr val="002060"/>
                </a:solidFill>
              </a:rPr>
              <a:t>Lasagna or Sheet Mulching</a:t>
            </a:r>
            <a:endParaRPr lang="en-US" dirty="0">
              <a:solidFill>
                <a:srgbClr val="002060"/>
              </a:solidFill>
            </a:endParaRPr>
          </a:p>
        </p:txBody>
      </p:sp>
      <p:sp>
        <p:nvSpPr>
          <p:cNvPr id="3" name="Content Placeholder 2">
            <a:extLst>
              <a:ext uri="{FF2B5EF4-FFF2-40B4-BE49-F238E27FC236}">
                <a16:creationId xmlns:a16="http://schemas.microsoft.com/office/drawing/2014/main" id="{01C2092D-CB54-4D25-A8F7-26C772C2CA1A}"/>
              </a:ext>
            </a:extLst>
          </p:cNvPr>
          <p:cNvSpPr>
            <a:spLocks noGrp="1"/>
          </p:cNvSpPr>
          <p:nvPr>
            <p:ph idx="1"/>
          </p:nvPr>
        </p:nvSpPr>
        <p:spPr>
          <a:xfrm>
            <a:off x="609599" y="1600200"/>
            <a:ext cx="6347714" cy="4806288"/>
          </a:xfrm>
        </p:spPr>
        <p:txBody>
          <a:bodyPr>
            <a:normAutofit fontScale="47500" lnSpcReduction="20000"/>
          </a:bodyPr>
          <a:lstStyle/>
          <a:p>
            <a:r>
              <a:rPr lang="en-US">
                <a:noFill/>
              </a:rPr>
              <a:t>*</a:t>
            </a:r>
            <a:r>
              <a:rPr lang="en-US" sz="3800"/>
              <a:t>Cut down grasses, weeds, etc. close to ground</a:t>
            </a:r>
          </a:p>
          <a:p>
            <a:endParaRPr lang="en-US" sz="2000"/>
          </a:p>
          <a:p>
            <a:r>
              <a:rPr lang="en-US" sz="2000"/>
              <a:t> </a:t>
            </a:r>
            <a:r>
              <a:rPr lang="en-US" sz="3800"/>
              <a:t>Cover with barrier such as newspaper or cardboard</a:t>
            </a:r>
          </a:p>
          <a:p>
            <a:endParaRPr lang="en-US" sz="2000"/>
          </a:p>
          <a:p>
            <a:r>
              <a:rPr lang="en-US" sz="2000"/>
              <a:t> </a:t>
            </a:r>
            <a:r>
              <a:rPr lang="en-US" sz="3800"/>
              <a:t>Top paper with dried leaves or compost</a:t>
            </a:r>
          </a:p>
          <a:p>
            <a:endParaRPr lang="en-US" sz="2000"/>
          </a:p>
          <a:p>
            <a:r>
              <a:rPr lang="en-US" sz="3800"/>
              <a:t> Sprinkle with coffee grounds</a:t>
            </a:r>
          </a:p>
          <a:p>
            <a:endParaRPr lang="en-US" sz="2000"/>
          </a:p>
          <a:p>
            <a:r>
              <a:rPr lang="en-US" sz="3800"/>
              <a:t>Moisten</a:t>
            </a:r>
          </a:p>
          <a:p>
            <a:endParaRPr lang="en-US" sz="2000"/>
          </a:p>
          <a:p>
            <a:r>
              <a:rPr lang="en-US" sz="3800"/>
              <a:t>Repeat 3-4 times. Pile will compost down in height</a:t>
            </a:r>
          </a:p>
          <a:p>
            <a:endParaRPr lang="en-US" sz="2000"/>
          </a:p>
          <a:p>
            <a:r>
              <a:rPr lang="en-US" sz="3800"/>
              <a:t>Ready to plant in 3-4 months</a:t>
            </a:r>
          </a:p>
          <a:p>
            <a:endParaRPr lang="en-US" sz="2000"/>
          </a:p>
          <a:p>
            <a:endParaRPr lang="en-US">
              <a:solidFill>
                <a:schemeClr val="accent6">
                  <a:lumMod val="50000"/>
                </a:schemeClr>
              </a:solidFill>
            </a:endParaRPr>
          </a:p>
          <a:p>
            <a:pPr marL="0" indent="0">
              <a:buNone/>
            </a:pPr>
            <a:r>
              <a:rPr lang="en-US">
                <a:noFill/>
              </a:rPr>
              <a:t>CC</a:t>
            </a:r>
            <a:endParaRPr lang="en-US" dirty="0">
              <a:noFill/>
            </a:endParaRPr>
          </a:p>
        </p:txBody>
      </p:sp>
      <p:sp>
        <p:nvSpPr>
          <p:cNvPr id="4" name="Slide Number Placeholder 3">
            <a:extLst>
              <a:ext uri="{FF2B5EF4-FFF2-40B4-BE49-F238E27FC236}">
                <a16:creationId xmlns:a16="http://schemas.microsoft.com/office/drawing/2014/main" id="{94978FE9-E2D9-4E46-9874-7256E8DC62BD}"/>
              </a:ext>
            </a:extLst>
          </p:cNvPr>
          <p:cNvSpPr>
            <a:spLocks noGrp="1"/>
          </p:cNvSpPr>
          <p:nvPr>
            <p:ph type="sldNum" sz="quarter" idx="12"/>
          </p:nvPr>
        </p:nvSpPr>
        <p:spPr>
          <a:xfrm>
            <a:off x="6444676" y="6041363"/>
            <a:ext cx="512638" cy="365125"/>
          </a:xfrm>
        </p:spPr>
        <p:txBody>
          <a:bodyPr/>
          <a:lstStyle/>
          <a:p>
            <a:fld id="{111DB74A-73E3-49E8-8984-0D5D8C20C556}" type="slidenum">
              <a:rPr lang="en-US" smtClean="0"/>
              <a:pPr/>
              <a:t>31</a:t>
            </a:fld>
            <a:endParaRPr lang="en-US"/>
          </a:p>
        </p:txBody>
      </p:sp>
    </p:spTree>
    <p:extLst>
      <p:ext uri="{BB962C8B-B14F-4D97-AF65-F5344CB8AC3E}">
        <p14:creationId xmlns:p14="http://schemas.microsoft.com/office/powerpoint/2010/main" val="1877254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ouse covered in snow&#10;&#10;Description automatically generated">
            <a:extLst>
              <a:ext uri="{FF2B5EF4-FFF2-40B4-BE49-F238E27FC236}">
                <a16:creationId xmlns:a16="http://schemas.microsoft.com/office/drawing/2014/main" id="{B1A8F489-C69F-4D89-AA3F-0A4467DFC5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4" r="17646"/>
          <a:stretch/>
        </p:blipFill>
        <p:spPr>
          <a:xfrm>
            <a:off x="20" y="10"/>
            <a:ext cx="9143980" cy="6857990"/>
          </a:xfrm>
          <a:prstGeom prst="rect">
            <a:avLst/>
          </a:prstGeom>
        </p:spPr>
      </p:pic>
      <p:sp>
        <p:nvSpPr>
          <p:cNvPr id="2" name="Slide Number Placeholder 1">
            <a:extLst>
              <a:ext uri="{FF2B5EF4-FFF2-40B4-BE49-F238E27FC236}">
                <a16:creationId xmlns:a16="http://schemas.microsoft.com/office/drawing/2014/main" id="{AE4CFFF8-9638-4FE1-8556-9E5911495CB0}"/>
              </a:ext>
            </a:extLst>
          </p:cNvPr>
          <p:cNvSpPr>
            <a:spLocks noGrp="1"/>
          </p:cNvSpPr>
          <p:nvPr>
            <p:ph type="sldNum" sz="quarter" idx="12"/>
          </p:nvPr>
        </p:nvSpPr>
        <p:spPr>
          <a:xfrm>
            <a:off x="8132754" y="6041362"/>
            <a:ext cx="512505" cy="365125"/>
          </a:xfrm>
        </p:spPr>
        <p:txBody>
          <a:bodyPr>
            <a:normAutofit/>
          </a:bodyPr>
          <a:lstStyle/>
          <a:p>
            <a:pPr>
              <a:spcAft>
                <a:spcPts val="600"/>
              </a:spcAft>
            </a:pPr>
            <a:fld id="{111DB74A-73E3-49E8-8984-0D5D8C20C556}"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2152471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A5D9-C9B4-4211-8C9F-CF0B07CCF890}"/>
              </a:ext>
            </a:extLst>
          </p:cNvPr>
          <p:cNvSpPr>
            <a:spLocks noGrp="1"/>
          </p:cNvSpPr>
          <p:nvPr>
            <p:ph type="title"/>
          </p:nvPr>
        </p:nvSpPr>
        <p:spPr>
          <a:xfrm>
            <a:off x="508000" y="609600"/>
            <a:ext cx="6447501" cy="1320800"/>
          </a:xfrm>
        </p:spPr>
        <p:txBody>
          <a:bodyPr anchor="t">
            <a:normAutofit/>
          </a:bodyPr>
          <a:lstStyle/>
          <a:p>
            <a:r>
              <a:rPr lang="en-US"/>
              <a:t>  Grasscycling. What’s That?</a:t>
            </a:r>
          </a:p>
        </p:txBody>
      </p:sp>
      <p:sp>
        <p:nvSpPr>
          <p:cNvPr id="3" name="Content Placeholder 2">
            <a:extLst>
              <a:ext uri="{FF2B5EF4-FFF2-40B4-BE49-F238E27FC236}">
                <a16:creationId xmlns:a16="http://schemas.microsoft.com/office/drawing/2014/main" id="{3D480521-578E-49B7-B009-40C066D7013E}"/>
              </a:ext>
            </a:extLst>
          </p:cNvPr>
          <p:cNvSpPr>
            <a:spLocks noGrp="1"/>
          </p:cNvSpPr>
          <p:nvPr>
            <p:ph idx="1"/>
          </p:nvPr>
        </p:nvSpPr>
        <p:spPr>
          <a:xfrm>
            <a:off x="4752215" y="2160589"/>
            <a:ext cx="2201035" cy="3880773"/>
          </a:xfrm>
        </p:spPr>
        <p:txBody>
          <a:bodyPr>
            <a:normAutofit/>
          </a:bodyPr>
          <a:lstStyle/>
          <a:p>
            <a:pPr>
              <a:lnSpc>
                <a:spcPct val="90000"/>
              </a:lnSpc>
            </a:pPr>
            <a:r>
              <a:rPr lang="en-US" sz="1300"/>
              <a:t>Leave your grass clippings on lawn after mowing to decompose.</a:t>
            </a:r>
          </a:p>
          <a:p>
            <a:pPr>
              <a:lnSpc>
                <a:spcPct val="90000"/>
              </a:lnSpc>
            </a:pPr>
            <a:endParaRPr lang="en-US" sz="1300"/>
          </a:p>
          <a:p>
            <a:pPr>
              <a:lnSpc>
                <a:spcPct val="90000"/>
              </a:lnSpc>
            </a:pPr>
            <a:r>
              <a:rPr lang="en-US" sz="1300"/>
              <a:t>Leaves nutrients in the soil, reducing need for fertilizer and pesticides.</a:t>
            </a:r>
          </a:p>
          <a:p>
            <a:pPr>
              <a:lnSpc>
                <a:spcPct val="90000"/>
              </a:lnSpc>
            </a:pPr>
            <a:endParaRPr lang="en-US" sz="1300"/>
          </a:p>
          <a:p>
            <a:pPr>
              <a:lnSpc>
                <a:spcPct val="90000"/>
              </a:lnSpc>
            </a:pPr>
            <a:r>
              <a:rPr lang="en-US" sz="1300"/>
              <a:t> Helps environment by reducing material sent to the landfill</a:t>
            </a:r>
          </a:p>
          <a:p>
            <a:pPr>
              <a:lnSpc>
                <a:spcPct val="90000"/>
              </a:lnSpc>
            </a:pPr>
            <a:endParaRPr lang="en-US" sz="1300"/>
          </a:p>
          <a:p>
            <a:pPr>
              <a:lnSpc>
                <a:spcPct val="90000"/>
              </a:lnSpc>
            </a:pPr>
            <a:r>
              <a:rPr lang="en-US" sz="1300"/>
              <a:t>It does not cause thatch!</a:t>
            </a:r>
          </a:p>
        </p:txBody>
      </p:sp>
      <p:pic>
        <p:nvPicPr>
          <p:cNvPr id="10" name="Picture 9" descr="A bicycle parked on the side of a road&#10;&#10;Description generated with very high confidence">
            <a:extLst>
              <a:ext uri="{FF2B5EF4-FFF2-40B4-BE49-F238E27FC236}">
                <a16:creationId xmlns:a16="http://schemas.microsoft.com/office/drawing/2014/main" id="{33FA4037-563E-4AFD-8C97-7C1F5DEB880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94" r="616" b="1"/>
          <a:stretch/>
        </p:blipFill>
        <p:spPr>
          <a:xfrm>
            <a:off x="508000" y="2159331"/>
            <a:ext cx="4067572" cy="3882362"/>
          </a:xfrm>
          <a:prstGeom prst="rect">
            <a:avLst/>
          </a:prstGeom>
        </p:spPr>
      </p:pic>
      <p:sp>
        <p:nvSpPr>
          <p:cNvPr id="4" name="Slide Number Placeholder 3">
            <a:extLst>
              <a:ext uri="{FF2B5EF4-FFF2-40B4-BE49-F238E27FC236}">
                <a16:creationId xmlns:a16="http://schemas.microsoft.com/office/drawing/2014/main" id="{CCA77507-57DF-4680-9C90-538070DE72E6}"/>
              </a:ext>
            </a:extLst>
          </p:cNvPr>
          <p:cNvSpPr>
            <a:spLocks noGrp="1"/>
          </p:cNvSpPr>
          <p:nvPr>
            <p:ph type="sldNum" sz="quarter" idx="12"/>
          </p:nvPr>
        </p:nvSpPr>
        <p:spPr>
          <a:xfrm>
            <a:off x="6442997" y="6041362"/>
            <a:ext cx="512504" cy="365125"/>
          </a:xfrm>
        </p:spPr>
        <p:txBody>
          <a:bodyPr>
            <a:normAutofit/>
          </a:bodyPr>
          <a:lstStyle/>
          <a:p>
            <a:pPr>
              <a:spcAft>
                <a:spcPts val="600"/>
              </a:spcAft>
            </a:pPr>
            <a:fld id="{111DB74A-73E3-49E8-8984-0D5D8C20C556}" type="slidenum">
              <a:rPr lang="en-US"/>
              <a:pPr>
                <a:spcAft>
                  <a:spcPts val="600"/>
                </a:spcAft>
              </a:pPr>
              <a:t>33</a:t>
            </a:fld>
            <a:endParaRPr lang="en-US"/>
          </a:p>
        </p:txBody>
      </p:sp>
      <p:sp>
        <p:nvSpPr>
          <p:cNvPr id="11" name="TextBox 10">
            <a:extLst>
              <a:ext uri="{FF2B5EF4-FFF2-40B4-BE49-F238E27FC236}">
                <a16:creationId xmlns:a16="http://schemas.microsoft.com/office/drawing/2014/main" id="{5C9A56DF-A2E0-43B2-B0FB-55BD2925462B}"/>
              </a:ext>
            </a:extLst>
          </p:cNvPr>
          <p:cNvSpPr txBox="1"/>
          <p:nvPr/>
        </p:nvSpPr>
        <p:spPr>
          <a:xfrm>
            <a:off x="2048918" y="5841638"/>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gardening.stackexchange.com/questions/29164/does-it-help-to-bag-lawn-clippings-prior-to-fertilization/2936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26625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41000">
              <a:schemeClr val="accent1">
                <a:lumMod val="45000"/>
                <a:lumOff val="55000"/>
              </a:schemeClr>
            </a:gs>
            <a:gs pos="56000">
              <a:schemeClr val="accent1">
                <a:lumMod val="45000"/>
                <a:lumOff val="55000"/>
              </a:schemeClr>
            </a:gs>
            <a:gs pos="7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FB2B-D948-4538-8105-74B709F758DB}"/>
              </a:ext>
            </a:extLst>
          </p:cNvPr>
          <p:cNvSpPr>
            <a:spLocks noGrp="1"/>
          </p:cNvSpPr>
          <p:nvPr>
            <p:ph type="title"/>
          </p:nvPr>
        </p:nvSpPr>
        <p:spPr>
          <a:xfrm>
            <a:off x="609599" y="228600"/>
            <a:ext cx="6347713" cy="1066800"/>
          </a:xfrm>
        </p:spPr>
        <p:txBody>
          <a:bodyPr/>
          <a:lstStyle/>
          <a:p>
            <a:r>
              <a:rPr lang="en-US" dirty="0"/>
              <a:t>                </a:t>
            </a:r>
            <a:r>
              <a:rPr lang="en-US" dirty="0">
                <a:solidFill>
                  <a:srgbClr val="002060"/>
                </a:solidFill>
              </a:rPr>
              <a:t>Summary</a:t>
            </a:r>
          </a:p>
        </p:txBody>
      </p:sp>
      <p:sp>
        <p:nvSpPr>
          <p:cNvPr id="3" name="Content Placeholder 2">
            <a:extLst>
              <a:ext uri="{FF2B5EF4-FFF2-40B4-BE49-F238E27FC236}">
                <a16:creationId xmlns:a16="http://schemas.microsoft.com/office/drawing/2014/main" id="{45324C27-B9D8-4E86-B4B1-7EAF4D2F8CF8}"/>
              </a:ext>
            </a:extLst>
          </p:cNvPr>
          <p:cNvSpPr>
            <a:spLocks noGrp="1"/>
          </p:cNvSpPr>
          <p:nvPr>
            <p:ph idx="1"/>
          </p:nvPr>
        </p:nvSpPr>
        <p:spPr>
          <a:xfrm>
            <a:off x="609598" y="1143000"/>
            <a:ext cx="7162801" cy="5334000"/>
          </a:xfrm>
        </p:spPr>
        <p:txBody>
          <a:bodyPr/>
          <a:lstStyle/>
          <a:p>
            <a:r>
              <a:rPr lang="en-US" sz="2000" b="1" dirty="0">
                <a:solidFill>
                  <a:schemeClr val="tx1"/>
                </a:solidFill>
              </a:rPr>
              <a:t>Compost</a:t>
            </a:r>
            <a:r>
              <a:rPr lang="en-US" sz="2000" dirty="0"/>
              <a:t> is fully decomposed organic material that is worked into the ground</a:t>
            </a:r>
          </a:p>
          <a:p>
            <a:r>
              <a:rPr lang="en-US" dirty="0"/>
              <a:t>     </a:t>
            </a:r>
            <a:r>
              <a:rPr lang="en-US" sz="2000" dirty="0"/>
              <a:t>Promotes healthy soil and healthy plants</a:t>
            </a:r>
          </a:p>
          <a:p>
            <a:r>
              <a:rPr lang="en-US" dirty="0"/>
              <a:t>     </a:t>
            </a:r>
            <a:r>
              <a:rPr lang="en-US" sz="2000" dirty="0"/>
              <a:t>Discourages erosion</a:t>
            </a:r>
          </a:p>
          <a:p>
            <a:r>
              <a:rPr lang="en-US" dirty="0"/>
              <a:t>     </a:t>
            </a:r>
            <a:r>
              <a:rPr lang="en-US" sz="2000" dirty="0"/>
              <a:t>Saves time and  money</a:t>
            </a:r>
          </a:p>
          <a:p>
            <a:r>
              <a:rPr lang="en-US" dirty="0"/>
              <a:t>     </a:t>
            </a:r>
            <a:r>
              <a:rPr lang="en-US" sz="2000" dirty="0"/>
              <a:t>Holds moisture</a:t>
            </a:r>
          </a:p>
          <a:p>
            <a:endParaRPr lang="en-US" dirty="0"/>
          </a:p>
          <a:p>
            <a:r>
              <a:rPr lang="en-US" sz="2000" b="1" dirty="0">
                <a:solidFill>
                  <a:schemeClr val="tx1"/>
                </a:solidFill>
              </a:rPr>
              <a:t>Mulch</a:t>
            </a:r>
            <a:r>
              <a:rPr lang="en-US" sz="2000" dirty="0"/>
              <a:t> goes on top of the soil</a:t>
            </a:r>
          </a:p>
          <a:p>
            <a:r>
              <a:rPr lang="en-US" sz="2000" dirty="0"/>
              <a:t>     Reduces moisture loss</a:t>
            </a:r>
          </a:p>
          <a:p>
            <a:r>
              <a:rPr lang="en-US" dirty="0"/>
              <a:t>     </a:t>
            </a:r>
            <a:r>
              <a:rPr lang="en-US" sz="2000" dirty="0"/>
              <a:t>Suppresses weeds</a:t>
            </a:r>
          </a:p>
          <a:p>
            <a:r>
              <a:rPr lang="en-US" sz="2000" dirty="0"/>
              <a:t>     Saves time and money</a:t>
            </a:r>
          </a:p>
          <a:p>
            <a:r>
              <a:rPr lang="en-US" dirty="0"/>
              <a:t>      </a:t>
            </a:r>
          </a:p>
        </p:txBody>
      </p:sp>
      <p:sp>
        <p:nvSpPr>
          <p:cNvPr id="4" name="Slide Number Placeholder 3">
            <a:extLst>
              <a:ext uri="{FF2B5EF4-FFF2-40B4-BE49-F238E27FC236}">
                <a16:creationId xmlns:a16="http://schemas.microsoft.com/office/drawing/2014/main" id="{913BABE4-A888-4AED-8F46-22ED9FBF5BDE}"/>
              </a:ext>
            </a:extLst>
          </p:cNvPr>
          <p:cNvSpPr>
            <a:spLocks noGrp="1"/>
          </p:cNvSpPr>
          <p:nvPr>
            <p:ph type="sldNum" sz="quarter" idx="12"/>
          </p:nvPr>
        </p:nvSpPr>
        <p:spPr/>
        <p:txBody>
          <a:bodyPr/>
          <a:lstStyle/>
          <a:p>
            <a:fld id="{111DB74A-73E3-49E8-8984-0D5D8C20C556}" type="slidenum">
              <a:rPr lang="en-US" smtClean="0"/>
              <a:pPr/>
              <a:t>34</a:t>
            </a:fld>
            <a:endParaRPr lang="en-US"/>
          </a:p>
        </p:txBody>
      </p:sp>
    </p:spTree>
    <p:extLst>
      <p:ext uri="{BB962C8B-B14F-4D97-AF65-F5344CB8AC3E}">
        <p14:creationId xmlns:p14="http://schemas.microsoft.com/office/powerpoint/2010/main" val="2356236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FA66B4-B33E-FF14-7EF2-384FCEB6B179}"/>
              </a:ext>
            </a:extLst>
          </p:cNvPr>
          <p:cNvSpPr>
            <a:spLocks noGrp="1"/>
          </p:cNvSpPr>
          <p:nvPr>
            <p:ph type="sldNum" sz="quarter" idx="12"/>
          </p:nvPr>
        </p:nvSpPr>
        <p:spPr/>
        <p:txBody>
          <a:bodyPr/>
          <a:lstStyle/>
          <a:p>
            <a:fld id="{111DB74A-73E3-49E8-8984-0D5D8C20C556}" type="slidenum">
              <a:rPr lang="en-US" smtClean="0"/>
              <a:pPr/>
              <a:t>35</a:t>
            </a:fld>
            <a:endParaRPr lang="en-US" dirty="0"/>
          </a:p>
        </p:txBody>
      </p:sp>
      <p:graphicFrame>
        <p:nvGraphicFramePr>
          <p:cNvPr id="3" name="Object 2">
            <a:extLst>
              <a:ext uri="{FF2B5EF4-FFF2-40B4-BE49-F238E27FC236}">
                <a16:creationId xmlns:a16="http://schemas.microsoft.com/office/drawing/2014/main" id="{9157BA9F-EEFE-BAE2-AE69-BEED2D43AB29}"/>
              </a:ext>
            </a:extLst>
          </p:cNvPr>
          <p:cNvGraphicFramePr>
            <a:graphicFrameLocks noChangeAspect="1"/>
          </p:cNvGraphicFramePr>
          <p:nvPr>
            <p:extLst>
              <p:ext uri="{D42A27DB-BD31-4B8C-83A1-F6EECF244321}">
                <p14:modId xmlns:p14="http://schemas.microsoft.com/office/powerpoint/2010/main" val="1418775923"/>
              </p:ext>
            </p:extLst>
          </p:nvPr>
        </p:nvGraphicFramePr>
        <p:xfrm>
          <a:off x="98425" y="98425"/>
          <a:ext cx="6529388" cy="6794500"/>
        </p:xfrm>
        <a:graphic>
          <a:graphicData uri="http://schemas.openxmlformats.org/presentationml/2006/ole">
            <mc:AlternateContent xmlns:mc="http://schemas.openxmlformats.org/markup-compatibility/2006">
              <mc:Choice xmlns:v="urn:schemas-microsoft-com:vml" Requires="v">
                <p:oleObj name="Document" r:id="rId2" imgW="6529571" imgH="6794159" progId="Word.Document.12">
                  <p:embed/>
                </p:oleObj>
              </mc:Choice>
              <mc:Fallback>
                <p:oleObj name="Document" r:id="rId2" imgW="6529571" imgH="6794159" progId="Word.Document.12">
                  <p:embed/>
                  <p:pic>
                    <p:nvPicPr>
                      <p:cNvPr id="0" name=""/>
                      <p:cNvPicPr/>
                      <p:nvPr/>
                    </p:nvPicPr>
                    <p:blipFill>
                      <a:blip r:embed="rId3"/>
                      <a:stretch>
                        <a:fillRect/>
                      </a:stretch>
                    </p:blipFill>
                    <p:spPr>
                      <a:xfrm>
                        <a:off x="98425" y="98425"/>
                        <a:ext cx="6529388" cy="6794500"/>
                      </a:xfrm>
                      <a:prstGeom prst="rect">
                        <a:avLst/>
                      </a:prstGeom>
                    </p:spPr>
                  </p:pic>
                </p:oleObj>
              </mc:Fallback>
            </mc:AlternateContent>
          </a:graphicData>
        </a:graphic>
      </p:graphicFrame>
    </p:spTree>
    <p:extLst>
      <p:ext uri="{BB962C8B-B14F-4D97-AF65-F5344CB8AC3E}">
        <p14:creationId xmlns:p14="http://schemas.microsoft.com/office/powerpoint/2010/main" val="45812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B2FB-9EF9-4FAD-9C5B-96FD13FA8754}"/>
              </a:ext>
            </a:extLst>
          </p:cNvPr>
          <p:cNvPicPr>
            <a:picLocks noChangeAspect="1"/>
          </p:cNvPicPr>
          <p:nvPr/>
        </p:nvPicPr>
        <p:blipFill>
          <a:blip r:embed="rId2"/>
          <a:stretch>
            <a:fillRect/>
          </a:stretch>
        </p:blipFill>
        <p:spPr>
          <a:xfrm>
            <a:off x="-228600" y="-76200"/>
            <a:ext cx="9372600" cy="6934199"/>
          </a:xfrm>
          <a:prstGeom prst="rect">
            <a:avLst/>
          </a:prstGeom>
        </p:spPr>
      </p:pic>
    </p:spTree>
    <p:extLst>
      <p:ext uri="{BB962C8B-B14F-4D97-AF65-F5344CB8AC3E}">
        <p14:creationId xmlns:p14="http://schemas.microsoft.com/office/powerpoint/2010/main" val="2957887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a:xfrm>
            <a:off x="443132" y="2347179"/>
            <a:ext cx="8229600" cy="3951288"/>
          </a:xfrm>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a:p>
            <a:pPr algn="ctr"/>
            <a:r>
              <a:rPr lang="en-US" dirty="0"/>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37</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a:t>
            </a:r>
            <a:r>
              <a:rPr lang="en-US"/>
              <a:t>, Roseville)</a:t>
            </a:r>
            <a:endParaRPr lang="en-US" dirty="0"/>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28600" y="1600200"/>
            <a:ext cx="8458200" cy="4983162"/>
          </a:xfrm>
        </p:spPr>
        <p:txBody>
          <a:bodyPr>
            <a:normAutofit lnSpcReduction="10000"/>
          </a:bodyPr>
          <a:lstStyle/>
          <a:p>
            <a:pPr lvl="1">
              <a:buFont typeface="Arial" panose="020B0604020202020204" pitchFamily="34" charset="0"/>
              <a:buChar char="•"/>
            </a:pPr>
            <a:r>
              <a:rPr lang="en-US" sz="2800" dirty="0"/>
              <a:t>Divert waste from our landfill, extending landfill life. Western Placer Waste Management has had its use permit extended from 2030 to 2058 thanks to recycling and composting.</a:t>
            </a:r>
          </a:p>
          <a:p>
            <a:pPr lvl="1">
              <a:buFont typeface="Arial" panose="020B0604020202020204" pitchFamily="34" charset="0"/>
              <a:buChar char="•"/>
            </a:pPr>
            <a:r>
              <a:rPr lang="en-US" sz="2800" dirty="0"/>
              <a:t>Saves resources, $ to homeowner and community</a:t>
            </a:r>
          </a:p>
          <a:p>
            <a:pPr lvl="1">
              <a:buFont typeface="Arial" panose="020B0604020202020204" pitchFamily="34" charset="0"/>
              <a:buChar char="•"/>
            </a:pPr>
            <a:endParaRPr lang="en-US" dirty="0"/>
          </a:p>
          <a:p>
            <a:pPr lvl="1">
              <a:buFont typeface="Arial" panose="020B0604020202020204" pitchFamily="34" charset="0"/>
              <a:buChar char="•"/>
            </a:pPr>
            <a:r>
              <a:rPr lang="en-US" sz="2800" dirty="0"/>
              <a:t>Benefits environment</a:t>
            </a:r>
          </a:p>
          <a:p>
            <a:pPr lvl="1">
              <a:buFont typeface="Arial" panose="020B0604020202020204" pitchFamily="34" charset="0"/>
              <a:buChar char="•"/>
            </a:pPr>
            <a:endParaRPr lang="en-US" dirty="0"/>
          </a:p>
          <a:p>
            <a:pPr lvl="1">
              <a:buFont typeface="Arial" panose="020B0604020202020204" pitchFamily="34" charset="0"/>
              <a:buChar char="•"/>
            </a:pPr>
            <a:r>
              <a:rPr lang="en-US" sz="2800" dirty="0"/>
              <a:t>Improves soil structure</a:t>
            </a:r>
          </a:p>
        </p:txBody>
      </p:sp>
      <p:sp>
        <p:nvSpPr>
          <p:cNvPr id="9" name="Slide Number Placeholder 8"/>
          <p:cNvSpPr>
            <a:spLocks noGrp="1"/>
          </p:cNvSpPr>
          <p:nvPr>
            <p:ph type="sldNum" sz="quarter" idx="16"/>
          </p:nvPr>
        </p:nvSpPr>
        <p:spPr/>
        <p:txBody>
          <a:bodyPr/>
          <a:lstStyle/>
          <a:p>
            <a:fld id="{111DB74A-73E3-49E8-8984-0D5D8C20C556}" type="slidenum">
              <a:rPr lang="en-US" smtClean="0"/>
              <a:pPr/>
              <a:t>5</a:t>
            </a:fld>
            <a:endParaRPr lang="en-US" dirty="0"/>
          </a:p>
        </p:txBody>
      </p:sp>
      <p:sp>
        <p:nvSpPr>
          <p:cNvPr id="7" name="Picture Placeholder 6"/>
          <p:cNvSpPr>
            <a:spLocks noGrp="1"/>
          </p:cNvSpPr>
          <p:nvPr>
            <p:ph type="pic" sz="quarter" idx="18"/>
          </p:nvPr>
        </p:nvSpPr>
        <p:spPr>
          <a:xfrm>
            <a:off x="9525000" y="1395364"/>
            <a:ext cx="2743200" cy="2514600"/>
          </a:xfrm>
        </p:spPr>
      </p:sp>
      <p:sp>
        <p:nvSpPr>
          <p:cNvPr id="5" name="Title 4"/>
          <p:cNvSpPr>
            <a:spLocks noGrp="1"/>
          </p:cNvSpPr>
          <p:nvPr>
            <p:ph type="title"/>
          </p:nvPr>
        </p:nvSpPr>
        <p:spPr/>
        <p:txBody>
          <a:bodyPr/>
          <a:lstStyle/>
          <a:p>
            <a:r>
              <a:rPr lang="en-US" dirty="0"/>
              <a:t>Why Compost?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83330" name="Rectangle 2">
            <a:extLst>
              <a:ext uri="{FF2B5EF4-FFF2-40B4-BE49-F238E27FC236}">
                <a16:creationId xmlns:a16="http://schemas.microsoft.com/office/drawing/2014/main" id="{3BBC00F0-4512-4EB0-AD02-12EB9C629885}"/>
              </a:ext>
            </a:extLst>
          </p:cNvPr>
          <p:cNvSpPr>
            <a:spLocks noGrp="1" noChangeArrowheads="1"/>
          </p:cNvSpPr>
          <p:nvPr>
            <p:ph type="title"/>
          </p:nvPr>
        </p:nvSpPr>
        <p:spPr>
          <a:xfrm>
            <a:off x="1752600" y="584200"/>
            <a:ext cx="5993256" cy="1320800"/>
          </a:xfrm>
        </p:spPr>
        <p:txBody>
          <a:bodyPr/>
          <a:lstStyle/>
          <a:p>
            <a:pPr eaLnBrk="1" hangingPunct="1">
              <a:defRPr/>
            </a:pPr>
            <a:r>
              <a:rPr lang="en-US" dirty="0">
                <a:solidFill>
                  <a:srgbClr val="002060"/>
                </a:solidFill>
              </a:rPr>
              <a:t>Placer County Needs Continue to Compost!</a:t>
            </a:r>
          </a:p>
        </p:txBody>
      </p:sp>
      <p:sp>
        <p:nvSpPr>
          <p:cNvPr id="483331" name="Rectangle 3">
            <a:extLst>
              <a:ext uri="{FF2B5EF4-FFF2-40B4-BE49-F238E27FC236}">
                <a16:creationId xmlns:a16="http://schemas.microsoft.com/office/drawing/2014/main" id="{C9F48405-8F88-4381-B3A8-CDD43D9FBDA2}"/>
              </a:ext>
            </a:extLst>
          </p:cNvPr>
          <p:cNvSpPr>
            <a:spLocks noGrp="1" noChangeArrowheads="1"/>
          </p:cNvSpPr>
          <p:nvPr>
            <p:ph idx="1"/>
          </p:nvPr>
        </p:nvSpPr>
        <p:spPr>
          <a:xfrm>
            <a:off x="457200" y="1905000"/>
            <a:ext cx="8229600" cy="4572000"/>
          </a:xfrm>
        </p:spPr>
        <p:txBody>
          <a:bodyPr/>
          <a:lstStyle/>
          <a:p>
            <a:pPr eaLnBrk="1" hangingPunct="1">
              <a:defRPr/>
            </a:pPr>
            <a:r>
              <a:rPr lang="en-US" sz="2800" dirty="0"/>
              <a:t>From Western Placer Waste Management Authority (July 1, 2013 – June 30, 2014) </a:t>
            </a:r>
          </a:p>
          <a:p>
            <a:pPr eaLnBrk="1" hangingPunct="1">
              <a:buFont typeface="Wingdings" panose="05000000000000000000" pitchFamily="2" charset="2"/>
              <a:buNone/>
              <a:defRPr/>
            </a:pPr>
            <a:endParaRPr lang="en-US" sz="1400" dirty="0"/>
          </a:p>
          <a:p>
            <a:pPr lvl="1" eaLnBrk="1" hangingPunct="1">
              <a:defRPr/>
            </a:pPr>
            <a:r>
              <a:rPr lang="en-US" sz="2400" b="1" dirty="0"/>
              <a:t>Placer Residential Waste Disposal</a:t>
            </a:r>
            <a:r>
              <a:rPr lang="en-US" sz="2400" dirty="0"/>
              <a:t> = Trash 213,163 tons</a:t>
            </a:r>
          </a:p>
          <a:p>
            <a:pPr lvl="1" eaLnBrk="1" hangingPunct="1">
              <a:defRPr/>
            </a:pPr>
            <a:r>
              <a:rPr lang="en-US" sz="2400" dirty="0"/>
              <a:t>Per year (1 lb per day per resident)</a:t>
            </a:r>
          </a:p>
          <a:p>
            <a:pPr lvl="1" eaLnBrk="1" hangingPunct="1">
              <a:defRPr/>
            </a:pPr>
            <a:r>
              <a:rPr lang="en-US" sz="2400" dirty="0"/>
              <a:t>Green Waste 49,760 tons of this waste is classified as “other organic” which means its </a:t>
            </a:r>
            <a:r>
              <a:rPr lang="en-US" sz="2400" u="sng" dirty="0"/>
              <a:t>COMPOSTABLE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Box 2">
            <a:extLst>
              <a:ext uri="{FF2B5EF4-FFF2-40B4-BE49-F238E27FC236}">
                <a16:creationId xmlns:a16="http://schemas.microsoft.com/office/drawing/2014/main" id="{6E2D3B9F-D3D1-4337-90DC-2E4781D0B31B}"/>
              </a:ext>
            </a:extLst>
          </p:cNvPr>
          <p:cNvSpPr txBox="1"/>
          <p:nvPr/>
        </p:nvSpPr>
        <p:spPr>
          <a:xfrm>
            <a:off x="508000" y="609600"/>
            <a:ext cx="6447501" cy="1320800"/>
          </a:xfrm>
          <a:prstGeom prst="rect">
            <a:avLst/>
          </a:prstGeom>
        </p:spPr>
        <p:txBody>
          <a:bodyPr vert="horz" lIns="91440" tIns="45720" rIns="91440" bIns="45720" rtlCol="0" anchor="t">
            <a:normAutofit/>
          </a:bodyPr>
          <a:lstStyle/>
          <a:p>
            <a:pPr defTabSz="457200">
              <a:spcBef>
                <a:spcPct val="0"/>
              </a:spcBef>
              <a:spcAft>
                <a:spcPts val="600"/>
              </a:spcAft>
            </a:pPr>
            <a:r>
              <a:rPr lang="en-US" sz="3600">
                <a:solidFill>
                  <a:schemeClr val="accent1"/>
                </a:solidFill>
                <a:latin typeface="+mj-lt"/>
                <a:ea typeface="+mj-ea"/>
                <a:cs typeface="+mj-cs"/>
              </a:rPr>
              <a:t>        Compost Happens!!!</a:t>
            </a:r>
          </a:p>
        </p:txBody>
      </p:sp>
      <p:sp>
        <p:nvSpPr>
          <p:cNvPr id="4" name="TextBox 3">
            <a:extLst>
              <a:ext uri="{FF2B5EF4-FFF2-40B4-BE49-F238E27FC236}">
                <a16:creationId xmlns:a16="http://schemas.microsoft.com/office/drawing/2014/main" id="{13E1F56B-6483-4BE9-B5E9-93F51869D10A}"/>
              </a:ext>
            </a:extLst>
          </p:cNvPr>
          <p:cNvSpPr txBox="1"/>
          <p:nvPr/>
        </p:nvSpPr>
        <p:spPr>
          <a:xfrm>
            <a:off x="4752215" y="2160589"/>
            <a:ext cx="2201035" cy="3880773"/>
          </a:xfrm>
          <a:prstGeom prst="rect">
            <a:avLst/>
          </a:prstGeom>
        </p:spPr>
        <p:txBody>
          <a:bodyPr vert="horz" lIns="91440" tIns="45720" rIns="91440" bIns="45720" rtlCol="0">
            <a:normAutofit/>
          </a:bodyPr>
          <a:lstStyle/>
          <a:p>
            <a:pPr defTabSz="457200">
              <a:spcBef>
                <a:spcPts val="1000"/>
              </a:spcBef>
              <a:buClr>
                <a:schemeClr val="accent1"/>
              </a:buClr>
              <a:buSzPct val="80000"/>
              <a:buFont typeface="Wingdings 3" charset="2"/>
              <a:buChar char=""/>
            </a:pPr>
            <a:r>
              <a:rPr lang="en-US">
                <a:solidFill>
                  <a:schemeClr val="tx1">
                    <a:lumMod val="75000"/>
                    <a:lumOff val="25000"/>
                  </a:schemeClr>
                </a:solidFill>
              </a:rPr>
              <a:t>Felder Rushing’s Two Rules of Composting:</a:t>
            </a:r>
          </a:p>
          <a:p>
            <a:pPr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defTabSz="457200">
              <a:spcBef>
                <a:spcPts val="1000"/>
              </a:spcBef>
              <a:buClr>
                <a:schemeClr val="accent1"/>
              </a:buClr>
              <a:buSzPct val="80000"/>
              <a:buFont typeface="Wingdings 3" charset="2"/>
              <a:buChar char=""/>
            </a:pPr>
            <a:r>
              <a:rPr lang="en-US">
                <a:solidFill>
                  <a:schemeClr val="tx1">
                    <a:lumMod val="75000"/>
                    <a:lumOff val="25000"/>
                  </a:schemeClr>
                </a:solidFill>
              </a:rPr>
              <a:t>     1.  Stop Throwing That Stuff Away!</a:t>
            </a:r>
          </a:p>
          <a:p>
            <a:pPr defTabSz="457200">
              <a:spcBef>
                <a:spcPts val="1000"/>
              </a:spcBef>
              <a:buClr>
                <a:schemeClr val="accent1"/>
              </a:buClr>
              <a:buSzPct val="80000"/>
              <a:buFont typeface="Wingdings 3" charset="2"/>
              <a:buChar char=""/>
            </a:pPr>
            <a:endParaRPr lang="en-US">
              <a:solidFill>
                <a:schemeClr val="tx1">
                  <a:lumMod val="75000"/>
                  <a:lumOff val="25000"/>
                </a:schemeClr>
              </a:solidFill>
            </a:endParaRPr>
          </a:p>
          <a:p>
            <a:pPr defTabSz="457200">
              <a:spcBef>
                <a:spcPts val="1000"/>
              </a:spcBef>
              <a:buClr>
                <a:schemeClr val="accent1"/>
              </a:buClr>
              <a:buSzPct val="80000"/>
              <a:buFont typeface="Wingdings 3" charset="2"/>
              <a:buChar char=""/>
            </a:pPr>
            <a:r>
              <a:rPr lang="en-US">
                <a:solidFill>
                  <a:schemeClr val="tx1">
                    <a:lumMod val="75000"/>
                    <a:lumOff val="25000"/>
                  </a:schemeClr>
                </a:solidFill>
              </a:rPr>
              <a:t>     2.  Pile It Up Somewhere!</a:t>
            </a:r>
          </a:p>
        </p:txBody>
      </p:sp>
      <p:pic>
        <p:nvPicPr>
          <p:cNvPr id="6" name="Picture 5" descr="A close up of a flower garden&#10;&#10;Description automatically generated">
            <a:extLst>
              <a:ext uri="{FF2B5EF4-FFF2-40B4-BE49-F238E27FC236}">
                <a16:creationId xmlns:a16="http://schemas.microsoft.com/office/drawing/2014/main" id="{0E6CE4E0-C8CC-4D78-94D0-719C3C8E75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12" r="8009" b="-2"/>
          <a:stretch/>
        </p:blipFill>
        <p:spPr>
          <a:xfrm>
            <a:off x="508000" y="2159331"/>
            <a:ext cx="4067572" cy="3882362"/>
          </a:xfrm>
          <a:prstGeom prst="rect">
            <a:avLst/>
          </a:prstGeom>
        </p:spPr>
      </p:pic>
      <p:sp>
        <p:nvSpPr>
          <p:cNvPr id="2" name="Slide Number Placeholder 1">
            <a:extLst>
              <a:ext uri="{FF2B5EF4-FFF2-40B4-BE49-F238E27FC236}">
                <a16:creationId xmlns:a16="http://schemas.microsoft.com/office/drawing/2014/main" id="{3684E866-8F73-4125-955A-41D5E014E66A}"/>
              </a:ext>
            </a:extLst>
          </p:cNvPr>
          <p:cNvSpPr>
            <a:spLocks noGrp="1"/>
          </p:cNvSpPr>
          <p:nvPr>
            <p:ph type="sldNum" sz="quarter" idx="12"/>
          </p:nvPr>
        </p:nvSpPr>
        <p:spPr>
          <a:xfrm>
            <a:off x="6442997" y="6041362"/>
            <a:ext cx="512504" cy="365125"/>
          </a:xfrm>
        </p:spPr>
        <p:txBody>
          <a:bodyPr vert="horz" lIns="91440" tIns="45720" rIns="91440" bIns="45720" rtlCol="0" anchor="ctr">
            <a:normAutofit/>
          </a:bodyPr>
          <a:lstStyle/>
          <a:p>
            <a:pPr>
              <a:spcAft>
                <a:spcPts val="600"/>
              </a:spcAft>
            </a:pPr>
            <a:fld id="{111DB74A-73E3-49E8-8984-0D5D8C20C556}" type="slidenum">
              <a:rPr lang="en-US" smtClean="0"/>
              <a:pPr>
                <a:spcAft>
                  <a:spcPts val="600"/>
                </a:spcAft>
              </a:pPr>
              <a:t>7</a:t>
            </a:fld>
            <a:endParaRPr lang="en-US"/>
          </a:p>
        </p:txBody>
      </p:sp>
    </p:spTree>
    <p:extLst>
      <p:ext uri="{BB962C8B-B14F-4D97-AF65-F5344CB8AC3E}">
        <p14:creationId xmlns:p14="http://schemas.microsoft.com/office/powerpoint/2010/main" val="3666980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DD34-8B28-4DCF-A8D3-928E4B2848D5}"/>
              </a:ext>
            </a:extLst>
          </p:cNvPr>
          <p:cNvSpPr>
            <a:spLocks noGrp="1"/>
          </p:cNvSpPr>
          <p:nvPr>
            <p:ph type="title"/>
          </p:nvPr>
        </p:nvSpPr>
        <p:spPr/>
        <p:txBody>
          <a:bodyPr/>
          <a:lstStyle/>
          <a:p>
            <a:pPr>
              <a:defRPr/>
            </a:pPr>
            <a:r>
              <a:rPr lang="en-US" dirty="0"/>
              <a:t>Choosing A System</a:t>
            </a:r>
          </a:p>
        </p:txBody>
      </p:sp>
      <p:sp>
        <p:nvSpPr>
          <p:cNvPr id="3" name="Content Placeholder 2">
            <a:extLst>
              <a:ext uri="{FF2B5EF4-FFF2-40B4-BE49-F238E27FC236}">
                <a16:creationId xmlns:a16="http://schemas.microsoft.com/office/drawing/2014/main" id="{F0787700-CC9E-4C75-8CD5-E4412360828C}"/>
              </a:ext>
            </a:extLst>
          </p:cNvPr>
          <p:cNvSpPr>
            <a:spLocks noGrp="1"/>
          </p:cNvSpPr>
          <p:nvPr>
            <p:ph idx="1"/>
          </p:nvPr>
        </p:nvSpPr>
        <p:spPr>
          <a:xfrm>
            <a:off x="457200" y="1371600"/>
            <a:ext cx="8229600" cy="5105400"/>
          </a:xfrm>
        </p:spPr>
        <p:txBody>
          <a:bodyPr>
            <a:normAutofit/>
          </a:bodyPr>
          <a:lstStyle/>
          <a:p>
            <a:pPr>
              <a:buFont typeface="Wingdings" panose="05000000000000000000" pitchFamily="2" charset="2"/>
              <a:buNone/>
              <a:defRPr/>
            </a:pPr>
            <a:r>
              <a:rPr lang="en-US" sz="2800" dirty="0"/>
              <a:t>The system you choose to manage your compost will depend on:</a:t>
            </a:r>
          </a:p>
          <a:p>
            <a:pPr>
              <a:buClr>
                <a:srgbClr val="FFFF00"/>
              </a:buClr>
              <a:buFont typeface="Wingdings" panose="05000000000000000000" pitchFamily="2" charset="2"/>
              <a:buChar char="v"/>
              <a:defRPr/>
            </a:pPr>
            <a:r>
              <a:rPr lang="en-US" sz="2800" dirty="0"/>
              <a:t>Labor – How much time and effort do you want to put into maintaining optimum conditions.</a:t>
            </a:r>
          </a:p>
          <a:p>
            <a:pPr>
              <a:buClr>
                <a:srgbClr val="FFFF00"/>
              </a:buClr>
              <a:buFont typeface="Wingdings" panose="05000000000000000000" pitchFamily="2" charset="2"/>
              <a:buChar char="v"/>
              <a:defRPr/>
            </a:pPr>
            <a:r>
              <a:rPr lang="en-US" sz="2800" dirty="0"/>
              <a:t>Rate of Composting desired – Requires close supervision to generate faster composting.  Little to no supervision is required for slow, static “cold composting”.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977A9-3483-4E96-A256-715BDD7AC6DD}"/>
              </a:ext>
            </a:extLst>
          </p:cNvPr>
          <p:cNvSpPr>
            <a:spLocks noGrp="1"/>
          </p:cNvSpPr>
          <p:nvPr>
            <p:ph idx="1"/>
          </p:nvPr>
        </p:nvSpPr>
        <p:spPr>
          <a:xfrm>
            <a:off x="304800" y="533400"/>
            <a:ext cx="8458200" cy="6096000"/>
          </a:xfrm>
        </p:spPr>
        <p:txBody>
          <a:bodyPr>
            <a:normAutofit/>
          </a:bodyPr>
          <a:lstStyle/>
          <a:p>
            <a:pPr>
              <a:buFont typeface="Wingdings" panose="05000000000000000000" pitchFamily="2" charset="2"/>
              <a:buChar char="v"/>
              <a:defRPr/>
            </a:pPr>
            <a:r>
              <a:rPr lang="en-US" sz="2800" dirty="0"/>
              <a:t>Organic Material Availability – The kind of material put into a composting system makes a big difference in the rate of decomposition.</a:t>
            </a:r>
          </a:p>
          <a:p>
            <a:pPr>
              <a:buFont typeface="Wingdings" panose="05000000000000000000" pitchFamily="2" charset="2"/>
              <a:buChar char="v"/>
              <a:defRPr/>
            </a:pPr>
            <a:r>
              <a:rPr lang="en-US" sz="2800" dirty="0"/>
              <a:t>Location of the Compost site – Will it be visible to you neighbors?  </a:t>
            </a:r>
          </a:p>
          <a:p>
            <a:pPr>
              <a:buFont typeface="Wingdings" panose="05000000000000000000" pitchFamily="2" charset="2"/>
              <a:buChar char="v"/>
              <a:defRPr/>
            </a:pPr>
            <a:r>
              <a:rPr lang="en-US" sz="2800" dirty="0"/>
              <a:t>Cost – This can be an important factor for some people.  Compost made in an expensive system is the same quality as compost made in an inexpensive or free system.</a:t>
            </a:r>
          </a:p>
        </p:txBody>
      </p:sp>
    </p:spTree>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2215</Words>
  <Application>Microsoft Office PowerPoint</Application>
  <PresentationFormat>On-screen Show (4:3)</PresentationFormat>
  <Paragraphs>322</Paragraphs>
  <Slides>37</Slides>
  <Notes>27</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37</vt:i4>
      </vt:variant>
    </vt:vector>
  </HeadingPairs>
  <TitlesOfParts>
    <vt:vector size="50" baseType="lpstr">
      <vt:lpstr>Arial</vt:lpstr>
      <vt:lpstr>Calibri</vt:lpstr>
      <vt:lpstr>Times</vt:lpstr>
      <vt:lpstr>Times New Roman</vt:lpstr>
      <vt:lpstr>Trebuchet MS</vt:lpstr>
      <vt:lpstr>Wingdings</vt:lpstr>
      <vt:lpstr>Wingdings 3</vt:lpstr>
      <vt:lpstr>UCANR Intro slides </vt:lpstr>
      <vt:lpstr>MG Content slides</vt:lpstr>
      <vt:lpstr>Content (no bottom logo)</vt:lpstr>
      <vt:lpstr>Facet</vt:lpstr>
      <vt:lpstr>Image</vt:lpstr>
      <vt:lpstr>Document</vt:lpstr>
      <vt:lpstr>Composting and Mulching Basics</vt:lpstr>
      <vt:lpstr>Who Are Master Gardeners?</vt:lpstr>
      <vt:lpstr>Who Are Master Gardeners?</vt:lpstr>
      <vt:lpstr>Who Are Master Gardeners?</vt:lpstr>
      <vt:lpstr>Why Compost?</vt:lpstr>
      <vt:lpstr>Placer County Needs Continue to Compost!</vt:lpstr>
      <vt:lpstr>PowerPoint Presentation</vt:lpstr>
      <vt:lpstr>Choosing A System</vt:lpstr>
      <vt:lpstr>PowerPoint Presentation</vt:lpstr>
      <vt:lpstr>What kind of bin should I use?</vt:lpstr>
      <vt:lpstr>What goes in the Pile?</vt:lpstr>
      <vt:lpstr>What does NOT go in the Pile?</vt:lpstr>
      <vt:lpstr>Organic Matter:  Carbon or “Browns”</vt:lpstr>
      <vt:lpstr>Organic Matter: Nitrogen or “Greens”</vt:lpstr>
      <vt:lpstr>Making the Pile:  Important Considerations</vt:lpstr>
      <vt:lpstr>Compost Considerations How Long Does it take?</vt:lpstr>
      <vt:lpstr>Compost Processes  &amp; Critters in the Compost Pile</vt:lpstr>
      <vt:lpstr>The Compost Process depends on:</vt:lpstr>
      <vt:lpstr>Macroorganisms  The decomposers we can see. </vt:lpstr>
      <vt:lpstr>A Compost Pile is an Ecosystem</vt:lpstr>
      <vt:lpstr>Microorganisms</vt:lpstr>
      <vt:lpstr>Harvesting</vt:lpstr>
      <vt:lpstr>Let’s Talk Mulch</vt:lpstr>
      <vt:lpstr>PowerPoint Presentation</vt:lpstr>
      <vt:lpstr>Does mulch help?</vt:lpstr>
      <vt:lpstr>Why You Want to Protect Your Soil</vt:lpstr>
      <vt:lpstr>               Mulch Care</vt:lpstr>
      <vt:lpstr>PowerPoint Presentation</vt:lpstr>
      <vt:lpstr>                    Fire Dangers </vt:lpstr>
      <vt:lpstr>PowerPoint Presentation</vt:lpstr>
      <vt:lpstr>Lasagna or Sheet Mulching</vt:lpstr>
      <vt:lpstr>PowerPoint Presentation</vt:lpstr>
      <vt:lpstr>  Grasscycling. What’s That?</vt:lpstr>
      <vt:lpstr>                Summary</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Composting and Mulching Basics</dc:title>
  <dc:creator>David Fritchie</dc:creator>
  <cp:lastModifiedBy>Barbara Villareal</cp:lastModifiedBy>
  <cp:revision>12</cp:revision>
  <dcterms:created xsi:type="dcterms:W3CDTF">2019-03-10T19:56:51Z</dcterms:created>
  <dcterms:modified xsi:type="dcterms:W3CDTF">2022-12-24T00:23:56Z</dcterms:modified>
</cp:coreProperties>
</file>