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media/image1.jpeg" ContentType="image/jpeg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2.jpeg" ContentType="image/jpe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media/image3.jpeg" ContentType="image/jpeg"/>
  <Override PartName="/ppt/notesSlides/notesSlide7.xml" ContentType="application/vnd.openxmlformats-officedocument.presentationml.notesSlide+xml"/>
  <Override PartName="/ppt/media/image4.jpeg" ContentType="image/jpeg"/>
  <Override PartName="/ppt/notesSlides/notesSlide8.xml" ContentType="application/vnd.openxmlformats-officedocument.presentationml.notesSlide+xml"/>
  <Override PartName="/ppt/media/image5.jpeg" ContentType="image/jpeg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media/image6.jpeg" ContentType="image/jpeg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media/image7.jpeg" ContentType="image/jpeg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media/image8.jpeg" ContentType="image/jpeg"/>
  <Override PartName="/ppt/notesSlides/notesSlide18.xml" ContentType="application/vnd.openxmlformats-officedocument.presentationml.notesSlide+xml"/>
  <Override PartName="/ppt/media/image9.jpeg" ContentType="image/jpeg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media/image10.jpeg" ContentType="image/jpeg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media/image11.jpeg" ContentType="image/jpeg"/>
  <Override PartName="/ppt/media/image12.jpeg" ContentType="image/jpeg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media/image13.jpeg" ContentType="image/jpeg"/>
  <Override PartName="/ppt/media/image14.jpeg" ContentType="image/jpeg"/>
  <Override PartName="/ppt/media/image15.jpeg" ContentType="image/jpeg"/>
  <Override PartName="/ppt/notesSlides/notesSlide27.xml" ContentType="application/vnd.openxmlformats-officedocument.presentationml.notesSlide+xml"/>
  <Override PartName="/ppt/media/image16.jpeg" ContentType="image/jpeg"/>
  <Override PartName="/ppt/media/image17.jpeg" ContentType="image/jpeg"/>
  <Override PartName="/ppt/media/image18.jpeg" ContentType="image/jpeg"/>
  <Override PartName="/ppt/notesSlides/notesSlide28.xml" ContentType="application/vnd.openxmlformats-officedocument.presentationml.notesSlide+xml"/>
  <Override PartName="/ppt/media/image19.jpeg" ContentType="image/jpeg"/>
  <Override PartName="/ppt/media/image20.jpeg" ContentType="image/jpeg"/>
  <Override PartName="/ppt/media/image21.jpeg" ContentType="image/jpeg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media/image22.jpeg" ContentType="image/jpeg"/>
  <Override PartName="/ppt/media/image23.jpeg" ContentType="image/jpeg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 b="def" i="def"/>
      <a:tcStyle>
        <a:tcBdr/>
        <a:fill>
          <a:solidFill>
            <a:srgbClr val="E9EFF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71" name="Shape 271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<Relationship Id="rId3" Type="http://schemas.openxmlformats.org/officeDocument/2006/relationships/hyperlink" Target="https://ccuh.ucdavis.edu/wucols-db" TargetMode="External"/><Relationship Id="rId4" Type="http://schemas.openxmlformats.org/officeDocument/2006/relationships/hyperlink" Target="https://ucanr.edu/blogs/blogcore/postdetail.cfm?postnum=27809" TargetMode="External"/></Relationships>
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</Relationships>
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</Relationships>
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</Relationships>
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</Relationships>
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<Relationship Id="rId3" Type="http://schemas.openxmlformats.org/officeDocument/2006/relationships/hyperlink" Target="https://homeguides.sfgate.com/typical-lawn-sprinkler-layout-37358.html" TargetMode="External"/><Relationship Id="rId4" Type="http://schemas.openxmlformats.org/officeDocument/2006/relationships/hyperlink" Target="https://ucanr.edu/?blogpost=18306&amp;blogasset=2578" TargetMode="External"/></Relationships>

</file>

<file path=ppt/notesSlides/_rels/notesSlide17.xml.rels><?xml version="1.0" encoding="UTF-8"?>
<Relationships xmlns="http://schemas.openxmlformats.org/package/2006/relationships"><Relationship Id="rId1" Type="http://schemas.openxmlformats.org/officeDocument/2006/relationships/slide" Target="../slides/slide20.xml"/><Relationship Id="rId2" Type="http://schemas.openxmlformats.org/officeDocument/2006/relationships/notesMaster" Target="../notesMasters/notesMaster1.xml"/><Relationship Id="rId3" Type="http://schemas.openxmlformats.org/officeDocument/2006/relationships/hyperlink" Target="https://www.deltabluegrass.com/sod-products/residential-commercial-sod/" TargetMode="External"/></Relationships>

</file>

<file path=ppt/notesSlides/_rels/notesSlide18.xml.rels><?xml version="1.0" encoding="UTF-8"?>
<Relationships xmlns="http://schemas.openxmlformats.org/package/2006/relationships"><Relationship Id="rId1" Type="http://schemas.openxmlformats.org/officeDocument/2006/relationships/slide" Target="../slides/slide21.xml"/><Relationship Id="rId2" Type="http://schemas.openxmlformats.org/officeDocument/2006/relationships/notesMaster" Target="../notesMasters/notesMaster1.xml"/></Relationships>

</file>

<file path=ppt/notesSlides/_rels/notesSlide19.xml.rels><?xml version="1.0" encoding="UTF-8"?>
<Relationships xmlns="http://schemas.openxmlformats.org/package/2006/relationships"><Relationship Id="rId1" Type="http://schemas.openxmlformats.org/officeDocument/2006/relationships/slide" Target="../slides/slide22.xml"/><Relationship Id="rId2" Type="http://schemas.openxmlformats.org/officeDocument/2006/relationships/notesMaster" Target="../notesMasters/notesMaster1.xml"/></Relationships>
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
</file>

<file path=ppt/notesSlides/_rels/notesSlide20.xml.rels><?xml version="1.0" encoding="UTF-8"?>
<Relationships xmlns="http://schemas.openxmlformats.org/package/2006/relationships"><Relationship Id="rId1" Type="http://schemas.openxmlformats.org/officeDocument/2006/relationships/slide" Target="../slides/slide23.xml"/><Relationship Id="rId2" Type="http://schemas.openxmlformats.org/officeDocument/2006/relationships/notesMaster" Target="../notesMasters/notesMaster1.xml"/><Relationship Id="rId3" Type="http://schemas.openxmlformats.org/officeDocument/2006/relationships/hyperlink" Target="https://ucanr.edu/blogs/blogcore/postdetail.cfm?postnum=17992" TargetMode="External"/></Relationships>

</file>

<file path=ppt/notesSlides/_rels/notesSlide21.xml.rels><?xml version="1.0" encoding="UTF-8"?>
<Relationships xmlns="http://schemas.openxmlformats.org/package/2006/relationships"><Relationship Id="rId1" Type="http://schemas.openxmlformats.org/officeDocument/2006/relationships/slide" Target="../slides/slide24.xml"/><Relationship Id="rId2" Type="http://schemas.openxmlformats.org/officeDocument/2006/relationships/notesMaster" Target="../notesMasters/notesMaster1.xml"/><Relationship Id="rId3" Type="http://schemas.openxmlformats.org/officeDocument/2006/relationships/hyperlink" Target="https://firesafemarin.org/create-a-fire-smart-yard/firescaping/" TargetMode="External"/></Relationships>

</file>

<file path=ppt/notesSlides/_rels/notesSlide22.xml.rels><?xml version="1.0" encoding="UTF-8"?>
<Relationships xmlns="http://schemas.openxmlformats.org/package/2006/relationships"><Relationship Id="rId1" Type="http://schemas.openxmlformats.org/officeDocument/2006/relationships/slide" Target="../slides/slide25.xml"/><Relationship Id="rId2" Type="http://schemas.openxmlformats.org/officeDocument/2006/relationships/notesMaster" Target="../notesMasters/notesMaster1.xml"/><Relationship Id="rId3" Type="http://schemas.openxmlformats.org/officeDocument/2006/relationships/hyperlink" Target="https://www.pcwa.net/smart-water-use/fire-wise-landscaping" TargetMode="External"/></Relationships>

</file>

<file path=ppt/notesSlides/_rels/notesSlide23.xml.rels><?xml version="1.0" encoding="UTF-8"?>
<Relationships xmlns="http://schemas.openxmlformats.org/package/2006/relationships"><Relationship Id="rId1" Type="http://schemas.openxmlformats.org/officeDocument/2006/relationships/slide" Target="../slides/slide26.xml"/><Relationship Id="rId2" Type="http://schemas.openxmlformats.org/officeDocument/2006/relationships/notesMaster" Target="../notesMasters/notesMaster1.xml"/></Relationships>

</file>

<file path=ppt/notesSlides/_rels/notesSlide24.xml.rels><?xml version="1.0" encoding="UTF-8"?>
<Relationships xmlns="http://schemas.openxmlformats.org/package/2006/relationships"><Relationship Id="rId1" Type="http://schemas.openxmlformats.org/officeDocument/2006/relationships/slide" Target="../slides/slide27.xml"/><Relationship Id="rId2" Type="http://schemas.openxmlformats.org/officeDocument/2006/relationships/notesMaster" Target="../notesMasters/notesMaster1.xml"/></Relationships>

</file>

<file path=ppt/notesSlides/_rels/notesSlide25.xml.rels><?xml version="1.0" encoding="UTF-8"?>
<Relationships xmlns="http://schemas.openxmlformats.org/package/2006/relationships"><Relationship Id="rId1" Type="http://schemas.openxmlformats.org/officeDocument/2006/relationships/slide" Target="../slides/slide28.xml"/><Relationship Id="rId2" Type="http://schemas.openxmlformats.org/officeDocument/2006/relationships/notesMaster" Target="../notesMasters/notesMaster1.xml"/></Relationships>

</file>

<file path=ppt/notesSlides/_rels/notesSlide26.xml.rels><?xml version="1.0" encoding="UTF-8"?>
<Relationships xmlns="http://schemas.openxmlformats.org/package/2006/relationships"><Relationship Id="rId1" Type="http://schemas.openxmlformats.org/officeDocument/2006/relationships/slide" Target="../slides/slide29.xml"/><Relationship Id="rId2" Type="http://schemas.openxmlformats.org/officeDocument/2006/relationships/notesMaster" Target="../notesMasters/notesMaster1.xml"/></Relationships>

</file>

<file path=ppt/notesSlides/_rels/notesSlide27.xml.rels><?xml version="1.0" encoding="UTF-8"?>
<Relationships xmlns="http://schemas.openxmlformats.org/package/2006/relationships"><Relationship Id="rId1" Type="http://schemas.openxmlformats.org/officeDocument/2006/relationships/slide" Target="../slides/slide30.xml"/><Relationship Id="rId2" Type="http://schemas.openxmlformats.org/officeDocument/2006/relationships/notesMaster" Target="../notesMasters/notesMaster1.xml"/></Relationships>

</file>

<file path=ppt/notesSlides/_rels/notesSlide28.xml.rels><?xml version="1.0" encoding="UTF-8"?>
<Relationships xmlns="http://schemas.openxmlformats.org/package/2006/relationships"><Relationship Id="rId1" Type="http://schemas.openxmlformats.org/officeDocument/2006/relationships/slide" Target="../slides/slide31.xml"/><Relationship Id="rId2" Type="http://schemas.openxmlformats.org/officeDocument/2006/relationships/notesMaster" Target="../notesMasters/notesMaster1.xml"/></Relationships>

</file>

<file path=ppt/notesSlides/_rels/notesSlide29.xml.rels><?xml version="1.0" encoding="UTF-8"?>
<Relationships xmlns="http://schemas.openxmlformats.org/package/2006/relationships"><Relationship Id="rId1" Type="http://schemas.openxmlformats.org/officeDocument/2006/relationships/slide" Target="../slides/slide32.xml"/><Relationship Id="rId2" Type="http://schemas.openxmlformats.org/officeDocument/2006/relationships/notesMaster" Target="../notesMasters/notesMaster1.xml"/></Relationships>
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
</file>

<file path=ppt/notesSlides/_rels/notesSlide30.xml.rels><?xml version="1.0" encoding="UTF-8"?>
<Relationships xmlns="http://schemas.openxmlformats.org/package/2006/relationships"><Relationship Id="rId1" Type="http://schemas.openxmlformats.org/officeDocument/2006/relationships/slide" Target="../slides/slide33.xml"/><Relationship Id="rId2" Type="http://schemas.openxmlformats.org/officeDocument/2006/relationships/notesMaster" Target="../notesMasters/notesMaster1.xml"/></Relationships>

</file>

<file path=ppt/notesSlides/_rels/notesSlide31.xml.rels><?xml version="1.0" encoding="UTF-8"?>
<Relationships xmlns="http://schemas.openxmlformats.org/package/2006/relationships"><Relationship Id="rId1" Type="http://schemas.openxmlformats.org/officeDocument/2006/relationships/slide" Target="../slides/slide34.xml"/><Relationship Id="rId2" Type="http://schemas.openxmlformats.org/officeDocument/2006/relationships/notesMaster" Target="../notesMasters/notesMaster1.xml"/></Relationships>

</file>

<file path=ppt/notesSlides/_rels/notesSlide32.xml.rels><?xml version="1.0" encoding="UTF-8"?>
<Relationships xmlns="http://schemas.openxmlformats.org/package/2006/relationships"><Relationship Id="rId1" Type="http://schemas.openxmlformats.org/officeDocument/2006/relationships/slide" Target="../slides/slide36.xml"/><Relationship Id="rId2" Type="http://schemas.openxmlformats.org/officeDocument/2006/relationships/notesMaster" Target="../notesMasters/notesMaster1.xml"/></Relationships>

</file>

<file path=ppt/notesSlides/_rels/notesSlide33.xml.rels><?xml version="1.0" encoding="UTF-8"?>
<Relationships xmlns="http://schemas.openxmlformats.org/package/2006/relationships"><Relationship Id="rId1" Type="http://schemas.openxmlformats.org/officeDocument/2006/relationships/slide" Target="../slides/slide37.xml"/><Relationship Id="rId2" Type="http://schemas.openxmlformats.org/officeDocument/2006/relationships/notesMaster" Target="../notesMasters/notesMaster1.xml"/></Relationships>

</file>

<file path=ppt/notesSlides/_rels/notesSlide34.xml.rels><?xml version="1.0" encoding="UTF-8"?>
<Relationships xmlns="http://schemas.openxmlformats.org/package/2006/relationships"><Relationship Id="rId1" Type="http://schemas.openxmlformats.org/officeDocument/2006/relationships/slide" Target="../slides/slide38.xml"/><Relationship Id="rId2" Type="http://schemas.openxmlformats.org/officeDocument/2006/relationships/notesMaster" Target="../notesMasters/notesMaster1.xml"/></Relationships>
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<Relationship Id="rId3" Type="http://schemas.openxmlformats.org/officeDocument/2006/relationships/hyperlink" Target="https://ucanr.edu/sites/GreenGardener/Becoming_a_GREEN_GARDENER/" TargetMode="External"/></Relationships>
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</Relationships>
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</Relationships>
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76" name="Shape 27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i="1" sz="1100"/>
            </a:pPr>
            <a:r>
              <a:t>Created November 2022; approved April 2023; Converted December 2023</a:t>
            </a:r>
          </a:p>
          <a:p>
            <a:pPr>
              <a:defRPr i="1" sz="1100"/>
            </a:pPr>
            <a:r>
              <a:t>Created by:  Marianne L. Calhoun, UC Master Gardener of Placer County </a:t>
            </a:r>
          </a:p>
          <a:p>
            <a:pPr>
              <a:defRPr i="1" sz="1100"/>
            </a:pPr>
            <a:r>
              <a:t>Audience:  Hands-on gardeners </a:t>
            </a:r>
          </a:p>
          <a:p>
            <a:pPr>
              <a:defRPr i="1" sz="1100"/>
            </a:pPr>
            <a:r>
              <a:t>Publicity:  Have you wondered how to create a water-wise garden? Hands-on gardeners will learn six steps for transforming their landscape plus plants to consider, inspiring visuals, and online resources.</a:t>
            </a:r>
          </a:p>
          <a:p>
            <a:pPr/>
          </a:p>
          <a:p>
            <a:pPr>
              <a:defRPr sz="1500"/>
            </a:pPr>
            <a:r>
              <a:t>Bit about myself:  </a:t>
            </a:r>
          </a:p>
          <a:p>
            <a:pPr marL="150394" indent="-150394">
              <a:buSzPct val="100000"/>
              <a:buChar char="-"/>
              <a:defRPr sz="1500"/>
            </a:pPr>
            <a:r>
              <a:t>after being raised on the East Coast, moved to the West Coast over 30 years ago;</a:t>
            </a:r>
          </a:p>
          <a:p>
            <a:pPr marL="150394" indent="-150394">
              <a:buSzPct val="100000"/>
              <a:buChar char="-"/>
              <a:defRPr sz="1500"/>
            </a:pPr>
            <a:r>
              <a:t>upon retiring, studied landscape design + horticulture; then joined MG in 2019; </a:t>
            </a:r>
          </a:p>
          <a:p>
            <a:pPr marL="150394" indent="-150394">
              <a:buSzPct val="100000"/>
              <a:buChar char="-"/>
              <a:defRPr sz="1500"/>
            </a:pPr>
            <a:r>
              <a:t>documented the transformation of our property to a water-wise garden over six years;</a:t>
            </a:r>
          </a:p>
          <a:p>
            <a:pPr marL="150394" indent="-150394">
              <a:buSzPct val="100000"/>
              <a:buChar char="-"/>
              <a:defRPr sz="1500"/>
            </a:pPr>
            <a:r>
              <a:t>now I’m passionate about sharing approaches, lessons learned, wonderful plants &amp; resources with all of you!</a:t>
            </a:r>
          </a:p>
          <a:p>
            <a:pPr>
              <a:defRPr sz="1500"/>
            </a:pPr>
          </a:p>
          <a:p>
            <a:pPr defTabSz="457200">
              <a:defRPr i="1"/>
            </a:pPr>
            <a:r>
              <a:t>* All photos are credited to Marianne Calhoun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38" name="Shape 33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500"/>
            </a:pPr>
            <a:r>
              <a:t>WUCOLS </a:t>
            </a: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3" invalidUrl="" action="" tgtFrame="" tooltip="" history="1" highlightClick="0" endSnd="0"/>
              </a:rPr>
              <a:t>https://ccuh.ucdavis.edu/wucols-db</a:t>
            </a:r>
          </a:p>
          <a:p>
            <a:pPr>
              <a:defRPr sz="1500"/>
            </a:pPr>
            <a:r>
              <a:t>free website detailing plants in California is housed at UC Davis</a:t>
            </a:r>
          </a:p>
          <a:p>
            <a:pPr>
              <a:defRPr sz="1500"/>
            </a:pPr>
          </a:p>
          <a:p>
            <a:pPr>
              <a:defRPr sz="1500"/>
            </a:pPr>
            <a:r>
              <a:t>1. enter your city. 2. Enter Common or scientific plant name</a:t>
            </a:r>
          </a:p>
          <a:p>
            <a:pPr>
              <a:defRPr sz="1500"/>
            </a:pPr>
          </a:p>
          <a:p>
            <a:pPr>
              <a:defRPr sz="1500"/>
            </a:pPr>
            <a:r>
              <a:t>"Using WUCOLS IV Plant Database to Hydrozone Effectively"</a:t>
            </a:r>
          </a:p>
          <a:p>
            <a:pPr>
              <a:defRPr sz="15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</a:defRPr>
            </a:pPr>
            <a:r>
              <a:rPr>
                <a:hlinkClick r:id="rId4" invalidUrl="" action="" tgtFrame="" tooltip="" history="1" highlightClick="0" endSnd="0"/>
              </a:rPr>
              <a:t>https://ucanr.edu/blogs/blogcore/postdetail.cfm?postnum=27809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44" name="Shape 34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457200">
              <a:defRPr sz="1500"/>
            </a:pPr>
            <a:r>
              <a:t>Example how I collected info after purchasing home </a:t>
            </a:r>
            <a:r>
              <a:t>(inspired by plant identification classes, Portland Community College)</a:t>
            </a:r>
          </a:p>
          <a:p>
            <a:pPr defTabSz="457200">
              <a:defRPr sz="1500"/>
            </a:pPr>
          </a:p>
          <a:p>
            <a:pPr defTabSz="457200">
              <a:defRPr sz="1500"/>
            </a:pPr>
            <a:r>
              <a:t>Maples were </a:t>
            </a:r>
            <a:r>
              <a:t>facing south </a:t>
            </a:r>
            <a:r>
              <a:t>in full sun &amp; not happy</a:t>
            </a:r>
          </a:p>
          <a:p>
            <a:pPr defTabSz="457200">
              <a:defRPr sz="1500"/>
            </a:pPr>
          </a:p>
          <a:p>
            <a:pPr defTabSz="457200">
              <a:defRPr sz="1800">
                <a:solidFill>
                  <a:srgbClr val="CC503E"/>
                </a:solidFill>
              </a:defRPr>
            </a:pPr>
            <a:r>
              <a:t>Any questions about researching &amp; organizing info on existing trees??</a:t>
            </a:r>
          </a:p>
          <a:p>
            <a:pPr>
              <a:defRPr sz="1500" u="sng">
                <a:solidFill>
                  <a:srgbClr val="0432FF"/>
                </a:solidFill>
                <a:uFill>
                  <a:solidFill>
                    <a:srgbClr val="0432FF"/>
                  </a:solidFill>
                </a:uFill>
              </a:defRPr>
            </a:p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53" name="Shape 35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00526" indent="-200526" defTabSz="457200">
              <a:buSzPct val="100000"/>
              <a:buAutoNum type="arabicPeriod" startAt="1"/>
              <a:defRPr sz="1500"/>
            </a:pPr>
            <a:r>
              <a:t>Plat is terminology for record of the property</a:t>
            </a:r>
          </a:p>
          <a:p>
            <a:pPr defTabSz="457200">
              <a:defRPr sz="1500"/>
            </a:pPr>
            <a:r>
              <a:t>2. Google Maps shows house in relationship to street</a:t>
            </a:r>
          </a:p>
          <a:p>
            <a:pPr defTabSz="457200">
              <a:defRPr sz="1500"/>
            </a:pPr>
          </a:p>
          <a:p>
            <a:pPr defTabSz="457200">
              <a:defRPr sz="1500"/>
            </a:pPr>
            <a:r>
              <a:t>* Don’t need to be landscape designer or buy landscape design app *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Shape 35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58" name="Shape 35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457200">
              <a:defRPr sz="1500"/>
            </a:pPr>
            <a:r>
              <a:t>Google Earth Pro version has more features such as historical imagery</a:t>
            </a:r>
          </a:p>
          <a:p>
            <a:pPr defTabSz="457200">
              <a:defRPr sz="1500"/>
            </a:pPr>
          </a:p>
          <a:p>
            <a:pPr defTabSz="457200">
              <a:defRPr sz="1500"/>
            </a:pPr>
            <a:r>
              <a:t>This example was taken after our lawn was downsized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63" name="Shape 36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457200">
              <a:defRPr sz="1400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/>
            <a:r>
              <a:t>Hint: iPhones have a compass app which will indicate North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69" name="Shape 36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457200">
              <a:defRPr sz="1500"/>
            </a:pPr>
            <a:r>
              <a:t>This is the fun part! Use colored pencils or markers</a:t>
            </a:r>
            <a:r>
              <a:t> on tracing paper over the Base Map</a:t>
            </a:r>
          </a:p>
          <a:p>
            <a:pPr defTabSz="457200">
              <a:defRPr sz="1500"/>
            </a:pPr>
          </a:p>
          <a:p>
            <a:pPr defTabSz="457200">
              <a:defRPr sz="1500"/>
            </a:pPr>
            <a:r>
              <a:t>Consider what you might want to change</a:t>
            </a:r>
          </a:p>
          <a:p>
            <a:pPr defTabSz="457200">
              <a:defRPr sz="1500"/>
            </a:pPr>
            <a:r>
              <a:t>Example: squiggles = privacy; pink was for potential paths; lawn was a smaller central area</a:t>
            </a:r>
          </a:p>
          <a:p>
            <a:pPr>
              <a:defRPr sz="1500" u="sng">
                <a:solidFill>
                  <a:srgbClr val="0432FF"/>
                </a:solidFill>
                <a:uFill>
                  <a:solidFill>
                    <a:srgbClr val="0432FF"/>
                  </a:solidFill>
                </a:uFill>
              </a:defRPr>
            </a:pPr>
          </a:p>
          <a:p>
            <a:pPr defTabSz="457200">
              <a:defRPr sz="1800">
                <a:solidFill>
                  <a:srgbClr val="CC503E"/>
                </a:solidFill>
              </a:defRPr>
            </a:pPr>
            <a:r>
              <a:t>Any questions about preparing a Base Map??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Shape 37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76" name="Shape 37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Learned from Irrigation Design class at American River College</a:t>
            </a:r>
          </a:p>
          <a:p>
            <a:pPr/>
            <a:r>
              <a:t>Squares are also easier to mow; mine now takes 10 minutes!</a:t>
            </a:r>
            <a:endParaRPr sz="1500" u="sng">
              <a:solidFill>
                <a:srgbClr val="0432FF"/>
              </a:solidFill>
              <a:uFill>
                <a:solidFill>
                  <a:srgbClr val="0432FF"/>
                </a:solidFill>
              </a:uFill>
            </a:endParaRPr>
          </a:p>
          <a:p>
            <a:pPr/>
          </a:p>
          <a:p>
            <a:pPr>
              <a:def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</a:defRPr>
            </a:pPr>
            <a:r>
              <a:rPr>
                <a:hlinkClick r:id="rId3" invalidUrl="" action="" tgtFrame="" tooltip="" history="1" highlightClick="0" endSnd="0"/>
              </a:rPr>
              <a:t>https://homeguides.sfgate.com/typical-lawn-sprinkler-layout-37358.html</a:t>
            </a:r>
          </a:p>
          <a:p>
            <a:pPr>
              <a:def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</a:defRPr>
            </a:pPr>
          </a:p>
          <a:p>
            <a:pPr/>
            <a:r>
              <a:t>"The drought needs not be a death sentence for lawns"</a:t>
            </a:r>
          </a:p>
          <a:p>
            <a:pPr>
              <a:def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</a:defRPr>
            </a:pPr>
            <a:r>
              <a:rPr>
                <a:hlinkClick r:id="rId4" invalidUrl="" action="" tgtFrame="" tooltip="" history="1" highlightClick="0" endSnd="0"/>
              </a:rPr>
              <a:t>https://ucanr.edu/?blogpost=18306&amp;blogasset=2578</a:t>
            </a:r>
            <a:endParaRPr sz="1500">
              <a:solidFill>
                <a:srgbClr val="0432FF"/>
              </a:solidFill>
              <a:uFill>
                <a:solidFill>
                  <a:srgbClr val="0432FF"/>
                </a:solidFill>
              </a:uFill>
            </a:endParaRPr>
          </a:p>
          <a:p>
            <a:pPr defTabSz="457200">
              <a:defRPr sz="1500" u="sng">
                <a:solidFill>
                  <a:srgbClr val="0432FF"/>
                </a:solidFill>
                <a:uFill>
                  <a:solidFill>
                    <a:srgbClr val="0432FF"/>
                  </a:solidFill>
                </a:uFill>
              </a:defRPr>
            </a:p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Shape 38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82" name="Shape 38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500"/>
            </a:pPr>
            <a:r>
              <a:t>Example has highly drought tolerant sod from Delta Bluegrass</a:t>
            </a:r>
          </a:p>
          <a:p>
            <a:pPr>
              <a:defRPr sz="15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</a:defRPr>
            </a:pPr>
            <a:r>
              <a:rPr>
                <a:hlinkClick r:id="rId3" invalidUrl="" action="" tgtFrame="" tooltip="" history="1" highlightClick="0" endSnd="0"/>
              </a:rPr>
              <a:t>https://www.deltabluegrass.com/sod-products/residential-commercial-sod/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Shape 386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87" name="Shape 38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457200">
              <a:defRPr sz="1500"/>
            </a:pPr>
            <a:r>
              <a:t>One side with small plants are very happy, yet other side is encroaching…</a:t>
            </a:r>
          </a:p>
          <a:p>
            <a:pPr defTabSz="457200">
              <a:defRPr sz="1800">
                <a:solidFill>
                  <a:srgbClr val="CC503E"/>
                </a:solidFill>
              </a:defRPr>
            </a:p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Shape 39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93" name="Shape 39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457200">
              <a:defRPr sz="1800">
                <a:solidFill>
                  <a:srgbClr val="CC503E"/>
                </a:solidFill>
              </a:defRPr>
            </a:lvl1pPr>
          </a:lstStyle>
          <a:p>
            <a:pPr/>
            <a:r>
              <a:t>Any questions about downsizing your thirsty lawn from design point of view??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82" name="Shape 28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500"/>
            </a:pPr>
            <a:r>
              <a:t>May not know we are trained volunteers &amp; organized by county</a:t>
            </a:r>
          </a:p>
          <a:p>
            <a:pPr>
              <a:defRPr sz="1500"/>
            </a:pPr>
            <a:r>
              <a:t>We have 150 MG in Placer County to help you make informed gardening decisions!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Shape 39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99" name="Shape 39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457200">
              <a:defRPr sz="1500"/>
            </a:pPr>
            <a:r>
              <a:t>Photo shows 1 valve for overhead spray on lawn &amp; 5 valves for inline drip zones in garden beds</a:t>
            </a:r>
          </a:p>
          <a:p>
            <a:pPr defTabSz="457200">
              <a:defRPr sz="1500"/>
            </a:pPr>
          </a:p>
          <a:p>
            <a:pPr defTabSz="457200">
              <a:defRPr sz="1500"/>
            </a:pPr>
            <a:r>
              <a:t>Example of zone names: Mediterranean Front Slope, Asian Entry Garden, Edible Garden, Native Woodland G</a:t>
            </a:r>
          </a:p>
          <a:p>
            <a:pPr defTabSz="457200">
              <a:defRPr sz="1500"/>
            </a:pPr>
          </a:p>
          <a:p>
            <a:pPr defTabSz="457200">
              <a:defRPr sz="1500"/>
            </a:pPr>
            <a:r>
              <a:t>“Solutions for Drought Gardeners: Hydrozones"</a:t>
            </a:r>
          </a:p>
          <a:p>
            <a:pPr>
              <a:defRPr sz="15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</a:defRPr>
            </a:pPr>
            <a:r>
              <a:rPr>
                <a:hlinkClick r:id="rId3" invalidUrl="" action="" tgtFrame="" tooltip="" history="1" highlightClick="0" endSnd="0"/>
              </a:rPr>
              <a:t>https://ucanr.edu/blogs/blogcore/postdetail.cfm?postnum=17992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Shape 40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05" name="Shape 40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500">
                <a:uFill>
                  <a:solidFill>
                    <a:srgbClr val="0000FF"/>
                  </a:solidFill>
                </a:uFill>
              </a:defRPr>
            </a:pPr>
            <a:r>
              <a:t>Firescaping is landscaping to prevent fires</a:t>
            </a:r>
          </a:p>
          <a:p>
            <a:pPr>
              <a:defRPr sz="15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</a:defRPr>
            </a:pPr>
          </a:p>
          <a:p>
            <a:pPr>
              <a:defRPr sz="15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</a:defRPr>
            </a:pPr>
            <a:r>
              <a:rPr>
                <a:hlinkClick r:id="rId3" invalidUrl="" action="" tgtFrame="" tooltip="" history="1" highlightClick="0" endSnd="0"/>
              </a:rPr>
              <a:t>https://firesafemarin.org/create-a-fire-smart-yard/firescaping/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Shape 41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11" name="Shape 41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457200">
              <a:defRPr sz="1500"/>
            </a:pPr>
            <a:r>
              <a:t>Permeable means water penetrates your hardscape, such as gravel</a:t>
            </a:r>
          </a:p>
          <a:p>
            <a:pPr defTabSz="457200">
              <a:defRPr sz="1500"/>
            </a:pPr>
          </a:p>
          <a:p>
            <a:pPr defTabSz="457200">
              <a:defRPr sz="1500"/>
            </a:pPr>
            <a:r>
              <a:t>"Fire-wise Water-Wise Landscaping"</a:t>
            </a:r>
          </a:p>
          <a:p>
            <a:pPr>
              <a:defRPr sz="15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</a:defRPr>
            </a:pPr>
            <a:r>
              <a:rPr>
                <a:hlinkClick r:id="rId3" invalidUrl="" action="" tgtFrame="" tooltip="" history="1" highlightClick="0" endSnd="0"/>
              </a:rPr>
              <a:t>https://www.pcwa.net/smart-water-use/fire-wise-landscaping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Shape 41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18" name="Shape 41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457200">
              <a:defRPr sz="1500"/>
            </a:pPr>
            <a:r>
              <a:t>1st.  Approximated areas of </a:t>
            </a:r>
            <a:r>
              <a:t>tree canopies</a:t>
            </a:r>
          </a:p>
          <a:p>
            <a:pPr defTabSz="457200">
              <a:defRPr sz="1500"/>
            </a:pPr>
            <a:r>
              <a:t>2nd  Determined sunniest/flat area for lawn</a:t>
            </a:r>
          </a:p>
          <a:p>
            <a:pPr defTabSz="457200">
              <a:defRPr sz="1500"/>
            </a:pPr>
            <a:r>
              <a:t>3rd.  Added several permeable paths </a:t>
            </a:r>
          </a:p>
          <a:p>
            <a:pPr defTabSz="457200">
              <a:defRPr sz="1500"/>
            </a:pPr>
            <a:r>
              <a:t>4th.  Designed multiple zones around existing trees</a:t>
            </a:r>
          </a:p>
          <a:p>
            <a:pPr defTabSz="457200">
              <a:defRPr sz="1500">
                <a:solidFill>
                  <a:schemeClr val="accent2">
                    <a:satOff val="-18194"/>
                    <a:lumOff val="-11215"/>
                  </a:schemeClr>
                </a:solidFill>
              </a:defRPr>
            </a:pPr>
          </a:p>
          <a:p>
            <a:pPr defTabSz="457200">
              <a:defRPr sz="1500">
                <a:solidFill>
                  <a:schemeClr val="accent2">
                    <a:satOff val="-18194"/>
                    <a:lumOff val="-11215"/>
                  </a:schemeClr>
                </a:solidFill>
              </a:defRPr>
            </a:pPr>
            <a:r>
              <a:t>Any questions about designing multiple irrigation zones</a:t>
            </a:r>
            <a:r>
              <a:t>??</a:t>
            </a:r>
          </a:p>
          <a:p>
            <a:pPr defTabSz="457200">
              <a:defRPr sz="1500"/>
            </a:p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Shape 42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24" name="Shape 42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457200">
              <a:defRPr sz="1500"/>
            </a:pPr>
            <a:r>
              <a:t>MGs have Sherwood DG outside Placerville &amp; DG at Nevada Irrigation District</a:t>
            </a:r>
          </a:p>
          <a:p>
            <a:pPr defTabSz="457200">
              <a:defRPr b="1" sz="1500"/>
            </a:pPr>
            <a:r>
              <a:t>And new garden in Loomis!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Shape 42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29" name="Shape 42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457200">
              <a:defRPr sz="1400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/>
            <a:r>
              <a:t>Lots of things to contemplate as you envision new plantings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Shape 436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37" name="Shape 43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500"/>
            </a:pPr>
            <a:r>
              <a:t>I begin by considering native plants from California, ideally from Placer County</a:t>
            </a:r>
          </a:p>
          <a:p>
            <a:pPr>
              <a:defRPr sz="1500"/>
            </a:pPr>
            <a:r>
              <a:t>(Adapted to our environment, attract native birds and beneficial insects, require very little maintenance)</a:t>
            </a:r>
          </a:p>
          <a:p>
            <a:pPr>
              <a:defRPr sz="1500"/>
            </a:pPr>
          </a:p>
          <a:p>
            <a:pPr>
              <a:defRPr sz="1500"/>
            </a:pPr>
            <a:r>
              <a:t>I first select evergreen shrubs; later perennials</a:t>
            </a:r>
          </a:p>
          <a:p>
            <a:pPr>
              <a:defRPr sz="1500"/>
            </a:pPr>
            <a:r>
              <a:t>- Heteromeles arbutifolia/ Toyon (All-Star)</a:t>
            </a:r>
          </a:p>
          <a:p>
            <a:pPr>
              <a:defRPr sz="1500"/>
            </a:pPr>
            <a:r>
              <a:t>- Ceanothus maritimus ‘Valley Violet’/ Wild lilac (All-Star)</a:t>
            </a:r>
          </a:p>
          <a:p>
            <a:pPr>
              <a:defRPr sz="1500"/>
            </a:pPr>
            <a:r>
              <a:t>- Arctostaphylos densiflora 'Howard McMinn'/ Vine Hill Manzanita (All-star)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Shape 44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45" name="Shape 44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500"/>
            </a:pPr>
            <a:r>
              <a:t>I next look at evergreen shrubs from Australia, which thrive is the same conditions as our native plants.</a:t>
            </a:r>
          </a:p>
          <a:p>
            <a:pPr>
              <a:defRPr sz="1500"/>
            </a:pPr>
            <a:r>
              <a:t>Again these three plants come in many sizes and colors:</a:t>
            </a:r>
          </a:p>
          <a:p>
            <a:pPr>
              <a:defRPr sz="1500"/>
            </a:pPr>
          </a:p>
          <a:p>
            <a:pPr marL="150394" indent="-150394">
              <a:buSzPct val="100000"/>
              <a:buChar char="-"/>
              <a:defRPr sz="1500"/>
            </a:pPr>
            <a:r>
              <a:t>Westringia fruticosa ‘Morning Light’/ Coast rosemary</a:t>
            </a:r>
          </a:p>
          <a:p>
            <a:pPr>
              <a:defRPr sz="1500"/>
            </a:pPr>
            <a:r>
              <a:t>- Lomandra longifolia 'Roma’/ Platinum beauty lomandra (UC Davis Blue Ribbon)</a:t>
            </a:r>
          </a:p>
          <a:p>
            <a:pPr>
              <a:defRPr sz="1500"/>
            </a:pPr>
            <a:r>
              <a:t>- Grevillea lanigera ‘Coastal Gem’/ Wooly grevillea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Shape 45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53" name="Shape 45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500"/>
            </a:pPr>
            <a:r>
              <a:t>Lastly, I consider shrubs from Mediterranean climates; also come in many sizes and colors:</a:t>
            </a:r>
          </a:p>
          <a:p>
            <a:pPr>
              <a:defRPr sz="1500"/>
            </a:pPr>
          </a:p>
          <a:p>
            <a:pPr marL="150394" indent="-150394">
              <a:buSzPct val="100000"/>
              <a:buChar char="-"/>
              <a:defRPr sz="1500"/>
            </a:pPr>
            <a:r>
              <a:t>Vitex agnus-castus / Chaste Tree (UC Davis Blue Ribbon)</a:t>
            </a:r>
          </a:p>
          <a:p>
            <a:pPr marL="150394" indent="-150394">
              <a:buSzPct val="100000"/>
              <a:buChar char="-"/>
              <a:defRPr sz="1500"/>
            </a:pPr>
            <a:r>
              <a:t>Phlomis fruticosa 'Edward Bowles' / Jerusalem sage </a:t>
            </a:r>
          </a:p>
          <a:p>
            <a:pPr>
              <a:defRPr sz="1500"/>
            </a:pPr>
            <a:r>
              <a:t>- Teucrium fruiticans 'Azureum’/ Bush germander (All-Star)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Shape 45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60" name="Shape 46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457200">
              <a:defRPr sz="1500"/>
            </a:pPr>
            <a:r>
              <a:t>Learned from Plant Composition class at Portland Community College</a:t>
            </a:r>
          </a:p>
          <a:p>
            <a:pPr defTabSz="457200">
              <a:defRPr sz="1500"/>
            </a:pPr>
          </a:p>
          <a:p>
            <a:pPr defTabSz="457200">
              <a:defRPr sz="1500"/>
            </a:pPr>
            <a:r>
              <a:t>Note: odd numbers are preferable design approach</a:t>
            </a:r>
          </a:p>
          <a:p>
            <a:pPr defTabSz="457200">
              <a:defRPr sz="2000">
                <a:solidFill>
                  <a:srgbClr val="CC503E"/>
                </a:solidFill>
              </a:defRPr>
            </a:pPr>
          </a:p>
          <a:p>
            <a:pPr defTabSz="457200">
              <a:defRPr sz="1500"/>
            </a:p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88" name="Shape 28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500"/>
            </a:pPr>
            <a:r>
              <a:t>Sign up online for our free quarterly newsletter - Curious Gardener;</a:t>
            </a:r>
          </a:p>
          <a:p>
            <a:pPr>
              <a:defRPr sz="1500"/>
            </a:pPr>
            <a:r>
              <a:t>long articles are posted separately so they can be found by topic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Shape 46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66" name="Shape 46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Early August:</a:t>
            </a:r>
          </a:p>
          <a:p>
            <a:pPr/>
          </a:p>
          <a:p>
            <a:pPr/>
            <a:r>
              <a:t>Lawn = .7”</a:t>
            </a:r>
          </a:p>
          <a:p>
            <a:pPr/>
            <a:r>
              <a:t>Slope = .4”</a:t>
            </a:r>
          </a:p>
          <a:p>
            <a:pPr/>
            <a:r>
              <a:t>Foreground = .6”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Shape 47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73" name="Shape 47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457200">
              <a:defRPr sz="1500"/>
            </a:pPr>
            <a:r>
              <a:t>colorful LW plants in LW zones:</a:t>
            </a:r>
          </a:p>
          <a:p>
            <a:pPr defTabSz="457200">
              <a:defRPr sz="1500"/>
            </a:pPr>
          </a:p>
          <a:p>
            <a:pPr defTabSz="457200">
              <a:defRPr sz="1500"/>
            </a:pPr>
            <a:r>
              <a:t>1. FALL: flowering hedgerow increases privacy plus habiitat;</a:t>
            </a:r>
          </a:p>
          <a:p>
            <a:pPr defTabSz="457200">
              <a:defRPr sz="1500"/>
            </a:pPr>
            <a:r>
              <a:t>Designed around existing Crape myrtles; Added grevillea, toyon, manzanita and ceanothus</a:t>
            </a:r>
          </a:p>
          <a:p>
            <a:pPr defTabSz="457200">
              <a:defRPr sz="1500"/>
            </a:pPr>
          </a:p>
          <a:p>
            <a:pPr defTabSz="457200">
              <a:defRPr sz="1500"/>
            </a:pPr>
            <a:r>
              <a:t>2. SPRING: Designed around existing oak trees to increase privacy;</a:t>
            </a:r>
          </a:p>
          <a:p>
            <a:pPr defTabSz="457200">
              <a:defRPr sz="1500"/>
            </a:pPr>
            <a:r>
              <a:t>Added grevillea, ceanothus, manzanita, teucrium and poppies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Shape 48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81" name="Shape 48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457200">
              <a:defRPr sz="1400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/>
            <a:r>
              <a:t>All these resources can be found on the Handout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Shape 48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86" name="Shape 48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457200">
              <a:defRPr sz="1400"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What Do You Wish to Learn? </a:t>
            </a:r>
          </a:p>
          <a:p>
            <a:pPr defTabSz="457200">
              <a:defRPr sz="1400"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We welcome new ideas!</a:t>
            </a:r>
          </a:p>
          <a:p>
            <a:pPr defTabSz="457200">
              <a:defRPr sz="1400">
                <a:latin typeface="Lucida Grande"/>
                <a:ea typeface="Lucida Grande"/>
                <a:cs typeface="Lucida Grande"/>
                <a:sym typeface="Lucida Grande"/>
              </a:defRPr>
            </a:pPr>
          </a:p>
          <a:p>
            <a:pPr defTabSz="457200">
              <a:defRPr sz="1400"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Please note on Evaluation Form your top preferences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Shape 49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92" name="Shape 49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457200">
              <a:defRPr sz="1300"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Really appreciate your time &amp; this opportunity to share what I’ve learned</a:t>
            </a:r>
          </a:p>
          <a:p>
            <a:pPr defTabSz="457200">
              <a:defRPr b="1" sz="1300">
                <a:latin typeface="Lucida Grande"/>
                <a:ea typeface="Lucida Grande"/>
                <a:cs typeface="Lucida Grande"/>
                <a:sym typeface="Lucida Grande"/>
              </a:defRPr>
            </a:pPr>
          </a:p>
          <a:p>
            <a:pPr defTabSz="457200">
              <a:defRPr b="1" sz="1300"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Hope you’re all very successful in creating your own water wise gardens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94" name="Shape 29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500"/>
            </a:lvl1pPr>
          </a:lstStyle>
          <a:p>
            <a:pPr/>
            <a:r>
              <a:t>we are now at three farmers markets; great place to ask gardening questions in person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99" name="Shape 29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457200">
              <a:defRPr sz="1500"/>
            </a:lvl1pPr>
          </a:lstStyle>
          <a:p>
            <a:pPr/>
            <a:r>
              <a:t>Visit our new MG demo garden @Loomis Library!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12" name="Shape 31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457200">
              <a:defRPr sz="1500"/>
            </a:pPr>
            <a:r>
              <a:t>IRRIGATION ZONE = ZONE = HYDROZONE</a:t>
            </a:r>
          </a:p>
          <a:p>
            <a:pPr defTabSz="457200">
              <a:defRPr sz="1500"/>
            </a:pPr>
            <a:r>
              <a:t>Plants share same water + exposure needs</a:t>
            </a:r>
          </a:p>
          <a:p>
            <a:pPr defTabSz="457200">
              <a:defRPr sz="1500"/>
            </a:pPr>
          </a:p>
          <a:p>
            <a:pPr defTabSz="457200">
              <a:defRPr sz="1500"/>
            </a:pPr>
            <a:r>
              <a:t>Graphic adapted from Green Gardener Training Program for professionals, Fall 2015</a:t>
            </a:r>
          </a:p>
          <a:p>
            <a:pPr defTabSz="457200">
              <a:defRPr sz="15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</a:defRPr>
            </a:pPr>
            <a:r>
              <a:rPr>
                <a:hlinkClick r:id="rId3" invalidUrl="" action="" tgtFrame="" tooltip="" history="1" highlightClick="0" endSnd="0"/>
              </a:rPr>
              <a:t>https://ucanr.edu/sites/GreenGardener/Becoming_a_GREEN_GARDENER/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21" name="Shape 32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457200">
              <a:defRPr sz="1500"/>
            </a:pPr>
            <a:r>
              <a:t>Photo of our house purchased from original owners after 35 years</a:t>
            </a:r>
          </a:p>
          <a:p>
            <a:pPr defTabSz="457200">
              <a:defRPr sz="1500"/>
            </a:pPr>
          </a:p>
          <a:p>
            <a:pPr defTabSz="457200">
              <a:defRPr sz="1500"/>
            </a:pPr>
            <a:r>
              <a:t>At your own property:</a:t>
            </a:r>
          </a:p>
          <a:p>
            <a:pPr defTabSz="457200">
              <a:defRPr sz="1500"/>
            </a:pPr>
            <a:r>
              <a:t>1. Look from the street towards house</a:t>
            </a:r>
          </a:p>
          <a:p>
            <a:pPr defTabSz="457200">
              <a:defRPr sz="1500"/>
            </a:pPr>
            <a:r>
              <a:t>2. Look outwards from your windows + doors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27" name="Shape 32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457200">
              <a:defRPr sz="1800">
                <a:solidFill>
                  <a:srgbClr val="CC503E"/>
                </a:solidFill>
              </a:defRPr>
            </a:lvl1pPr>
          </a:lstStyle>
          <a:p>
            <a:pPr/>
            <a:r>
              <a:t>Any questions about assessing your landscape??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32" name="Shape 33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457200">
              <a:defRPr sz="1500"/>
            </a:pPr>
            <a:r>
              <a:t>You’ll be designing around existing trees</a:t>
            </a:r>
          </a:p>
          <a:p>
            <a:pPr defTabSz="457200">
              <a:defRPr sz="1500"/>
            </a:pPr>
          </a:p>
          <a:p>
            <a:pPr defTabSz="457200">
              <a:defRPr sz="1500"/>
            </a:pPr>
            <a:r>
              <a:t>Origin will inform you about the environment in which the plant thrives</a:t>
            </a:r>
          </a:p>
        </p:txBody>
      </p:sp>
    </p:spTree>
  </p:cSld>
  <p:clrMapOvr>
    <a:masterClrMapping/>
  </p:clrMapOvr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7.png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8.png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.jpe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9" descr="Picture 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46240" y="5973064"/>
            <a:ext cx="5445760" cy="884937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Picture 7" descr="Picture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2192000" cy="7097486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Title Text"/>
          <p:cNvSpPr txBox="1"/>
          <p:nvPr>
            <p:ph type="title"/>
          </p:nvPr>
        </p:nvSpPr>
        <p:spPr>
          <a:xfrm>
            <a:off x="838200" y="1057321"/>
            <a:ext cx="10515600" cy="1325564"/>
          </a:xfrm>
          <a:prstGeom prst="rect">
            <a:avLst/>
          </a:prstGeom>
        </p:spPr>
        <p:txBody>
          <a:bodyPr anchor="ctr"/>
          <a:lstStyle>
            <a:lvl1pPr>
              <a:defRPr sz="6000">
                <a:solidFill>
                  <a:srgbClr val="FFFFFF"/>
                </a:solidFill>
                <a:effectLst>
                  <a:outerShdw sx="100000" sy="100000" kx="0" ky="0" algn="b" rotWithShape="0" blurRad="50800" dist="38100" dir="270000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5" name="Body Level One…"/>
          <p:cNvSpPr txBox="1"/>
          <p:nvPr>
            <p:ph type="body" sz="quarter" idx="1" hasCustomPrompt="1"/>
          </p:nvPr>
        </p:nvSpPr>
        <p:spPr>
          <a:xfrm>
            <a:off x="838200" y="4361379"/>
            <a:ext cx="3414110" cy="66040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SzTx/>
              <a:buFontTx/>
              <a:buNone/>
              <a:defRPr sz="1800">
                <a:solidFill>
                  <a:srgbClr val="FFFFFF"/>
                </a:solidFill>
              </a:defRPr>
            </a:lvl1pPr>
            <a:lvl2pPr marL="628650" indent="-171450">
              <a:lnSpc>
                <a:spcPct val="100000"/>
              </a:lnSpc>
              <a:buFontTx/>
              <a:defRPr sz="1800">
                <a:solidFill>
                  <a:srgbClr val="FFFFFF"/>
                </a:solidFill>
              </a:defRPr>
            </a:lvl2pPr>
            <a:lvl3pPr marL="1120139" indent="-205739">
              <a:lnSpc>
                <a:spcPct val="100000"/>
              </a:lnSpc>
              <a:buFontTx/>
              <a:defRPr sz="1800">
                <a:solidFill>
                  <a:srgbClr val="FFFFFF"/>
                </a:solidFill>
              </a:defRPr>
            </a:lvl3pPr>
            <a:lvl4pPr marL="1600200" indent="-228600">
              <a:lnSpc>
                <a:spcPct val="100000"/>
              </a:lnSpc>
              <a:buFontTx/>
              <a:defRPr sz="1800">
                <a:solidFill>
                  <a:srgbClr val="FFFFFF"/>
                </a:solidFill>
              </a:defRPr>
            </a:lvl4pPr>
            <a:lvl5pPr marL="2057400" indent="-228600">
              <a:lnSpc>
                <a:spcPct val="100000"/>
              </a:lnSpc>
              <a:buFontTx/>
              <a:defRPr sz="1800">
                <a:solidFill>
                  <a:srgbClr val="FFFFFF"/>
                </a:solidFill>
              </a:defRPr>
            </a:lvl5pPr>
          </a:lstStyle>
          <a:p>
            <a:pPr/>
            <a:r>
              <a:t>Presented by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6" name="Text Placeholder 18"/>
          <p:cNvSpPr/>
          <p:nvPr>
            <p:ph type="body" sz="quarter" idx="21" hasCustomPrompt="1"/>
          </p:nvPr>
        </p:nvSpPr>
        <p:spPr>
          <a:xfrm>
            <a:off x="838200" y="5057206"/>
            <a:ext cx="2859089" cy="531814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/>
            <a:r>
              <a:t>Date</a:t>
            </a:r>
          </a:p>
        </p:txBody>
      </p:sp>
      <p:sp>
        <p:nvSpPr>
          <p:cNvPr id="17" name="Text Placeholder 3"/>
          <p:cNvSpPr/>
          <p:nvPr>
            <p:ph type="body" sz="quarter" idx="22" hasCustomPrompt="1"/>
          </p:nvPr>
        </p:nvSpPr>
        <p:spPr>
          <a:xfrm>
            <a:off x="838199" y="2750549"/>
            <a:ext cx="8265888" cy="798193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3600">
                <a:solidFill>
                  <a:srgbClr val="FFFFFF"/>
                </a:solidFill>
                <a:effectLst>
                  <a:outerShdw sx="100000" sy="100000" kx="0" ky="0" algn="b" rotWithShape="0" blurRad="50800" dist="38100" dir="270000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pPr/>
            <a:r>
              <a:t>Subtitle here</a:t>
            </a:r>
          </a:p>
        </p:txBody>
      </p:sp>
      <p:sp>
        <p:nvSpPr>
          <p:cNvPr id="18" name="Slide Number"/>
          <p:cNvSpPr txBox="1"/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Picture 9" descr="Picture 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46240" y="5973064"/>
            <a:ext cx="5445760" cy="884937"/>
          </a:xfrm>
          <a:prstGeom prst="rect">
            <a:avLst/>
          </a:prstGeom>
          <a:ln w="12700">
            <a:miter lim="400000"/>
          </a:ln>
        </p:spPr>
      </p:pic>
      <p:pic>
        <p:nvPicPr>
          <p:cNvPr id="111" name="Picture 7" descr="Picture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2192000" cy="1598279"/>
          </a:xfrm>
          <a:prstGeom prst="rect">
            <a:avLst/>
          </a:prstGeom>
          <a:ln w="12700">
            <a:miter lim="400000"/>
          </a:ln>
        </p:spPr>
      </p:pic>
      <p:sp>
        <p:nvSpPr>
          <p:cNvPr id="112" name="Title Text"/>
          <p:cNvSpPr txBox="1"/>
          <p:nvPr>
            <p:ph type="title"/>
          </p:nvPr>
        </p:nvSpPr>
        <p:spPr>
          <a:xfrm>
            <a:off x="684733" y="313786"/>
            <a:ext cx="10817840" cy="767529"/>
          </a:xfrm>
          <a:prstGeom prst="rect">
            <a:avLst/>
          </a:prstGeom>
        </p:spPr>
        <p:txBody>
          <a:bodyPr anchor="ctr"/>
          <a:lstStyle>
            <a:lvl1pPr>
              <a:defRPr sz="3500">
                <a:solidFill>
                  <a:srgbClr val="FFFFFF"/>
                </a:solidFill>
                <a:effectLst>
                  <a:outerShdw sx="100000" sy="100000" kx="0" ky="0" algn="b" rotWithShape="0" blurRad="50800" dist="38100" dir="270000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13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2800"/>
            </a:lvl1pPr>
            <a:lvl2pPr marL="723900" indent="-266700">
              <a:defRPr sz="2800"/>
            </a:lvl2pPr>
            <a:lvl3pPr marL="1234439" indent="-320039">
              <a:defRPr sz="2800"/>
            </a:lvl3pPr>
            <a:lvl4pPr marL="1727200" indent="-355600">
              <a:defRPr sz="2800"/>
            </a:lvl4pPr>
            <a:lvl5pPr marL="2184400" indent="-355600"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Picture 9" descr="Picture 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46240" y="5973064"/>
            <a:ext cx="5445760" cy="884937"/>
          </a:xfrm>
          <a:prstGeom prst="rect">
            <a:avLst/>
          </a:prstGeom>
          <a:ln w="12700">
            <a:miter lim="400000"/>
          </a:ln>
        </p:spPr>
      </p:pic>
      <p:pic>
        <p:nvPicPr>
          <p:cNvPr id="122" name="Picture 7" descr="Picture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32658" y="0"/>
            <a:ext cx="12257315" cy="1617142"/>
          </a:xfrm>
          <a:prstGeom prst="rect">
            <a:avLst/>
          </a:prstGeom>
          <a:ln w="12700">
            <a:miter lim="400000"/>
          </a:ln>
        </p:spPr>
      </p:pic>
      <p:sp>
        <p:nvSpPr>
          <p:cNvPr id="123" name="Title Text"/>
          <p:cNvSpPr txBox="1"/>
          <p:nvPr>
            <p:ph type="title"/>
          </p:nvPr>
        </p:nvSpPr>
        <p:spPr>
          <a:xfrm>
            <a:off x="684733" y="55077"/>
            <a:ext cx="10970238" cy="1257015"/>
          </a:xfrm>
          <a:prstGeom prst="rect">
            <a:avLst/>
          </a:prstGeom>
        </p:spPr>
        <p:txBody>
          <a:bodyPr anchor="ctr"/>
          <a:lstStyle>
            <a:lvl1pPr>
              <a:defRPr sz="3500">
                <a:solidFill>
                  <a:srgbClr val="FFFFFF"/>
                </a:solidFill>
                <a:effectLst>
                  <a:outerShdw sx="100000" sy="100000" kx="0" ky="0" algn="b" rotWithShape="0" blurRad="50800" dist="38100" dir="270000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24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2800"/>
            </a:lvl1pPr>
            <a:lvl2pPr marL="723900" indent="-266700">
              <a:defRPr sz="2800"/>
            </a:lvl2pPr>
            <a:lvl3pPr marL="1234439" indent="-320039">
              <a:defRPr sz="2800"/>
            </a:lvl3pPr>
            <a:lvl4pPr marL="1727200" indent="-355600">
              <a:defRPr sz="2800"/>
            </a:lvl4pPr>
            <a:lvl5pPr marL="2184400" indent="-355600"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Picture 9" descr="Picture 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46240" y="5973064"/>
            <a:ext cx="5445760" cy="884937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" name="Picture 7" descr="Picture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32655" y="0"/>
            <a:ext cx="12257310" cy="1617142"/>
          </a:xfrm>
          <a:prstGeom prst="rect">
            <a:avLst/>
          </a:prstGeom>
          <a:ln w="12700">
            <a:miter lim="400000"/>
          </a:ln>
        </p:spPr>
      </p:pic>
      <p:sp>
        <p:nvSpPr>
          <p:cNvPr id="134" name="Title Text"/>
          <p:cNvSpPr txBox="1"/>
          <p:nvPr>
            <p:ph type="title"/>
          </p:nvPr>
        </p:nvSpPr>
        <p:spPr>
          <a:xfrm>
            <a:off x="684733" y="14437"/>
            <a:ext cx="10515601" cy="1325563"/>
          </a:xfrm>
          <a:prstGeom prst="rect">
            <a:avLst/>
          </a:prstGeom>
        </p:spPr>
        <p:txBody>
          <a:bodyPr anchor="ctr"/>
          <a:lstStyle>
            <a:lvl1pPr>
              <a:defRPr sz="3500">
                <a:solidFill>
                  <a:srgbClr val="FFFFFF"/>
                </a:solidFill>
                <a:effectLst>
                  <a:outerShdw sx="100000" sy="100000" kx="0" ky="0" algn="b" rotWithShape="0" blurRad="50800" dist="38100" dir="270000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35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2800"/>
            </a:lvl1pPr>
            <a:lvl2pPr marL="723900" indent="-266700">
              <a:defRPr sz="2800"/>
            </a:lvl2pPr>
            <a:lvl3pPr marL="1234439" indent="-320039">
              <a:defRPr sz="2800"/>
            </a:lvl3pPr>
            <a:lvl4pPr marL="1727200" indent="-355600">
              <a:defRPr sz="2800"/>
            </a:lvl4pPr>
            <a:lvl5pPr marL="2184400" indent="-355600"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Rectangle 4"/>
          <p:cNvSpPr/>
          <p:nvPr/>
        </p:nvSpPr>
        <p:spPr>
          <a:xfrm>
            <a:off x="6390640" y="6085840"/>
            <a:ext cx="5516881" cy="77216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4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Picture 9" descr="Picture 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46240" y="5973064"/>
            <a:ext cx="5445760" cy="884937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Title Text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153" name="Body Level One…"/>
          <p:cNvSpPr txBox="1"/>
          <p:nvPr>
            <p:ph type="body" sz="half" idx="1" hasCustomPrompt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 marL="713231" indent="-256031">
              <a:defRPr sz="2800"/>
            </a:lvl2pPr>
            <a:lvl3pPr marL="1181100" indent="-266700">
              <a:defRPr sz="2800"/>
            </a:lvl3pPr>
            <a:lvl4pPr marL="1691639" indent="-320039">
              <a:defRPr sz="2800"/>
            </a:lvl4pPr>
            <a:lvl5pPr marL="2148839" indent="-320039">
              <a:defRPr sz="2800"/>
            </a:lvl5pPr>
          </a:lstStyle>
          <a:p>
            <a:pPr/>
            <a:r>
              <a:t>Edit Master text styles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54" name="Text Placeholder 3"/>
          <p:cNvSpPr/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</a:p>
        </p:txBody>
      </p:sp>
      <p:sp>
        <p:nvSpPr>
          <p:cNvPr id="15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1PictureRigh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icture Placeholder 2"/>
          <p:cNvSpPr/>
          <p:nvPr>
            <p:ph type="pic" idx="21"/>
          </p:nvPr>
        </p:nvSpPr>
        <p:spPr>
          <a:xfrm>
            <a:off x="6875874" y="130629"/>
            <a:ext cx="5178240" cy="6590847"/>
          </a:xfrm>
          <a:prstGeom prst="rect">
            <a:avLst/>
          </a:prstGeom>
          <a:ln w="50800">
            <a:solidFill>
              <a:srgbClr val="FFFFFF"/>
            </a:solidFill>
            <a:round/>
          </a:ln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163" name="Body Level One…"/>
          <p:cNvSpPr txBox="1"/>
          <p:nvPr>
            <p:ph type="body" sz="half" idx="1"/>
          </p:nvPr>
        </p:nvSpPr>
        <p:spPr>
          <a:xfrm>
            <a:off x="838200" y="2126165"/>
            <a:ext cx="5675811" cy="405079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 marL="723900" indent="-266700">
              <a:defRPr sz="2800"/>
            </a:lvl2pPr>
            <a:lvl3pPr marL="1234439" indent="-320039">
              <a:defRPr sz="2800"/>
            </a:lvl3pPr>
            <a:lvl4pPr marL="1727200" indent="-355600">
              <a:defRPr sz="2800"/>
            </a:lvl4pPr>
            <a:lvl5pPr marL="2184400" indent="-355600"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4" name="Title Text"/>
          <p:cNvSpPr txBox="1"/>
          <p:nvPr>
            <p:ph type="title"/>
          </p:nvPr>
        </p:nvSpPr>
        <p:spPr>
          <a:xfrm>
            <a:off x="838200" y="681037"/>
            <a:ext cx="5675811" cy="1325563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65" name="Picture Placeholder 2"/>
          <p:cNvSpPr/>
          <p:nvPr>
            <p:ph type="pic" idx="22"/>
          </p:nvPr>
        </p:nvSpPr>
        <p:spPr>
          <a:xfrm>
            <a:off x="6875874" y="133576"/>
            <a:ext cx="5178240" cy="6590847"/>
          </a:xfrm>
          <a:prstGeom prst="rect">
            <a:avLst/>
          </a:prstGeom>
          <a:ln w="50800">
            <a:solidFill>
              <a:srgbClr val="FFFFFF"/>
            </a:solidFill>
            <a:round/>
          </a:ln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166" name="Slide Number"/>
          <p:cNvSpPr txBox="1"/>
          <p:nvPr>
            <p:ph type="sldNum" sz="quarter" idx="2"/>
          </p:nvPr>
        </p:nvSpPr>
        <p:spPr>
          <a:xfrm>
            <a:off x="6255387" y="6414760"/>
            <a:ext cx="258624" cy="24830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1PictureLef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icture Placeholder 2"/>
          <p:cNvSpPr/>
          <p:nvPr>
            <p:ph type="pic" idx="21"/>
          </p:nvPr>
        </p:nvSpPr>
        <p:spPr>
          <a:xfrm>
            <a:off x="152400" y="152400"/>
            <a:ext cx="5137807" cy="6569075"/>
          </a:xfrm>
          <a:prstGeom prst="rect">
            <a:avLst/>
          </a:prstGeom>
          <a:ln w="50800">
            <a:solidFill>
              <a:srgbClr val="FFFFFF"/>
            </a:solidFill>
            <a:round/>
          </a:ln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174" name="Body Level One…"/>
          <p:cNvSpPr txBox="1"/>
          <p:nvPr>
            <p:ph type="body" sz="half" idx="1"/>
          </p:nvPr>
        </p:nvSpPr>
        <p:spPr>
          <a:xfrm>
            <a:off x="5677987" y="2126165"/>
            <a:ext cx="5675812" cy="405079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 marL="723900" indent="-266700">
              <a:defRPr sz="2800"/>
            </a:lvl2pPr>
            <a:lvl3pPr marL="1234439" indent="-320039">
              <a:defRPr sz="2800"/>
            </a:lvl3pPr>
            <a:lvl4pPr marL="1727200" indent="-355600">
              <a:defRPr sz="2800"/>
            </a:lvl4pPr>
            <a:lvl5pPr marL="2184400" indent="-355600"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5" name="Title Text"/>
          <p:cNvSpPr txBox="1"/>
          <p:nvPr>
            <p:ph type="title"/>
          </p:nvPr>
        </p:nvSpPr>
        <p:spPr>
          <a:xfrm>
            <a:off x="5677987" y="681037"/>
            <a:ext cx="5675812" cy="1325563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76" name="Rectangle 6"/>
          <p:cNvSpPr/>
          <p:nvPr/>
        </p:nvSpPr>
        <p:spPr>
          <a:xfrm>
            <a:off x="6492240" y="6176962"/>
            <a:ext cx="5384801" cy="54451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7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2PictureRigh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icture Placeholder 2"/>
          <p:cNvSpPr/>
          <p:nvPr>
            <p:ph type="pic" sz="half" idx="21"/>
          </p:nvPr>
        </p:nvSpPr>
        <p:spPr>
          <a:xfrm>
            <a:off x="6875875" y="130628"/>
            <a:ext cx="5185497" cy="3278503"/>
          </a:xfrm>
          <a:prstGeom prst="rect">
            <a:avLst/>
          </a:prstGeom>
          <a:ln w="50800">
            <a:solidFill>
              <a:srgbClr val="FFFFFF"/>
            </a:solidFill>
            <a:round/>
          </a:ln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185" name="Picture Placeholder 2"/>
          <p:cNvSpPr/>
          <p:nvPr>
            <p:ph type="pic" sz="half" idx="22"/>
          </p:nvPr>
        </p:nvSpPr>
        <p:spPr>
          <a:xfrm>
            <a:off x="6875874" y="3448870"/>
            <a:ext cx="5185498" cy="3258633"/>
          </a:xfrm>
          <a:prstGeom prst="rect">
            <a:avLst/>
          </a:prstGeom>
          <a:ln w="50800">
            <a:solidFill>
              <a:srgbClr val="FFFFFF"/>
            </a:solidFill>
            <a:round/>
          </a:ln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186" name="Body Level One…"/>
          <p:cNvSpPr txBox="1"/>
          <p:nvPr>
            <p:ph type="body" sz="half" idx="1"/>
          </p:nvPr>
        </p:nvSpPr>
        <p:spPr>
          <a:xfrm>
            <a:off x="838200" y="2126165"/>
            <a:ext cx="5675811" cy="405079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 marL="723900" indent="-266700">
              <a:defRPr sz="2800"/>
            </a:lvl2pPr>
            <a:lvl3pPr marL="1234439" indent="-320039">
              <a:defRPr sz="2800"/>
            </a:lvl3pPr>
            <a:lvl4pPr marL="1727200" indent="-355600">
              <a:defRPr sz="2800"/>
            </a:lvl4pPr>
            <a:lvl5pPr marL="2184400" indent="-355600"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7" name="Title Text"/>
          <p:cNvSpPr txBox="1"/>
          <p:nvPr>
            <p:ph type="title"/>
          </p:nvPr>
        </p:nvSpPr>
        <p:spPr>
          <a:xfrm>
            <a:off x="838200" y="681037"/>
            <a:ext cx="5675811" cy="1325563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88" name="Slide Number"/>
          <p:cNvSpPr txBox="1"/>
          <p:nvPr>
            <p:ph type="sldNum" sz="quarter" idx="2"/>
          </p:nvPr>
        </p:nvSpPr>
        <p:spPr>
          <a:xfrm>
            <a:off x="6255387" y="6414760"/>
            <a:ext cx="258624" cy="24830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2PictureLef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icture Placeholder 2"/>
          <p:cNvSpPr/>
          <p:nvPr>
            <p:ph type="pic" sz="quarter" idx="21"/>
          </p:nvPr>
        </p:nvSpPr>
        <p:spPr>
          <a:xfrm>
            <a:off x="152401" y="217713"/>
            <a:ext cx="5160667" cy="3211287"/>
          </a:xfrm>
          <a:prstGeom prst="rect">
            <a:avLst/>
          </a:prstGeom>
          <a:ln w="50800">
            <a:solidFill>
              <a:srgbClr val="FFFFFF"/>
            </a:solidFill>
            <a:round/>
          </a:ln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196" name="Picture Placeholder 2"/>
          <p:cNvSpPr/>
          <p:nvPr>
            <p:ph type="pic" sz="half" idx="22"/>
          </p:nvPr>
        </p:nvSpPr>
        <p:spPr>
          <a:xfrm>
            <a:off x="152400" y="3429000"/>
            <a:ext cx="5160667" cy="3292475"/>
          </a:xfrm>
          <a:prstGeom prst="rect">
            <a:avLst/>
          </a:prstGeom>
          <a:ln w="50800">
            <a:solidFill>
              <a:srgbClr val="FFFFFF"/>
            </a:solidFill>
            <a:round/>
          </a:ln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197" name="Body Level One…"/>
          <p:cNvSpPr txBox="1"/>
          <p:nvPr>
            <p:ph type="body" sz="half" idx="1"/>
          </p:nvPr>
        </p:nvSpPr>
        <p:spPr>
          <a:xfrm>
            <a:off x="5677987" y="2126165"/>
            <a:ext cx="5675812" cy="405079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 marL="723900" indent="-266700">
              <a:defRPr sz="2800"/>
            </a:lvl2pPr>
            <a:lvl3pPr marL="1234439" indent="-320039">
              <a:defRPr sz="2800"/>
            </a:lvl3pPr>
            <a:lvl4pPr marL="1727200" indent="-355600">
              <a:defRPr sz="2800"/>
            </a:lvl4pPr>
            <a:lvl5pPr marL="2184400" indent="-355600"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8" name="Title Text"/>
          <p:cNvSpPr txBox="1"/>
          <p:nvPr>
            <p:ph type="title"/>
          </p:nvPr>
        </p:nvSpPr>
        <p:spPr>
          <a:xfrm>
            <a:off x="5677987" y="681037"/>
            <a:ext cx="5675812" cy="1325563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99" name="Rectangle 11"/>
          <p:cNvSpPr/>
          <p:nvPr/>
        </p:nvSpPr>
        <p:spPr>
          <a:xfrm>
            <a:off x="6705600" y="6176962"/>
            <a:ext cx="5160667" cy="54451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0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3PictureRigh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icture Placeholder 2"/>
          <p:cNvSpPr/>
          <p:nvPr>
            <p:ph type="pic" sz="quarter" idx="21"/>
          </p:nvPr>
        </p:nvSpPr>
        <p:spPr>
          <a:xfrm>
            <a:off x="9308203" y="190498"/>
            <a:ext cx="2731398" cy="3209804"/>
          </a:xfrm>
          <a:prstGeom prst="rect">
            <a:avLst/>
          </a:prstGeom>
          <a:ln w="50800">
            <a:solidFill>
              <a:srgbClr val="FFFFFF"/>
            </a:solidFill>
            <a:round/>
          </a:ln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208" name="Picture Placeholder 2"/>
          <p:cNvSpPr/>
          <p:nvPr>
            <p:ph type="pic" sz="quarter" idx="22"/>
          </p:nvPr>
        </p:nvSpPr>
        <p:spPr>
          <a:xfrm>
            <a:off x="6918728" y="190500"/>
            <a:ext cx="2389475" cy="3215772"/>
          </a:xfrm>
          <a:prstGeom prst="rect">
            <a:avLst/>
          </a:prstGeom>
          <a:ln w="50800">
            <a:solidFill>
              <a:srgbClr val="FFFFFF"/>
            </a:solidFill>
            <a:round/>
          </a:ln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209" name="Picture Placeholder 2"/>
          <p:cNvSpPr/>
          <p:nvPr>
            <p:ph type="pic" sz="half" idx="23"/>
          </p:nvPr>
        </p:nvSpPr>
        <p:spPr>
          <a:xfrm>
            <a:off x="6918728" y="3419595"/>
            <a:ext cx="5120872" cy="3301880"/>
          </a:xfrm>
          <a:prstGeom prst="rect">
            <a:avLst/>
          </a:prstGeom>
          <a:ln w="50800">
            <a:solidFill>
              <a:srgbClr val="FFFFFF"/>
            </a:solidFill>
            <a:round/>
          </a:ln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210" name="Body Level One…"/>
          <p:cNvSpPr txBox="1"/>
          <p:nvPr>
            <p:ph type="body" sz="half" idx="1"/>
          </p:nvPr>
        </p:nvSpPr>
        <p:spPr>
          <a:xfrm>
            <a:off x="838200" y="2126165"/>
            <a:ext cx="5675811" cy="405079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 marL="723900" indent="-266700">
              <a:defRPr sz="2800"/>
            </a:lvl2pPr>
            <a:lvl3pPr marL="1234439" indent="-320039">
              <a:defRPr sz="2800"/>
            </a:lvl3pPr>
            <a:lvl4pPr marL="1727200" indent="-355600">
              <a:defRPr sz="2800"/>
            </a:lvl4pPr>
            <a:lvl5pPr marL="2184400" indent="-355600"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1" name="Title Text"/>
          <p:cNvSpPr txBox="1"/>
          <p:nvPr>
            <p:ph type="title"/>
          </p:nvPr>
        </p:nvSpPr>
        <p:spPr>
          <a:xfrm>
            <a:off x="838200" y="681037"/>
            <a:ext cx="5675811" cy="1325563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2" name="Slide Number"/>
          <p:cNvSpPr txBox="1"/>
          <p:nvPr>
            <p:ph type="sldNum" sz="quarter" idx="2"/>
          </p:nvPr>
        </p:nvSpPr>
        <p:spPr>
          <a:xfrm>
            <a:off x="6255387" y="6414760"/>
            <a:ext cx="258624" cy="24830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Text"/>
          <p:cNvSpPr txBox="1"/>
          <p:nvPr>
            <p:ph type="title"/>
          </p:nvPr>
        </p:nvSpPr>
        <p:spPr>
          <a:xfrm>
            <a:off x="1524000" y="832077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5400"/>
            </a:lvl1pPr>
          </a:lstStyle>
          <a:p>
            <a:pPr/>
            <a:r>
              <a:t>Title Text</a:t>
            </a:r>
          </a:p>
        </p:txBody>
      </p:sp>
      <p:sp>
        <p:nvSpPr>
          <p:cNvPr id="26" name="Body Level One…"/>
          <p:cNvSpPr txBox="1"/>
          <p:nvPr>
            <p:ph type="body" sz="quarter" idx="1"/>
          </p:nvPr>
        </p:nvSpPr>
        <p:spPr>
          <a:xfrm>
            <a:off x="1524000" y="3473872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08080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08080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08080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08080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08080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7" name="Rectangle 6"/>
          <p:cNvSpPr/>
          <p:nvPr/>
        </p:nvSpPr>
        <p:spPr>
          <a:xfrm>
            <a:off x="6624319" y="6127827"/>
            <a:ext cx="5262881" cy="67713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28" name="Picture 10" descr="Picture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78459" y="-114196"/>
            <a:ext cx="12348907" cy="9858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" name="Picture 14" descr="Picture 1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flipV="1">
            <a:off x="-68298" y="5932544"/>
            <a:ext cx="12348906" cy="933676"/>
          </a:xfrm>
          <a:prstGeom prst="rect">
            <a:avLst/>
          </a:prstGeom>
          <a:ln w="12700">
            <a:miter lim="400000"/>
          </a:ln>
        </p:spPr>
      </p:pic>
      <p:pic>
        <p:nvPicPr>
          <p:cNvPr id="30" name="Picture 11" descr="Picture 1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185679" y="5158059"/>
            <a:ext cx="6070081" cy="986390"/>
          </a:xfrm>
          <a:prstGeom prst="rect">
            <a:avLst/>
          </a:prstGeom>
          <a:ln w="12700">
            <a:miter lim="400000"/>
          </a:ln>
        </p:spPr>
      </p:pic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3PictureRight with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icture Placeholder 2"/>
          <p:cNvSpPr/>
          <p:nvPr>
            <p:ph type="pic" sz="quarter" idx="21"/>
          </p:nvPr>
        </p:nvSpPr>
        <p:spPr>
          <a:xfrm>
            <a:off x="6865986" y="3562350"/>
            <a:ext cx="2849514" cy="3159124"/>
          </a:xfrm>
          <a:prstGeom prst="rect">
            <a:avLst/>
          </a:prstGeom>
          <a:ln w="50800">
            <a:solidFill>
              <a:srgbClr val="FFFFFF"/>
            </a:solidFill>
            <a:round/>
          </a:ln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220" name="Picture Placeholder 2"/>
          <p:cNvSpPr/>
          <p:nvPr>
            <p:ph type="pic" sz="quarter" idx="22"/>
          </p:nvPr>
        </p:nvSpPr>
        <p:spPr>
          <a:xfrm>
            <a:off x="9715500" y="3562351"/>
            <a:ext cx="2333626" cy="3159125"/>
          </a:xfrm>
          <a:prstGeom prst="rect">
            <a:avLst/>
          </a:prstGeom>
          <a:ln w="50800">
            <a:solidFill>
              <a:srgbClr val="FFFFFF"/>
            </a:solidFill>
            <a:round/>
          </a:ln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221" name="Picture Placeholder 2"/>
          <p:cNvSpPr/>
          <p:nvPr>
            <p:ph type="pic" sz="half" idx="23"/>
          </p:nvPr>
        </p:nvSpPr>
        <p:spPr>
          <a:xfrm>
            <a:off x="6848923" y="150580"/>
            <a:ext cx="5200202" cy="3411770"/>
          </a:xfrm>
          <a:prstGeom prst="rect">
            <a:avLst/>
          </a:prstGeom>
          <a:ln w="50800">
            <a:solidFill>
              <a:srgbClr val="FFFFFF"/>
            </a:solidFill>
            <a:round/>
          </a:ln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222" name="Body Level One…"/>
          <p:cNvSpPr txBox="1"/>
          <p:nvPr>
            <p:ph type="body" sz="half" idx="1"/>
          </p:nvPr>
        </p:nvSpPr>
        <p:spPr>
          <a:xfrm>
            <a:off x="838200" y="2126165"/>
            <a:ext cx="5675811" cy="405079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 marL="723900" indent="-266700">
              <a:defRPr sz="2800"/>
            </a:lvl2pPr>
            <a:lvl3pPr marL="1234439" indent="-320039">
              <a:defRPr sz="2800"/>
            </a:lvl3pPr>
            <a:lvl4pPr marL="1727200" indent="-355600">
              <a:defRPr sz="2800"/>
            </a:lvl4pPr>
            <a:lvl5pPr marL="2184400" indent="-355600"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3" name="Title Text"/>
          <p:cNvSpPr txBox="1"/>
          <p:nvPr>
            <p:ph type="title"/>
          </p:nvPr>
        </p:nvSpPr>
        <p:spPr>
          <a:xfrm>
            <a:off x="838200" y="681037"/>
            <a:ext cx="5675811" cy="1325563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4" name="Slide Number"/>
          <p:cNvSpPr txBox="1"/>
          <p:nvPr>
            <p:ph type="sldNum" sz="quarter" idx="2"/>
          </p:nvPr>
        </p:nvSpPr>
        <p:spPr>
          <a:xfrm>
            <a:off x="6255387" y="6414760"/>
            <a:ext cx="258624" cy="24830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3PictureLef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Body Level One…"/>
          <p:cNvSpPr txBox="1"/>
          <p:nvPr>
            <p:ph type="body" sz="half" idx="1"/>
          </p:nvPr>
        </p:nvSpPr>
        <p:spPr>
          <a:xfrm>
            <a:off x="5677987" y="2126165"/>
            <a:ext cx="5675812" cy="405079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 marL="723900" indent="-266700">
              <a:defRPr sz="2800"/>
            </a:lvl2pPr>
            <a:lvl3pPr marL="1234439" indent="-320039">
              <a:defRPr sz="2800"/>
            </a:lvl3pPr>
            <a:lvl4pPr marL="1727200" indent="-355600">
              <a:defRPr sz="2800"/>
            </a:lvl4pPr>
            <a:lvl5pPr marL="2184400" indent="-355600"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2" name="Picture Placeholder 2"/>
          <p:cNvSpPr/>
          <p:nvPr>
            <p:ph type="pic" sz="quarter" idx="21"/>
          </p:nvPr>
        </p:nvSpPr>
        <p:spPr>
          <a:xfrm>
            <a:off x="237392" y="237391"/>
            <a:ext cx="2461848" cy="2779543"/>
          </a:xfrm>
          <a:prstGeom prst="rect">
            <a:avLst/>
          </a:prstGeom>
          <a:ln w="50800">
            <a:solidFill>
              <a:srgbClr val="FFFFFF"/>
            </a:solidFill>
            <a:round/>
          </a:ln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233" name="Picture Placeholder 2"/>
          <p:cNvSpPr/>
          <p:nvPr>
            <p:ph type="pic" sz="quarter" idx="22"/>
          </p:nvPr>
        </p:nvSpPr>
        <p:spPr>
          <a:xfrm>
            <a:off x="2927837" y="237391"/>
            <a:ext cx="2385062" cy="2779544"/>
          </a:xfrm>
          <a:prstGeom prst="rect">
            <a:avLst/>
          </a:prstGeom>
          <a:ln w="50800">
            <a:solidFill>
              <a:srgbClr val="FFFFFF"/>
            </a:solidFill>
            <a:round/>
          </a:ln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234" name="Picture Placeholder 2"/>
          <p:cNvSpPr/>
          <p:nvPr>
            <p:ph type="pic" sz="half" idx="23"/>
          </p:nvPr>
        </p:nvSpPr>
        <p:spPr>
          <a:xfrm>
            <a:off x="237392" y="3235568"/>
            <a:ext cx="5075509" cy="3385042"/>
          </a:xfrm>
          <a:prstGeom prst="rect">
            <a:avLst/>
          </a:prstGeom>
          <a:ln w="50800">
            <a:solidFill>
              <a:srgbClr val="FFFFFF"/>
            </a:solidFill>
            <a:round/>
          </a:ln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235" name="Title Text"/>
          <p:cNvSpPr txBox="1"/>
          <p:nvPr>
            <p:ph type="title"/>
          </p:nvPr>
        </p:nvSpPr>
        <p:spPr>
          <a:xfrm>
            <a:off x="5677987" y="681037"/>
            <a:ext cx="5675812" cy="1325563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36" name="Rectangle 8"/>
          <p:cNvSpPr/>
          <p:nvPr/>
        </p:nvSpPr>
        <p:spPr>
          <a:xfrm>
            <a:off x="6583680" y="6176962"/>
            <a:ext cx="5242561" cy="54451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3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3PictureLeft with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Picture Placeholder 2"/>
          <p:cNvSpPr/>
          <p:nvPr>
            <p:ph type="pic" sz="quarter" idx="21"/>
          </p:nvPr>
        </p:nvSpPr>
        <p:spPr>
          <a:xfrm>
            <a:off x="180973" y="3807935"/>
            <a:ext cx="2753146" cy="2821465"/>
          </a:xfrm>
          <a:prstGeom prst="rect">
            <a:avLst/>
          </a:prstGeom>
          <a:ln w="50800">
            <a:solidFill>
              <a:srgbClr val="FFFFFF"/>
            </a:solidFill>
            <a:round/>
          </a:ln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245" name="Picture Placeholder 2"/>
          <p:cNvSpPr/>
          <p:nvPr>
            <p:ph type="pic" sz="quarter" idx="22"/>
          </p:nvPr>
        </p:nvSpPr>
        <p:spPr>
          <a:xfrm>
            <a:off x="2935429" y="3814572"/>
            <a:ext cx="2377470" cy="2814829"/>
          </a:xfrm>
          <a:prstGeom prst="rect">
            <a:avLst/>
          </a:prstGeom>
          <a:ln w="50800">
            <a:solidFill>
              <a:srgbClr val="FFFFFF"/>
            </a:solidFill>
            <a:round/>
          </a:ln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246" name="Picture Placeholder 2"/>
          <p:cNvSpPr/>
          <p:nvPr>
            <p:ph type="pic" sz="half" idx="23"/>
          </p:nvPr>
        </p:nvSpPr>
        <p:spPr>
          <a:xfrm>
            <a:off x="180973" y="228600"/>
            <a:ext cx="5131927" cy="3574795"/>
          </a:xfrm>
          <a:prstGeom prst="rect">
            <a:avLst/>
          </a:prstGeom>
          <a:ln w="50800">
            <a:solidFill>
              <a:srgbClr val="FFFFFF"/>
            </a:solidFill>
            <a:round/>
          </a:ln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247" name="Body Level One…"/>
          <p:cNvSpPr txBox="1"/>
          <p:nvPr>
            <p:ph type="body" sz="half" idx="1"/>
          </p:nvPr>
        </p:nvSpPr>
        <p:spPr>
          <a:xfrm>
            <a:off x="5677987" y="2126165"/>
            <a:ext cx="5675812" cy="405079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 marL="723900" indent="-266700">
              <a:defRPr sz="2800"/>
            </a:lvl2pPr>
            <a:lvl3pPr marL="1234439" indent="-320039">
              <a:defRPr sz="2800"/>
            </a:lvl3pPr>
            <a:lvl4pPr marL="1727200" indent="-355600">
              <a:defRPr sz="2800"/>
            </a:lvl4pPr>
            <a:lvl5pPr marL="2184400" indent="-355600"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8" name="Title Text"/>
          <p:cNvSpPr txBox="1"/>
          <p:nvPr>
            <p:ph type="title"/>
          </p:nvPr>
        </p:nvSpPr>
        <p:spPr>
          <a:xfrm>
            <a:off x="5677987" y="681037"/>
            <a:ext cx="5675812" cy="1325563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49" name="Rectangle 9"/>
          <p:cNvSpPr/>
          <p:nvPr/>
        </p:nvSpPr>
        <p:spPr>
          <a:xfrm>
            <a:off x="6654800" y="6176962"/>
            <a:ext cx="5212080" cy="54451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4PictureRigh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Picture 9" descr="Picture 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46240" y="5973064"/>
            <a:ext cx="5445760" cy="884937"/>
          </a:xfrm>
          <a:prstGeom prst="rect">
            <a:avLst/>
          </a:prstGeom>
          <a:ln w="12700">
            <a:miter lim="400000"/>
          </a:ln>
        </p:spPr>
      </p:pic>
      <p:sp>
        <p:nvSpPr>
          <p:cNvPr id="258" name="Picture Placeholder 2"/>
          <p:cNvSpPr/>
          <p:nvPr>
            <p:ph type="pic" sz="quarter" idx="21"/>
          </p:nvPr>
        </p:nvSpPr>
        <p:spPr>
          <a:xfrm>
            <a:off x="9481102" y="3265361"/>
            <a:ext cx="2520398" cy="3435793"/>
          </a:xfrm>
          <a:prstGeom prst="rect">
            <a:avLst/>
          </a:prstGeom>
          <a:ln w="50800">
            <a:solidFill>
              <a:srgbClr val="FFFFFF"/>
            </a:solidFill>
            <a:round/>
          </a:ln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259" name="Picture Placeholder 2"/>
          <p:cNvSpPr/>
          <p:nvPr>
            <p:ph type="pic" sz="quarter" idx="22"/>
          </p:nvPr>
        </p:nvSpPr>
        <p:spPr>
          <a:xfrm>
            <a:off x="6875875" y="3265361"/>
            <a:ext cx="2592691" cy="3435794"/>
          </a:xfrm>
          <a:prstGeom prst="rect">
            <a:avLst/>
          </a:prstGeom>
          <a:ln w="50800">
            <a:solidFill>
              <a:srgbClr val="FFFFFF"/>
            </a:solidFill>
            <a:round/>
          </a:ln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260" name="Picture Placeholder 2"/>
          <p:cNvSpPr/>
          <p:nvPr>
            <p:ph type="pic" sz="quarter" idx="23"/>
          </p:nvPr>
        </p:nvSpPr>
        <p:spPr>
          <a:xfrm>
            <a:off x="6875875" y="198754"/>
            <a:ext cx="2592691" cy="3066607"/>
          </a:xfrm>
          <a:prstGeom prst="rect">
            <a:avLst/>
          </a:prstGeom>
          <a:ln w="50800">
            <a:solidFill>
              <a:srgbClr val="FFFFFF"/>
            </a:solidFill>
            <a:round/>
          </a:ln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261" name="Picture Placeholder 2"/>
          <p:cNvSpPr/>
          <p:nvPr>
            <p:ph type="pic" sz="quarter" idx="24"/>
          </p:nvPr>
        </p:nvSpPr>
        <p:spPr>
          <a:xfrm>
            <a:off x="9480602" y="198752"/>
            <a:ext cx="2520898" cy="3066609"/>
          </a:xfrm>
          <a:prstGeom prst="rect">
            <a:avLst/>
          </a:prstGeom>
          <a:ln w="50800">
            <a:solidFill>
              <a:srgbClr val="FFFFFF"/>
            </a:solidFill>
            <a:round/>
          </a:ln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262" name="Body Level One…"/>
          <p:cNvSpPr txBox="1"/>
          <p:nvPr>
            <p:ph type="body" sz="half" idx="1"/>
          </p:nvPr>
        </p:nvSpPr>
        <p:spPr>
          <a:xfrm>
            <a:off x="838200" y="2126165"/>
            <a:ext cx="5675811" cy="405079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 marL="723900" indent="-266700">
              <a:defRPr sz="2800"/>
            </a:lvl2pPr>
            <a:lvl3pPr marL="1234439" indent="-320039">
              <a:defRPr sz="2800"/>
            </a:lvl3pPr>
            <a:lvl4pPr marL="1727200" indent="-355600">
              <a:defRPr sz="2800"/>
            </a:lvl4pPr>
            <a:lvl5pPr marL="2184400" indent="-355600"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3" name="Title Text"/>
          <p:cNvSpPr txBox="1"/>
          <p:nvPr>
            <p:ph type="title"/>
          </p:nvPr>
        </p:nvSpPr>
        <p:spPr>
          <a:xfrm>
            <a:off x="838200" y="681037"/>
            <a:ext cx="5675811" cy="1325563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64" name="Slide Number"/>
          <p:cNvSpPr txBox="1"/>
          <p:nvPr>
            <p:ph type="sldNum" sz="quarter" idx="2"/>
          </p:nvPr>
        </p:nvSpPr>
        <p:spPr>
          <a:xfrm>
            <a:off x="6255387" y="6414760"/>
            <a:ext cx="258624" cy="24830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9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9" descr="Picture 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46240" y="5973064"/>
            <a:ext cx="5445760" cy="884937"/>
          </a:xfrm>
          <a:prstGeom prst="rect">
            <a:avLst/>
          </a:prstGeom>
          <a:ln w="12700">
            <a:miter lim="400000"/>
          </a:ln>
        </p:spPr>
      </p:pic>
      <p:pic>
        <p:nvPicPr>
          <p:cNvPr id="48" name="Picture 7" descr="Picture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45118" y="-25379"/>
            <a:ext cx="12282235" cy="6908757"/>
          </a:xfrm>
          <a:prstGeom prst="rect">
            <a:avLst/>
          </a:prstGeom>
          <a:ln w="12700">
            <a:miter lim="400000"/>
          </a:ln>
        </p:spPr>
      </p:pic>
      <p:sp>
        <p:nvSpPr>
          <p:cNvPr id="49" name="Title Text"/>
          <p:cNvSpPr txBox="1"/>
          <p:nvPr>
            <p:ph type="title"/>
          </p:nvPr>
        </p:nvSpPr>
        <p:spPr>
          <a:xfrm>
            <a:off x="831850" y="1396411"/>
            <a:ext cx="10515600" cy="2852738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pPr/>
            <a:r>
              <a:t>Title Text</a:t>
            </a:r>
          </a:p>
        </p:txBody>
      </p:sp>
      <p:sp>
        <p:nvSpPr>
          <p:cNvPr id="50" name="Body Level One…"/>
          <p:cNvSpPr txBox="1"/>
          <p:nvPr>
            <p:ph type="body" sz="quarter" idx="1"/>
          </p:nvPr>
        </p:nvSpPr>
        <p:spPr>
          <a:xfrm>
            <a:off x="831849" y="4249149"/>
            <a:ext cx="10515601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800">
                <a:solidFill>
                  <a:srgbClr val="808080"/>
                </a:solidFill>
              </a:defRPr>
            </a:lvl1pPr>
            <a:lvl2pPr marL="0" indent="457200">
              <a:buSzTx/>
              <a:buFontTx/>
              <a:buNone/>
              <a:defRPr sz="2800">
                <a:solidFill>
                  <a:srgbClr val="808080"/>
                </a:solidFill>
              </a:defRPr>
            </a:lvl2pPr>
            <a:lvl3pPr marL="0" indent="914400">
              <a:buSzTx/>
              <a:buFontTx/>
              <a:buNone/>
              <a:defRPr sz="2800">
                <a:solidFill>
                  <a:srgbClr val="808080"/>
                </a:solidFill>
              </a:defRPr>
            </a:lvl3pPr>
            <a:lvl4pPr marL="0" indent="1371600">
              <a:buSzTx/>
              <a:buFontTx/>
              <a:buNone/>
              <a:defRPr sz="2800">
                <a:solidFill>
                  <a:srgbClr val="808080"/>
                </a:solidFill>
              </a:defRPr>
            </a:lvl4pPr>
            <a:lvl5pPr marL="0" indent="1828800">
              <a:buSzTx/>
              <a:buFontTx/>
              <a:buNone/>
              <a:defRPr sz="2800">
                <a:solidFill>
                  <a:srgbClr val="808080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51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46240" y="5973064"/>
            <a:ext cx="5445760" cy="884937"/>
          </a:xfrm>
          <a:prstGeom prst="rect">
            <a:avLst/>
          </a:prstGeom>
          <a:ln w="12700">
            <a:miter lim="400000"/>
          </a:ln>
        </p:spPr>
      </p:pic>
      <p:sp>
        <p:nvSpPr>
          <p:cNvPr id="5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5118" y="-50757"/>
            <a:ext cx="12282233" cy="6908757"/>
          </a:xfrm>
          <a:prstGeom prst="rect">
            <a:avLst/>
          </a:prstGeom>
          <a:ln w="12700">
            <a:miter lim="400000"/>
          </a:ln>
        </p:spPr>
      </p:pic>
      <p:sp>
        <p:nvSpPr>
          <p:cNvPr id="60" name="Title Text"/>
          <p:cNvSpPr txBox="1"/>
          <p:nvPr>
            <p:ph type="title"/>
          </p:nvPr>
        </p:nvSpPr>
        <p:spPr>
          <a:xfrm>
            <a:off x="831850" y="1396411"/>
            <a:ext cx="10515600" cy="2852738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pPr/>
            <a:r>
              <a:t>Title Text</a:t>
            </a:r>
          </a:p>
        </p:txBody>
      </p:sp>
      <p:sp>
        <p:nvSpPr>
          <p:cNvPr id="61" name="Body Level One…"/>
          <p:cNvSpPr txBox="1"/>
          <p:nvPr>
            <p:ph type="body" sz="quarter" idx="1"/>
          </p:nvPr>
        </p:nvSpPr>
        <p:spPr>
          <a:xfrm>
            <a:off x="831849" y="4249149"/>
            <a:ext cx="10515601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800">
                <a:solidFill>
                  <a:srgbClr val="808080"/>
                </a:solidFill>
              </a:defRPr>
            </a:lvl1pPr>
            <a:lvl2pPr marL="0" indent="457200">
              <a:buSzTx/>
              <a:buFontTx/>
              <a:buNone/>
              <a:defRPr sz="2800">
                <a:solidFill>
                  <a:srgbClr val="808080"/>
                </a:solidFill>
              </a:defRPr>
            </a:lvl2pPr>
            <a:lvl3pPr marL="0" indent="914400">
              <a:buSzTx/>
              <a:buFontTx/>
              <a:buNone/>
              <a:defRPr sz="2800">
                <a:solidFill>
                  <a:srgbClr val="808080"/>
                </a:solidFill>
              </a:defRPr>
            </a:lvl3pPr>
            <a:lvl4pPr marL="0" indent="1371600">
              <a:buSzTx/>
              <a:buFontTx/>
              <a:buNone/>
              <a:defRPr sz="2800">
                <a:solidFill>
                  <a:srgbClr val="808080"/>
                </a:solidFill>
              </a:defRPr>
            </a:lvl4pPr>
            <a:lvl5pPr marL="0" indent="1828800">
              <a:buSzTx/>
              <a:buFontTx/>
              <a:buNone/>
              <a:defRPr sz="2800">
                <a:solidFill>
                  <a:srgbClr val="808080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Picture 9" descr="Picture 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46240" y="5973064"/>
            <a:ext cx="5445760" cy="884937"/>
          </a:xfrm>
          <a:prstGeom prst="rect">
            <a:avLst/>
          </a:prstGeom>
          <a:ln w="12700">
            <a:miter lim="400000"/>
          </a:ln>
        </p:spPr>
      </p:pic>
      <p:sp>
        <p:nvSpPr>
          <p:cNvPr id="70" name="Title Text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anchor="ctr"/>
          <a:lstStyle/>
          <a:p>
            <a:pPr/>
            <a:r>
              <a:t>Title Text</a:t>
            </a:r>
          </a:p>
        </p:txBody>
      </p:sp>
      <p:sp>
        <p:nvSpPr>
          <p:cNvPr id="71" name="Body Level One…"/>
          <p:cNvSpPr txBox="1"/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 marL="723900" indent="-266700">
              <a:defRPr sz="2800"/>
            </a:lvl2pPr>
            <a:lvl3pPr marL="1234439" indent="-320039">
              <a:defRPr sz="2800"/>
            </a:lvl3pPr>
            <a:lvl4pPr marL="1727200" indent="-355600">
              <a:defRPr sz="2800"/>
            </a:lvl4pPr>
            <a:lvl5pPr marL="2184400" indent="-355600"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Picture 9" descr="Picture 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46240" y="5973064"/>
            <a:ext cx="5445760" cy="884937"/>
          </a:xfrm>
          <a:prstGeom prst="rect">
            <a:avLst/>
          </a:prstGeom>
          <a:ln w="12700">
            <a:miter lim="400000"/>
          </a:ln>
        </p:spPr>
      </p:pic>
      <p:sp>
        <p:nvSpPr>
          <p:cNvPr id="80" name="Title Text"/>
          <p:cNvSpPr txBox="1"/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 anchor="ctr"/>
          <a:lstStyle/>
          <a:p>
            <a:pPr/>
            <a:r>
              <a:t>Title Text</a:t>
            </a:r>
          </a:p>
        </p:txBody>
      </p:sp>
      <p:sp>
        <p:nvSpPr>
          <p:cNvPr id="81" name="Body Level One…"/>
          <p:cNvSpPr txBox="1"/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b="1" sz="2400"/>
            </a:lvl1pPr>
            <a:lvl2pPr marL="0" indent="457200">
              <a:buSzTx/>
              <a:buFontTx/>
              <a:buNone/>
              <a:defRPr b="1" sz="2400"/>
            </a:lvl2pPr>
            <a:lvl3pPr marL="0" indent="914400">
              <a:buSzTx/>
              <a:buFontTx/>
              <a:buNone/>
              <a:defRPr b="1" sz="2400"/>
            </a:lvl3pPr>
            <a:lvl4pPr marL="0" indent="1371600">
              <a:buSzTx/>
              <a:buFontTx/>
              <a:buNone/>
              <a:defRPr b="1" sz="2400"/>
            </a:lvl4pPr>
            <a:lvl5pPr marL="0" indent="1828800">
              <a:buSzTx/>
              <a:buFontTx/>
              <a:buNone/>
              <a:defRPr b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2" name="Text Placeholder 4"/>
          <p:cNvSpPr/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b="1" sz="2400"/>
            </a:pPr>
          </a:p>
        </p:txBody>
      </p:sp>
      <p:sp>
        <p:nvSpPr>
          <p:cNvPr id="8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Picture 9" descr="Picture 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46240" y="5973064"/>
            <a:ext cx="5445760" cy="884937"/>
          </a:xfrm>
          <a:prstGeom prst="rect">
            <a:avLst/>
          </a:prstGeom>
          <a:ln w="12700">
            <a:miter lim="400000"/>
          </a:ln>
        </p:spPr>
      </p:pic>
      <p:sp>
        <p:nvSpPr>
          <p:cNvPr id="91" name="Title Text"/>
          <p:cNvSpPr txBox="1"/>
          <p:nvPr>
            <p:ph type="title"/>
          </p:nvPr>
        </p:nvSpPr>
        <p:spPr>
          <a:xfrm>
            <a:off x="838200" y="681037"/>
            <a:ext cx="10515600" cy="889856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9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9" descr="Picture 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46240" y="5973064"/>
            <a:ext cx="5445760" cy="884937"/>
          </a:xfrm>
          <a:prstGeom prst="rect">
            <a:avLst/>
          </a:prstGeom>
          <a:ln w="12700">
            <a:miter lim="400000"/>
          </a:ln>
        </p:spPr>
      </p:pic>
      <p:pic>
        <p:nvPicPr>
          <p:cNvPr id="100" name="Picture 7" descr="Picture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" y="0"/>
            <a:ext cx="12191993" cy="1598279"/>
          </a:xfrm>
          <a:prstGeom prst="rect">
            <a:avLst/>
          </a:prstGeom>
          <a:ln w="12700">
            <a:miter lim="400000"/>
          </a:ln>
        </p:spPr>
      </p:pic>
      <p:sp>
        <p:nvSpPr>
          <p:cNvPr id="101" name="Title Text"/>
          <p:cNvSpPr txBox="1"/>
          <p:nvPr>
            <p:ph type="title"/>
          </p:nvPr>
        </p:nvSpPr>
        <p:spPr>
          <a:xfrm>
            <a:off x="684733" y="24596"/>
            <a:ext cx="10515601" cy="1325564"/>
          </a:xfrm>
          <a:prstGeom prst="rect">
            <a:avLst/>
          </a:prstGeom>
        </p:spPr>
        <p:txBody>
          <a:bodyPr anchor="ctr"/>
          <a:lstStyle>
            <a:lvl1pPr>
              <a:defRPr sz="3500">
                <a:solidFill>
                  <a:srgbClr val="FFFFFF"/>
                </a:solidFill>
                <a:effectLst>
                  <a:outerShdw sx="100000" sy="100000" kx="0" ky="0" algn="b" rotWithShape="0" blurRad="50800" dist="38100" dir="270000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02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2800"/>
            </a:lvl1pPr>
            <a:lvl2pPr marL="723900" indent="-266700">
              <a:defRPr sz="2800"/>
            </a:lvl2pPr>
            <a:lvl3pPr marL="1234439" indent="-320039">
              <a:defRPr sz="2800"/>
            </a:lvl3pPr>
            <a:lvl4pPr marL="1727200" indent="-355600">
              <a:defRPr sz="2800"/>
            </a:lvl4pPr>
            <a:lvl5pPr marL="2184400" indent="-355600"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7.xml"/><Relationship Id="rId20" Type="http://schemas.openxmlformats.org/officeDocument/2006/relationships/slideLayout" Target="../slideLayouts/slideLayout18.xml"/><Relationship Id="rId21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0.xml"/><Relationship Id="rId23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2.xml"/><Relationship Id="rId25" Type="http://schemas.openxmlformats.org/officeDocument/2006/relationships/slideLayout" Target="../slideLayouts/slideLayout2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Picture 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46240" y="5973064"/>
            <a:ext cx="5445760" cy="884937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le Text"/>
          <p:cNvSpPr txBox="1"/>
          <p:nvPr>
            <p:ph type="title"/>
          </p:nvPr>
        </p:nvSpPr>
        <p:spPr>
          <a:xfrm>
            <a:off x="838200" y="735494"/>
            <a:ext cx="10515600" cy="10901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Body Level One…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/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668" r:id="rId22"/>
    <p:sldLayoutId id="2147483669" r:id="rId23"/>
    <p:sldLayoutId id="2147483670" r:id="rId24"/>
    <p:sldLayoutId id="2147483671" r:id="rId25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700" u="none">
          <a:solidFill>
            <a:srgbClr val="005A9E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700" u="none">
          <a:solidFill>
            <a:srgbClr val="005A9E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700" u="none">
          <a:solidFill>
            <a:srgbClr val="005A9E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700" u="none">
          <a:solidFill>
            <a:srgbClr val="005A9E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700" u="none">
          <a:solidFill>
            <a:srgbClr val="005A9E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700" u="none">
          <a:solidFill>
            <a:srgbClr val="005A9E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700" u="none">
          <a:solidFill>
            <a:srgbClr val="005A9E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700" u="none">
          <a:solidFill>
            <a:srgbClr val="005A9E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700" u="none">
          <a:solidFill>
            <a:srgbClr val="005A9E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6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727363" marR="0" indent="-270163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6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1244600" marR="0" indent="-3302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6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1743075" marR="0" indent="-371475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6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2200275" marR="0" indent="-371475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6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2616200" marR="0" indent="-3302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6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3073400" marR="0" indent="-3302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6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3530600" marR="0" indent="-3302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6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3987800" marR="0" indent="-3302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6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jpe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8.jpe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9.jpe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0.jpe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2.xml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1.jpeg"/><Relationship Id="rId4" Type="http://schemas.openxmlformats.org/officeDocument/2006/relationships/image" Target="../media/image12.jpe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4.xml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5.xml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://www.calscape.org" TargetMode="External"/><Relationship Id="rId4" Type="http://schemas.openxmlformats.org/officeDocument/2006/relationships/image" Target="../media/image13.jpeg"/><Relationship Id="rId5" Type="http://schemas.openxmlformats.org/officeDocument/2006/relationships/image" Target="../media/image14.jpeg"/><Relationship Id="rId6" Type="http://schemas.openxmlformats.org/officeDocument/2006/relationships/image" Target="../media/image15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5" Type="http://schemas.openxmlformats.org/officeDocument/2006/relationships/image" Target="../media/image18.jpeg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5" Type="http://schemas.openxmlformats.org/officeDocument/2006/relationships/image" Target="../media/image21.jpeg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9.xml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.jpeg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2.jpeg"/><Relationship Id="rId4" Type="http://schemas.openxmlformats.org/officeDocument/2006/relationships/image" Target="../media/image23.jpeg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2.xml"/><Relationship Id="rId3" Type="http://schemas.openxmlformats.org/officeDocument/2006/relationships/hyperlink" Target="https://ccuh.ucdavis.edu" TargetMode="External"/><Relationship Id="rId4" Type="http://schemas.openxmlformats.org/officeDocument/2006/relationships/hyperlink" Target="https://arboretum.ucdavis.edu/sustainable-gardening-toolkit" TargetMode="External"/><Relationship Id="rId5" Type="http://schemas.openxmlformats.org/officeDocument/2006/relationships/hyperlink" Target="https://www.calscape.org" TargetMode="External"/><Relationship Id="rId6" Type="http://schemas.openxmlformats.org/officeDocument/2006/relationships/hyperlink" Target="https://www.pcwa.net/smart-water-use/fire-wise-landscaping" TargetMode="External"/></Relationships>
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3.xml"/></Relationships>
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4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Title 1"/>
          <p:cNvSpPr txBox="1"/>
          <p:nvPr>
            <p:ph type="title"/>
          </p:nvPr>
        </p:nvSpPr>
        <p:spPr>
          <a:xfrm>
            <a:off x="1566789" y="2144779"/>
            <a:ext cx="3874487" cy="2322192"/>
          </a:xfrm>
          <a:prstGeom prst="rect">
            <a:avLst/>
          </a:prstGeom>
        </p:spPr>
        <p:txBody>
          <a:bodyPr/>
          <a:lstStyle/>
          <a:p>
            <a:pPr/>
            <a:r>
              <a:t>Designing </a:t>
            </a:r>
          </a:p>
          <a:p>
            <a:pPr/>
            <a:r>
              <a:t>Water-wise </a:t>
            </a:r>
          </a:p>
          <a:p>
            <a:pPr/>
            <a:r>
              <a:t>Gardens</a:t>
            </a:r>
          </a:p>
        </p:txBody>
      </p:sp>
      <p:pic>
        <p:nvPicPr>
          <p:cNvPr id="274" name="image22.jpeg" descr="image22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53608" y="1565704"/>
            <a:ext cx="4640455" cy="348034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RASS THRIVING?"/>
          <p:cNvSpPr txBox="1"/>
          <p:nvPr/>
        </p:nvSpPr>
        <p:spPr>
          <a:xfrm>
            <a:off x="1348244" y="912979"/>
            <a:ext cx="3969357" cy="560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2" indent="0">
              <a:lnSpc>
                <a:spcPct val="90000"/>
              </a:lnSpc>
              <a:defRPr b="1" sz="3300">
                <a:solidFill>
                  <a:srgbClr val="005A9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GRASS THRIVING?</a:t>
            </a:r>
          </a:p>
        </p:txBody>
      </p:sp>
      <p:sp>
        <p:nvSpPr>
          <p:cNvPr id="324" name="On slopes…"/>
          <p:cNvSpPr txBox="1"/>
          <p:nvPr/>
        </p:nvSpPr>
        <p:spPr>
          <a:xfrm>
            <a:off x="942668" y="1902813"/>
            <a:ext cx="4526509" cy="4042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1" marL="634179" indent="-243914" defTabSz="780530">
              <a:spcBef>
                <a:spcPts val="300"/>
              </a:spcBef>
              <a:buSzPct val="100000"/>
              <a:buFont typeface="Calibri"/>
              <a:buChar char="❖"/>
              <a:defRPr b="1" sz="2800">
                <a:latin typeface="Arial"/>
                <a:ea typeface="Arial"/>
                <a:cs typeface="Arial"/>
                <a:sym typeface="Arial"/>
              </a:defRPr>
            </a:pPr>
            <a:r>
              <a:t> On slopes</a:t>
            </a:r>
          </a:p>
          <a:p>
            <a:pPr lvl="1" marL="634179" indent="-243914" defTabSz="780530">
              <a:spcBef>
                <a:spcPts val="300"/>
              </a:spcBef>
              <a:buSzPct val="100000"/>
              <a:buFont typeface="Calibri"/>
              <a:buChar char="❖"/>
              <a:defRPr b="1" sz="2800">
                <a:latin typeface="Arial"/>
                <a:ea typeface="Arial"/>
                <a:cs typeface="Arial"/>
                <a:sym typeface="Arial"/>
              </a:defRPr>
            </a:pPr>
          </a:p>
          <a:p>
            <a:pPr lvl="1" marL="634179" indent="-243914" defTabSz="780530">
              <a:spcBef>
                <a:spcPts val="300"/>
              </a:spcBef>
              <a:buSzPct val="100000"/>
              <a:buFont typeface="Calibri"/>
              <a:buChar char="❖"/>
              <a:defRPr b="1" sz="2800">
                <a:latin typeface="Arial"/>
                <a:ea typeface="Arial"/>
                <a:cs typeface="Arial"/>
                <a:sym typeface="Arial"/>
              </a:defRPr>
            </a:pPr>
            <a:r>
              <a:t> Shady areas</a:t>
            </a:r>
          </a:p>
          <a:p>
            <a:pPr lvl="1" marL="634179" indent="-243914" defTabSz="780530">
              <a:spcBef>
                <a:spcPts val="300"/>
              </a:spcBef>
              <a:buSzPct val="100000"/>
              <a:buFont typeface="Calibri"/>
              <a:buChar char="❖"/>
              <a:defRPr b="1" sz="2800">
                <a:latin typeface="Arial"/>
                <a:ea typeface="Arial"/>
                <a:cs typeface="Arial"/>
                <a:sym typeface="Arial"/>
              </a:defRPr>
            </a:pPr>
          </a:p>
          <a:p>
            <a:pPr lvl="1" marL="634179" indent="-243914" defTabSz="780530">
              <a:spcBef>
                <a:spcPts val="300"/>
              </a:spcBef>
              <a:buSzPct val="100000"/>
              <a:buFont typeface="Calibri"/>
              <a:buChar char="❖"/>
              <a:defRPr b="1" sz="2800">
                <a:latin typeface="Arial"/>
                <a:ea typeface="Arial"/>
                <a:cs typeface="Arial"/>
                <a:sym typeface="Arial"/>
              </a:defRPr>
            </a:pPr>
            <a:r>
              <a:t> Competing with roots</a:t>
            </a:r>
          </a:p>
          <a:p>
            <a:pPr lvl="1" marL="634179" indent="-243914" defTabSz="780530">
              <a:spcBef>
                <a:spcPts val="300"/>
              </a:spcBef>
              <a:buSzPct val="100000"/>
              <a:buFont typeface="Calibri"/>
              <a:buChar char="❖"/>
              <a:defRPr b="1" sz="2800">
                <a:latin typeface="Arial"/>
                <a:ea typeface="Arial"/>
                <a:cs typeface="Arial"/>
                <a:sym typeface="Arial"/>
              </a:defRPr>
            </a:pPr>
          </a:p>
          <a:p>
            <a:pPr lvl="1" marL="634179" indent="-243914" defTabSz="780530">
              <a:spcBef>
                <a:spcPts val="300"/>
              </a:spcBef>
              <a:buSzPct val="100000"/>
              <a:buFont typeface="Calibri"/>
              <a:buChar char="❖"/>
              <a:defRPr b="1" sz="2800">
                <a:latin typeface="Arial"/>
                <a:ea typeface="Arial"/>
                <a:cs typeface="Arial"/>
                <a:sym typeface="Arial"/>
              </a:defRPr>
            </a:pPr>
            <a:r>
              <a:t> Well trodden paths</a:t>
            </a:r>
          </a:p>
          <a:p>
            <a:pPr defTabSz="780530">
              <a:spcBef>
                <a:spcPts val="300"/>
              </a:spcBef>
              <a:defRPr b="1" sz="2800">
                <a:latin typeface="Arial"/>
                <a:ea typeface="Arial"/>
                <a:cs typeface="Arial"/>
                <a:sym typeface="Arial"/>
              </a:defRPr>
            </a:pPr>
          </a:p>
          <a:p>
            <a:pPr lvl="1" marL="634179" indent="-243914" defTabSz="780530">
              <a:spcBef>
                <a:spcPts val="300"/>
              </a:spcBef>
              <a:buSzPct val="100000"/>
              <a:buFont typeface="Calibri"/>
              <a:buChar char="❖"/>
              <a:defRPr b="1" sz="2800">
                <a:latin typeface="Arial"/>
                <a:ea typeface="Arial"/>
                <a:cs typeface="Arial"/>
                <a:sym typeface="Arial"/>
              </a:defRPr>
            </a:pPr>
            <a:r>
              <a:t> Small odd shapes</a:t>
            </a:r>
          </a:p>
        </p:txBody>
      </p:sp>
      <p:pic>
        <p:nvPicPr>
          <p:cNvPr id="325" name="image4.jpeg" descr="image4.jpeg"/>
          <p:cNvPicPr>
            <a:picLocks noChangeAspect="1"/>
          </p:cNvPicPr>
          <p:nvPr/>
        </p:nvPicPr>
        <p:blipFill>
          <a:blip r:embed="rId3">
            <a:extLst/>
          </a:blip>
          <a:srcRect l="27700" t="14732" r="2264" b="5824"/>
          <a:stretch>
            <a:fillRect/>
          </a:stretch>
        </p:blipFill>
        <p:spPr>
          <a:xfrm>
            <a:off x="6330275" y="1134864"/>
            <a:ext cx="5637429" cy="45884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tep 2.…"/>
          <p:cNvSpPr txBox="1"/>
          <p:nvPr>
            <p:ph type="title" idx="4294967295"/>
          </p:nvPr>
        </p:nvSpPr>
        <p:spPr>
          <a:xfrm>
            <a:off x="897994" y="2238425"/>
            <a:ext cx="2549535" cy="2381150"/>
          </a:xfrm>
          <a:prstGeom prst="rect">
            <a:avLst/>
          </a:prstGeom>
        </p:spPr>
        <p:txBody>
          <a:bodyPr/>
          <a:lstStyle/>
          <a:p>
            <a:pPr>
              <a:defRPr u="sng">
                <a:solidFill>
                  <a:schemeClr val="accent5">
                    <a:satOff val="-3547"/>
                    <a:lumOff val="-10352"/>
                  </a:schemeClr>
                </a:solidFill>
              </a:defRPr>
            </a:pPr>
            <a:r>
              <a:rPr u="none"/>
              <a:t>Step 2.  </a:t>
            </a:r>
            <a:endParaRPr u="none"/>
          </a:p>
          <a:p>
            <a:pPr>
              <a:defRPr u="sng">
                <a:solidFill>
                  <a:schemeClr val="accent5">
                    <a:satOff val="-3547"/>
                    <a:lumOff val="-10352"/>
                  </a:schemeClr>
                </a:solidFill>
              </a:defRPr>
            </a:pPr>
            <a:endParaRPr u="none"/>
          </a:p>
          <a:p>
            <a:pPr>
              <a:defRPr u="sng">
                <a:solidFill>
                  <a:schemeClr val="accent5">
                    <a:satOff val="-3547"/>
                    <a:lumOff val="-10352"/>
                  </a:schemeClr>
                </a:solidFill>
              </a:defRPr>
            </a:pPr>
            <a:r>
              <a:rPr u="none"/>
              <a:t>Research </a:t>
            </a:r>
            <a:endParaRPr u="none"/>
          </a:p>
          <a:p>
            <a:pPr>
              <a:defRPr u="sng">
                <a:solidFill>
                  <a:schemeClr val="accent5">
                    <a:satOff val="-3547"/>
                    <a:lumOff val="-10352"/>
                  </a:schemeClr>
                </a:solidFill>
              </a:defRPr>
            </a:pPr>
            <a:r>
              <a:rPr u="none"/>
              <a:t>Your Trees</a:t>
            </a:r>
          </a:p>
        </p:txBody>
      </p:sp>
      <p:sp>
        <p:nvSpPr>
          <p:cNvPr id="330" name="Names:  common + Latin…"/>
          <p:cNvSpPr txBox="1"/>
          <p:nvPr/>
        </p:nvSpPr>
        <p:spPr>
          <a:xfrm>
            <a:off x="3841345" y="1306296"/>
            <a:ext cx="7967078" cy="42454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1" marL="763358" indent="-306158">
              <a:spcBef>
                <a:spcPts val="500"/>
              </a:spcBef>
              <a:buSzPct val="100000"/>
              <a:buFont typeface="Calibri"/>
              <a:buChar char="❖"/>
              <a:defRPr b="1" sz="2800">
                <a:latin typeface="Arial"/>
                <a:ea typeface="Arial"/>
                <a:cs typeface="Arial"/>
                <a:sym typeface="Arial"/>
              </a:defRPr>
            </a:pPr>
            <a:r>
              <a:t>  Names:  common + Latin</a:t>
            </a:r>
          </a:p>
          <a:p>
            <a:pPr>
              <a:spcBef>
                <a:spcPts val="500"/>
              </a:spcBef>
              <a:defRPr b="1" sz="2800">
                <a:latin typeface="Arial"/>
                <a:ea typeface="Arial"/>
                <a:cs typeface="Arial"/>
                <a:sym typeface="Arial"/>
              </a:defRPr>
            </a:pPr>
          </a:p>
          <a:p>
            <a:pPr lvl="1" marL="742950" indent="-285750">
              <a:spcBef>
                <a:spcPts val="500"/>
              </a:spcBef>
              <a:buSzPct val="100000"/>
              <a:buFont typeface="Calibri"/>
              <a:buChar char="❖"/>
              <a:defRPr b="1" sz="2800">
                <a:latin typeface="Arial"/>
                <a:ea typeface="Arial"/>
                <a:cs typeface="Arial"/>
                <a:sym typeface="Arial"/>
              </a:defRPr>
            </a:pPr>
            <a:r>
              <a:t>  Exposure:  full sun, sun-shade, shade</a:t>
            </a:r>
          </a:p>
          <a:p>
            <a:pPr lvl="1" marL="742950" indent="-285750">
              <a:spcBef>
                <a:spcPts val="500"/>
              </a:spcBef>
              <a:buSzPct val="100000"/>
              <a:buFont typeface="Calibri"/>
              <a:buChar char="❖"/>
              <a:defRPr b="1" sz="2800">
                <a:solidFill>
                  <a:srgbClr val="00A2FF"/>
                </a:solidFill>
                <a:latin typeface="Arial"/>
                <a:ea typeface="Arial"/>
                <a:cs typeface="Arial"/>
                <a:sym typeface="Arial"/>
              </a:defRPr>
            </a:pPr>
            <a:endParaRPr>
              <a:solidFill>
                <a:srgbClr val="000000"/>
              </a:solidFill>
            </a:endParaRPr>
          </a:p>
          <a:p>
            <a:pPr lvl="1" marL="742950" indent="-285750">
              <a:spcBef>
                <a:spcPts val="500"/>
              </a:spcBef>
              <a:buSzPct val="100000"/>
              <a:buFont typeface="Calibri"/>
              <a:buChar char="❖"/>
              <a:defRPr b="1" sz="2800">
                <a:solidFill>
                  <a:schemeClr val="accent5">
                    <a:satOff val="-3547"/>
                    <a:lumOff val="-10352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 Water:  high, moderate, low</a:t>
            </a:r>
          </a:p>
          <a:p>
            <a:pPr lvl="1" marL="742950" indent="-285750">
              <a:spcBef>
                <a:spcPts val="500"/>
              </a:spcBef>
              <a:buSzPct val="100000"/>
              <a:buFont typeface="Calibri"/>
              <a:buChar char="❖"/>
              <a:defRPr b="1" sz="2800">
                <a:latin typeface="Arial"/>
                <a:ea typeface="Arial"/>
                <a:cs typeface="Arial"/>
                <a:sym typeface="Arial"/>
              </a:defRPr>
            </a:pPr>
          </a:p>
          <a:p>
            <a:pPr lvl="1" marL="742950" indent="-285750">
              <a:spcBef>
                <a:spcPts val="500"/>
              </a:spcBef>
              <a:buSzPct val="100000"/>
              <a:buFont typeface="Calibri"/>
              <a:buChar char="❖"/>
              <a:defRPr b="1" sz="2800">
                <a:latin typeface="Arial"/>
                <a:ea typeface="Arial"/>
                <a:cs typeface="Arial"/>
                <a:sym typeface="Arial"/>
              </a:defRPr>
            </a:pPr>
            <a:r>
              <a:t>  Sizes:  height + width</a:t>
            </a:r>
          </a:p>
          <a:p>
            <a:pPr lvl="1" marL="742950" indent="-285750">
              <a:spcBef>
                <a:spcPts val="500"/>
              </a:spcBef>
              <a:buSzPct val="100000"/>
              <a:buFont typeface="Calibri"/>
              <a:buChar char="❖"/>
              <a:defRPr b="1" sz="2800">
                <a:latin typeface="Arial"/>
                <a:ea typeface="Arial"/>
                <a:cs typeface="Arial"/>
                <a:sym typeface="Arial"/>
              </a:defRPr>
            </a:pPr>
          </a:p>
          <a:p>
            <a:pPr lvl="1" marL="742950" indent="-285750">
              <a:spcBef>
                <a:spcPts val="500"/>
              </a:spcBef>
              <a:buSzPct val="100000"/>
              <a:buFont typeface="Calibri"/>
              <a:buChar char="❖"/>
              <a:defRPr b="1" sz="2800">
                <a:latin typeface="Arial"/>
                <a:ea typeface="Arial"/>
                <a:cs typeface="Arial"/>
                <a:sym typeface="Arial"/>
              </a:defRPr>
            </a:pPr>
            <a:r>
              <a:t>  Origin:  Asia, California, Mediterranean…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" name="Picture Placeholder 2" descr="Picture Placeholder 2"/>
          <p:cNvPicPr>
            <a:picLocks noChangeAspect="1"/>
          </p:cNvPicPr>
          <p:nvPr/>
        </p:nvPicPr>
        <p:blipFill>
          <a:blip r:embed="rId3">
            <a:extLst/>
          </a:blip>
          <a:srcRect l="0" t="0" r="23883" b="0"/>
          <a:stretch>
            <a:fillRect/>
          </a:stretch>
        </p:blipFill>
        <p:spPr>
          <a:xfrm>
            <a:off x="6224071" y="848915"/>
            <a:ext cx="5850084" cy="5160276"/>
          </a:xfrm>
          <a:prstGeom prst="rect">
            <a:avLst/>
          </a:prstGeom>
          <a:ln w="50800">
            <a:solidFill>
              <a:srgbClr val="FFFFFF"/>
            </a:solidFill>
          </a:ln>
        </p:spPr>
      </p:pic>
      <p:sp>
        <p:nvSpPr>
          <p:cNvPr id="335" name="Water Use Classification…"/>
          <p:cNvSpPr txBox="1"/>
          <p:nvPr>
            <p:ph type="body" sz="quarter" idx="4294967295"/>
          </p:nvPr>
        </p:nvSpPr>
        <p:spPr>
          <a:xfrm>
            <a:off x="1774815" y="3621797"/>
            <a:ext cx="2833453" cy="1868936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b="1" sz="2800"/>
            </a:pPr>
            <a:r>
              <a:t>Water Use Classification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b="1" sz="2800"/>
            </a:pPr>
            <a:r>
              <a:t>of Landscape Species </a:t>
            </a:r>
          </a:p>
        </p:txBody>
      </p:sp>
      <p:sp>
        <p:nvSpPr>
          <p:cNvPr id="336" name="RESEARCH…"/>
          <p:cNvSpPr txBox="1"/>
          <p:nvPr>
            <p:ph type="title" idx="4294967295"/>
          </p:nvPr>
        </p:nvSpPr>
        <p:spPr>
          <a:xfrm>
            <a:off x="1745681" y="1367267"/>
            <a:ext cx="3023294" cy="1868936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spcBef>
                <a:spcPts val="700"/>
              </a:spcBef>
              <a:defRPr sz="3300">
                <a:solidFill>
                  <a:schemeClr val="accent5">
                    <a:satOff val="-3547"/>
                    <a:lumOff val="-10352"/>
                  </a:schemeClr>
                </a:solidFill>
              </a:defRPr>
            </a:pPr>
            <a:r>
              <a:t>RESEARCH </a:t>
            </a:r>
          </a:p>
          <a:p>
            <a:pPr>
              <a:lnSpc>
                <a:spcPct val="100000"/>
              </a:lnSpc>
              <a:spcBef>
                <a:spcPts val="700"/>
              </a:spcBef>
              <a:defRPr sz="3300">
                <a:solidFill>
                  <a:schemeClr val="accent5">
                    <a:satOff val="-3547"/>
                    <a:lumOff val="-10352"/>
                  </a:schemeClr>
                </a:solidFill>
              </a:defRPr>
            </a:pPr>
            <a:r>
              <a:t>EACH TREE’S</a:t>
            </a:r>
          </a:p>
          <a:p>
            <a:pPr>
              <a:lnSpc>
                <a:spcPct val="100000"/>
              </a:lnSpc>
              <a:spcBef>
                <a:spcPts val="700"/>
              </a:spcBef>
              <a:defRPr sz="3300">
                <a:solidFill>
                  <a:schemeClr val="accent5">
                    <a:satOff val="-3547"/>
                    <a:lumOff val="-10352"/>
                  </a:schemeClr>
                </a:solidFill>
              </a:defRPr>
            </a:pPr>
            <a:r>
              <a:t>WATER NEED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0" name="Screenshot 2023-04-14 at 9.18.38 AM.png" descr="Screenshot 2023-04-14 at 9.18.38 A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52148" y="1467582"/>
            <a:ext cx="5793865" cy="3922836"/>
          </a:xfrm>
          <a:prstGeom prst="rect">
            <a:avLst/>
          </a:prstGeom>
          <a:ln w="12700">
            <a:miter lim="400000"/>
          </a:ln>
        </p:spPr>
      </p:pic>
      <p:sp>
        <p:nvSpPr>
          <p:cNvPr id="341" name="Sorted by water need"/>
          <p:cNvSpPr txBox="1"/>
          <p:nvPr>
            <p:ph type="body" sz="quarter" idx="4294967295"/>
          </p:nvPr>
        </p:nvSpPr>
        <p:spPr>
          <a:xfrm>
            <a:off x="1917223" y="4099259"/>
            <a:ext cx="2063551" cy="110655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b="1" sz="2800"/>
            </a:lvl1pPr>
          </a:lstStyle>
          <a:p>
            <a:pPr/>
            <a:r>
              <a:t>Sorted by water need</a:t>
            </a:r>
          </a:p>
        </p:txBody>
      </p:sp>
      <p:sp>
        <p:nvSpPr>
          <p:cNvPr id="342" name="EXAMPLE: COLLECTING…"/>
          <p:cNvSpPr txBox="1"/>
          <p:nvPr>
            <p:ph type="title" idx="4294967295"/>
          </p:nvPr>
        </p:nvSpPr>
        <p:spPr>
          <a:xfrm>
            <a:off x="1854000" y="1652189"/>
            <a:ext cx="3038240" cy="1957778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spcBef>
                <a:spcPts val="700"/>
              </a:spcBef>
              <a:defRPr sz="3300">
                <a:solidFill>
                  <a:schemeClr val="accent5">
                    <a:satOff val="-3547"/>
                    <a:lumOff val="-10352"/>
                  </a:schemeClr>
                </a:solidFill>
              </a:defRPr>
            </a:pPr>
            <a:r>
              <a:t>EXAMPLE: COLLECTING</a:t>
            </a:r>
          </a:p>
          <a:p>
            <a:pPr>
              <a:lnSpc>
                <a:spcPct val="100000"/>
              </a:lnSpc>
              <a:spcBef>
                <a:spcPts val="700"/>
              </a:spcBef>
              <a:defRPr sz="3300">
                <a:solidFill>
                  <a:schemeClr val="accent5">
                    <a:satOff val="-3547"/>
                    <a:lumOff val="-10352"/>
                  </a:schemeClr>
                </a:solidFill>
              </a:defRPr>
            </a:pPr>
            <a:r>
              <a:t>TREE INFO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Evergreen or deciduous…"/>
          <p:cNvSpPr txBox="1"/>
          <p:nvPr>
            <p:ph type="body" sz="half" idx="4294967295"/>
          </p:nvPr>
        </p:nvSpPr>
        <p:spPr>
          <a:xfrm>
            <a:off x="5524127" y="1020788"/>
            <a:ext cx="6352852" cy="4816424"/>
          </a:xfrm>
          <a:prstGeom prst="rect">
            <a:avLst/>
          </a:prstGeom>
        </p:spPr>
        <p:txBody>
          <a:bodyPr lIns="45718" tIns="45718" rIns="45718" bIns="45718"/>
          <a:lstStyle/>
          <a:p>
            <a:pPr marL="0" indent="0" algn="ctr" defTabSz="841247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b="1" sz="3300">
                <a:solidFill>
                  <a:schemeClr val="accent5">
                    <a:satOff val="-3547"/>
                    <a:lumOff val="-10352"/>
                  </a:schemeClr>
                </a:solidFill>
              </a:defRPr>
            </a:pPr>
            <a:r>
              <a:t> </a:t>
            </a:r>
          </a:p>
          <a:p>
            <a:pPr lvl="1" marL="683512" indent="-262890" defTabSz="841247">
              <a:lnSpc>
                <a:spcPct val="100000"/>
              </a:lnSpc>
              <a:spcBef>
                <a:spcPts val="400"/>
              </a:spcBef>
              <a:buFont typeface="Calibri"/>
              <a:buChar char="❖"/>
              <a:defRPr b="1" sz="2800"/>
            </a:pPr>
            <a:r>
              <a:t> Evergreen or deciduous  </a:t>
            </a:r>
          </a:p>
          <a:p>
            <a:pPr lvl="1" marL="683512" indent="-262890" defTabSz="841247">
              <a:lnSpc>
                <a:spcPct val="100000"/>
              </a:lnSpc>
              <a:spcBef>
                <a:spcPts val="400"/>
              </a:spcBef>
              <a:buFont typeface="Calibri"/>
              <a:buChar char="❖"/>
              <a:defRPr b="1" sz="2800"/>
            </a:pPr>
          </a:p>
          <a:p>
            <a:pPr lvl="1" marL="683512" indent="-262890" defTabSz="841247">
              <a:lnSpc>
                <a:spcPct val="100000"/>
              </a:lnSpc>
              <a:spcBef>
                <a:spcPts val="400"/>
              </a:spcBef>
              <a:buFont typeface="Calibri"/>
              <a:buChar char="❖"/>
              <a:defRPr b="1" sz="2800"/>
            </a:pPr>
            <a:r>
              <a:t> Texture + shape </a:t>
            </a:r>
          </a:p>
          <a:p>
            <a:pPr lvl="1" marL="683512" indent="-262890" defTabSz="841247">
              <a:lnSpc>
                <a:spcPct val="100000"/>
              </a:lnSpc>
              <a:spcBef>
                <a:spcPts val="400"/>
              </a:spcBef>
              <a:buFont typeface="Calibri"/>
              <a:buChar char="❖"/>
              <a:defRPr b="1" sz="2800"/>
            </a:pPr>
          </a:p>
          <a:p>
            <a:pPr lvl="1" marL="683512" indent="-262890" defTabSz="841247">
              <a:lnSpc>
                <a:spcPct val="100000"/>
              </a:lnSpc>
              <a:spcBef>
                <a:spcPts val="400"/>
              </a:spcBef>
              <a:buFont typeface="Calibri"/>
              <a:buChar char="❖"/>
              <a:defRPr b="1" sz="2800"/>
            </a:pPr>
            <a:r>
              <a:t> Seasonal interest</a:t>
            </a:r>
          </a:p>
          <a:p>
            <a:pPr lvl="1" marL="683512" indent="-262890" defTabSz="841247">
              <a:lnSpc>
                <a:spcPct val="100000"/>
              </a:lnSpc>
              <a:spcBef>
                <a:spcPts val="400"/>
              </a:spcBef>
              <a:buFont typeface="Calibri"/>
              <a:buChar char="❖"/>
              <a:defRPr b="1" sz="2800"/>
            </a:pPr>
          </a:p>
          <a:p>
            <a:pPr lvl="1" marL="683512" indent="-262890" defTabSz="841247">
              <a:lnSpc>
                <a:spcPct val="100000"/>
              </a:lnSpc>
              <a:spcBef>
                <a:spcPts val="400"/>
              </a:spcBef>
              <a:buFont typeface="Calibri"/>
              <a:buChar char="❖"/>
              <a:defRPr b="1" sz="2800"/>
            </a:pPr>
            <a:r>
              <a:t> Attracts birds, butterflies, bees</a:t>
            </a:r>
          </a:p>
          <a:p>
            <a:pPr lvl="1" marL="683512" indent="-262890" defTabSz="841247">
              <a:lnSpc>
                <a:spcPct val="100000"/>
              </a:lnSpc>
              <a:spcBef>
                <a:spcPts val="400"/>
              </a:spcBef>
              <a:buFont typeface="Calibri"/>
              <a:buChar char="❖"/>
              <a:defRPr b="1" sz="2800"/>
            </a:pPr>
          </a:p>
          <a:p>
            <a:pPr lvl="1" marL="683512" indent="-262890" defTabSz="841247">
              <a:lnSpc>
                <a:spcPct val="100000"/>
              </a:lnSpc>
              <a:spcBef>
                <a:spcPts val="400"/>
              </a:spcBef>
              <a:buFont typeface="Calibri"/>
              <a:buChar char="❖"/>
              <a:defRPr b="1" sz="2800"/>
            </a:pPr>
            <a:r>
              <a:t> Prefers clay or sandy loam soil</a:t>
            </a:r>
          </a:p>
        </p:txBody>
      </p:sp>
      <p:sp>
        <p:nvSpPr>
          <p:cNvPr id="347" name="CONSIDER…"/>
          <p:cNvSpPr txBox="1"/>
          <p:nvPr/>
        </p:nvSpPr>
        <p:spPr>
          <a:xfrm>
            <a:off x="1737201" y="2347696"/>
            <a:ext cx="2797186" cy="21626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841247">
              <a:spcBef>
                <a:spcPts val="600"/>
              </a:spcBef>
              <a:defRPr b="1" sz="3300">
                <a:solidFill>
                  <a:schemeClr val="accent5">
                    <a:satOff val="-3547"/>
                    <a:lumOff val="-10352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CONSIDER </a:t>
            </a:r>
          </a:p>
          <a:p>
            <a:pPr defTabSz="841247">
              <a:spcBef>
                <a:spcPts val="600"/>
              </a:spcBef>
              <a:defRPr b="1" sz="3300">
                <a:solidFill>
                  <a:schemeClr val="accent5">
                    <a:satOff val="-3547"/>
                    <a:lumOff val="-10352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ADDITIONAL </a:t>
            </a:r>
          </a:p>
          <a:p>
            <a:pPr defTabSz="841247">
              <a:spcBef>
                <a:spcPts val="600"/>
              </a:spcBef>
              <a:defRPr b="1" sz="3300">
                <a:solidFill>
                  <a:schemeClr val="accent5">
                    <a:satOff val="-3547"/>
                    <a:lumOff val="-10352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INFO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tep 3.…"/>
          <p:cNvSpPr txBox="1"/>
          <p:nvPr>
            <p:ph type="title" idx="4294967295"/>
          </p:nvPr>
        </p:nvSpPr>
        <p:spPr>
          <a:xfrm>
            <a:off x="650575" y="762540"/>
            <a:ext cx="4813169" cy="1177929"/>
          </a:xfrm>
          <a:prstGeom prst="rect">
            <a:avLst/>
          </a:prstGeom>
        </p:spPr>
        <p:txBody>
          <a:bodyPr/>
          <a:lstStyle/>
          <a:p>
            <a:pPr>
              <a:defRPr u="sng">
                <a:solidFill>
                  <a:schemeClr val="accent5">
                    <a:satOff val="-3547"/>
                    <a:lumOff val="-10352"/>
                  </a:schemeClr>
                </a:solidFill>
              </a:defRPr>
            </a:pPr>
            <a:r>
              <a:rPr u="none"/>
              <a:t>Step 3.  </a:t>
            </a:r>
            <a:endParaRPr u="none"/>
          </a:p>
          <a:p>
            <a:pPr>
              <a:defRPr u="sng">
                <a:solidFill>
                  <a:schemeClr val="accent5">
                    <a:satOff val="-3547"/>
                    <a:lumOff val="-10352"/>
                  </a:schemeClr>
                </a:solidFill>
              </a:defRPr>
            </a:pPr>
            <a:r>
              <a:rPr u="none"/>
              <a:t>Prepare a Base Plan</a:t>
            </a:r>
          </a:p>
        </p:txBody>
      </p:sp>
      <p:pic>
        <p:nvPicPr>
          <p:cNvPr id="350" name="image4.png" descr="image4.png"/>
          <p:cNvPicPr>
            <a:picLocks noChangeAspect="1"/>
          </p:cNvPicPr>
          <p:nvPr/>
        </p:nvPicPr>
        <p:blipFill>
          <a:blip r:embed="rId3">
            <a:extLst/>
          </a:blip>
          <a:srcRect l="0" t="0" r="813" b="2251"/>
          <a:stretch>
            <a:fillRect/>
          </a:stretch>
        </p:blipFill>
        <p:spPr>
          <a:xfrm>
            <a:off x="6113145" y="-1007236"/>
            <a:ext cx="6711812" cy="8560068"/>
          </a:xfrm>
          <a:prstGeom prst="rect">
            <a:avLst/>
          </a:prstGeom>
          <a:ln w="12700">
            <a:miter lim="400000"/>
          </a:ln>
        </p:spPr>
      </p:pic>
      <p:sp>
        <p:nvSpPr>
          <p:cNvPr id="351" name="1. ‘Plat’ from real estate records…"/>
          <p:cNvSpPr txBox="1"/>
          <p:nvPr>
            <p:ph type="body" sz="half" idx="4294967295"/>
          </p:nvPr>
        </p:nvSpPr>
        <p:spPr>
          <a:xfrm>
            <a:off x="588049" y="2518529"/>
            <a:ext cx="5783263" cy="3315945"/>
          </a:xfrm>
          <a:prstGeom prst="rect">
            <a:avLst/>
          </a:prstGeom>
        </p:spPr>
        <p:txBody>
          <a:bodyPr lIns="45718" tIns="45718" rIns="45718" bIns="45718"/>
          <a:lstStyle/>
          <a:p>
            <a:pPr marL="0" indent="0" defTabSz="613043">
              <a:lnSpc>
                <a:spcPct val="100000"/>
              </a:lnSpc>
              <a:spcBef>
                <a:spcPts val="300"/>
              </a:spcBef>
              <a:buSzTx/>
              <a:buFontTx/>
              <a:buNone/>
              <a:defRPr b="1" sz="2800">
                <a:solidFill>
                  <a:schemeClr val="accent5">
                    <a:satOff val="-3547"/>
                    <a:lumOff val="-10352"/>
                  </a:schemeClr>
                </a:solidFill>
              </a:defRPr>
            </a:pPr>
            <a:r>
              <a:t>1. ‘Plat’ from real estate records</a:t>
            </a:r>
          </a:p>
          <a:p>
            <a:pPr marL="0" indent="0" defTabSz="613043">
              <a:lnSpc>
                <a:spcPct val="100000"/>
              </a:lnSpc>
              <a:spcBef>
                <a:spcPts val="300"/>
              </a:spcBef>
              <a:buSzTx/>
              <a:buFontTx/>
              <a:buNone/>
              <a:defRPr b="1" sz="2800">
                <a:solidFill>
                  <a:schemeClr val="accent5">
                    <a:satOff val="-3547"/>
                    <a:lumOff val="-10352"/>
                  </a:schemeClr>
                </a:solidFill>
              </a:defRPr>
            </a:pPr>
          </a:p>
          <a:p>
            <a:pPr marL="0" indent="0" defTabSz="613043">
              <a:lnSpc>
                <a:spcPct val="100000"/>
              </a:lnSpc>
              <a:spcBef>
                <a:spcPts val="300"/>
              </a:spcBef>
              <a:buSzTx/>
              <a:buFontTx/>
              <a:buNone/>
              <a:defRPr b="1" sz="2800">
                <a:solidFill>
                  <a:schemeClr val="accent5">
                    <a:satOff val="-3547"/>
                    <a:lumOff val="-10352"/>
                  </a:schemeClr>
                </a:solidFill>
              </a:defRPr>
            </a:pPr>
            <a:r>
              <a:t>2.  Mapping app on computer</a:t>
            </a:r>
          </a:p>
          <a:p>
            <a:pPr marL="0" indent="0" defTabSz="613043">
              <a:lnSpc>
                <a:spcPct val="100000"/>
              </a:lnSpc>
              <a:spcBef>
                <a:spcPts val="300"/>
              </a:spcBef>
              <a:buSzTx/>
              <a:buFontTx/>
              <a:buNone/>
              <a:defRPr b="1" sz="2800">
                <a:solidFill>
                  <a:srgbClr val="C0504D"/>
                </a:solidFill>
              </a:defRPr>
            </a:pPr>
          </a:p>
          <a:p>
            <a:pPr marL="191574" indent="-191574" defTabSz="613043">
              <a:lnSpc>
                <a:spcPct val="100000"/>
              </a:lnSpc>
              <a:spcBef>
                <a:spcPts val="200"/>
              </a:spcBef>
              <a:buFont typeface="Calibri"/>
              <a:buChar char="❖"/>
              <a:defRPr b="1" sz="2800"/>
            </a:pPr>
            <a:r>
              <a:t>  Take screenshot</a:t>
            </a:r>
          </a:p>
          <a:p>
            <a:pPr marL="191574" indent="-191574" defTabSz="613043">
              <a:lnSpc>
                <a:spcPct val="100000"/>
              </a:lnSpc>
              <a:spcBef>
                <a:spcPts val="200"/>
              </a:spcBef>
              <a:buFont typeface="Calibri"/>
              <a:buChar char="❖"/>
              <a:defRPr b="1" sz="2800"/>
            </a:pPr>
            <a:r>
              <a:t>  Include scale </a:t>
            </a:r>
          </a:p>
          <a:p>
            <a:pPr marL="191574" indent="-191574" defTabSz="613043">
              <a:lnSpc>
                <a:spcPct val="100000"/>
              </a:lnSpc>
              <a:spcBef>
                <a:spcPts val="200"/>
              </a:spcBef>
              <a:buFont typeface="Calibri"/>
              <a:buChar char="❖"/>
              <a:defRPr b="1" sz="2800"/>
            </a:pPr>
            <a:r>
              <a:t>  Print on largest size paper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5" name="Screenshot 2023-02-28 at 10.53.40 AM.png" descr="Screenshot 2023-02-28 at 10.53.40 A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04597" y="197700"/>
            <a:ext cx="4597555" cy="6462600"/>
          </a:xfrm>
          <a:prstGeom prst="rect">
            <a:avLst/>
          </a:prstGeom>
          <a:ln w="12700">
            <a:miter lim="400000"/>
          </a:ln>
        </p:spPr>
      </p:pic>
      <p:sp>
        <p:nvSpPr>
          <p:cNvPr id="356" name="EXAMPLE:…"/>
          <p:cNvSpPr txBox="1"/>
          <p:nvPr>
            <p:ph type="title" idx="4294967295"/>
          </p:nvPr>
        </p:nvSpPr>
        <p:spPr>
          <a:xfrm>
            <a:off x="2106415" y="2201239"/>
            <a:ext cx="3647355" cy="2455522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spcBef>
                <a:spcPts val="700"/>
              </a:spcBef>
              <a:defRPr sz="3300">
                <a:solidFill>
                  <a:schemeClr val="accent5">
                    <a:satOff val="-3547"/>
                    <a:lumOff val="-10352"/>
                  </a:schemeClr>
                </a:solidFill>
              </a:defRPr>
            </a:pPr>
            <a:r>
              <a:t>EXAMPLE:</a:t>
            </a:r>
          </a:p>
          <a:p>
            <a:pPr>
              <a:lnSpc>
                <a:spcPct val="100000"/>
              </a:lnSpc>
              <a:spcBef>
                <a:spcPts val="700"/>
              </a:spcBef>
              <a:defRPr sz="3300">
                <a:solidFill>
                  <a:schemeClr val="accent5">
                    <a:satOff val="-3547"/>
                    <a:lumOff val="-10352"/>
                  </a:schemeClr>
                </a:solidFill>
              </a:defRPr>
            </a:pPr>
          </a:p>
          <a:p>
            <a:pPr>
              <a:lnSpc>
                <a:spcPct val="100000"/>
              </a:lnSpc>
              <a:spcBef>
                <a:spcPts val="700"/>
              </a:spcBef>
              <a:defRPr sz="3300">
                <a:solidFill>
                  <a:schemeClr val="accent5">
                    <a:satOff val="-3547"/>
                    <a:lumOff val="-10352"/>
                  </a:schemeClr>
                </a:solidFill>
              </a:defRPr>
            </a:pPr>
            <a:r>
              <a:t>FROM</a:t>
            </a:r>
          </a:p>
          <a:p>
            <a:pPr>
              <a:lnSpc>
                <a:spcPct val="100000"/>
              </a:lnSpc>
              <a:spcBef>
                <a:spcPts val="700"/>
              </a:spcBef>
              <a:defRPr sz="3300">
                <a:solidFill>
                  <a:schemeClr val="accent5">
                    <a:satOff val="-3547"/>
                    <a:lumOff val="-10352"/>
                  </a:schemeClr>
                </a:solidFill>
              </a:defRPr>
            </a:pPr>
            <a:r>
              <a:t>GOOGLE EARTH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Property lines…"/>
          <p:cNvSpPr txBox="1"/>
          <p:nvPr>
            <p:ph type="body" sz="half" idx="4294967295"/>
          </p:nvPr>
        </p:nvSpPr>
        <p:spPr>
          <a:xfrm>
            <a:off x="5208440" y="1348740"/>
            <a:ext cx="6874064" cy="4160520"/>
          </a:xfrm>
          <a:prstGeom prst="rect">
            <a:avLst/>
          </a:prstGeom>
        </p:spPr>
        <p:txBody>
          <a:bodyPr lIns="45718" tIns="45718" rIns="45718" bIns="45718"/>
          <a:lstStyle/>
          <a:p>
            <a:pPr lvl="1" marL="602239" indent="-231627" defTabSz="741220">
              <a:lnSpc>
                <a:spcPct val="100000"/>
              </a:lnSpc>
              <a:spcBef>
                <a:spcPts val="200"/>
              </a:spcBef>
              <a:buFont typeface="Calibri"/>
              <a:buChar char="❖"/>
              <a:defRPr b="1" sz="2800"/>
            </a:pPr>
            <a:r>
              <a:t>  Property lines</a:t>
            </a:r>
          </a:p>
          <a:p>
            <a:pPr lvl="1" marL="602239" indent="-231627" defTabSz="741220">
              <a:lnSpc>
                <a:spcPct val="100000"/>
              </a:lnSpc>
              <a:spcBef>
                <a:spcPts val="200"/>
              </a:spcBef>
              <a:buFont typeface="Calibri"/>
              <a:buChar char="❖"/>
              <a:defRPr b="1" sz="2800"/>
            </a:pPr>
          </a:p>
          <a:p>
            <a:pPr lvl="1" marL="573287" indent="-202674" defTabSz="741220">
              <a:lnSpc>
                <a:spcPct val="100000"/>
              </a:lnSpc>
              <a:spcBef>
                <a:spcPts val="200"/>
              </a:spcBef>
              <a:buFont typeface="Calibri"/>
              <a:buChar char="❖"/>
              <a:defRPr b="1" sz="2800"/>
            </a:pPr>
            <a:r>
              <a:t>  Arrow pointing north</a:t>
            </a:r>
          </a:p>
          <a:p>
            <a:pPr lvl="1" marL="573287" indent="-202674" defTabSz="741220">
              <a:lnSpc>
                <a:spcPct val="100000"/>
              </a:lnSpc>
              <a:spcBef>
                <a:spcPts val="200"/>
              </a:spcBef>
              <a:buFont typeface="Calibri"/>
              <a:buChar char="❖"/>
              <a:defRPr b="1" sz="2800"/>
            </a:pPr>
          </a:p>
          <a:p>
            <a:pPr lvl="1" marL="602239" indent="-231627" defTabSz="741220">
              <a:lnSpc>
                <a:spcPct val="100000"/>
              </a:lnSpc>
              <a:spcBef>
                <a:spcPts val="200"/>
              </a:spcBef>
              <a:buFont typeface="Calibri"/>
              <a:buChar char="❖"/>
              <a:defRPr b="1" sz="2800"/>
            </a:pPr>
            <a:r>
              <a:t>  5’ increments to scale</a:t>
            </a:r>
          </a:p>
          <a:p>
            <a:pPr lvl="1" marL="602239" indent="-231627" defTabSz="741220">
              <a:lnSpc>
                <a:spcPct val="100000"/>
              </a:lnSpc>
              <a:spcBef>
                <a:spcPts val="200"/>
              </a:spcBef>
              <a:buFont typeface="Calibri"/>
              <a:buChar char="❖"/>
              <a:defRPr b="1" sz="2800"/>
            </a:pPr>
          </a:p>
          <a:p>
            <a:pPr lvl="1" marL="602239" indent="-231627" defTabSz="741220">
              <a:lnSpc>
                <a:spcPct val="100000"/>
              </a:lnSpc>
              <a:spcBef>
                <a:spcPts val="200"/>
              </a:spcBef>
              <a:buFont typeface="Calibri"/>
              <a:buChar char="❖"/>
              <a:defRPr b="1" sz="2800"/>
            </a:pPr>
            <a:r>
              <a:t>  Hardscape:  driveway, paths, pool</a:t>
            </a:r>
          </a:p>
          <a:p>
            <a:pPr lvl="1" marL="602239" indent="-231627" defTabSz="741220">
              <a:lnSpc>
                <a:spcPct val="100000"/>
              </a:lnSpc>
              <a:spcBef>
                <a:spcPts val="200"/>
              </a:spcBef>
              <a:buFont typeface="Calibri"/>
              <a:buChar char="❖"/>
              <a:defRPr b="1" sz="2800"/>
            </a:pPr>
          </a:p>
          <a:p>
            <a:pPr lvl="1" marL="602239" indent="-231627" defTabSz="741220">
              <a:lnSpc>
                <a:spcPct val="100000"/>
              </a:lnSpc>
              <a:spcBef>
                <a:spcPts val="200"/>
              </a:spcBef>
              <a:buFont typeface="Calibri"/>
              <a:buChar char="❖"/>
              <a:defRPr b="1" sz="2800"/>
            </a:pPr>
            <a:r>
              <a:t>  Softscape:  trees + large shrubs</a:t>
            </a:r>
          </a:p>
        </p:txBody>
      </p:sp>
      <p:sp>
        <p:nvSpPr>
          <p:cNvPr id="361" name="ADD…"/>
          <p:cNvSpPr txBox="1"/>
          <p:nvPr/>
        </p:nvSpPr>
        <p:spPr>
          <a:xfrm>
            <a:off x="1430934" y="2577335"/>
            <a:ext cx="2888400" cy="170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700"/>
              </a:spcBef>
              <a:defRPr b="1" sz="3300">
                <a:solidFill>
                  <a:schemeClr val="accent5">
                    <a:satOff val="-3547"/>
                    <a:lumOff val="-10352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ADD </a:t>
            </a:r>
          </a:p>
          <a:p>
            <a:pPr>
              <a:spcBef>
                <a:spcPts val="700"/>
              </a:spcBef>
              <a:defRPr b="1" sz="3300">
                <a:solidFill>
                  <a:schemeClr val="accent5">
                    <a:satOff val="-3547"/>
                    <a:lumOff val="-10352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PERMANENT </a:t>
            </a:r>
          </a:p>
          <a:p>
            <a:pPr>
              <a:spcBef>
                <a:spcPts val="700"/>
              </a:spcBef>
              <a:defRPr b="1" sz="3300">
                <a:solidFill>
                  <a:schemeClr val="accent5">
                    <a:satOff val="-3547"/>
                    <a:lumOff val="-10352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FEATURES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SKETCH…"/>
          <p:cNvSpPr txBox="1"/>
          <p:nvPr/>
        </p:nvSpPr>
        <p:spPr>
          <a:xfrm>
            <a:off x="1238527" y="1505560"/>
            <a:ext cx="3638973" cy="10429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786383">
              <a:defRPr b="1" sz="3300">
                <a:solidFill>
                  <a:schemeClr val="accent5">
                    <a:satOff val="-3547"/>
                    <a:lumOff val="-10352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SKETCH</a:t>
            </a:r>
          </a:p>
          <a:p>
            <a:pPr defTabSz="786383">
              <a:defRPr b="1" sz="3300">
                <a:solidFill>
                  <a:schemeClr val="accent5">
                    <a:satOff val="-3547"/>
                    <a:lumOff val="-10352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YOUR WISH LIST</a:t>
            </a:r>
          </a:p>
        </p:txBody>
      </p:sp>
      <p:sp>
        <p:nvSpPr>
          <p:cNvPr id="366" name="Smaller lawn?…"/>
          <p:cNvSpPr txBox="1"/>
          <p:nvPr/>
        </p:nvSpPr>
        <p:spPr>
          <a:xfrm>
            <a:off x="688685" y="3295295"/>
            <a:ext cx="4276290" cy="23714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1" marL="661223" indent="-254315" defTabSz="813816">
              <a:spcBef>
                <a:spcPts val="400"/>
              </a:spcBef>
              <a:buSzPct val="100000"/>
              <a:buFont typeface="Calibri"/>
              <a:buChar char="❖"/>
              <a:defRPr sz="2400"/>
            </a:pPr>
            <a:r>
              <a:t> </a:t>
            </a:r>
            <a:r>
              <a:rPr b="1" sz="2800">
                <a:latin typeface="Arial"/>
                <a:ea typeface="Arial"/>
                <a:cs typeface="Arial"/>
                <a:sym typeface="Arial"/>
              </a:rPr>
              <a:t>Smaller lawn?</a:t>
            </a:r>
            <a:endParaRPr b="1" sz="2800">
              <a:latin typeface="Arial"/>
              <a:ea typeface="Arial"/>
              <a:cs typeface="Arial"/>
              <a:sym typeface="Arial"/>
            </a:endParaRPr>
          </a:p>
          <a:p>
            <a:pPr lvl="1" marL="661223" indent="-254315" defTabSz="813816">
              <a:spcBef>
                <a:spcPts val="400"/>
              </a:spcBef>
              <a:buSzPct val="100000"/>
              <a:buFont typeface="Calibri"/>
              <a:buChar char="❖"/>
              <a:defRPr b="1" sz="2800">
                <a:latin typeface="Arial"/>
                <a:ea typeface="Arial"/>
                <a:cs typeface="Arial"/>
                <a:sym typeface="Arial"/>
              </a:defRPr>
            </a:pPr>
          </a:p>
          <a:p>
            <a:pPr lvl="1" marL="661223" indent="-254315" defTabSz="813816">
              <a:spcBef>
                <a:spcPts val="400"/>
              </a:spcBef>
              <a:buSzPct val="100000"/>
              <a:buFont typeface="Calibri"/>
              <a:buChar char="❖"/>
              <a:defRPr b="1" sz="2800">
                <a:latin typeface="Arial"/>
                <a:ea typeface="Arial"/>
                <a:cs typeface="Arial"/>
                <a:sym typeface="Arial"/>
              </a:defRPr>
            </a:pPr>
            <a:r>
              <a:t> Screen busy street? </a:t>
            </a:r>
          </a:p>
          <a:p>
            <a:pPr defTabSz="813816">
              <a:spcBef>
                <a:spcPts val="400"/>
              </a:spcBef>
              <a:defRPr b="1" sz="2800">
                <a:latin typeface="Arial"/>
                <a:ea typeface="Arial"/>
                <a:cs typeface="Arial"/>
                <a:sym typeface="Arial"/>
              </a:defRPr>
            </a:pPr>
          </a:p>
          <a:p>
            <a:pPr lvl="1" marL="661223" indent="-254315" defTabSz="813816">
              <a:spcBef>
                <a:spcPts val="400"/>
              </a:spcBef>
              <a:buSzPct val="100000"/>
              <a:buFont typeface="Calibri"/>
              <a:buChar char="❖"/>
              <a:defRPr b="1" sz="2800">
                <a:latin typeface="Arial"/>
                <a:ea typeface="Arial"/>
                <a:cs typeface="Arial"/>
                <a:sym typeface="Arial"/>
              </a:defRPr>
            </a:pPr>
            <a:r>
              <a:t> Multiple paths?</a:t>
            </a:r>
          </a:p>
        </p:txBody>
      </p:sp>
      <p:pic>
        <p:nvPicPr>
          <p:cNvPr id="367" name="IMG_1422.jpeg" descr="IMG_1422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894248" y="1483781"/>
            <a:ext cx="6054286" cy="42235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Best Lawn…"/>
          <p:cNvSpPr txBox="1"/>
          <p:nvPr/>
        </p:nvSpPr>
        <p:spPr>
          <a:xfrm>
            <a:off x="2103729" y="2982082"/>
            <a:ext cx="3678253" cy="24907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786383">
              <a:defRPr b="1" sz="3300">
                <a:solidFill>
                  <a:schemeClr val="accent5">
                    <a:satOff val="-3547"/>
                    <a:lumOff val="-10352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Best Lawn</a:t>
            </a:r>
          </a:p>
          <a:p>
            <a:pPr defTabSz="786383">
              <a:defRPr b="1" sz="3300">
                <a:latin typeface="Arial"/>
                <a:ea typeface="Arial"/>
                <a:cs typeface="Arial"/>
                <a:sym typeface="Arial"/>
              </a:defRPr>
            </a:pPr>
          </a:p>
          <a:p>
            <a:pPr defTabSz="786383">
              <a:defRPr b="1" sz="3300">
                <a:latin typeface="Arial"/>
                <a:ea typeface="Arial"/>
                <a:cs typeface="Arial"/>
                <a:sym typeface="Arial"/>
              </a:defRPr>
            </a:pPr>
          </a:p>
          <a:p>
            <a:pPr defTabSz="786383">
              <a:defRPr b="1" sz="3300">
                <a:latin typeface="Arial"/>
                <a:ea typeface="Arial"/>
                <a:cs typeface="Arial"/>
                <a:sym typeface="Arial"/>
              </a:defRPr>
            </a:pPr>
          </a:p>
          <a:p>
            <a:pPr defTabSz="786383">
              <a:defRPr b="1" sz="3300">
                <a:solidFill>
                  <a:schemeClr val="accent5">
                    <a:satOff val="-3547"/>
                    <a:lumOff val="-10352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Best Shape</a:t>
            </a:r>
          </a:p>
        </p:txBody>
      </p:sp>
      <p:sp>
        <p:nvSpPr>
          <p:cNvPr id="372" name="Flat plane…"/>
          <p:cNvSpPr txBox="1"/>
          <p:nvPr/>
        </p:nvSpPr>
        <p:spPr>
          <a:xfrm>
            <a:off x="5498989" y="2469322"/>
            <a:ext cx="4660744" cy="18197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1" marL="562258" indent="-216251" defTabSz="692017">
              <a:spcBef>
                <a:spcPts val="300"/>
              </a:spcBef>
              <a:buSzPct val="100000"/>
              <a:buFont typeface="Calibri"/>
              <a:buChar char="❖"/>
              <a:defRPr b="1" sz="2800">
                <a:latin typeface="Arial"/>
                <a:ea typeface="Arial"/>
                <a:cs typeface="Arial"/>
                <a:sym typeface="Arial"/>
              </a:defRPr>
            </a:pPr>
            <a:r>
              <a:t> Flat plane </a:t>
            </a:r>
          </a:p>
          <a:p>
            <a:pPr lvl="1" marL="562258" indent="-216251" defTabSz="692017">
              <a:spcBef>
                <a:spcPts val="300"/>
              </a:spcBef>
              <a:buSzPct val="100000"/>
              <a:buFont typeface="Calibri"/>
              <a:buChar char="❖"/>
              <a:defRPr b="1" sz="2800">
                <a:latin typeface="Arial"/>
                <a:ea typeface="Arial"/>
                <a:cs typeface="Arial"/>
                <a:sym typeface="Arial"/>
              </a:defRPr>
            </a:pPr>
            <a:r>
              <a:t> Full sun               </a:t>
            </a:r>
          </a:p>
          <a:p>
            <a:pPr lvl="1" marL="562258" indent="-216251" defTabSz="692017">
              <a:spcBef>
                <a:spcPts val="300"/>
              </a:spcBef>
              <a:buSzPct val="100000"/>
              <a:buFont typeface="Calibri"/>
              <a:buChar char="❖"/>
              <a:defRPr b="1" sz="2800">
                <a:latin typeface="Arial"/>
                <a:ea typeface="Arial"/>
                <a:cs typeface="Arial"/>
                <a:sym typeface="Arial"/>
              </a:defRPr>
            </a:pPr>
            <a:r>
              <a:t> Drought tolerant grass</a:t>
            </a:r>
          </a:p>
        </p:txBody>
      </p:sp>
      <p:sp>
        <p:nvSpPr>
          <p:cNvPr id="373" name="Square…"/>
          <p:cNvSpPr txBox="1"/>
          <p:nvPr/>
        </p:nvSpPr>
        <p:spPr>
          <a:xfrm>
            <a:off x="5488484" y="4529973"/>
            <a:ext cx="4385189" cy="145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1" marL="562258" indent="-216251" defTabSz="692017">
              <a:spcBef>
                <a:spcPts val="300"/>
              </a:spcBef>
              <a:buSzPct val="100000"/>
              <a:buFont typeface="Calibri"/>
              <a:buChar char="❖"/>
              <a:defRPr sz="2800"/>
            </a:pPr>
            <a:r>
              <a:t> </a:t>
            </a:r>
            <a:r>
              <a:rPr b="1">
                <a:latin typeface="Arial"/>
                <a:ea typeface="Arial"/>
                <a:cs typeface="Arial"/>
                <a:sym typeface="Arial"/>
              </a:rPr>
              <a:t>Square </a:t>
            </a:r>
            <a:endParaRPr b="1">
              <a:latin typeface="Arial"/>
              <a:ea typeface="Arial"/>
              <a:cs typeface="Arial"/>
              <a:sym typeface="Arial"/>
            </a:endParaRPr>
          </a:p>
          <a:p>
            <a:pPr lvl="1" marL="562258" indent="-216251" defTabSz="692017">
              <a:spcBef>
                <a:spcPts val="300"/>
              </a:spcBef>
              <a:buSzPct val="100000"/>
              <a:buFont typeface="Calibri"/>
              <a:buChar char="❖"/>
              <a:defRPr b="1" sz="2800">
                <a:latin typeface="Arial"/>
                <a:ea typeface="Arial"/>
                <a:cs typeface="Arial"/>
                <a:sym typeface="Arial"/>
              </a:defRPr>
            </a:pPr>
            <a:r>
              <a:t> Series of squares</a:t>
            </a:r>
          </a:p>
          <a:p>
            <a:pPr lvl="1" marL="562258" indent="-216251" defTabSz="692017">
              <a:spcBef>
                <a:spcPts val="300"/>
              </a:spcBef>
              <a:buSzPct val="100000"/>
              <a:buFont typeface="Calibri"/>
              <a:buChar char="❖"/>
              <a:defRPr b="1" sz="2800">
                <a:latin typeface="Arial"/>
                <a:ea typeface="Arial"/>
                <a:cs typeface="Arial"/>
                <a:sym typeface="Arial"/>
              </a:defRPr>
            </a:pPr>
            <a:r>
              <a:t> Sprinklers in corners</a:t>
            </a:r>
          </a:p>
        </p:txBody>
      </p:sp>
      <p:sp>
        <p:nvSpPr>
          <p:cNvPr id="374" name="Step 4.…"/>
          <p:cNvSpPr txBox="1"/>
          <p:nvPr>
            <p:ph type="title" idx="4294967295"/>
          </p:nvPr>
        </p:nvSpPr>
        <p:spPr>
          <a:xfrm>
            <a:off x="2032268" y="872427"/>
            <a:ext cx="6717394" cy="1194465"/>
          </a:xfrm>
          <a:prstGeom prst="rect">
            <a:avLst/>
          </a:prstGeom>
        </p:spPr>
        <p:txBody>
          <a:bodyPr/>
          <a:lstStyle/>
          <a:p>
            <a:pPr>
              <a:defRPr u="sng">
                <a:solidFill>
                  <a:schemeClr val="accent5">
                    <a:satOff val="-3547"/>
                    <a:lumOff val="-10352"/>
                  </a:schemeClr>
                </a:solidFill>
              </a:defRPr>
            </a:pPr>
            <a:r>
              <a:rPr u="none"/>
              <a:t>Step 4.  </a:t>
            </a:r>
            <a:endParaRPr u="none"/>
          </a:p>
          <a:p>
            <a:pPr>
              <a:defRPr u="sng">
                <a:solidFill>
                  <a:schemeClr val="accent5">
                    <a:satOff val="-3547"/>
                    <a:lumOff val="-10352"/>
                  </a:schemeClr>
                </a:solidFill>
              </a:defRPr>
            </a:pPr>
            <a:r>
              <a:rPr u="none"/>
              <a:t>Downsize Your Thirsty Lawn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Title 7"/>
          <p:cNvSpPr txBox="1"/>
          <p:nvPr>
            <p:ph type="title"/>
          </p:nvPr>
        </p:nvSpPr>
        <p:spPr>
          <a:xfrm>
            <a:off x="1060648" y="1504438"/>
            <a:ext cx="10046758" cy="10901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satOff val="-3547"/>
                    <a:lumOff val="-10352"/>
                  </a:schemeClr>
                </a:solidFill>
              </a:defRPr>
            </a:lvl1pPr>
          </a:lstStyle>
          <a:p>
            <a:pPr/>
            <a:r>
              <a:t>Who Are Master Gardeners?</a:t>
            </a:r>
          </a:p>
        </p:txBody>
      </p:sp>
      <p:sp>
        <p:nvSpPr>
          <p:cNvPr id="279" name="Text Placeholder 8"/>
          <p:cNvSpPr txBox="1"/>
          <p:nvPr>
            <p:ph type="body" sz="half" idx="1"/>
          </p:nvPr>
        </p:nvSpPr>
        <p:spPr>
          <a:xfrm>
            <a:off x="1084594" y="2612108"/>
            <a:ext cx="10046758" cy="2355128"/>
          </a:xfrm>
          <a:prstGeom prst="rect">
            <a:avLst/>
          </a:prstGeom>
        </p:spPr>
        <p:txBody>
          <a:bodyPr/>
          <a:lstStyle/>
          <a:p>
            <a:pPr>
              <a:defRPr b="1">
                <a:solidFill>
                  <a:srgbClr val="203864"/>
                </a:solidFill>
              </a:defRPr>
            </a:pPr>
            <a:r>
              <a:t>Master Gardeners of Placer County</a:t>
            </a:r>
          </a:p>
          <a:p>
            <a:pPr lvl="1" marL="685800" indent="-228600">
              <a:spcBef>
                <a:spcPts val="500"/>
              </a:spcBef>
              <a:defRPr b="1" sz="2400">
                <a:solidFill>
                  <a:srgbClr val="203864"/>
                </a:solidFill>
              </a:defRPr>
            </a:pPr>
            <a:r>
              <a:t>Extend </a:t>
            </a:r>
            <a:r>
              <a:rPr>
                <a:solidFill>
                  <a:srgbClr val="C55A11"/>
                </a:solidFill>
              </a:rPr>
              <a:t>research-based</a:t>
            </a:r>
            <a:r>
              <a:t>, sustainable gardening and composting information</a:t>
            </a:r>
            <a:endParaRPr sz="2200"/>
          </a:p>
          <a:p>
            <a:pPr lvl="1" marL="685800" indent="-228600">
              <a:spcBef>
                <a:spcPts val="500"/>
              </a:spcBef>
              <a:defRPr b="1" sz="2400">
                <a:solidFill>
                  <a:srgbClr val="203864"/>
                </a:solidFill>
              </a:defRPr>
            </a:pPr>
            <a:r>
              <a:t>Present accurate, impartial information to </a:t>
            </a:r>
            <a:r>
              <a:rPr>
                <a:solidFill>
                  <a:srgbClr val="C55A11"/>
                </a:solidFill>
              </a:rPr>
              <a:t>home</a:t>
            </a:r>
            <a:r>
              <a:t> gardeners</a:t>
            </a:r>
            <a:endParaRPr sz="2200"/>
          </a:p>
          <a:p>
            <a:pPr lvl="1" marL="685800" indent="-228600">
              <a:spcBef>
                <a:spcPts val="500"/>
              </a:spcBef>
              <a:defRPr b="1" sz="2400">
                <a:solidFill>
                  <a:srgbClr val="203864"/>
                </a:solidFill>
              </a:defRPr>
            </a:pPr>
            <a:r>
              <a:t>Encourage public to make </a:t>
            </a:r>
            <a:r>
              <a:rPr>
                <a:solidFill>
                  <a:srgbClr val="C55A11"/>
                </a:solidFill>
              </a:rPr>
              <a:t>informed </a:t>
            </a:r>
            <a:r>
              <a:t>gardening decisions</a:t>
            </a:r>
          </a:p>
        </p:txBody>
      </p:sp>
      <p:sp>
        <p:nvSpPr>
          <p:cNvPr id="280" name="Slide Number Placeholder 3"/>
          <p:cNvSpPr txBox="1"/>
          <p:nvPr>
            <p:ph type="sldNum" sz="quarter" idx="4294967295"/>
          </p:nvPr>
        </p:nvSpPr>
        <p:spPr>
          <a:xfrm>
            <a:off x="11172418" y="6414760"/>
            <a:ext cx="181383" cy="24830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" name="IMG_1738.jpeg" descr="IMG_1738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78280" y="1980537"/>
            <a:ext cx="5741600" cy="2896926"/>
          </a:xfrm>
          <a:prstGeom prst="rect">
            <a:avLst/>
          </a:prstGeom>
          <a:ln w="12700">
            <a:miter lim="400000"/>
          </a:ln>
        </p:spPr>
      </p:pic>
      <p:sp>
        <p:nvSpPr>
          <p:cNvPr id="379" name="DOWNSIZED LAWN…"/>
          <p:cNvSpPr txBox="1"/>
          <p:nvPr/>
        </p:nvSpPr>
        <p:spPr>
          <a:xfrm>
            <a:off x="1305660" y="1936177"/>
            <a:ext cx="4015400" cy="14251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786383">
              <a:defRPr b="1" sz="3300">
                <a:solidFill>
                  <a:schemeClr val="accent5">
                    <a:satOff val="-3547"/>
                    <a:lumOff val="-10352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DOWNSIZED LAWN</a:t>
            </a:r>
          </a:p>
          <a:p>
            <a:pPr defTabSz="786383">
              <a:defRPr b="1" sz="3000">
                <a:solidFill>
                  <a:schemeClr val="accent5">
                    <a:satOff val="-3547"/>
                    <a:lumOff val="-10352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defTabSz="786383">
              <a:defRPr b="1" sz="3000">
                <a:solidFill>
                  <a:schemeClr val="accent5">
                    <a:satOff val="-3547"/>
                    <a:lumOff val="-10352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550 vs. 3,300 SF</a:t>
            </a:r>
          </a:p>
        </p:txBody>
      </p:sp>
      <p:sp>
        <p:nvSpPr>
          <p:cNvPr id="380" name="flat plane + full sun +…"/>
          <p:cNvSpPr txBox="1"/>
          <p:nvPr/>
        </p:nvSpPr>
        <p:spPr>
          <a:xfrm>
            <a:off x="1081154" y="3965715"/>
            <a:ext cx="4095091" cy="9561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 defTabSz="758951">
              <a:spcBef>
                <a:spcPts val="500"/>
              </a:spcBef>
              <a:defRPr b="1" sz="2800">
                <a:latin typeface="Arial"/>
                <a:ea typeface="Arial"/>
                <a:cs typeface="Arial"/>
                <a:sym typeface="Arial"/>
              </a:defRPr>
            </a:pPr>
            <a:r>
              <a:t>flat plane + full sun +</a:t>
            </a:r>
          </a:p>
          <a:p>
            <a:pPr algn="ctr" defTabSz="758951">
              <a:spcBef>
                <a:spcPts val="500"/>
              </a:spcBef>
              <a:defRPr b="1" sz="2800">
                <a:latin typeface="Arial"/>
                <a:ea typeface="Arial"/>
                <a:cs typeface="Arial"/>
                <a:sym typeface="Arial"/>
              </a:defRPr>
            </a:pPr>
            <a:r>
              <a:t>  drought tolerant grass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4" name="IMG_0012.jpeg" descr="IMG_0012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303085" y="1543754"/>
            <a:ext cx="5691990" cy="3770492"/>
          </a:xfrm>
          <a:prstGeom prst="rect">
            <a:avLst/>
          </a:prstGeom>
          <a:ln w="12700">
            <a:miter lim="400000"/>
          </a:ln>
        </p:spPr>
      </p:pic>
      <p:sp>
        <p:nvSpPr>
          <p:cNvPr id="385" name="WISHFUL…"/>
          <p:cNvSpPr txBox="1"/>
          <p:nvPr/>
        </p:nvSpPr>
        <p:spPr>
          <a:xfrm>
            <a:off x="1653808" y="1344812"/>
            <a:ext cx="3238461" cy="4168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786383">
              <a:defRPr b="1" sz="3300">
                <a:solidFill>
                  <a:schemeClr val="accent5">
                    <a:satOff val="-3547"/>
                    <a:lumOff val="-10352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WISHFUL </a:t>
            </a:r>
          </a:p>
          <a:p>
            <a:pPr defTabSz="786383">
              <a:defRPr b="1" sz="3300">
                <a:solidFill>
                  <a:schemeClr val="accent5">
                    <a:satOff val="-3547"/>
                    <a:lumOff val="-10352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THINKING</a:t>
            </a:r>
          </a:p>
          <a:p>
            <a:pPr defTabSz="786383">
              <a:defRPr b="1" sz="3300">
                <a:solidFill>
                  <a:schemeClr val="accent5">
                    <a:satOff val="-3547"/>
                    <a:lumOff val="-10352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five years later</a:t>
            </a:r>
          </a:p>
          <a:p>
            <a:pPr defTabSz="786383">
              <a:defRPr b="1" sz="3300">
                <a:solidFill>
                  <a:schemeClr val="accent5">
                    <a:satOff val="-3547"/>
                    <a:lumOff val="-10352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defTabSz="786383">
              <a:defRPr b="1" sz="3000">
                <a:latin typeface="Arial"/>
                <a:ea typeface="Arial"/>
                <a:cs typeface="Arial"/>
                <a:sym typeface="Arial"/>
              </a:defRPr>
            </a:pPr>
          </a:p>
          <a:p>
            <a:pPr defTabSz="786383">
              <a:defRPr b="1" sz="3000">
                <a:latin typeface="Arial"/>
                <a:ea typeface="Arial"/>
                <a:cs typeface="Arial"/>
                <a:sym typeface="Arial"/>
              </a:defRPr>
            </a:pPr>
            <a:r>
              <a:t>Lawn was</a:t>
            </a:r>
          </a:p>
          <a:p>
            <a:pPr defTabSz="786383">
              <a:defRPr b="1" sz="3000">
                <a:latin typeface="Arial"/>
                <a:ea typeface="Arial"/>
                <a:cs typeface="Arial"/>
                <a:sym typeface="Arial"/>
              </a:defRPr>
            </a:pPr>
            <a:r>
              <a:t>series of squares</a:t>
            </a:r>
          </a:p>
          <a:p>
            <a:pPr defTabSz="786383">
              <a:defRPr b="1" sz="3000">
                <a:latin typeface="Arial"/>
                <a:ea typeface="Arial"/>
                <a:cs typeface="Arial"/>
                <a:sym typeface="Arial"/>
              </a:defRPr>
            </a:pPr>
            <a:r>
              <a:t>+ surrounded</a:t>
            </a:r>
          </a:p>
          <a:p>
            <a:pPr defTabSz="786383">
              <a:defRPr b="1" sz="3000">
                <a:latin typeface="Arial"/>
                <a:ea typeface="Arial"/>
                <a:cs typeface="Arial"/>
                <a:sym typeface="Arial"/>
              </a:defRPr>
            </a:pPr>
            <a:r>
              <a:t>by perennials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LESSONS LEARNED…"/>
          <p:cNvSpPr txBox="1"/>
          <p:nvPr/>
        </p:nvSpPr>
        <p:spPr>
          <a:xfrm>
            <a:off x="890572" y="846292"/>
            <a:ext cx="4249097" cy="46509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786383">
              <a:defRPr b="1" sz="3300">
                <a:solidFill>
                  <a:schemeClr val="accent5">
                    <a:satOff val="-3547"/>
                    <a:lumOff val="-10352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LESSONS LEARNED</a:t>
            </a:r>
          </a:p>
          <a:p>
            <a:pPr defTabSz="786383">
              <a:defRPr b="1" sz="3300">
                <a:solidFill>
                  <a:schemeClr val="accent5">
                    <a:satOff val="-3547"/>
                    <a:lumOff val="-10352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defTabSz="786383">
              <a:defRPr b="1" sz="3300">
                <a:solidFill>
                  <a:schemeClr val="accent5">
                    <a:satOff val="-3547"/>
                    <a:lumOff val="-10352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defTabSz="786383">
              <a:defRPr b="1" sz="3000">
                <a:solidFill>
                  <a:schemeClr val="accent5">
                    <a:satOff val="-3547"/>
                    <a:lumOff val="-10352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Sprinklers </a:t>
            </a:r>
          </a:p>
          <a:p>
            <a:pPr defTabSz="786383">
              <a:defRPr b="1" sz="3000">
                <a:solidFill>
                  <a:schemeClr val="accent5">
                    <a:satOff val="-3547"/>
                    <a:lumOff val="-10352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along Curves</a:t>
            </a:r>
          </a:p>
          <a:p>
            <a:pPr defTabSz="786383">
              <a:defRPr b="1" sz="3300">
                <a:latin typeface="Arial"/>
                <a:ea typeface="Arial"/>
                <a:cs typeface="Arial"/>
                <a:sym typeface="Arial"/>
              </a:defRPr>
            </a:pPr>
          </a:p>
          <a:p>
            <a:pPr defTabSz="786383">
              <a:defRPr b="1" sz="3300">
                <a:latin typeface="Arial"/>
                <a:ea typeface="Arial"/>
                <a:cs typeface="Arial"/>
                <a:sym typeface="Arial"/>
              </a:defRPr>
            </a:pPr>
          </a:p>
          <a:p>
            <a:pPr defTabSz="786383">
              <a:defRPr b="1" sz="3000">
                <a:solidFill>
                  <a:schemeClr val="accent5">
                    <a:satOff val="-3547"/>
                    <a:lumOff val="-10352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defTabSz="786383">
              <a:defRPr b="1" sz="3000">
                <a:solidFill>
                  <a:schemeClr val="accent5">
                    <a:satOff val="-3547"/>
                    <a:lumOff val="-10352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Large Shrubs </a:t>
            </a:r>
          </a:p>
          <a:p>
            <a:pPr defTabSz="786383">
              <a:defRPr b="1" sz="3000">
                <a:solidFill>
                  <a:schemeClr val="accent5">
                    <a:satOff val="-3547"/>
                    <a:lumOff val="-10352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surrounding Lawn</a:t>
            </a:r>
          </a:p>
        </p:txBody>
      </p:sp>
      <p:sp>
        <p:nvSpPr>
          <p:cNvPr id="390" name="not efficient watering pattern…"/>
          <p:cNvSpPr txBox="1"/>
          <p:nvPr/>
        </p:nvSpPr>
        <p:spPr>
          <a:xfrm>
            <a:off x="4716429" y="2019510"/>
            <a:ext cx="5759197" cy="1375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1" marL="562258" indent="-216251" defTabSz="692017">
              <a:spcBef>
                <a:spcPts val="300"/>
              </a:spcBef>
              <a:buSzPct val="100000"/>
              <a:buFont typeface="Calibri"/>
              <a:buChar char="❖"/>
              <a:defRPr b="1" sz="2800">
                <a:latin typeface="Arial"/>
                <a:ea typeface="Arial"/>
                <a:cs typeface="Arial"/>
                <a:sym typeface="Arial"/>
              </a:defRPr>
            </a:pPr>
            <a:r>
              <a:t> not efficient watering pattern</a:t>
            </a:r>
          </a:p>
          <a:p>
            <a:pPr lvl="1" marL="562258" indent="-216251" defTabSz="692017">
              <a:spcBef>
                <a:spcPts val="300"/>
              </a:spcBef>
              <a:buSzPct val="100000"/>
              <a:buFont typeface="Calibri"/>
              <a:buChar char="❖"/>
              <a:defRPr b="1" sz="2800">
                <a:latin typeface="Arial"/>
                <a:ea typeface="Arial"/>
                <a:cs typeface="Arial"/>
                <a:sym typeface="Arial"/>
              </a:defRPr>
            </a:pPr>
            <a:r>
              <a:t> constantly need to adjust</a:t>
            </a:r>
          </a:p>
          <a:p>
            <a:pPr lvl="1" marL="562258" indent="-216251" defTabSz="692017">
              <a:spcBef>
                <a:spcPts val="300"/>
              </a:spcBef>
              <a:buSzPct val="100000"/>
              <a:buFont typeface="Calibri"/>
              <a:buChar char="❖"/>
              <a:defRPr b="1" sz="2800">
                <a:solidFill>
                  <a:schemeClr val="accent2">
                    <a:satOff val="-18194"/>
                    <a:lumOff val="-11215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consider series of squares</a:t>
            </a:r>
          </a:p>
        </p:txBody>
      </p:sp>
      <p:sp>
        <p:nvSpPr>
          <p:cNvPr id="391" name="create shade on lawn…"/>
          <p:cNvSpPr txBox="1"/>
          <p:nvPr/>
        </p:nvSpPr>
        <p:spPr>
          <a:xfrm>
            <a:off x="4539060" y="4042059"/>
            <a:ext cx="6860690" cy="18959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1" marL="742950" indent="-285750">
              <a:spcBef>
                <a:spcPts val="500"/>
              </a:spcBef>
              <a:buSzPct val="100000"/>
              <a:buFont typeface="Calibri"/>
              <a:buChar char="❖"/>
              <a:defRPr b="1" sz="2800">
                <a:latin typeface="Arial"/>
                <a:ea typeface="Arial"/>
                <a:cs typeface="Arial"/>
                <a:sym typeface="Arial"/>
              </a:defRPr>
            </a:pPr>
            <a:r>
              <a:t> create shade on lawn</a:t>
            </a:r>
          </a:p>
          <a:p>
            <a:pPr lvl="1" marL="742950" indent="-285750">
              <a:spcBef>
                <a:spcPts val="500"/>
              </a:spcBef>
              <a:buSzPct val="100000"/>
              <a:buFont typeface="Calibri"/>
              <a:buChar char="❖"/>
              <a:defRPr b="1" sz="2800">
                <a:latin typeface="Arial"/>
                <a:ea typeface="Arial"/>
                <a:cs typeface="Arial"/>
                <a:sym typeface="Arial"/>
              </a:defRPr>
            </a:pPr>
            <a:r>
              <a:t> grow wider than anticipated</a:t>
            </a:r>
          </a:p>
          <a:p>
            <a:pPr lvl="1" marL="742950" indent="-285750">
              <a:spcBef>
                <a:spcPts val="500"/>
              </a:spcBef>
              <a:buSzPct val="100000"/>
              <a:buFont typeface="Calibri"/>
              <a:buChar char="❖"/>
              <a:defRPr b="1" sz="2800">
                <a:latin typeface="Arial"/>
                <a:ea typeface="Arial"/>
                <a:cs typeface="Arial"/>
                <a:sym typeface="Arial"/>
              </a:defRPr>
            </a:pPr>
            <a:r>
              <a:t> need to be constantly trimmed </a:t>
            </a:r>
          </a:p>
          <a:p>
            <a:pPr lvl="1" marL="742950" indent="-285750">
              <a:spcBef>
                <a:spcPts val="500"/>
              </a:spcBef>
              <a:buSzPct val="100000"/>
              <a:buFont typeface="Calibri"/>
              <a:buChar char="❖"/>
              <a:defRPr b="1" sz="2800">
                <a:solidFill>
                  <a:schemeClr val="accent2">
                    <a:satOff val="-18194"/>
                    <a:lumOff val="-11215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consider perennials or sub-shrubs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Step 5.  Design Irrigation Zones"/>
          <p:cNvSpPr txBox="1"/>
          <p:nvPr>
            <p:ph type="title" idx="4294967295"/>
          </p:nvPr>
        </p:nvSpPr>
        <p:spPr>
          <a:xfrm>
            <a:off x="522819" y="652066"/>
            <a:ext cx="9363505" cy="8849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satOff val="-3547"/>
                    <a:lumOff val="-10352"/>
                  </a:schemeClr>
                </a:solidFill>
              </a:defRPr>
            </a:lvl1pPr>
          </a:lstStyle>
          <a:p>
            <a:pPr>
              <a:defRPr u="sng"/>
            </a:pPr>
            <a:r>
              <a:rPr u="none"/>
              <a:t>Step 5.  Design Irrigation Zones</a:t>
            </a:r>
          </a:p>
        </p:txBody>
      </p:sp>
      <p:pic>
        <p:nvPicPr>
          <p:cNvPr id="396" name="image10.jpeg" descr="image10.jpeg"/>
          <p:cNvPicPr>
            <a:picLocks noChangeAspect="1"/>
          </p:cNvPicPr>
          <p:nvPr/>
        </p:nvPicPr>
        <p:blipFill>
          <a:blip r:embed="rId3">
            <a:extLst/>
          </a:blip>
          <a:srcRect l="0" t="0" r="0" b="0"/>
          <a:stretch>
            <a:fillRect/>
          </a:stretch>
        </p:blipFill>
        <p:spPr>
          <a:xfrm>
            <a:off x="7591625" y="1999655"/>
            <a:ext cx="4446048" cy="3485199"/>
          </a:xfrm>
          <a:prstGeom prst="rect">
            <a:avLst/>
          </a:prstGeom>
          <a:ln w="12700">
            <a:miter lim="400000"/>
          </a:ln>
        </p:spPr>
      </p:pic>
      <p:sp>
        <p:nvSpPr>
          <p:cNvPr id="397" name="plants share water + exposure needs…"/>
          <p:cNvSpPr txBox="1"/>
          <p:nvPr/>
        </p:nvSpPr>
        <p:spPr>
          <a:xfrm>
            <a:off x="21393" y="1892682"/>
            <a:ext cx="7203901" cy="36993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/>
          <a:p>
            <a:pPr algn="ctr" defTabSz="762790">
              <a:defRPr b="1" sz="3000">
                <a:solidFill>
                  <a:schemeClr val="accent5">
                    <a:satOff val="-3547"/>
                    <a:lumOff val="-10352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IRRIGATION ZONE =</a:t>
            </a:r>
          </a:p>
          <a:p>
            <a:pPr algn="ctr" defTabSz="762790">
              <a:defRPr b="1" sz="3000">
                <a:solidFill>
                  <a:schemeClr val="accent5">
                    <a:satOff val="-3547"/>
                    <a:lumOff val="-10352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ZONE = HYDRAZONE</a:t>
            </a:r>
            <a:endParaRPr sz="2800" u="sng">
              <a:latin typeface="+mj-lt"/>
              <a:ea typeface="+mj-ea"/>
              <a:cs typeface="+mj-cs"/>
              <a:sym typeface="Calibri"/>
            </a:endParaRPr>
          </a:p>
          <a:p>
            <a:pPr algn="ctr" defTabSz="762790">
              <a:defRPr b="1" sz="3200">
                <a:solidFill>
                  <a:srgbClr val="C0504D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2800" u="sng"/>
          </a:p>
          <a:p>
            <a:pPr lvl="1" marL="742950" indent="-285750">
              <a:spcBef>
                <a:spcPts val="500"/>
              </a:spcBef>
              <a:buSzPct val="100000"/>
              <a:buFont typeface="Calibri"/>
              <a:buChar char="❖"/>
              <a:defRPr b="1" sz="2800">
                <a:latin typeface="Arial"/>
                <a:ea typeface="Arial"/>
                <a:cs typeface="Arial"/>
                <a:sym typeface="Arial"/>
              </a:defRPr>
            </a:pPr>
            <a:r>
              <a:t> Plants share water + exposure needs</a:t>
            </a:r>
            <a:endParaRPr u="sng"/>
          </a:p>
          <a:p>
            <a:pPr>
              <a:spcBef>
                <a:spcPts val="500"/>
              </a:spcBef>
              <a:defRPr b="1" sz="2800">
                <a:latin typeface="Arial"/>
                <a:ea typeface="Arial"/>
                <a:cs typeface="Arial"/>
                <a:sym typeface="Arial"/>
              </a:defRPr>
            </a:pPr>
          </a:p>
          <a:p>
            <a:pPr lvl="1" marL="742950" indent="-285750">
              <a:spcBef>
                <a:spcPts val="500"/>
              </a:spcBef>
              <a:buSzPct val="100000"/>
              <a:buFont typeface="Calibri"/>
              <a:buChar char="❖"/>
              <a:defRPr b="1" sz="2800">
                <a:latin typeface="Arial"/>
                <a:ea typeface="Arial"/>
                <a:cs typeface="Arial"/>
                <a:sym typeface="Arial"/>
              </a:defRPr>
            </a:pPr>
            <a:r>
              <a:t> Lawn may be one hydrozone</a:t>
            </a:r>
          </a:p>
          <a:p>
            <a:pPr>
              <a:spcBef>
                <a:spcPts val="500"/>
              </a:spcBef>
              <a:defRPr b="1" sz="2800">
                <a:latin typeface="Arial"/>
                <a:ea typeface="Arial"/>
                <a:cs typeface="Arial"/>
                <a:sym typeface="Arial"/>
              </a:defRPr>
            </a:pPr>
          </a:p>
          <a:p>
            <a:pPr lvl="1" marL="742950" indent="-285750">
              <a:spcBef>
                <a:spcPts val="500"/>
              </a:spcBef>
              <a:buSzPct val="100000"/>
              <a:buFont typeface="Calibri"/>
              <a:buChar char="❖"/>
              <a:defRPr b="1" sz="2800">
                <a:latin typeface="Arial"/>
                <a:ea typeface="Arial"/>
                <a:cs typeface="Arial"/>
                <a:sym typeface="Arial"/>
              </a:defRPr>
            </a:pPr>
            <a:r>
              <a:t> Group existing trees as appropriate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Most important defensible space…"/>
          <p:cNvSpPr txBox="1"/>
          <p:nvPr>
            <p:ph type="title" idx="4294967295"/>
          </p:nvPr>
        </p:nvSpPr>
        <p:spPr>
          <a:xfrm>
            <a:off x="3087191" y="1365326"/>
            <a:ext cx="8276340" cy="4847945"/>
          </a:xfrm>
          <a:prstGeom prst="rect">
            <a:avLst/>
          </a:prstGeom>
        </p:spPr>
        <p:txBody>
          <a:bodyPr lIns="45718" tIns="45718" rIns="45718" bIns="45718" anchor="ctr"/>
          <a:lstStyle/>
          <a:p>
            <a:pPr algn="ctr" defTabSz="762790">
              <a:lnSpc>
                <a:spcPct val="100000"/>
              </a:lnSpc>
              <a:defRPr sz="3200">
                <a:solidFill>
                  <a:srgbClr val="C0504D"/>
                </a:solidFill>
              </a:defRPr>
            </a:pPr>
            <a:endParaRPr sz="2800" u="sng"/>
          </a:p>
          <a:p>
            <a:pPr lvl="1" marL="742950" indent="-285750">
              <a:lnSpc>
                <a:spcPct val="100000"/>
              </a:lnSpc>
              <a:spcBef>
                <a:spcPts val="500"/>
              </a:spcBef>
              <a:buSzPct val="100000"/>
              <a:buFont typeface="Calibri"/>
              <a:defRPr sz="2800">
                <a:solidFill>
                  <a:srgbClr val="000000"/>
                </a:solidFill>
              </a:defRPr>
            </a:pPr>
            <a:r>
              <a:t>  Most important defensible space</a:t>
            </a:r>
          </a:p>
          <a:p>
            <a:pPr lvl="1" marL="742950" indent="-285750">
              <a:lnSpc>
                <a:spcPct val="100000"/>
              </a:lnSpc>
              <a:spcBef>
                <a:spcPts val="500"/>
              </a:spcBef>
              <a:buSzPct val="100000"/>
              <a:buFont typeface="Calibri"/>
              <a:defRPr sz="2800">
                <a:solidFill>
                  <a:srgbClr val="000000"/>
                </a:solidFill>
              </a:defRPr>
            </a:pPr>
            <a:r>
              <a:t>  Hardscape + well irrigated small plants</a:t>
            </a:r>
          </a:p>
          <a:p>
            <a:pPr lvl="1" marL="742950" indent="-285750">
              <a:lnSpc>
                <a:spcPct val="100000"/>
              </a:lnSpc>
              <a:spcBef>
                <a:spcPts val="500"/>
              </a:spcBef>
              <a:buSzPct val="100000"/>
              <a:buFont typeface="Calibri"/>
              <a:defRPr sz="2800">
                <a:solidFill>
                  <a:srgbClr val="000000"/>
                </a:solidFill>
              </a:defRPr>
            </a:pPr>
          </a:p>
          <a:p>
            <a:pPr lvl="1" marL="742950" indent="-285750">
              <a:lnSpc>
                <a:spcPct val="100000"/>
              </a:lnSpc>
              <a:spcBef>
                <a:spcPts val="500"/>
              </a:spcBef>
              <a:buSzPct val="100000"/>
              <a:buFont typeface="Calibri"/>
              <a:defRPr sz="2800">
                <a:solidFill>
                  <a:srgbClr val="000000"/>
                </a:solidFill>
              </a:defRPr>
            </a:pPr>
            <a:r>
              <a:t>  Illustrate "less is more”</a:t>
            </a:r>
          </a:p>
          <a:p>
            <a:pPr lvl="1" marL="742950" indent="-285750">
              <a:lnSpc>
                <a:spcPct val="100000"/>
              </a:lnSpc>
              <a:spcBef>
                <a:spcPts val="500"/>
              </a:spcBef>
              <a:buSzPct val="100000"/>
              <a:buFont typeface="Calibri"/>
              <a:defRPr sz="2800">
                <a:solidFill>
                  <a:srgbClr val="000000"/>
                </a:solidFill>
              </a:defRPr>
            </a:pPr>
            <a:r>
              <a:t>  Lawn, islands of plants, permeable paths</a:t>
            </a:r>
          </a:p>
          <a:p>
            <a:pPr lvl="1" marL="742950" indent="-285750">
              <a:lnSpc>
                <a:spcPct val="100000"/>
              </a:lnSpc>
              <a:spcBef>
                <a:spcPts val="500"/>
              </a:spcBef>
              <a:buSzPct val="100000"/>
              <a:buFont typeface="Calibri"/>
              <a:defRPr sz="2800">
                <a:solidFill>
                  <a:srgbClr val="000000"/>
                </a:solidFill>
              </a:defRPr>
            </a:pPr>
          </a:p>
          <a:p>
            <a:pPr lvl="1" marL="742950" indent="-285750">
              <a:lnSpc>
                <a:spcPct val="100000"/>
              </a:lnSpc>
              <a:spcBef>
                <a:spcPts val="500"/>
              </a:spcBef>
              <a:buSzPct val="100000"/>
              <a:buFont typeface="Calibri"/>
              <a:defRPr sz="2800">
                <a:solidFill>
                  <a:srgbClr val="000000"/>
                </a:solidFill>
              </a:defRPr>
            </a:pPr>
            <a:r>
              <a:t>  Well-spaced large shrubs + shade trees</a:t>
            </a:r>
          </a:p>
        </p:txBody>
      </p:sp>
      <p:sp>
        <p:nvSpPr>
          <p:cNvPr id="402" name="LEARN FROM APPROACH TO FIRESCAPING"/>
          <p:cNvSpPr txBox="1"/>
          <p:nvPr/>
        </p:nvSpPr>
        <p:spPr>
          <a:xfrm>
            <a:off x="828469" y="1039981"/>
            <a:ext cx="9068543" cy="9688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 defTabSz="598677">
              <a:defRPr b="1" sz="3300">
                <a:solidFill>
                  <a:schemeClr val="accent5">
                    <a:satOff val="-3547"/>
                    <a:lumOff val="-10352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LEARN FROM APPROACH TO FIRESCAPING</a:t>
            </a:r>
            <a:endParaRPr>
              <a:solidFill>
                <a:srgbClr val="9A403E"/>
              </a:solidFill>
            </a:endParaRPr>
          </a:p>
        </p:txBody>
      </p:sp>
      <p:sp>
        <p:nvSpPr>
          <p:cNvPr id="403" name="0-5’ Zone…"/>
          <p:cNvSpPr txBox="1"/>
          <p:nvPr/>
        </p:nvSpPr>
        <p:spPr>
          <a:xfrm>
            <a:off x="864422" y="2656626"/>
            <a:ext cx="2391257" cy="34571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598677">
              <a:defRPr b="1" sz="3000">
                <a:solidFill>
                  <a:schemeClr val="accent5">
                    <a:satOff val="-3547"/>
                    <a:lumOff val="-10352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0-5’ Zone</a:t>
            </a:r>
          </a:p>
          <a:p>
            <a:pPr defTabSz="598677">
              <a:defRPr b="1" sz="2800">
                <a:solidFill>
                  <a:schemeClr val="accent5">
                    <a:satOff val="-3547"/>
                    <a:lumOff val="-10352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defTabSz="598677">
              <a:defRPr b="1" sz="2800">
                <a:solidFill>
                  <a:schemeClr val="accent5">
                    <a:satOff val="-3547"/>
                    <a:lumOff val="-10352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defTabSz="598677">
              <a:defRPr b="1" sz="3000">
                <a:solidFill>
                  <a:schemeClr val="accent5">
                    <a:satOff val="-3547"/>
                    <a:lumOff val="-10352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5-30’ Zone</a:t>
            </a:r>
          </a:p>
          <a:p>
            <a:pPr defTabSz="598677">
              <a:defRPr b="1" sz="2800">
                <a:solidFill>
                  <a:schemeClr val="accent5">
                    <a:satOff val="-3547"/>
                    <a:lumOff val="-10352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defTabSz="598677">
              <a:defRPr b="1" sz="2800">
                <a:solidFill>
                  <a:schemeClr val="accent5">
                    <a:satOff val="-3547"/>
                    <a:lumOff val="-10352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defTabSz="598677">
              <a:defRPr b="1" sz="3000">
                <a:solidFill>
                  <a:schemeClr val="accent5">
                    <a:satOff val="-3547"/>
                    <a:lumOff val="-10352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30-100’ Zone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BLEND FIRESCAPING + WATER-WISE"/>
          <p:cNvSpPr txBox="1"/>
          <p:nvPr>
            <p:ph type="title" idx="4294967295"/>
          </p:nvPr>
        </p:nvSpPr>
        <p:spPr>
          <a:xfrm>
            <a:off x="1001972" y="785458"/>
            <a:ext cx="7938437" cy="1387193"/>
          </a:xfrm>
          <a:prstGeom prst="rect">
            <a:avLst/>
          </a:prstGeom>
        </p:spPr>
        <p:txBody>
          <a:bodyPr lIns="45718" tIns="45718" rIns="45718" bIns="45718" anchor="ctr"/>
          <a:lstStyle>
            <a:lvl1pPr defTabSz="786383">
              <a:lnSpc>
                <a:spcPct val="100000"/>
              </a:lnSpc>
              <a:defRPr sz="3300">
                <a:solidFill>
                  <a:schemeClr val="accent5">
                    <a:satOff val="-3547"/>
                    <a:lumOff val="-10352"/>
                  </a:schemeClr>
                </a:solidFill>
              </a:defRPr>
            </a:lvl1pPr>
          </a:lstStyle>
          <a:p>
            <a:pPr/>
            <a:r>
              <a:t>BLEND FIRESCAPING + WATER-WISE</a:t>
            </a:r>
          </a:p>
        </p:txBody>
      </p:sp>
      <p:sp>
        <p:nvSpPr>
          <p:cNvPr id="408" name="Small areas close to house…"/>
          <p:cNvSpPr txBox="1"/>
          <p:nvPr>
            <p:ph type="body" sz="half" idx="4294967295"/>
          </p:nvPr>
        </p:nvSpPr>
        <p:spPr>
          <a:xfrm>
            <a:off x="4446082" y="2400079"/>
            <a:ext cx="7044296" cy="3672463"/>
          </a:xfrm>
          <a:prstGeom prst="rect">
            <a:avLst/>
          </a:prstGeom>
        </p:spPr>
        <p:txBody>
          <a:bodyPr lIns="45718" tIns="45718" rIns="45718" bIns="45718"/>
          <a:lstStyle/>
          <a:p>
            <a:pPr lvl="1" marL="534507" indent="-205575" defTabSz="657853">
              <a:lnSpc>
                <a:spcPct val="100000"/>
              </a:lnSpc>
              <a:spcBef>
                <a:spcPts val="200"/>
              </a:spcBef>
              <a:buFont typeface="Calibri"/>
              <a:buChar char="❖"/>
              <a:defRPr b="1" sz="2800"/>
            </a:pPr>
            <a:r>
              <a:t>  Small areas close to house</a:t>
            </a:r>
          </a:p>
          <a:p>
            <a:pPr lvl="1" marL="534507" indent="-205575" defTabSz="657853">
              <a:lnSpc>
                <a:spcPct val="100000"/>
              </a:lnSpc>
              <a:spcBef>
                <a:spcPts val="200"/>
              </a:spcBef>
              <a:buFont typeface="Calibri"/>
              <a:buChar char="❖"/>
              <a:defRPr b="1" sz="2800"/>
            </a:pPr>
            <a:r>
              <a:t>  Flowers, raised beds, lawn</a:t>
            </a:r>
          </a:p>
          <a:p>
            <a:pPr lvl="1" marL="534507" indent="-205575" defTabSz="657853">
              <a:lnSpc>
                <a:spcPct val="100000"/>
              </a:lnSpc>
              <a:spcBef>
                <a:spcPts val="200"/>
              </a:spcBef>
              <a:buFont typeface="Calibri"/>
              <a:buChar char="❖"/>
              <a:defRPr b="1" sz="2800"/>
            </a:pPr>
            <a:r>
              <a:t>  Aids in defensible space</a:t>
            </a:r>
          </a:p>
          <a:p>
            <a:pPr lvl="1" marL="0" indent="0" defTabSz="657853">
              <a:lnSpc>
                <a:spcPct val="100000"/>
              </a:lnSpc>
              <a:spcBef>
                <a:spcPts val="200"/>
              </a:spcBef>
              <a:buSzTx/>
              <a:buFontTx/>
              <a:buNone/>
              <a:defRPr b="1" sz="2800"/>
            </a:pPr>
          </a:p>
          <a:p>
            <a:pPr lvl="1" marL="0" indent="568769" defTabSz="657853">
              <a:lnSpc>
                <a:spcPct val="100000"/>
              </a:lnSpc>
              <a:spcBef>
                <a:spcPts val="400"/>
              </a:spcBef>
              <a:buSzTx/>
              <a:buFontTx/>
              <a:buNone/>
              <a:defRPr b="1" sz="2800" u="sng"/>
            </a:pPr>
          </a:p>
          <a:p>
            <a:pPr lvl="1" marL="534507" indent="-205575" defTabSz="657853">
              <a:lnSpc>
                <a:spcPct val="100000"/>
              </a:lnSpc>
              <a:spcBef>
                <a:spcPts val="200"/>
              </a:spcBef>
              <a:buFont typeface="Calibri"/>
              <a:buChar char="❖"/>
              <a:defRPr b="1" sz="2800"/>
            </a:pPr>
            <a:r>
              <a:t>  Larger areas away from house</a:t>
            </a:r>
          </a:p>
          <a:p>
            <a:pPr lvl="1" marL="534507" indent="-205575" defTabSz="657853">
              <a:lnSpc>
                <a:spcPct val="100000"/>
              </a:lnSpc>
              <a:spcBef>
                <a:spcPts val="200"/>
              </a:spcBef>
              <a:buFont typeface="Calibri"/>
              <a:buChar char="❖"/>
              <a:defRPr b="1" sz="2800"/>
            </a:pPr>
            <a:r>
              <a:t>  Well-spaced trees + large shrubs</a:t>
            </a:r>
          </a:p>
          <a:p>
            <a:pPr lvl="1" marL="534507" indent="-205575" defTabSz="657853">
              <a:lnSpc>
                <a:spcPct val="100000"/>
              </a:lnSpc>
              <a:spcBef>
                <a:spcPts val="200"/>
              </a:spcBef>
              <a:buFont typeface="Calibri"/>
              <a:buChar char="❖"/>
              <a:defRPr b="1" sz="2800"/>
            </a:pPr>
            <a:r>
              <a:t>  Separated by permeable hardscape</a:t>
            </a:r>
          </a:p>
        </p:txBody>
      </p:sp>
      <p:sp>
        <p:nvSpPr>
          <p:cNvPr id="409" name="Moderate + High…"/>
          <p:cNvSpPr txBox="1"/>
          <p:nvPr/>
        </p:nvSpPr>
        <p:spPr>
          <a:xfrm>
            <a:off x="427990" y="2665829"/>
            <a:ext cx="3888774" cy="3304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1" indent="568769" defTabSz="657853">
              <a:spcBef>
                <a:spcPts val="400"/>
              </a:spcBef>
              <a:defRPr b="1" sz="3000">
                <a:solidFill>
                  <a:schemeClr val="accent5">
                    <a:satOff val="-3547"/>
                    <a:lumOff val="-10352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Moderate + High</a:t>
            </a:r>
          </a:p>
          <a:p>
            <a:pPr lvl="1" indent="568769" defTabSz="657853">
              <a:spcBef>
                <a:spcPts val="400"/>
              </a:spcBef>
              <a:defRPr b="1" sz="3000">
                <a:solidFill>
                  <a:schemeClr val="accent5">
                    <a:satOff val="-3547"/>
                    <a:lumOff val="-10352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Water Zones</a:t>
            </a:r>
          </a:p>
          <a:p>
            <a:pPr lvl="1" indent="568769" defTabSz="657853">
              <a:spcBef>
                <a:spcPts val="400"/>
              </a:spcBef>
              <a:defRPr b="1" sz="2800">
                <a:solidFill>
                  <a:schemeClr val="accent5">
                    <a:satOff val="-3547"/>
                    <a:lumOff val="-10352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lvl="1" indent="568769" defTabSz="657853">
              <a:spcBef>
                <a:spcPts val="400"/>
              </a:spcBef>
              <a:defRPr b="1" sz="2800">
                <a:solidFill>
                  <a:schemeClr val="accent5">
                    <a:satOff val="-3547"/>
                    <a:lumOff val="-10352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lvl="1" indent="568769" defTabSz="657853">
              <a:spcBef>
                <a:spcPts val="400"/>
              </a:spcBef>
              <a:defRPr b="1" sz="2800">
                <a:solidFill>
                  <a:schemeClr val="accent5">
                    <a:satOff val="-3547"/>
                    <a:lumOff val="-10352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lvl="1" indent="568769" defTabSz="657853">
              <a:spcBef>
                <a:spcPts val="400"/>
              </a:spcBef>
              <a:defRPr b="1" sz="3000">
                <a:solidFill>
                  <a:schemeClr val="accent5">
                    <a:satOff val="-3547"/>
                    <a:lumOff val="-10352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Low Water Zones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" name="image11.jpeg" descr="image1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33261" y="164897"/>
            <a:ext cx="5624044" cy="3263619"/>
          </a:xfrm>
          <a:prstGeom prst="rect">
            <a:avLst/>
          </a:prstGeom>
          <a:ln w="12700">
            <a:miter lim="400000"/>
          </a:ln>
        </p:spPr>
      </p:pic>
      <p:sp>
        <p:nvSpPr>
          <p:cNvPr id="414" name="DESIGN ZONES…"/>
          <p:cNvSpPr txBox="1"/>
          <p:nvPr/>
        </p:nvSpPr>
        <p:spPr>
          <a:xfrm>
            <a:off x="1686580" y="1189043"/>
            <a:ext cx="3417570" cy="2264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786383">
              <a:defRPr b="1" sz="3300">
                <a:solidFill>
                  <a:schemeClr val="accent5">
                    <a:satOff val="-3547"/>
                    <a:lumOff val="-10352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DESIGN ZONES</a:t>
            </a:r>
          </a:p>
          <a:p>
            <a:pPr defTabSz="786383">
              <a:defRPr b="1" sz="3300">
                <a:solidFill>
                  <a:schemeClr val="accent5">
                    <a:satOff val="-3547"/>
                    <a:lumOff val="-10352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defTabSz="786383">
              <a:defRPr b="1" sz="2800">
                <a:latin typeface="Arial"/>
                <a:ea typeface="Arial"/>
                <a:cs typeface="Arial"/>
                <a:sym typeface="Arial"/>
              </a:defRPr>
            </a:pPr>
          </a:p>
          <a:p>
            <a:pPr defTabSz="786383">
              <a:defRPr b="1" sz="2800">
                <a:solidFill>
                  <a:schemeClr val="accent5">
                    <a:satOff val="-3547"/>
                    <a:lumOff val="-10352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Around</a:t>
            </a:r>
          </a:p>
          <a:p>
            <a:pPr defTabSz="786383">
              <a:defRPr b="1" sz="2800">
                <a:solidFill>
                  <a:schemeClr val="accent5">
                    <a:satOff val="-3547"/>
                    <a:lumOff val="-10352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existing trees</a:t>
            </a:r>
          </a:p>
        </p:txBody>
      </p:sp>
      <p:sp>
        <p:nvSpPr>
          <p:cNvPr id="415" name="Low water zones:…"/>
          <p:cNvSpPr txBox="1"/>
          <p:nvPr/>
        </p:nvSpPr>
        <p:spPr>
          <a:xfrm>
            <a:off x="1737715" y="4369950"/>
            <a:ext cx="3265473" cy="12990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 sz="2800">
                <a:latin typeface="Arial"/>
                <a:ea typeface="Arial"/>
                <a:cs typeface="Arial"/>
                <a:sym typeface="Arial"/>
              </a:defRPr>
            </a:pPr>
            <a:r>
              <a:t>Low water zones:  </a:t>
            </a:r>
          </a:p>
          <a:p>
            <a:pPr>
              <a:defRPr b="1" sz="2800">
                <a:latin typeface="Arial"/>
                <a:ea typeface="Arial"/>
                <a:cs typeface="Arial"/>
                <a:sym typeface="Arial"/>
              </a:defRPr>
            </a:pPr>
            <a:r>
              <a:t>Crape myrtle </a:t>
            </a:r>
          </a:p>
          <a:p>
            <a:pPr>
              <a:defRPr b="1" sz="2800">
                <a:latin typeface="Arial"/>
                <a:ea typeface="Arial"/>
                <a:cs typeface="Arial"/>
                <a:sym typeface="Arial"/>
              </a:defRPr>
            </a:pPr>
            <a:r>
              <a:t>+ Oak trees</a:t>
            </a:r>
            <a:r>
              <a:rPr>
                <a:solidFill>
                  <a:srgbClr val="C0504D"/>
                </a:solidFill>
              </a:rPr>
              <a:t> </a:t>
            </a:r>
          </a:p>
        </p:txBody>
      </p:sp>
      <p:pic>
        <p:nvPicPr>
          <p:cNvPr id="416" name="IMG_1783.jpeg" descr="IMG_1783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403639" y="3574437"/>
            <a:ext cx="5708688" cy="31523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Step 6.  Select Water-wise Plants…"/>
          <p:cNvSpPr txBox="1"/>
          <p:nvPr>
            <p:ph type="title" idx="4294967295"/>
          </p:nvPr>
        </p:nvSpPr>
        <p:spPr>
          <a:xfrm>
            <a:off x="1256965" y="1011271"/>
            <a:ext cx="7447060" cy="10633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satOff val="-3547"/>
                    <a:lumOff val="-10352"/>
                  </a:schemeClr>
                </a:solidFill>
              </a:defRPr>
            </a:lvl1pPr>
            <a:lvl2pPr indent="682500" algn="ctr" defTabSz="789400">
              <a:lnSpc>
                <a:spcPct val="100000"/>
              </a:lnSpc>
              <a:spcBef>
                <a:spcPts val="500"/>
              </a:spcBef>
              <a:defRPr i="1" sz="2800">
                <a:solidFill>
                  <a:schemeClr val="accent5">
                    <a:satOff val="-3547"/>
                    <a:lumOff val="-10352"/>
                  </a:schemeClr>
                </a:solidFill>
              </a:defRPr>
            </a:lvl2pPr>
          </a:lstStyle>
          <a:p>
            <a:pPr>
              <a:defRPr u="sng"/>
            </a:pPr>
            <a:r>
              <a:rPr u="none"/>
              <a:t>Step 6.  Select Water-wise Plants</a:t>
            </a:r>
            <a:endParaRPr u="none"/>
          </a:p>
          <a:p>
            <a:pPr lvl="1"/>
            <a:r>
              <a:t>that thrive in hot summers</a:t>
            </a:r>
          </a:p>
        </p:txBody>
      </p:sp>
      <p:sp>
        <p:nvSpPr>
          <p:cNvPr id="421" name="Placer Nature Center, Auburn…"/>
          <p:cNvSpPr txBox="1"/>
          <p:nvPr>
            <p:ph type="body" sz="half" idx="4294967295"/>
          </p:nvPr>
        </p:nvSpPr>
        <p:spPr>
          <a:xfrm>
            <a:off x="5483685" y="2617148"/>
            <a:ext cx="6028454" cy="3224391"/>
          </a:xfrm>
          <a:prstGeom prst="rect">
            <a:avLst/>
          </a:prstGeom>
        </p:spPr>
        <p:txBody>
          <a:bodyPr lIns="45718" tIns="45718" rIns="45718" bIns="45718"/>
          <a:lstStyle/>
          <a:p>
            <a:pPr lvl="1" marL="641385" indent="-246684" defTabSz="789400">
              <a:lnSpc>
                <a:spcPct val="100000"/>
              </a:lnSpc>
              <a:spcBef>
                <a:spcPts val="300"/>
              </a:spcBef>
              <a:buFont typeface="Calibri"/>
              <a:buChar char="❖"/>
              <a:defRPr b="1" sz="2800"/>
            </a:pPr>
            <a:r>
              <a:t>  Placer Nature Center, Auburn</a:t>
            </a:r>
          </a:p>
          <a:p>
            <a:pPr lvl="1" marL="641385" indent="-246684" defTabSz="789400">
              <a:lnSpc>
                <a:spcPct val="100000"/>
              </a:lnSpc>
              <a:spcBef>
                <a:spcPts val="300"/>
              </a:spcBef>
              <a:buFont typeface="Calibri"/>
              <a:buChar char="❖"/>
              <a:defRPr b="1" sz="2800"/>
            </a:pPr>
          </a:p>
          <a:p>
            <a:pPr lvl="1" marL="641385" indent="-246684" defTabSz="789400">
              <a:lnSpc>
                <a:spcPct val="100000"/>
              </a:lnSpc>
              <a:spcBef>
                <a:spcPts val="300"/>
              </a:spcBef>
              <a:buFont typeface="Calibri"/>
              <a:buChar char="❖"/>
              <a:defRPr b="1" sz="2800"/>
            </a:pPr>
            <a:r>
              <a:t>  San Juan Water District W.E.L. Garden, Granite Bay</a:t>
            </a:r>
          </a:p>
          <a:p>
            <a:pPr lvl="1" marL="641385" indent="-246684" defTabSz="789400">
              <a:lnSpc>
                <a:spcPct val="100000"/>
              </a:lnSpc>
              <a:spcBef>
                <a:spcPts val="300"/>
              </a:spcBef>
              <a:buFont typeface="Calibri"/>
              <a:buChar char="❖"/>
              <a:defRPr b="1" sz="2800"/>
            </a:pPr>
          </a:p>
          <a:p>
            <a:pPr lvl="1" marL="641385" indent="-246684" defTabSz="789400">
              <a:lnSpc>
                <a:spcPct val="100000"/>
              </a:lnSpc>
              <a:spcBef>
                <a:spcPts val="300"/>
              </a:spcBef>
              <a:buFont typeface="Calibri"/>
              <a:buChar char="❖"/>
              <a:defRPr b="1" sz="2800"/>
            </a:pPr>
            <a:r>
              <a:t>  Fair Oaks Horticultural Center, Sacramento (MG)</a:t>
            </a:r>
          </a:p>
        </p:txBody>
      </p:sp>
      <p:sp>
        <p:nvSpPr>
          <p:cNvPr id="422" name="Visit Public…"/>
          <p:cNvSpPr txBox="1"/>
          <p:nvPr/>
        </p:nvSpPr>
        <p:spPr>
          <a:xfrm>
            <a:off x="679861" y="3130028"/>
            <a:ext cx="4020342" cy="21986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1" indent="682500" defTabSz="789400">
              <a:spcBef>
                <a:spcPts val="500"/>
              </a:spcBef>
              <a:defRPr b="1" sz="3300">
                <a:solidFill>
                  <a:schemeClr val="accent5">
                    <a:satOff val="-3547"/>
                    <a:lumOff val="-10352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Visit Public  </a:t>
            </a:r>
          </a:p>
          <a:p>
            <a:pPr lvl="1" indent="682500" defTabSz="789400">
              <a:spcBef>
                <a:spcPts val="500"/>
              </a:spcBef>
              <a:defRPr b="1" sz="3300">
                <a:solidFill>
                  <a:schemeClr val="accent5">
                    <a:satOff val="-3547"/>
                    <a:lumOff val="-10352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"Water Efficient </a:t>
            </a:r>
          </a:p>
          <a:p>
            <a:pPr lvl="1" indent="682500" defTabSz="789400">
              <a:spcBef>
                <a:spcPts val="500"/>
              </a:spcBef>
              <a:defRPr b="1" sz="3300">
                <a:solidFill>
                  <a:schemeClr val="accent5">
                    <a:satOff val="-3547"/>
                    <a:lumOff val="-10352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Landscape" </a:t>
            </a:r>
          </a:p>
          <a:p>
            <a:pPr lvl="1" indent="682500" defTabSz="789400">
              <a:spcBef>
                <a:spcPts val="500"/>
              </a:spcBef>
              <a:defRPr b="1" sz="3300">
                <a:solidFill>
                  <a:schemeClr val="accent5">
                    <a:satOff val="-3547"/>
                    <a:lumOff val="-10352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Gardens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Deciduous trees for shade in SW/W…"/>
          <p:cNvSpPr txBox="1"/>
          <p:nvPr>
            <p:ph type="body" idx="4294967295"/>
          </p:nvPr>
        </p:nvSpPr>
        <p:spPr>
          <a:xfrm>
            <a:off x="4417271" y="1081002"/>
            <a:ext cx="7539498" cy="4695996"/>
          </a:xfrm>
          <a:prstGeom prst="rect">
            <a:avLst/>
          </a:prstGeom>
        </p:spPr>
        <p:txBody>
          <a:bodyPr lIns="45718" tIns="45718" rIns="45718" bIns="45718"/>
          <a:lstStyle/>
          <a:p>
            <a:pPr marL="0" indent="0" algn="ctr" defTabSz="701294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b="1" sz="3300">
                <a:solidFill>
                  <a:schemeClr val="accent5">
                    <a:satOff val="-3547"/>
                    <a:lumOff val="-10352"/>
                  </a:schemeClr>
                </a:solidFill>
              </a:defRPr>
            </a:pPr>
            <a:endParaRPr sz="3500">
              <a:solidFill>
                <a:srgbClr val="C0504D"/>
              </a:solidFill>
            </a:endParaRPr>
          </a:p>
          <a:p>
            <a:pPr marL="0" indent="0" algn="ctr" defTabSz="701294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100">
                <a:solidFill>
                  <a:srgbClr val="9A403E"/>
                </a:solidFill>
                <a:latin typeface="+mj-lt"/>
                <a:ea typeface="+mj-ea"/>
                <a:cs typeface="+mj-cs"/>
                <a:sym typeface="Calibri"/>
              </a:defRPr>
            </a:pPr>
          </a:p>
          <a:p>
            <a:pPr lvl="1" marL="634245" indent="-226515" defTabSz="815460">
              <a:lnSpc>
                <a:spcPct val="100000"/>
              </a:lnSpc>
              <a:spcBef>
                <a:spcPts val="300"/>
              </a:spcBef>
              <a:buFont typeface="Calibri"/>
              <a:buChar char="❖"/>
              <a:defRPr b="1" sz="2800"/>
            </a:pPr>
            <a:r>
              <a:t>  Deciduous trees for shade in SW/W</a:t>
            </a:r>
          </a:p>
          <a:p>
            <a:pPr lvl="1" marL="634245" indent="-226515" defTabSz="815460">
              <a:lnSpc>
                <a:spcPct val="100000"/>
              </a:lnSpc>
              <a:spcBef>
                <a:spcPts val="300"/>
              </a:spcBef>
              <a:buFont typeface="Calibri"/>
              <a:buChar char="❖"/>
              <a:defRPr b="1" sz="2800"/>
            </a:pPr>
          </a:p>
          <a:p>
            <a:pPr lvl="1" marL="662561" indent="-254829" defTabSz="815460">
              <a:lnSpc>
                <a:spcPct val="100000"/>
              </a:lnSpc>
              <a:spcBef>
                <a:spcPts val="300"/>
              </a:spcBef>
              <a:buFont typeface="Calibri"/>
              <a:buChar char="❖"/>
              <a:defRPr b="1" sz="2800"/>
            </a:pPr>
            <a:r>
              <a:t>  Variety of flowering shrubs for privacy</a:t>
            </a:r>
          </a:p>
          <a:p>
            <a:pPr lvl="1" marL="662561" indent="-254829" defTabSz="815460">
              <a:lnSpc>
                <a:spcPct val="100000"/>
              </a:lnSpc>
              <a:spcBef>
                <a:spcPts val="300"/>
              </a:spcBef>
              <a:buFont typeface="Calibri"/>
              <a:buChar char="❖"/>
              <a:defRPr b="1" sz="2800"/>
            </a:pPr>
          </a:p>
          <a:p>
            <a:pPr lvl="1" marL="662561" indent="-254829" defTabSz="815460">
              <a:lnSpc>
                <a:spcPct val="100000"/>
              </a:lnSpc>
              <a:spcBef>
                <a:spcPts val="300"/>
              </a:spcBef>
              <a:buFont typeface="Calibri"/>
              <a:buChar char="❖"/>
              <a:defRPr b="1" sz="2800"/>
            </a:pPr>
            <a:r>
              <a:t>  Colorful perennials along pathways</a:t>
            </a:r>
          </a:p>
          <a:p>
            <a:pPr lvl="1" marL="662561" indent="-254829" defTabSz="815460">
              <a:lnSpc>
                <a:spcPct val="100000"/>
              </a:lnSpc>
              <a:spcBef>
                <a:spcPts val="300"/>
              </a:spcBef>
              <a:buFont typeface="Calibri"/>
              <a:buChar char="❖"/>
              <a:defRPr b="1" sz="2800"/>
            </a:pPr>
          </a:p>
          <a:p>
            <a:pPr lvl="1" marL="662561" indent="-254829" defTabSz="815460">
              <a:lnSpc>
                <a:spcPct val="100000"/>
              </a:lnSpc>
              <a:spcBef>
                <a:spcPts val="300"/>
              </a:spcBef>
              <a:buFont typeface="Calibri"/>
              <a:buChar char="❖"/>
              <a:defRPr b="1" sz="2800"/>
            </a:pPr>
            <a:r>
              <a:t>  Succulents in containers</a:t>
            </a:r>
          </a:p>
        </p:txBody>
      </p:sp>
      <p:sp>
        <p:nvSpPr>
          <p:cNvPr id="427" name="ENVISION…"/>
          <p:cNvSpPr txBox="1"/>
          <p:nvPr/>
        </p:nvSpPr>
        <p:spPr>
          <a:xfrm>
            <a:off x="1310990" y="2482085"/>
            <a:ext cx="2525630" cy="1893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1" marL="634245" indent="-226515" defTabSz="815460">
              <a:spcBef>
                <a:spcPts val="300"/>
              </a:spcBef>
              <a:buSzPct val="100000"/>
              <a:buFont typeface="Calibri"/>
              <a:buChar char="❖"/>
              <a:defRPr sz="2400"/>
            </a:pPr>
          </a:p>
          <a:p>
            <a:pPr defTabSz="701294">
              <a:defRPr b="1" sz="3300">
                <a:solidFill>
                  <a:schemeClr val="accent5">
                    <a:satOff val="-3547"/>
                    <a:lumOff val="-10352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ENVISION </a:t>
            </a:r>
          </a:p>
          <a:p>
            <a:pPr defTabSz="701294">
              <a:defRPr b="1" sz="3300">
                <a:solidFill>
                  <a:schemeClr val="accent5">
                    <a:satOff val="-3547"/>
                    <a:lumOff val="-10352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NEW </a:t>
            </a:r>
          </a:p>
          <a:p>
            <a:pPr defTabSz="701294">
              <a:defRPr b="1" sz="3300">
                <a:solidFill>
                  <a:schemeClr val="accent5">
                    <a:satOff val="-3547"/>
                    <a:lumOff val="-10352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PLANTINGS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Toyon…"/>
          <p:cNvSpPr txBox="1"/>
          <p:nvPr>
            <p:ph type="body" sz="quarter" idx="1"/>
          </p:nvPr>
        </p:nvSpPr>
        <p:spPr>
          <a:xfrm>
            <a:off x="6973066" y="2891795"/>
            <a:ext cx="3286981" cy="3126240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b="1"/>
            </a:pPr>
            <a:r>
              <a:t>Toyon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b="1"/>
            </a:pPr>
          </a:p>
          <a:p>
            <a:pPr marL="0" indent="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b="1"/>
            </a:pPr>
            <a:r>
              <a:t>Ceanothus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b="1"/>
            </a:pPr>
          </a:p>
          <a:p>
            <a:pPr marL="0" indent="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b="1"/>
            </a:pPr>
            <a:r>
              <a:t>Manzanita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b="1"/>
            </a:pPr>
          </a:p>
          <a:p>
            <a:pPr marL="0" indent="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b="1">
                <a:solidFill>
                  <a:schemeClr val="accent5">
                    <a:satOff val="-3547"/>
                    <a:lumOff val="-10352"/>
                  </a:schemeClr>
                </a:solidFill>
              </a:defRPr>
            </a:pPr>
            <a:r>
              <a:rPr u="sng">
                <a:uFill>
                  <a:solidFill>
                    <a:srgbClr val="0563C1"/>
                  </a:solidFill>
                </a:uFill>
                <a:hlinkClick r:id="rId3" invalidUrl="" action="" tgtFrame="" tooltip="" history="1" highlightClick="0" endSnd="0"/>
              </a:rPr>
              <a:t>www.calscape.org</a:t>
            </a:r>
          </a:p>
        </p:txBody>
      </p:sp>
      <p:sp>
        <p:nvSpPr>
          <p:cNvPr id="432" name="CONSIDER…"/>
          <p:cNvSpPr txBox="1"/>
          <p:nvPr>
            <p:ph type="title"/>
          </p:nvPr>
        </p:nvSpPr>
        <p:spPr>
          <a:xfrm>
            <a:off x="6939201" y="839965"/>
            <a:ext cx="4531519" cy="1676107"/>
          </a:xfrm>
          <a:prstGeom prst="rect">
            <a:avLst/>
          </a:prstGeom>
        </p:spPr>
        <p:txBody>
          <a:bodyPr/>
          <a:lstStyle/>
          <a:p>
            <a:pPr defTabSz="786383">
              <a:lnSpc>
                <a:spcPct val="100000"/>
              </a:lnSpc>
              <a:defRPr sz="3300">
                <a:solidFill>
                  <a:schemeClr val="accent5">
                    <a:satOff val="-3547"/>
                    <a:lumOff val="-10352"/>
                  </a:schemeClr>
                </a:solidFill>
              </a:defRPr>
            </a:pPr>
            <a:r>
              <a:t>CONSIDER </a:t>
            </a:r>
          </a:p>
          <a:p>
            <a:pPr defTabSz="786383">
              <a:lnSpc>
                <a:spcPct val="100000"/>
              </a:lnSpc>
              <a:defRPr sz="3300">
                <a:solidFill>
                  <a:schemeClr val="accent5">
                    <a:satOff val="-3547"/>
                    <a:lumOff val="-10352"/>
                  </a:schemeClr>
                </a:solidFill>
              </a:defRPr>
            </a:pPr>
            <a:r>
              <a:t>LOW WATER PLANTS FROM CALIFORNIA</a:t>
            </a:r>
          </a:p>
        </p:txBody>
      </p:sp>
      <p:pic>
        <p:nvPicPr>
          <p:cNvPr id="433" name="image14.jpeg" descr="image14.jpeg"/>
          <p:cNvPicPr>
            <a:picLocks noChangeAspect="1"/>
          </p:cNvPicPr>
          <p:nvPr/>
        </p:nvPicPr>
        <p:blipFill>
          <a:blip r:embed="rId4">
            <a:extLst/>
          </a:blip>
          <a:srcRect l="0" t="24959" r="29682" b="0"/>
          <a:stretch>
            <a:fillRect/>
          </a:stretch>
        </p:blipFill>
        <p:spPr>
          <a:xfrm>
            <a:off x="165326" y="133187"/>
            <a:ext cx="4531451" cy="3626935"/>
          </a:xfrm>
          <a:prstGeom prst="rect">
            <a:avLst/>
          </a:prstGeom>
          <a:ln w="12700">
            <a:miter lim="400000"/>
          </a:ln>
        </p:spPr>
      </p:pic>
      <p:pic>
        <p:nvPicPr>
          <p:cNvPr id="434" name="image15.jpeg" descr="image15.jpeg"/>
          <p:cNvPicPr>
            <a:picLocks noChangeAspect="1"/>
          </p:cNvPicPr>
          <p:nvPr/>
        </p:nvPicPr>
        <p:blipFill>
          <a:blip r:embed="rId5">
            <a:extLst/>
          </a:blip>
          <a:srcRect l="17201" t="42004" r="3742" b="0"/>
          <a:stretch>
            <a:fillRect/>
          </a:stretch>
        </p:blipFill>
        <p:spPr>
          <a:xfrm>
            <a:off x="137555" y="3835108"/>
            <a:ext cx="2971605" cy="2906669"/>
          </a:xfrm>
          <a:prstGeom prst="rect">
            <a:avLst/>
          </a:prstGeom>
          <a:ln w="12700">
            <a:miter lim="400000"/>
          </a:ln>
        </p:spPr>
      </p:pic>
      <p:pic>
        <p:nvPicPr>
          <p:cNvPr id="435" name="IMG_0964.jpeg" descr="IMG_0964.jpe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202070" y="3836955"/>
            <a:ext cx="2903020" cy="290301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Title 4"/>
          <p:cNvSpPr txBox="1"/>
          <p:nvPr>
            <p:ph type="title"/>
          </p:nvPr>
        </p:nvSpPr>
        <p:spPr>
          <a:xfrm>
            <a:off x="1458133" y="952374"/>
            <a:ext cx="9298720" cy="1090130"/>
          </a:xfrm>
          <a:prstGeom prst="rect">
            <a:avLst/>
          </a:prstGeom>
        </p:spPr>
        <p:txBody>
          <a:bodyPr/>
          <a:lstStyle/>
          <a:p>
            <a:pPr/>
            <a:r>
              <a:t>Who Are Master </a:t>
            </a:r>
            <a:r>
              <a:rPr>
                <a:solidFill>
                  <a:schemeClr val="accent5">
                    <a:satOff val="-3547"/>
                    <a:lumOff val="-10352"/>
                  </a:schemeClr>
                </a:solidFill>
              </a:rPr>
              <a:t>Gardeners</a:t>
            </a:r>
            <a:r>
              <a:t>?</a:t>
            </a:r>
          </a:p>
        </p:txBody>
      </p:sp>
      <p:sp>
        <p:nvSpPr>
          <p:cNvPr id="285" name="Content Placeholder 5"/>
          <p:cNvSpPr txBox="1"/>
          <p:nvPr>
            <p:ph type="body" sz="half" idx="1"/>
          </p:nvPr>
        </p:nvSpPr>
        <p:spPr>
          <a:xfrm>
            <a:off x="1435147" y="1989885"/>
            <a:ext cx="9298720" cy="3422674"/>
          </a:xfrm>
          <a:prstGeom prst="rect">
            <a:avLst/>
          </a:prstGeom>
        </p:spPr>
        <p:txBody>
          <a:bodyPr/>
          <a:lstStyle/>
          <a:p>
            <a:pPr>
              <a:defRPr b="1" sz="3200">
                <a:solidFill>
                  <a:srgbClr val="203864"/>
                </a:solidFill>
              </a:defRPr>
            </a:pPr>
            <a:r>
              <a:t>Where to find us…</a:t>
            </a:r>
          </a:p>
          <a:p>
            <a:pPr>
              <a:defRPr b="1" sz="3000">
                <a:solidFill>
                  <a:srgbClr val="203864"/>
                </a:solidFill>
              </a:defRPr>
            </a:pPr>
            <a:r>
              <a:t>Online, in the Media, and Special Publications</a:t>
            </a:r>
          </a:p>
          <a:p>
            <a:pPr lvl="1" marL="685800" indent="-228600">
              <a:spcBef>
                <a:spcPts val="500"/>
              </a:spcBef>
              <a:defRPr b="1" sz="2400">
                <a:solidFill>
                  <a:srgbClr val="203864"/>
                </a:solidFill>
              </a:defRPr>
            </a:pPr>
            <a:r>
              <a:t>Hotline: Call </a:t>
            </a:r>
            <a:r>
              <a:rPr sz="2200"/>
              <a:t>(530) 889-7388 </a:t>
            </a:r>
            <a:r>
              <a:t>or submit your questions online</a:t>
            </a:r>
            <a:endParaRPr sz="2200"/>
          </a:p>
          <a:p>
            <a:pPr lvl="1" marL="685800" indent="-228600">
              <a:spcBef>
                <a:spcPts val="500"/>
              </a:spcBef>
              <a:defRPr b="1" sz="2400">
                <a:solidFill>
                  <a:srgbClr val="203864"/>
                </a:solidFill>
              </a:defRPr>
            </a:pPr>
            <a:r>
              <a:rPr>
                <a:solidFill>
                  <a:schemeClr val="accent2">
                    <a:satOff val="-18194"/>
                    <a:lumOff val="-11215"/>
                  </a:schemeClr>
                </a:solidFill>
              </a:rPr>
              <a:t>Website</a:t>
            </a:r>
            <a:r>
              <a:t>: pcmg.ucanr.</a:t>
            </a:r>
            <a:r>
              <a:rPr sz="2200"/>
              <a:t>edu</a:t>
            </a:r>
          </a:p>
          <a:p>
            <a:pPr lvl="1" marL="685800" indent="-228600">
              <a:spcBef>
                <a:spcPts val="500"/>
              </a:spcBef>
              <a:defRPr b="1" sz="2400">
                <a:solidFill>
                  <a:srgbClr val="203864"/>
                </a:solidFill>
              </a:defRPr>
            </a:pPr>
            <a:r>
              <a:t>Facebook, Instagram, X, YouTube</a:t>
            </a:r>
            <a:endParaRPr sz="2200"/>
          </a:p>
          <a:p>
            <a:pPr lvl="1" marL="685800" indent="-228600">
              <a:spcBef>
                <a:spcPts val="500"/>
              </a:spcBef>
              <a:defRPr b="1" sz="2400">
                <a:solidFill>
                  <a:srgbClr val="203864"/>
                </a:solidFill>
              </a:defRPr>
            </a:pPr>
            <a:r>
              <a:t>Gold Country Media monthly column </a:t>
            </a:r>
            <a:endParaRPr sz="2200"/>
          </a:p>
          <a:p>
            <a:pPr lvl="1" marL="685800" indent="-228600">
              <a:spcBef>
                <a:spcPts val="500"/>
              </a:spcBef>
              <a:defRPr b="1" i="1" sz="2400">
                <a:solidFill>
                  <a:srgbClr val="203864"/>
                </a:solidFill>
              </a:defRPr>
            </a:pPr>
            <a:r>
              <a:t>Curious Gardener </a:t>
            </a:r>
            <a:r>
              <a:rPr i="0" sz="2200"/>
              <a:t>quarterly</a:t>
            </a:r>
            <a:r>
              <a:rPr i="0"/>
              <a:t> newsletter on our website</a:t>
            </a:r>
            <a:endParaRPr sz="2200"/>
          </a:p>
          <a:p>
            <a:pPr lvl="1" marL="685800" indent="-228600">
              <a:spcBef>
                <a:spcPts val="500"/>
              </a:spcBef>
              <a:defRPr b="1" i="1" sz="2400">
                <a:solidFill>
                  <a:srgbClr val="203864"/>
                </a:solidFill>
              </a:defRPr>
            </a:pPr>
            <a:r>
              <a:t>Gardening Guide and Calendar</a:t>
            </a:r>
          </a:p>
        </p:txBody>
      </p:sp>
      <p:sp>
        <p:nvSpPr>
          <p:cNvPr id="286" name="Slide Number Placeholder 3"/>
          <p:cNvSpPr txBox="1"/>
          <p:nvPr>
            <p:ph type="sldNum" sz="quarter" idx="4294967295"/>
          </p:nvPr>
        </p:nvSpPr>
        <p:spPr>
          <a:xfrm>
            <a:off x="11172418" y="6414760"/>
            <a:ext cx="181383" cy="24830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Coast rosemary…"/>
          <p:cNvSpPr txBox="1"/>
          <p:nvPr>
            <p:ph type="body" sz="quarter" idx="4294967295"/>
          </p:nvPr>
        </p:nvSpPr>
        <p:spPr>
          <a:xfrm>
            <a:off x="6910265" y="3363898"/>
            <a:ext cx="3455430" cy="2177891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b="1" sz="2800"/>
            </a:pPr>
            <a:r>
              <a:t>Coast rosemary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b="1" sz="2800"/>
            </a:pPr>
          </a:p>
          <a:p>
            <a:pPr marL="0" indent="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b="1" sz="2800"/>
            </a:pPr>
            <a:r>
              <a:t>Lomandra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b="1" sz="2800"/>
            </a:pPr>
          </a:p>
          <a:p>
            <a:pPr marL="0" indent="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b="1" sz="2800"/>
            </a:pPr>
            <a:r>
              <a:t>Grevillea</a:t>
            </a:r>
          </a:p>
        </p:txBody>
      </p:sp>
      <p:sp>
        <p:nvSpPr>
          <p:cNvPr id="440" name="CONSIDER…"/>
          <p:cNvSpPr txBox="1"/>
          <p:nvPr>
            <p:ph type="title" idx="4294967295"/>
          </p:nvPr>
        </p:nvSpPr>
        <p:spPr>
          <a:xfrm>
            <a:off x="6921792" y="1046242"/>
            <a:ext cx="3914274" cy="1886381"/>
          </a:xfrm>
          <a:prstGeom prst="rect">
            <a:avLst/>
          </a:prstGeom>
        </p:spPr>
        <p:txBody>
          <a:bodyPr/>
          <a:lstStyle/>
          <a:p>
            <a:pPr defTabSz="786383">
              <a:lnSpc>
                <a:spcPct val="100000"/>
              </a:lnSpc>
              <a:defRPr sz="3300">
                <a:solidFill>
                  <a:schemeClr val="accent5">
                    <a:satOff val="-3547"/>
                    <a:lumOff val="-10352"/>
                  </a:schemeClr>
                </a:solidFill>
              </a:defRPr>
            </a:pPr>
            <a:r>
              <a:t>CONSIDER </a:t>
            </a:r>
          </a:p>
          <a:p>
            <a:pPr defTabSz="786383">
              <a:lnSpc>
                <a:spcPct val="100000"/>
              </a:lnSpc>
              <a:defRPr sz="3300">
                <a:solidFill>
                  <a:schemeClr val="accent5">
                    <a:satOff val="-3547"/>
                    <a:lumOff val="-10352"/>
                  </a:schemeClr>
                </a:solidFill>
              </a:defRPr>
            </a:pPr>
            <a:r>
              <a:t>LW PLANTS </a:t>
            </a:r>
          </a:p>
          <a:p>
            <a:pPr defTabSz="786383">
              <a:lnSpc>
                <a:spcPct val="100000"/>
              </a:lnSpc>
              <a:defRPr sz="3300">
                <a:solidFill>
                  <a:schemeClr val="accent5">
                    <a:satOff val="-3547"/>
                    <a:lumOff val="-10352"/>
                  </a:schemeClr>
                </a:solidFill>
              </a:defRPr>
            </a:pPr>
            <a:r>
              <a:t>FROM AUSTRALIA</a:t>
            </a:r>
          </a:p>
        </p:txBody>
      </p:sp>
      <p:pic>
        <p:nvPicPr>
          <p:cNvPr id="441" name="Picture Placeholder 2" descr="Picture Placeholder 2"/>
          <p:cNvPicPr>
            <a:picLocks noChangeAspect="1"/>
          </p:cNvPicPr>
          <p:nvPr/>
        </p:nvPicPr>
        <p:blipFill>
          <a:blip r:embed="rId3">
            <a:extLst/>
          </a:blip>
          <a:srcRect l="0" t="6182" r="0" b="29338"/>
          <a:stretch>
            <a:fillRect/>
          </a:stretch>
        </p:blipFill>
        <p:spPr>
          <a:xfrm>
            <a:off x="267917" y="3321464"/>
            <a:ext cx="5120872" cy="3301880"/>
          </a:xfrm>
          <a:prstGeom prst="rect">
            <a:avLst/>
          </a:prstGeom>
          <a:ln w="50800">
            <a:solidFill>
              <a:srgbClr val="FFFFFF"/>
            </a:solidFill>
          </a:ln>
        </p:spPr>
      </p:pic>
      <p:pic>
        <p:nvPicPr>
          <p:cNvPr id="442" name="IMG_1301.jpeg" descr="IMG_1301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03725" y="359280"/>
            <a:ext cx="2638096" cy="2750634"/>
          </a:xfrm>
          <a:prstGeom prst="rect">
            <a:avLst/>
          </a:prstGeom>
          <a:ln w="12700">
            <a:miter lim="400000"/>
          </a:ln>
        </p:spPr>
      </p:pic>
      <p:pic>
        <p:nvPicPr>
          <p:cNvPr id="443" name="IMG_1697.jpeg" descr="IMG_1697.jpe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175117" y="412039"/>
            <a:ext cx="2041069" cy="27214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Chaste tree…"/>
          <p:cNvSpPr txBox="1"/>
          <p:nvPr>
            <p:ph type="body" sz="quarter" idx="4294967295"/>
          </p:nvPr>
        </p:nvSpPr>
        <p:spPr>
          <a:xfrm>
            <a:off x="6938875" y="3742297"/>
            <a:ext cx="3148550" cy="2412840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b="1" sz="2800"/>
            </a:pPr>
            <a:r>
              <a:t>Chaste tree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b="1" sz="2800"/>
            </a:pPr>
          </a:p>
          <a:p>
            <a:pPr marL="0" indent="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b="1" sz="2800"/>
            </a:pPr>
            <a:r>
              <a:t>Jerusalem sage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b="1" sz="2800"/>
            </a:pPr>
          </a:p>
          <a:p>
            <a:pPr marL="0" indent="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b="1" sz="2800"/>
            </a:pPr>
            <a:r>
              <a:t>Bush germander</a:t>
            </a:r>
          </a:p>
        </p:txBody>
      </p:sp>
      <p:sp>
        <p:nvSpPr>
          <p:cNvPr id="448" name="CONSIDER…"/>
          <p:cNvSpPr txBox="1"/>
          <p:nvPr>
            <p:ph type="title" idx="4294967295"/>
          </p:nvPr>
        </p:nvSpPr>
        <p:spPr>
          <a:xfrm>
            <a:off x="6878720" y="1007663"/>
            <a:ext cx="3960583" cy="1970153"/>
          </a:xfrm>
          <a:prstGeom prst="rect">
            <a:avLst/>
          </a:prstGeom>
        </p:spPr>
        <p:txBody>
          <a:bodyPr/>
          <a:lstStyle/>
          <a:p>
            <a:pPr defTabSz="770655">
              <a:lnSpc>
                <a:spcPct val="100000"/>
              </a:lnSpc>
              <a:defRPr sz="3234">
                <a:solidFill>
                  <a:schemeClr val="accent5">
                    <a:satOff val="-3547"/>
                    <a:lumOff val="-10352"/>
                  </a:schemeClr>
                </a:solidFill>
              </a:defRPr>
            </a:pPr>
            <a:r>
              <a:t>CONSIDER </a:t>
            </a:r>
          </a:p>
          <a:p>
            <a:pPr defTabSz="770655">
              <a:lnSpc>
                <a:spcPct val="100000"/>
              </a:lnSpc>
              <a:defRPr sz="3234">
                <a:solidFill>
                  <a:schemeClr val="accent5">
                    <a:satOff val="-3547"/>
                    <a:lumOff val="-10352"/>
                  </a:schemeClr>
                </a:solidFill>
              </a:defRPr>
            </a:pPr>
            <a:r>
              <a:t>LOW WATER</a:t>
            </a:r>
          </a:p>
          <a:p>
            <a:pPr defTabSz="770655">
              <a:lnSpc>
                <a:spcPct val="100000"/>
              </a:lnSpc>
              <a:defRPr sz="3234">
                <a:solidFill>
                  <a:schemeClr val="accent5">
                    <a:satOff val="-3547"/>
                    <a:lumOff val="-10352"/>
                  </a:schemeClr>
                </a:solidFill>
              </a:defRPr>
            </a:pPr>
            <a:r>
              <a:t>MEDITERRANEAN</a:t>
            </a:r>
          </a:p>
          <a:p>
            <a:pPr defTabSz="770655">
              <a:lnSpc>
                <a:spcPct val="100000"/>
              </a:lnSpc>
              <a:defRPr sz="3234">
                <a:solidFill>
                  <a:schemeClr val="accent5">
                    <a:satOff val="-3547"/>
                    <a:lumOff val="-10352"/>
                  </a:schemeClr>
                </a:solidFill>
              </a:defRPr>
            </a:pPr>
            <a:r>
              <a:t>PLANTS</a:t>
            </a:r>
          </a:p>
        </p:txBody>
      </p:sp>
      <p:pic>
        <p:nvPicPr>
          <p:cNvPr id="449" name="Picture Placeholder 2" descr="Picture Placeholder 2"/>
          <p:cNvPicPr>
            <a:picLocks noChangeAspect="1"/>
          </p:cNvPicPr>
          <p:nvPr/>
        </p:nvPicPr>
        <p:blipFill>
          <a:blip r:embed="rId3">
            <a:extLst/>
          </a:blip>
          <a:srcRect l="5714" t="0" r="5714" b="0"/>
          <a:stretch>
            <a:fillRect/>
          </a:stretch>
        </p:blipFill>
        <p:spPr>
          <a:xfrm>
            <a:off x="2687926" y="3874984"/>
            <a:ext cx="2551633" cy="2880917"/>
          </a:xfrm>
          <a:prstGeom prst="rect">
            <a:avLst/>
          </a:prstGeom>
          <a:ln w="50800">
            <a:solidFill>
              <a:srgbClr val="FFFFFF"/>
            </a:solidFill>
          </a:ln>
        </p:spPr>
      </p:pic>
      <p:pic>
        <p:nvPicPr>
          <p:cNvPr id="450" name="Picture Placeholder 2" descr="Picture Placeholder 2"/>
          <p:cNvPicPr>
            <a:picLocks noChangeAspect="1"/>
          </p:cNvPicPr>
          <p:nvPr/>
        </p:nvPicPr>
        <p:blipFill>
          <a:blip r:embed="rId4">
            <a:extLst/>
          </a:blip>
          <a:srcRect l="0" t="6297" r="0" b="6297"/>
          <a:stretch>
            <a:fillRect/>
          </a:stretch>
        </p:blipFill>
        <p:spPr>
          <a:xfrm>
            <a:off x="144224" y="3887485"/>
            <a:ext cx="2450448" cy="2855745"/>
          </a:xfrm>
          <a:prstGeom prst="rect">
            <a:avLst/>
          </a:prstGeom>
          <a:ln w="50800">
            <a:solidFill>
              <a:srgbClr val="FFFFFF"/>
            </a:solidFill>
          </a:ln>
        </p:spPr>
      </p:pic>
      <p:pic>
        <p:nvPicPr>
          <p:cNvPr id="451" name="IMG_1296.jpeg" descr="IMG_1296.jpe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41726" y="168092"/>
            <a:ext cx="3960583" cy="362593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75-80% evergreen…"/>
          <p:cNvSpPr txBox="1"/>
          <p:nvPr/>
        </p:nvSpPr>
        <p:spPr>
          <a:xfrm>
            <a:off x="4136310" y="2234303"/>
            <a:ext cx="6681222" cy="3788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1" marL="739695" indent="-309925" defTabSz="859536">
              <a:spcBef>
                <a:spcPts val="400"/>
              </a:spcBef>
              <a:buSzPct val="100000"/>
              <a:buFont typeface="Calibri"/>
              <a:buChar char="❖"/>
              <a:defRPr b="1" sz="2800">
                <a:latin typeface="Arial"/>
                <a:ea typeface="Arial"/>
                <a:cs typeface="Arial"/>
                <a:sym typeface="Arial"/>
              </a:defRPr>
            </a:pPr>
            <a:r>
              <a:t>  75-80% evergreen</a:t>
            </a:r>
          </a:p>
          <a:p>
            <a:pPr lvl="1" marL="698372" indent="-268602" defTabSz="859536">
              <a:spcBef>
                <a:spcPts val="400"/>
              </a:spcBef>
              <a:buSzPct val="100000"/>
              <a:buFont typeface="Calibri"/>
              <a:buChar char="❖"/>
              <a:defRPr b="1" sz="2800">
                <a:latin typeface="Arial"/>
                <a:ea typeface="Arial"/>
                <a:cs typeface="Arial"/>
                <a:sym typeface="Arial"/>
              </a:defRPr>
            </a:pPr>
            <a:r>
              <a:t>  Variety plant + foliage shapes</a:t>
            </a:r>
          </a:p>
          <a:p>
            <a:pPr lvl="1" marL="698372" indent="-268602" defTabSz="859536">
              <a:spcBef>
                <a:spcPts val="400"/>
              </a:spcBef>
              <a:buSzPct val="100000"/>
              <a:buFont typeface="Calibri"/>
              <a:buChar char="❖"/>
              <a:defRPr b="1" sz="2800">
                <a:latin typeface="Arial"/>
                <a:ea typeface="Arial"/>
                <a:cs typeface="Arial"/>
                <a:sym typeface="Arial"/>
              </a:defRPr>
            </a:pPr>
            <a:r>
              <a:t>  Large, medium + small textures</a:t>
            </a:r>
          </a:p>
          <a:p>
            <a:pPr lvl="1" marL="698372" indent="-268602" defTabSz="859536">
              <a:spcBef>
                <a:spcPts val="400"/>
              </a:spcBef>
              <a:buSzPct val="100000"/>
              <a:buFont typeface="Calibri"/>
              <a:buChar char="❖"/>
              <a:defRPr b="1" sz="2800">
                <a:latin typeface="Arial"/>
                <a:ea typeface="Arial"/>
                <a:cs typeface="Arial"/>
                <a:sym typeface="Arial"/>
              </a:defRPr>
            </a:pPr>
          </a:p>
          <a:p>
            <a:pPr lvl="1" indent="743140" defTabSz="859536">
              <a:spcBef>
                <a:spcPts val="600"/>
              </a:spcBef>
              <a:defRPr b="1" sz="3300">
                <a:solidFill>
                  <a:srgbClr val="CC503E"/>
                </a:solidFill>
                <a:latin typeface="Arial"/>
                <a:ea typeface="Arial"/>
                <a:cs typeface="Arial"/>
                <a:sym typeface="Arial"/>
              </a:defRPr>
            </a:pPr>
            <a:endParaRPr u="sng">
              <a:solidFill>
                <a:srgbClr val="000000"/>
              </a:solidFill>
            </a:endParaRPr>
          </a:p>
          <a:p>
            <a:pPr lvl="1" marL="698372" indent="-268602" defTabSz="859536">
              <a:spcBef>
                <a:spcPts val="400"/>
              </a:spcBef>
              <a:buSzPct val="100000"/>
              <a:buFont typeface="Calibri"/>
              <a:buChar char="❖"/>
              <a:defRPr b="1" sz="2800">
                <a:latin typeface="Arial"/>
                <a:ea typeface="Arial"/>
                <a:cs typeface="Arial"/>
                <a:sym typeface="Arial"/>
              </a:defRPr>
            </a:pPr>
            <a:r>
              <a:t> Small trees: 1 or 3</a:t>
            </a:r>
          </a:p>
          <a:p>
            <a:pPr lvl="1" marL="698372" indent="-268602" defTabSz="859536">
              <a:spcBef>
                <a:spcPts val="400"/>
              </a:spcBef>
              <a:buSzPct val="100000"/>
              <a:buFont typeface="Calibri"/>
              <a:buChar char="❖"/>
              <a:defRPr b="1" sz="2800">
                <a:latin typeface="Arial"/>
                <a:ea typeface="Arial"/>
                <a:cs typeface="Arial"/>
                <a:sym typeface="Arial"/>
              </a:defRPr>
            </a:pPr>
            <a:r>
              <a:t> Flowering shrubs: 3 or 5</a:t>
            </a:r>
          </a:p>
          <a:p>
            <a:pPr lvl="1" marL="698372" indent="-268602" defTabSz="859536">
              <a:spcBef>
                <a:spcPts val="400"/>
              </a:spcBef>
              <a:buSzPct val="100000"/>
              <a:buFont typeface="Calibri"/>
              <a:buChar char="❖"/>
              <a:defRPr b="1" sz="2800">
                <a:latin typeface="Arial"/>
                <a:ea typeface="Arial"/>
                <a:cs typeface="Arial"/>
                <a:sym typeface="Arial"/>
              </a:defRPr>
            </a:pPr>
            <a:r>
              <a:t> Herbaceous plants: 3, 5, 7, 9</a:t>
            </a:r>
          </a:p>
        </p:txBody>
      </p:sp>
      <p:sp>
        <p:nvSpPr>
          <p:cNvPr id="456" name="Year-round interest"/>
          <p:cNvSpPr txBox="1"/>
          <p:nvPr>
            <p:ph type="title" idx="4294967295"/>
          </p:nvPr>
        </p:nvSpPr>
        <p:spPr>
          <a:xfrm>
            <a:off x="1688695" y="2281123"/>
            <a:ext cx="2427862" cy="1262156"/>
          </a:xfrm>
          <a:prstGeom prst="rect">
            <a:avLst/>
          </a:prstGeom>
        </p:spPr>
        <p:txBody>
          <a:bodyPr/>
          <a:lstStyle>
            <a:lvl1pPr>
              <a:defRPr sz="3300"/>
            </a:lvl1pPr>
          </a:lstStyle>
          <a:p>
            <a:pPr/>
            <a:r>
              <a:t>Year-round interest</a:t>
            </a:r>
          </a:p>
        </p:txBody>
      </p:sp>
      <p:sp>
        <p:nvSpPr>
          <p:cNvPr id="457" name="Repeat…"/>
          <p:cNvSpPr txBox="1"/>
          <p:nvPr/>
        </p:nvSpPr>
        <p:spPr>
          <a:xfrm>
            <a:off x="1782963" y="4588969"/>
            <a:ext cx="1892041" cy="11430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>
              <a:lnSpc>
                <a:spcPct val="90000"/>
              </a:lnSpc>
              <a:defRPr b="1" sz="3300">
                <a:solidFill>
                  <a:srgbClr val="005A9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Repeat </a:t>
            </a:r>
          </a:p>
          <a:p>
            <a:pPr>
              <a:lnSpc>
                <a:spcPct val="90000"/>
              </a:lnSpc>
              <a:defRPr b="1" sz="3300">
                <a:solidFill>
                  <a:srgbClr val="005A9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for unity</a:t>
            </a:r>
          </a:p>
        </p:txBody>
      </p:sp>
      <p:sp>
        <p:nvSpPr>
          <p:cNvPr id="458" name="Narrow Plant Options"/>
          <p:cNvSpPr txBox="1"/>
          <p:nvPr/>
        </p:nvSpPr>
        <p:spPr>
          <a:xfrm>
            <a:off x="-469770" y="835489"/>
            <a:ext cx="8229602" cy="11430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>
            <a:lvl1pPr algn="ctr">
              <a:spcBef>
                <a:spcPts val="700"/>
              </a:spcBef>
              <a:defRPr b="1" sz="3300">
                <a:solidFill>
                  <a:schemeClr val="accent5">
                    <a:satOff val="-3547"/>
                    <a:lumOff val="-10352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NARROW OPTIONS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2" name="image22.jpeg" descr="image22.jpeg"/>
          <p:cNvPicPr>
            <a:picLocks noChangeAspect="1"/>
          </p:cNvPicPr>
          <p:nvPr/>
        </p:nvPicPr>
        <p:blipFill>
          <a:blip r:embed="rId3">
            <a:extLst/>
          </a:blip>
          <a:srcRect l="0" t="0" r="0" b="4556"/>
          <a:stretch>
            <a:fillRect/>
          </a:stretch>
        </p:blipFill>
        <p:spPr>
          <a:xfrm>
            <a:off x="6426120" y="1479905"/>
            <a:ext cx="5445761" cy="3898228"/>
          </a:xfrm>
          <a:prstGeom prst="rect">
            <a:avLst/>
          </a:prstGeom>
          <a:ln w="12700">
            <a:miter lim="400000"/>
          </a:ln>
        </p:spPr>
      </p:pic>
      <p:sp>
        <p:nvSpPr>
          <p:cNvPr id="463" name="EXAMPLE AFTER FIVE YEARS"/>
          <p:cNvSpPr txBox="1"/>
          <p:nvPr/>
        </p:nvSpPr>
        <p:spPr>
          <a:xfrm>
            <a:off x="1823769" y="517374"/>
            <a:ext cx="6228567" cy="560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spcBef>
                <a:spcPts val="700"/>
              </a:spcBef>
              <a:defRPr b="1" sz="3300">
                <a:solidFill>
                  <a:schemeClr val="accent5">
                    <a:satOff val="-3547"/>
                    <a:lumOff val="-10352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EXAMPLE AFTER FIVE YEARS</a:t>
            </a:r>
          </a:p>
        </p:txBody>
      </p:sp>
      <p:sp>
        <p:nvSpPr>
          <p:cNvPr id="464" name="Small Lawn…"/>
          <p:cNvSpPr txBox="1"/>
          <p:nvPr/>
        </p:nvSpPr>
        <p:spPr>
          <a:xfrm>
            <a:off x="1880929" y="1542210"/>
            <a:ext cx="3009887" cy="49566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 sz="2800">
                <a:solidFill>
                  <a:schemeClr val="accent5">
                    <a:satOff val="-3547"/>
                    <a:lumOff val="-10352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Small Lawn</a:t>
            </a:r>
          </a:p>
          <a:p>
            <a:pPr>
              <a:defRPr b="1" sz="2800"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defRPr b="1" sz="2800">
                <a:latin typeface="Arial"/>
                <a:ea typeface="Arial"/>
                <a:cs typeface="Arial"/>
                <a:sym typeface="Arial"/>
              </a:defRPr>
            </a:pPr>
            <a:r>
              <a:t>watered 2x week</a:t>
            </a:r>
          </a:p>
          <a:p>
            <a:pPr>
              <a:defRPr b="1" sz="2800"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defRPr b="1" sz="2800">
                <a:solidFill>
                  <a:schemeClr val="accent5">
                    <a:satOff val="-3547"/>
                    <a:lumOff val="-10352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Slope</a:t>
            </a:r>
          </a:p>
          <a:p>
            <a:pPr>
              <a:defRPr b="1" sz="2800"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defRPr b="1" sz="2800">
                <a:latin typeface="Arial"/>
                <a:ea typeface="Arial"/>
                <a:cs typeface="Arial"/>
                <a:sym typeface="Arial"/>
              </a:defRPr>
            </a:pPr>
            <a:r>
              <a:t>watered 1x week </a:t>
            </a:r>
          </a:p>
          <a:p>
            <a:pPr>
              <a:defRPr b="1" sz="2800"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defRPr b="1" sz="2800">
                <a:solidFill>
                  <a:schemeClr val="accent5">
                    <a:satOff val="-3547"/>
                    <a:lumOff val="-10352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Foreground</a:t>
            </a:r>
          </a:p>
          <a:p>
            <a:pPr>
              <a:defRPr b="1" sz="2800"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defRPr b="1" sz="2800">
                <a:latin typeface="Arial"/>
                <a:ea typeface="Arial"/>
                <a:cs typeface="Arial"/>
                <a:sym typeface="Arial"/>
              </a:defRPr>
            </a:pPr>
            <a:r>
              <a:t>watered 2x week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8" name="Picture Placeholder 2" descr="Picture Placeholder 2"/>
          <p:cNvPicPr>
            <a:picLocks noChangeAspect="1"/>
          </p:cNvPicPr>
          <p:nvPr>
            <p:ph type="pic" idx="22"/>
          </p:nvPr>
        </p:nvPicPr>
        <p:blipFill>
          <a:blip r:embed="rId3">
            <a:extLst/>
          </a:blip>
          <a:srcRect l="0" t="15043" r="0" b="3803"/>
          <a:stretch>
            <a:fillRect/>
          </a:stretch>
        </p:blipFill>
        <p:spPr>
          <a:xfrm>
            <a:off x="6898957" y="3441629"/>
            <a:ext cx="5140383" cy="3279535"/>
          </a:xfrm>
          <a:prstGeom prst="rect">
            <a:avLst/>
          </a:prstGeom>
        </p:spPr>
      </p:pic>
      <p:pic>
        <p:nvPicPr>
          <p:cNvPr id="469" name="Picture Placeholder 2" descr="Picture Placeholder 2"/>
          <p:cNvPicPr>
            <a:picLocks noChangeAspect="1"/>
          </p:cNvPicPr>
          <p:nvPr/>
        </p:nvPicPr>
        <p:blipFill>
          <a:blip r:embed="rId4">
            <a:extLst/>
          </a:blip>
          <a:srcRect l="0" t="17054" r="0" b="111"/>
          <a:stretch>
            <a:fillRect/>
          </a:stretch>
        </p:blipFill>
        <p:spPr>
          <a:xfrm>
            <a:off x="6913973" y="136992"/>
            <a:ext cx="5110036" cy="3211213"/>
          </a:xfrm>
          <a:prstGeom prst="rect">
            <a:avLst/>
          </a:prstGeom>
          <a:ln w="50800">
            <a:solidFill>
              <a:srgbClr val="FFFFFF"/>
            </a:solidFill>
          </a:ln>
        </p:spPr>
      </p:pic>
      <p:sp>
        <p:nvSpPr>
          <p:cNvPr id="470" name="LOW WATER ZONES…"/>
          <p:cNvSpPr txBox="1"/>
          <p:nvPr/>
        </p:nvSpPr>
        <p:spPr>
          <a:xfrm>
            <a:off x="1535923" y="2125221"/>
            <a:ext cx="4388507" cy="1131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700"/>
              </a:spcBef>
              <a:defRPr b="1" sz="3300">
                <a:solidFill>
                  <a:schemeClr val="accent5">
                    <a:satOff val="-3547"/>
                    <a:lumOff val="-10352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LOW WATER ZONES </a:t>
            </a:r>
          </a:p>
          <a:p>
            <a:pPr>
              <a:spcBef>
                <a:spcPts val="700"/>
              </a:spcBef>
              <a:defRPr b="1" sz="3300">
                <a:solidFill>
                  <a:schemeClr val="accent5">
                    <a:satOff val="-3547"/>
                    <a:lumOff val="-10352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ALONG STREET</a:t>
            </a:r>
          </a:p>
        </p:txBody>
      </p:sp>
      <p:sp>
        <p:nvSpPr>
          <p:cNvPr id="471" name="Watered 1x week"/>
          <p:cNvSpPr txBox="1"/>
          <p:nvPr/>
        </p:nvSpPr>
        <p:spPr>
          <a:xfrm>
            <a:off x="1638555" y="4246572"/>
            <a:ext cx="3055725" cy="486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Watered 1x week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SUMMARY…"/>
          <p:cNvSpPr txBox="1"/>
          <p:nvPr/>
        </p:nvSpPr>
        <p:spPr>
          <a:xfrm>
            <a:off x="1985964" y="2057466"/>
            <a:ext cx="2913420" cy="2592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786383">
              <a:defRPr b="1" sz="3300">
                <a:solidFill>
                  <a:schemeClr val="accent5">
                    <a:satOff val="-3547"/>
                    <a:lumOff val="-10352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3700"/>
              <a:t>SUMMARY </a:t>
            </a:r>
            <a:endParaRPr sz="3700"/>
          </a:p>
          <a:p>
            <a:pPr defTabSz="786383">
              <a:defRPr b="1" sz="3300">
                <a:solidFill>
                  <a:schemeClr val="accent5">
                    <a:satOff val="-3547"/>
                    <a:lumOff val="-10352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endParaRPr sz="3700"/>
          </a:p>
          <a:p>
            <a:pPr defTabSz="786383">
              <a:defRPr b="1" sz="3300">
                <a:solidFill>
                  <a:schemeClr val="accent5">
                    <a:satOff val="-3547"/>
                    <a:lumOff val="-10352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DESIGN A </a:t>
            </a:r>
          </a:p>
          <a:p>
            <a:pPr defTabSz="786383">
              <a:defRPr b="1" sz="3300">
                <a:solidFill>
                  <a:schemeClr val="accent5">
                    <a:satOff val="-3547"/>
                    <a:lumOff val="-10352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WATER-WISE </a:t>
            </a:r>
          </a:p>
          <a:p>
            <a:pPr defTabSz="786383">
              <a:defRPr b="1" sz="3300">
                <a:solidFill>
                  <a:schemeClr val="accent5">
                    <a:satOff val="-3547"/>
                    <a:lumOff val="-10352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GARDEN BY:</a:t>
            </a:r>
          </a:p>
        </p:txBody>
      </p:sp>
      <p:sp>
        <p:nvSpPr>
          <p:cNvPr id="476" name="Assessing your landscape…"/>
          <p:cNvSpPr txBox="1"/>
          <p:nvPr/>
        </p:nvSpPr>
        <p:spPr>
          <a:xfrm>
            <a:off x="6637240" y="1153896"/>
            <a:ext cx="5023680" cy="4550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 sz="2800">
                <a:latin typeface="Arial"/>
                <a:ea typeface="Arial"/>
                <a:cs typeface="Arial"/>
                <a:sym typeface="Arial"/>
              </a:defRPr>
            </a:pPr>
            <a:r>
              <a:t>Assessing your landscape</a:t>
            </a:r>
          </a:p>
          <a:p>
            <a:pPr>
              <a:defRPr b="1" sz="2800"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defRPr b="1" sz="2800">
                <a:latin typeface="Arial"/>
                <a:ea typeface="Arial"/>
                <a:cs typeface="Arial"/>
                <a:sym typeface="Arial"/>
              </a:defRPr>
            </a:pPr>
            <a:r>
              <a:t>Researching your trees</a:t>
            </a:r>
          </a:p>
          <a:p>
            <a:pPr>
              <a:defRPr b="1" sz="2800"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defRPr b="1" sz="2800">
                <a:latin typeface="Arial"/>
                <a:ea typeface="Arial"/>
                <a:cs typeface="Arial"/>
                <a:sym typeface="Arial"/>
              </a:defRPr>
            </a:pPr>
            <a:r>
              <a:t>Preparing a base plan</a:t>
            </a:r>
          </a:p>
          <a:p>
            <a:pPr>
              <a:defRPr b="1" sz="2800"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defRPr b="1" sz="2800">
                <a:latin typeface="Arial"/>
                <a:ea typeface="Arial"/>
                <a:cs typeface="Arial"/>
                <a:sym typeface="Arial"/>
              </a:defRPr>
            </a:pPr>
            <a:r>
              <a:t>Downsizing your thirsty lawn</a:t>
            </a:r>
          </a:p>
          <a:p>
            <a:pPr>
              <a:defRPr b="1" sz="2800"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defRPr b="1" sz="2800">
                <a:latin typeface="Arial"/>
                <a:ea typeface="Arial"/>
                <a:cs typeface="Arial"/>
                <a:sym typeface="Arial"/>
              </a:defRPr>
            </a:pPr>
            <a:r>
              <a:t>Designing irrigation zones</a:t>
            </a:r>
          </a:p>
          <a:p>
            <a:pPr>
              <a:defRPr b="1" sz="2800"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defRPr b="1" sz="2800">
                <a:solidFill>
                  <a:schemeClr val="accent2">
                    <a:satOff val="-18194"/>
                    <a:lumOff val="-11215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Selecting water-wise plants!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RESOURCES"/>
          <p:cNvSpPr txBox="1"/>
          <p:nvPr/>
        </p:nvSpPr>
        <p:spPr>
          <a:xfrm>
            <a:off x="935074" y="673823"/>
            <a:ext cx="3080710" cy="609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786383">
              <a:defRPr b="1" sz="3700">
                <a:solidFill>
                  <a:schemeClr val="accent5">
                    <a:satOff val="-3547"/>
                    <a:lumOff val="-10352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sz="3300"/>
            </a:pPr>
            <a:r>
              <a:rPr sz="3700"/>
              <a:t>RESOURCES</a:t>
            </a:r>
          </a:p>
        </p:txBody>
      </p:sp>
      <p:sp>
        <p:nvSpPr>
          <p:cNvPr id="479" name="California Center for Urban Horticulture…"/>
          <p:cNvSpPr txBox="1"/>
          <p:nvPr/>
        </p:nvSpPr>
        <p:spPr>
          <a:xfrm>
            <a:off x="942685" y="1706805"/>
            <a:ext cx="10306631" cy="49566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457200">
              <a:defRPr b="1" sz="2800">
                <a:latin typeface="Arial"/>
                <a:ea typeface="Arial"/>
                <a:cs typeface="Arial"/>
                <a:sym typeface="Arial"/>
              </a:defRPr>
            </a:pPr>
            <a:r>
              <a:t>California Center for Urban Horticulture </a:t>
            </a:r>
          </a:p>
          <a:p>
            <a:pPr defTabSz="457200">
              <a:defRPr b="1" sz="2800" u="sng">
                <a:solidFill>
                  <a:schemeClr val="accent5">
                    <a:satOff val="-3547"/>
                    <a:lumOff val="-10352"/>
                  </a:schemeClr>
                </a:solidFill>
                <a:uFill>
                  <a:solidFill>
                    <a:srgbClr val="0000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>
                <a:uFill>
                  <a:solidFill>
                    <a:srgbClr val="0563C1"/>
                  </a:solidFill>
                </a:uFill>
                <a:hlinkClick r:id="rId3" invalidUrl="" action="" tgtFrame="" tooltip="" history="1" highlightClick="0" endSnd="0"/>
              </a:rPr>
              <a:t>https://ccuh.ucdavis.edu</a:t>
            </a:r>
            <a:endParaRPr>
              <a:uFill>
                <a:solidFill>
                  <a:srgbClr val="0563C1"/>
                </a:solidFill>
              </a:uFill>
            </a:endParaRPr>
          </a:p>
          <a:p>
            <a:pPr defTabSz="457200">
              <a:defRPr b="1" sz="2800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defTabSz="457200">
              <a:defRPr b="1" sz="2800">
                <a:latin typeface="Arial"/>
                <a:ea typeface="Arial"/>
                <a:cs typeface="Arial"/>
                <a:sym typeface="Arial"/>
              </a:defRPr>
            </a:pPr>
            <a:r>
              <a:t>UC Davis Arboretum and Public Garden</a:t>
            </a:r>
          </a:p>
          <a:p>
            <a:pPr defTabSz="457200">
              <a:defRPr b="1" sz="2800" u="sng">
                <a:solidFill>
                  <a:schemeClr val="accent5">
                    <a:satOff val="-3547"/>
                    <a:lumOff val="-10352"/>
                  </a:schemeClr>
                </a:solidFill>
                <a:uFill>
                  <a:solidFill>
                    <a:srgbClr val="0000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>
                <a:uFill>
                  <a:solidFill>
                    <a:srgbClr val="0563C1"/>
                  </a:solidFill>
                </a:uFill>
                <a:hlinkClick r:id="rId4" invalidUrl="" action="" tgtFrame="" tooltip="" history="1" highlightClick="0" endSnd="0"/>
              </a:rPr>
              <a:t>https://arboretum.ucdavis.edu/sustainable-gardening-toolkit</a:t>
            </a:r>
            <a:br>
              <a:rPr>
                <a:uFill>
                  <a:solidFill>
                    <a:srgbClr val="0563C1"/>
                  </a:solidFill>
                </a:uFill>
              </a:rPr>
            </a:br>
            <a:endParaRPr>
              <a:solidFill>
                <a:srgbClr val="4F81BD"/>
              </a:solidFill>
              <a:uFill>
                <a:solidFill>
                  <a:srgbClr val="0432FF"/>
                </a:solidFill>
              </a:uFill>
            </a:endParaRPr>
          </a:p>
          <a:p>
            <a:pPr defTabSz="457200">
              <a:defRPr b="1" sz="2800">
                <a:latin typeface="Arial"/>
                <a:ea typeface="Arial"/>
                <a:cs typeface="Arial"/>
                <a:sym typeface="Arial"/>
              </a:defRPr>
            </a:pPr>
            <a:r>
              <a:t>California Native Plant Society</a:t>
            </a:r>
          </a:p>
          <a:p>
            <a:pPr defTabSz="457200">
              <a:defRPr b="1" sz="2800" u="sng">
                <a:solidFill>
                  <a:schemeClr val="accent5">
                    <a:satOff val="-3547"/>
                    <a:lumOff val="-10352"/>
                  </a:schemeClr>
                </a:solidFill>
                <a:uFill>
                  <a:solidFill>
                    <a:srgbClr val="0000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>
                <a:uFill>
                  <a:solidFill>
                    <a:srgbClr val="0563C1"/>
                  </a:solidFill>
                </a:uFill>
                <a:hlinkClick r:id="rId5" invalidUrl="" action="" tgtFrame="" tooltip="" history="1" highlightClick="0" endSnd="0"/>
              </a:rPr>
              <a:t>https://www.calscape.org</a:t>
            </a:r>
            <a:endParaRPr>
              <a:uFill>
                <a:solidFill>
                  <a:srgbClr val="0563C1"/>
                </a:solidFill>
              </a:uFill>
            </a:endParaRPr>
          </a:p>
          <a:p>
            <a:pPr defTabSz="457200">
              <a:defRPr b="1" sz="28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>
              <a:solidFill>
                <a:srgbClr val="4F81BD"/>
              </a:solidFill>
              <a:uFill>
                <a:solidFill>
                  <a:srgbClr val="0432FF"/>
                </a:solidFill>
              </a:uFill>
            </a:endParaRPr>
          </a:p>
          <a:p>
            <a:pPr defTabSz="457200">
              <a:defRPr b="1" sz="2800">
                <a:latin typeface="Arial"/>
                <a:ea typeface="Arial"/>
                <a:cs typeface="Arial"/>
                <a:sym typeface="Arial"/>
              </a:defRPr>
            </a:pPr>
            <a:r>
              <a:t>Placer County Water Agency</a:t>
            </a:r>
          </a:p>
          <a:p>
            <a:pPr defTabSz="457200">
              <a:defRPr b="1" sz="2800" u="sng">
                <a:solidFill>
                  <a:schemeClr val="accent5">
                    <a:satOff val="-3547"/>
                    <a:lumOff val="-10352"/>
                  </a:schemeClr>
                </a:solidFill>
                <a:uFill>
                  <a:solidFill>
                    <a:srgbClr val="0000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>
                <a:uFill>
                  <a:solidFill>
                    <a:srgbClr val="0563C1"/>
                  </a:solidFill>
                </a:uFill>
                <a:hlinkClick r:id="rId6" invalidUrl="" action="" tgtFrame="" tooltip="" history="1" highlightClick="0" endSnd="0"/>
              </a:rPr>
              <a:t>https://www.pcwa.net/smart-water-use/fire-wise-landscaping</a:t>
            </a:r>
            <a:endParaRPr>
              <a:uFill>
                <a:solidFill>
                  <a:srgbClr val="0563C1"/>
                </a:solidFill>
              </a:uFill>
            </a:endParaR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MASTER…"/>
          <p:cNvSpPr txBox="1"/>
          <p:nvPr/>
        </p:nvSpPr>
        <p:spPr>
          <a:xfrm>
            <a:off x="941069" y="992760"/>
            <a:ext cx="4028999" cy="30478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789400">
              <a:spcBef>
                <a:spcPts val="600"/>
              </a:spcBef>
              <a:defRPr b="1" sz="4400">
                <a:solidFill>
                  <a:schemeClr val="accent5">
                    <a:satOff val="-3547"/>
                    <a:lumOff val="-10352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3700"/>
              <a:t>MASTER </a:t>
            </a:r>
            <a:endParaRPr sz="3700"/>
          </a:p>
          <a:p>
            <a:pPr defTabSz="789400">
              <a:spcBef>
                <a:spcPts val="600"/>
              </a:spcBef>
              <a:defRPr b="1" sz="4400">
                <a:solidFill>
                  <a:schemeClr val="accent5">
                    <a:satOff val="-3547"/>
                    <a:lumOff val="-10352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3700"/>
              <a:t>GARDENER </a:t>
            </a:r>
            <a:endParaRPr sz="3700"/>
          </a:p>
          <a:p>
            <a:pPr defTabSz="789400">
              <a:spcBef>
                <a:spcPts val="600"/>
              </a:spcBef>
              <a:defRPr b="1" sz="4400">
                <a:solidFill>
                  <a:schemeClr val="accent5">
                    <a:satOff val="-3547"/>
                    <a:lumOff val="-10352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3700"/>
              <a:t>PRESENTATIONS</a:t>
            </a:r>
            <a:endParaRPr sz="3700"/>
          </a:p>
          <a:p>
            <a:pPr defTabSz="789400">
              <a:spcBef>
                <a:spcPts val="600"/>
              </a:spcBef>
              <a:defRPr b="1" sz="4400">
                <a:solidFill>
                  <a:schemeClr val="accent5">
                    <a:satOff val="-3547"/>
                    <a:lumOff val="-10352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endParaRPr sz="3700"/>
          </a:p>
          <a:p>
            <a:pPr defTabSz="789400">
              <a:spcBef>
                <a:spcPts val="600"/>
              </a:spcBef>
              <a:defRPr b="1" sz="4400">
                <a:solidFill>
                  <a:schemeClr val="accent5">
                    <a:satOff val="-3547"/>
                    <a:lumOff val="-10352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3700"/>
              <a:t>Examples</a:t>
            </a:r>
          </a:p>
        </p:txBody>
      </p:sp>
      <p:sp>
        <p:nvSpPr>
          <p:cNvPr id="484" name="Composting…"/>
          <p:cNvSpPr txBox="1"/>
          <p:nvPr/>
        </p:nvSpPr>
        <p:spPr>
          <a:xfrm>
            <a:off x="5325915" y="2815884"/>
            <a:ext cx="6249527" cy="33818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marL="336040" indent="-336040" defTabSz="896111">
              <a:spcBef>
                <a:spcPts val="600"/>
              </a:spcBef>
              <a:defRPr b="1" sz="2800">
                <a:latin typeface="Arial"/>
                <a:ea typeface="Arial"/>
                <a:cs typeface="Arial"/>
                <a:sym typeface="Arial"/>
              </a:defRPr>
            </a:pPr>
            <a:r>
              <a:t>Composting</a:t>
            </a:r>
          </a:p>
          <a:p>
            <a:pPr marL="336040" indent="-336040" defTabSz="896111">
              <a:spcBef>
                <a:spcPts val="600"/>
              </a:spcBef>
              <a:defRPr b="1" sz="2800">
                <a:latin typeface="Arial"/>
                <a:ea typeface="Arial"/>
                <a:cs typeface="Arial"/>
                <a:sym typeface="Arial"/>
              </a:defRPr>
            </a:pPr>
            <a:r>
              <a:t>Removing lawn</a:t>
            </a:r>
          </a:p>
          <a:p>
            <a:pPr marL="336040" indent="-336040" defTabSz="896111">
              <a:spcBef>
                <a:spcPts val="600"/>
              </a:spcBef>
              <a:defRPr b="1" sz="2800">
                <a:latin typeface="Arial"/>
                <a:ea typeface="Arial"/>
                <a:cs typeface="Arial"/>
                <a:sym typeface="Arial"/>
              </a:defRPr>
            </a:pPr>
            <a:r>
              <a:t>Improving water efficiency</a:t>
            </a:r>
          </a:p>
          <a:p>
            <a:pPr marL="336040" indent="-336040" defTabSz="896111">
              <a:spcBef>
                <a:spcPts val="600"/>
              </a:spcBef>
              <a:defRPr b="1" sz="2800">
                <a:latin typeface="Arial"/>
                <a:ea typeface="Arial"/>
                <a:cs typeface="Arial"/>
                <a:sym typeface="Arial"/>
              </a:defRPr>
            </a:pPr>
            <a:r>
              <a:t>California native plants</a:t>
            </a:r>
          </a:p>
          <a:p>
            <a:pPr marL="336040" indent="-336040" defTabSz="896111">
              <a:spcBef>
                <a:spcPts val="600"/>
              </a:spcBef>
              <a:defRPr b="1" sz="2800">
                <a:latin typeface="Arial"/>
                <a:ea typeface="Arial"/>
                <a:cs typeface="Arial"/>
                <a:sym typeface="Arial"/>
              </a:defRPr>
            </a:pPr>
            <a:r>
              <a:t>Pollinator-friendly gardening</a:t>
            </a:r>
          </a:p>
          <a:p>
            <a:pPr marL="336040" indent="-336040" defTabSz="896111">
              <a:spcBef>
                <a:spcPts val="600"/>
              </a:spcBef>
              <a:defRPr b="1" sz="2800">
                <a:latin typeface="Arial"/>
                <a:ea typeface="Arial"/>
                <a:cs typeface="Arial"/>
                <a:sym typeface="Arial"/>
              </a:defRPr>
            </a:pPr>
            <a:r>
              <a:t>Growing edibles: fruit trees, veggies</a:t>
            </a:r>
          </a:p>
          <a:p>
            <a:pPr marL="336040" indent="-336040" defTabSz="896111">
              <a:spcBef>
                <a:spcPts val="600"/>
              </a:spcBef>
              <a:defRPr b="1" sz="2800">
                <a:latin typeface="Arial"/>
                <a:ea typeface="Arial"/>
                <a:cs typeface="Arial"/>
                <a:sym typeface="Arial"/>
              </a:defRPr>
            </a:pPr>
            <a:r>
              <a:t>Integrated Pest Management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Title 5"/>
          <p:cNvSpPr txBox="1"/>
          <p:nvPr/>
        </p:nvSpPr>
        <p:spPr>
          <a:xfrm>
            <a:off x="4257040" y="495316"/>
            <a:ext cx="10424160" cy="1325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normAutofit fontScale="100000" lnSpcReduction="0"/>
          </a:bodyPr>
          <a:lstStyle>
            <a:lvl1pPr>
              <a:lnSpc>
                <a:spcPct val="90000"/>
              </a:lnSpc>
              <a:defRPr b="1" sz="5400">
                <a:solidFill>
                  <a:srgbClr val="005A9E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Thank You!</a:t>
            </a:r>
          </a:p>
        </p:txBody>
      </p:sp>
      <p:sp>
        <p:nvSpPr>
          <p:cNvPr id="489" name="Text Placeholder 6"/>
          <p:cNvSpPr txBox="1"/>
          <p:nvPr/>
        </p:nvSpPr>
        <p:spPr>
          <a:xfrm>
            <a:off x="2026920" y="2017966"/>
            <a:ext cx="8138160" cy="6463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lnSpc>
                <a:spcPct val="90000"/>
              </a:lnSpc>
              <a:spcBef>
                <a:spcPts val="1000"/>
              </a:spcBef>
              <a:defRPr b="1" sz="4000">
                <a:solidFill>
                  <a:srgbClr val="843C0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Any Questions?</a:t>
            </a:r>
          </a:p>
        </p:txBody>
      </p:sp>
      <p:sp>
        <p:nvSpPr>
          <p:cNvPr id="490" name="Content Placeholder 7"/>
          <p:cNvSpPr txBox="1"/>
          <p:nvPr/>
        </p:nvSpPr>
        <p:spPr>
          <a:xfrm>
            <a:off x="655319" y="2668841"/>
            <a:ext cx="10881361" cy="25855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p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Master Gardener Hotline: </a:t>
            </a:r>
            <a:r>
              <a:rPr b="1"/>
              <a:t>(530) 889-7388</a:t>
            </a: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Master Gardener Website: </a:t>
            </a:r>
            <a:r>
              <a:rPr b="1"/>
              <a:t>pcmg.ucanr.edu</a:t>
            </a:r>
            <a:endParaRPr b="1"/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p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b="1" sz="36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Evaluations, please!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Title 4"/>
          <p:cNvSpPr txBox="1"/>
          <p:nvPr>
            <p:ph type="title"/>
          </p:nvPr>
        </p:nvSpPr>
        <p:spPr>
          <a:xfrm>
            <a:off x="1188992" y="883207"/>
            <a:ext cx="9814016" cy="1090130"/>
          </a:xfrm>
          <a:prstGeom prst="rect">
            <a:avLst/>
          </a:prstGeom>
        </p:spPr>
        <p:txBody>
          <a:bodyPr/>
          <a:lstStyle/>
          <a:p>
            <a:pPr/>
            <a:r>
              <a:t>Who Are </a:t>
            </a:r>
            <a:r>
              <a:rPr>
                <a:solidFill>
                  <a:schemeClr val="accent5">
                    <a:satOff val="-3547"/>
                    <a:lumOff val="-10352"/>
                  </a:schemeClr>
                </a:solidFill>
              </a:rPr>
              <a:t>Master</a:t>
            </a:r>
            <a:r>
              <a:t> Gardeners?</a:t>
            </a:r>
          </a:p>
        </p:txBody>
      </p:sp>
      <p:sp>
        <p:nvSpPr>
          <p:cNvPr id="291" name="Content Placeholder 5"/>
          <p:cNvSpPr txBox="1"/>
          <p:nvPr>
            <p:ph type="body" idx="1"/>
          </p:nvPr>
        </p:nvSpPr>
        <p:spPr>
          <a:xfrm>
            <a:off x="1217083" y="1973337"/>
            <a:ext cx="9757834" cy="3452767"/>
          </a:xfrm>
          <a:prstGeom prst="rect">
            <a:avLst/>
          </a:prstGeom>
        </p:spPr>
        <p:txBody>
          <a:bodyPr/>
          <a:lstStyle/>
          <a:p>
            <a:pPr>
              <a:defRPr b="1" sz="3200">
                <a:solidFill>
                  <a:srgbClr val="203864"/>
                </a:solidFill>
              </a:defRPr>
            </a:pPr>
            <a:r>
              <a:t>Where to find us…</a:t>
            </a:r>
          </a:p>
          <a:p>
            <a:pPr>
              <a:defRPr b="1" sz="3000">
                <a:solidFill>
                  <a:srgbClr val="1F4E79"/>
                </a:solidFill>
              </a:defRPr>
            </a:pPr>
            <a:r>
              <a:t>Workshops, Fairs and Festivals, and Special Events</a:t>
            </a:r>
          </a:p>
          <a:p>
            <a:pPr lvl="1" marL="685800" indent="-228600">
              <a:spcBef>
                <a:spcPts val="500"/>
              </a:spcBef>
              <a:defRPr b="1" sz="2400">
                <a:solidFill>
                  <a:srgbClr val="1F4E79"/>
                </a:solidFill>
              </a:defRPr>
            </a:pPr>
            <a:r>
              <a:t>Speakers by Request </a:t>
            </a:r>
            <a:endParaRPr sz="2200"/>
          </a:p>
          <a:p>
            <a:pPr lvl="1" marL="685800" indent="-228600">
              <a:spcBef>
                <a:spcPts val="500"/>
              </a:spcBef>
              <a:defRPr b="1" sz="2400">
                <a:solidFill>
                  <a:srgbClr val="1F4E79"/>
                </a:solidFill>
              </a:defRPr>
            </a:pPr>
            <a:r>
              <a:t>Workshops (various venues, check website)</a:t>
            </a:r>
            <a:endParaRPr sz="2200"/>
          </a:p>
          <a:p>
            <a:pPr lvl="1" marL="685800" indent="-228600">
              <a:spcBef>
                <a:spcPts val="500"/>
              </a:spcBef>
              <a:defRPr b="1" sz="2400">
                <a:solidFill>
                  <a:srgbClr val="1F4E79"/>
                </a:solidFill>
              </a:defRPr>
            </a:pPr>
            <a:r>
              <a:rPr>
                <a:solidFill>
                  <a:schemeClr val="accent2">
                    <a:satOff val="-18194"/>
                    <a:lumOff val="-11215"/>
                  </a:schemeClr>
                </a:solidFill>
              </a:rPr>
              <a:t>Farmers’ Markets</a:t>
            </a:r>
            <a:r>
              <a:t> (seasonal: Auburn, Lincoln, Roseville)</a:t>
            </a:r>
            <a:endParaRPr sz="2200"/>
          </a:p>
          <a:p>
            <a:pPr lvl="1" marL="685800" indent="-228600">
              <a:spcBef>
                <a:spcPts val="500"/>
              </a:spcBef>
              <a:defRPr b="1" sz="2400">
                <a:solidFill>
                  <a:srgbClr val="1F4E79"/>
                </a:solidFill>
              </a:defRPr>
            </a:pPr>
            <a:r>
              <a:t>Fairs and Festivals Booths (varies)</a:t>
            </a:r>
            <a:endParaRPr sz="2200"/>
          </a:p>
          <a:p>
            <a:pPr lvl="1" marL="685800" indent="-228600">
              <a:spcBef>
                <a:spcPts val="500"/>
              </a:spcBef>
              <a:defRPr b="1" sz="2400">
                <a:solidFill>
                  <a:srgbClr val="1F4E79"/>
                </a:solidFill>
              </a:defRPr>
            </a:pPr>
            <a:r>
              <a:t>Garden Faire (April)</a:t>
            </a:r>
            <a:endParaRPr sz="2200"/>
          </a:p>
          <a:p>
            <a:pPr lvl="1" marL="685800" indent="-228600">
              <a:spcBef>
                <a:spcPts val="500"/>
              </a:spcBef>
              <a:defRPr b="1" sz="2400">
                <a:solidFill>
                  <a:srgbClr val="1F4E79"/>
                </a:solidFill>
              </a:defRPr>
            </a:pPr>
            <a:r>
              <a:t>Mother’s Day Garden Tour (May)</a:t>
            </a:r>
          </a:p>
        </p:txBody>
      </p:sp>
      <p:sp>
        <p:nvSpPr>
          <p:cNvPr id="292" name="Slide Number Placeholder 3"/>
          <p:cNvSpPr txBox="1"/>
          <p:nvPr>
            <p:ph type="sldNum" sz="quarter" idx="4294967295"/>
          </p:nvPr>
        </p:nvSpPr>
        <p:spPr>
          <a:xfrm>
            <a:off x="11172418" y="6414760"/>
            <a:ext cx="181383" cy="24830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Content Placeholder 6" descr="Content Placeholder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624212" y="977342"/>
            <a:ext cx="6347334" cy="4903316"/>
          </a:xfrm>
          <a:prstGeom prst="rect">
            <a:avLst/>
          </a:prstGeom>
          <a:ln w="12700">
            <a:miter lim="400000"/>
          </a:ln>
        </p:spPr>
      </p:pic>
      <p:sp>
        <p:nvSpPr>
          <p:cNvPr id="297" name="NEW…"/>
          <p:cNvSpPr txBox="1"/>
          <p:nvPr/>
        </p:nvSpPr>
        <p:spPr>
          <a:xfrm>
            <a:off x="1722486" y="2059557"/>
            <a:ext cx="2829928" cy="2738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lnSpc>
                <a:spcPct val="90000"/>
              </a:lnSpc>
              <a:defRPr b="1" sz="3300">
                <a:solidFill>
                  <a:srgbClr val="005A9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NEW</a:t>
            </a:r>
          </a:p>
          <a:p>
            <a:pPr>
              <a:lnSpc>
                <a:spcPct val="90000"/>
              </a:lnSpc>
              <a:defRPr b="1" sz="3300">
                <a:solidFill>
                  <a:srgbClr val="005A9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DEMO</a:t>
            </a:r>
          </a:p>
          <a:p>
            <a:pPr>
              <a:lnSpc>
                <a:spcPct val="90000"/>
              </a:lnSpc>
              <a:defRPr b="1" sz="3300">
                <a:solidFill>
                  <a:srgbClr val="005A9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GARDEN</a:t>
            </a:r>
          </a:p>
          <a:p>
            <a:pPr>
              <a:lnSpc>
                <a:spcPct val="90000"/>
              </a:lnSpc>
              <a:defRPr b="1" sz="3300">
                <a:solidFill>
                  <a:srgbClr val="005A9E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lnSpc>
                <a:spcPct val="90000"/>
              </a:lnSpc>
              <a:defRPr b="1" sz="3300">
                <a:solidFill>
                  <a:srgbClr val="005A9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Planted</a:t>
            </a:r>
          </a:p>
          <a:p>
            <a:pPr>
              <a:lnSpc>
                <a:spcPct val="90000"/>
              </a:lnSpc>
              <a:defRPr b="1" sz="3300">
                <a:solidFill>
                  <a:srgbClr val="005A9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December ’23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Learned which of your trees thrive with low water?…"/>
          <p:cNvSpPr txBox="1"/>
          <p:nvPr>
            <p:ph type="body" idx="4294967295"/>
          </p:nvPr>
        </p:nvSpPr>
        <p:spPr>
          <a:xfrm>
            <a:off x="1027576" y="2073311"/>
            <a:ext cx="9642881" cy="4140092"/>
          </a:xfrm>
          <a:prstGeom prst="rect">
            <a:avLst/>
          </a:prstGeom>
        </p:spPr>
        <p:txBody>
          <a:bodyPr lIns="45718" tIns="45718" rIns="45718" bIns="45718"/>
          <a:lstStyle/>
          <a:p>
            <a:pPr lvl="1" marL="669321" indent="-257429" defTabSz="823781">
              <a:lnSpc>
                <a:spcPct val="100000"/>
              </a:lnSpc>
              <a:spcBef>
                <a:spcPts val="300"/>
              </a:spcBef>
              <a:buFont typeface="Calibri"/>
              <a:buChar char="❖"/>
              <a:defRPr b="1" sz="2400"/>
            </a:pPr>
            <a:r>
              <a:t> </a:t>
            </a:r>
            <a:r>
              <a:rPr sz="2800"/>
              <a:t>Learned which of your trees thrive with low water?  </a:t>
            </a:r>
            <a:endParaRPr sz="2800"/>
          </a:p>
          <a:p>
            <a:pPr lvl="1" marL="669321" indent="-257429" defTabSz="823781">
              <a:lnSpc>
                <a:spcPct val="100000"/>
              </a:lnSpc>
              <a:spcBef>
                <a:spcPts val="300"/>
              </a:spcBef>
              <a:buFont typeface="Calibri"/>
              <a:buChar char="❖"/>
              <a:defRPr b="1" sz="2400"/>
            </a:pPr>
          </a:p>
          <a:p>
            <a:pPr lvl="1" marL="669321" indent="-257429" defTabSz="823781">
              <a:lnSpc>
                <a:spcPct val="100000"/>
              </a:lnSpc>
              <a:spcBef>
                <a:spcPts val="300"/>
              </a:spcBef>
              <a:buFont typeface="Calibri"/>
              <a:buChar char="❖"/>
              <a:defRPr b="1" sz="2800"/>
            </a:pPr>
            <a:r>
              <a:t> Created a scaled plan of your property?</a:t>
            </a:r>
          </a:p>
          <a:p>
            <a:pPr lvl="1" marL="669321" indent="-257429" defTabSz="823781">
              <a:lnSpc>
                <a:spcPct val="100000"/>
              </a:lnSpc>
              <a:spcBef>
                <a:spcPts val="300"/>
              </a:spcBef>
              <a:buFont typeface="Calibri"/>
              <a:buChar char="❖"/>
              <a:defRPr b="1" sz="2800"/>
            </a:pPr>
          </a:p>
          <a:p>
            <a:pPr lvl="1" marL="669321" indent="-257429" defTabSz="823781">
              <a:lnSpc>
                <a:spcPct val="100000"/>
              </a:lnSpc>
              <a:spcBef>
                <a:spcPts val="300"/>
              </a:spcBef>
              <a:buFont typeface="Calibri"/>
              <a:buChar char="❖"/>
              <a:defRPr b="1" sz="2800"/>
            </a:pPr>
            <a:r>
              <a:t> Kept information about your plants? </a:t>
            </a:r>
          </a:p>
          <a:p>
            <a:pPr lvl="1" marL="669321" indent="-257429" defTabSz="823781">
              <a:lnSpc>
                <a:spcPct val="100000"/>
              </a:lnSpc>
              <a:spcBef>
                <a:spcPts val="300"/>
              </a:spcBef>
              <a:buFont typeface="Calibri"/>
              <a:buChar char="❖"/>
              <a:defRPr b="1" sz="2800"/>
            </a:pPr>
          </a:p>
          <a:p>
            <a:pPr lvl="1" marL="669321" indent="-257429" defTabSz="823781">
              <a:lnSpc>
                <a:spcPct val="100000"/>
              </a:lnSpc>
              <a:spcBef>
                <a:spcPts val="300"/>
              </a:spcBef>
              <a:buFont typeface="Calibri"/>
              <a:buChar char="❖"/>
              <a:defRPr b="1" sz="2800"/>
            </a:pPr>
            <a:r>
              <a:t> Downsized your thirsty lawn? </a:t>
            </a:r>
          </a:p>
          <a:p>
            <a:pPr lvl="1" marL="669321" indent="-257429" defTabSz="823781">
              <a:lnSpc>
                <a:spcPct val="100000"/>
              </a:lnSpc>
              <a:spcBef>
                <a:spcPts val="300"/>
              </a:spcBef>
              <a:buFont typeface="Calibri"/>
              <a:buChar char="❖"/>
              <a:defRPr b="1" sz="2800"/>
            </a:pPr>
          </a:p>
          <a:p>
            <a:pPr lvl="1" marL="669321" indent="-257429" defTabSz="823781">
              <a:lnSpc>
                <a:spcPct val="100000"/>
              </a:lnSpc>
              <a:spcBef>
                <a:spcPts val="300"/>
              </a:spcBef>
              <a:buFont typeface="Calibri"/>
              <a:buChar char="❖"/>
              <a:defRPr b="1" sz="2800"/>
            </a:pPr>
            <a:r>
              <a:t> Moved plants to high, moderate + low water zones?</a:t>
            </a:r>
          </a:p>
        </p:txBody>
      </p:sp>
      <p:sp>
        <p:nvSpPr>
          <p:cNvPr id="302" name="RAISE YOUR HAND IF YOU HAVE:"/>
          <p:cNvSpPr txBox="1"/>
          <p:nvPr/>
        </p:nvSpPr>
        <p:spPr>
          <a:xfrm>
            <a:off x="1431064" y="1048752"/>
            <a:ext cx="6926999" cy="560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90000"/>
              </a:lnSpc>
              <a:defRPr b="1" sz="3300">
                <a:solidFill>
                  <a:srgbClr val="005A9E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RAISE YOUR HAND IF YOU HAVE: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APPROACH…"/>
          <p:cNvSpPr txBox="1"/>
          <p:nvPr/>
        </p:nvSpPr>
        <p:spPr>
          <a:xfrm>
            <a:off x="1506361" y="2424935"/>
            <a:ext cx="2810634" cy="20081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786383">
              <a:defRPr b="1" sz="3300">
                <a:solidFill>
                  <a:schemeClr val="accent5">
                    <a:satOff val="-3547"/>
                    <a:lumOff val="-10352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APPROACH </a:t>
            </a:r>
          </a:p>
          <a:p>
            <a:pPr defTabSz="786383">
              <a:defRPr b="1" sz="3300">
                <a:solidFill>
                  <a:schemeClr val="accent5">
                    <a:satOff val="-3547"/>
                    <a:lumOff val="-10352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TO</a:t>
            </a:r>
          </a:p>
          <a:p>
            <a:pPr defTabSz="786383">
              <a:defRPr b="1" sz="3300">
                <a:solidFill>
                  <a:schemeClr val="accent5">
                    <a:satOff val="-3547"/>
                    <a:lumOff val="-10352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WATER-WISE </a:t>
            </a:r>
          </a:p>
          <a:p>
            <a:pPr defTabSz="786383">
              <a:defRPr b="1" sz="3300">
                <a:solidFill>
                  <a:schemeClr val="accent5">
                    <a:satOff val="-3547"/>
                    <a:lumOff val="-10352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GARDENS</a:t>
            </a:r>
          </a:p>
        </p:txBody>
      </p:sp>
      <p:sp>
        <p:nvSpPr>
          <p:cNvPr id="305" name="Triangle"/>
          <p:cNvSpPr/>
          <p:nvPr/>
        </p:nvSpPr>
        <p:spPr>
          <a:xfrm>
            <a:off x="4922675" y="884706"/>
            <a:ext cx="6747673" cy="50885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C0E4B5"/>
          </a:solidFill>
          <a:ln w="25400">
            <a:solidFill>
              <a:srgbClr val="4F81BD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defRPr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306" name="Line"/>
          <p:cNvSpPr/>
          <p:nvPr/>
        </p:nvSpPr>
        <p:spPr>
          <a:xfrm>
            <a:off x="7620375" y="1812205"/>
            <a:ext cx="1352272" cy="3"/>
          </a:xfrm>
          <a:prstGeom prst="line">
            <a:avLst/>
          </a:prstGeom>
          <a:ln w="25400">
            <a:solidFill>
              <a:srgbClr val="4F81BD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307" name="Line"/>
          <p:cNvSpPr/>
          <p:nvPr/>
        </p:nvSpPr>
        <p:spPr>
          <a:xfrm>
            <a:off x="6797653" y="3034736"/>
            <a:ext cx="2959801" cy="8"/>
          </a:xfrm>
          <a:prstGeom prst="line">
            <a:avLst/>
          </a:prstGeom>
          <a:ln w="25400">
            <a:solidFill>
              <a:srgbClr val="4F81BD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308" name="LOW WATER ZONES…"/>
          <p:cNvSpPr txBox="1"/>
          <p:nvPr/>
        </p:nvSpPr>
        <p:spPr>
          <a:xfrm>
            <a:off x="6999582" y="4344264"/>
            <a:ext cx="2593858" cy="4447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algn="ctr">
              <a:defRPr sz="2800"/>
            </a:lvl1pPr>
          </a:lstStyle>
          <a:p>
            <a:pPr/>
            <a:r>
              <a:t>Low Water Zones</a:t>
            </a:r>
          </a:p>
        </p:txBody>
      </p:sp>
      <p:sp>
        <p:nvSpPr>
          <p:cNvPr id="309" name="HIGH"/>
          <p:cNvSpPr txBox="1"/>
          <p:nvPr/>
        </p:nvSpPr>
        <p:spPr>
          <a:xfrm>
            <a:off x="7865042" y="1378877"/>
            <a:ext cx="825023" cy="8666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algn="ctr">
              <a:defRPr>
                <a:latin typeface="+mn-lt"/>
                <a:ea typeface="+mn-ea"/>
                <a:cs typeface="+mn-cs"/>
                <a:sym typeface="Helvetica"/>
              </a:defRPr>
            </a:pPr>
            <a:r>
              <a:t> </a:t>
            </a:r>
            <a:r>
              <a:rPr sz="2800">
                <a:latin typeface="+mj-lt"/>
                <a:ea typeface="+mj-ea"/>
                <a:cs typeface="+mj-cs"/>
                <a:sym typeface="Calibri"/>
              </a:rPr>
              <a:t>High</a:t>
            </a:r>
            <a:endParaRPr sz="2700"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10" name="MODERATE…"/>
          <p:cNvSpPr txBox="1"/>
          <p:nvPr/>
        </p:nvSpPr>
        <p:spPr>
          <a:xfrm>
            <a:off x="7503414" y="2021893"/>
            <a:ext cx="1535392" cy="8765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algn="ctr">
              <a:defRPr sz="2800"/>
            </a:pPr>
            <a:r>
              <a:t>Moderate</a:t>
            </a:r>
          </a:p>
          <a:p>
            <a:pPr algn="ctr">
              <a:defRPr sz="2800"/>
            </a:pPr>
            <a:r>
              <a:t> Water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Picture Placeholder 6" descr="Picture Placeholder 6"/>
          <p:cNvPicPr>
            <a:picLocks noChangeAspect="1"/>
          </p:cNvPicPr>
          <p:nvPr/>
        </p:nvPicPr>
        <p:blipFill>
          <a:blip r:embed="rId2">
            <a:extLst/>
          </a:blip>
          <a:srcRect l="2785" t="0" r="38289" b="0"/>
          <a:stretch>
            <a:fillRect/>
          </a:stretch>
        </p:blipFill>
        <p:spPr>
          <a:xfrm>
            <a:off x="6993016" y="277415"/>
            <a:ext cx="4952239" cy="6303194"/>
          </a:xfrm>
          <a:prstGeom prst="rect">
            <a:avLst/>
          </a:prstGeom>
          <a:ln w="50800">
            <a:solidFill>
              <a:srgbClr val="FFFFFF"/>
            </a:solidFill>
          </a:ln>
        </p:spPr>
      </p:pic>
      <p:sp>
        <p:nvSpPr>
          <p:cNvPr id="315" name="SIX STEPS…"/>
          <p:cNvSpPr txBox="1"/>
          <p:nvPr>
            <p:ph type="body" idx="4294967295"/>
          </p:nvPr>
        </p:nvSpPr>
        <p:spPr>
          <a:xfrm>
            <a:off x="950436" y="252015"/>
            <a:ext cx="5445761" cy="635397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SzTx/>
              <a:buFontTx/>
              <a:buNone/>
              <a:defRPr b="1" sz="3300">
                <a:solidFill>
                  <a:schemeClr val="accent1">
                    <a:satOff val="-19091"/>
                    <a:lumOff val="-11921"/>
                  </a:schemeClr>
                </a:solidFill>
              </a:defRPr>
            </a:pPr>
            <a:r>
              <a:t>           SIX STEPS</a:t>
            </a:r>
          </a:p>
          <a:p>
            <a:pPr marL="0" indent="0">
              <a:spcBef>
                <a:spcPts val="0"/>
              </a:spcBef>
              <a:buSzTx/>
              <a:buFontTx/>
              <a:buNone/>
              <a:defRPr b="1" sz="3200">
                <a:solidFill>
                  <a:srgbClr val="005A9E"/>
                </a:solidFill>
              </a:defRPr>
            </a:pPr>
          </a:p>
          <a:p>
            <a:pPr marL="277749" indent="-277749" defTabSz="740662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b="1" sz="2800"/>
            </a:pPr>
            <a:r>
              <a:t>1.   Assess Your Landscape</a:t>
            </a:r>
          </a:p>
          <a:p>
            <a:pPr marL="277749" indent="-277749" defTabSz="740662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b="1" sz="2800"/>
            </a:pPr>
          </a:p>
          <a:p>
            <a:pPr marL="277749" indent="-277749" defTabSz="740662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b="1" sz="2800"/>
            </a:pPr>
            <a:r>
              <a:t>2.  Research Your Trees</a:t>
            </a:r>
          </a:p>
          <a:p>
            <a:pPr marL="277749" indent="-277749" defTabSz="740662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b="1" sz="2800"/>
            </a:pPr>
          </a:p>
          <a:p>
            <a:pPr marL="277749" indent="-277749" defTabSz="740662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b="1" sz="2800">
                <a:solidFill>
                  <a:srgbClr val="0082CC"/>
                </a:solidFill>
              </a:defRPr>
            </a:pPr>
            <a:r>
              <a:rPr>
                <a:solidFill>
                  <a:srgbClr val="000000"/>
                </a:solidFill>
              </a:rPr>
              <a:t>3.  Prepare a Base Plan</a:t>
            </a:r>
            <a:endParaRPr>
              <a:solidFill>
                <a:srgbClr val="000000"/>
              </a:solidFill>
            </a:endParaRPr>
          </a:p>
          <a:p>
            <a:pPr marL="277749" indent="-277749" defTabSz="740662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b="1" sz="2800">
                <a:solidFill>
                  <a:srgbClr val="0082CC"/>
                </a:solidFill>
              </a:defRPr>
            </a:pPr>
            <a:endParaRPr>
              <a:solidFill>
                <a:srgbClr val="000000"/>
              </a:solidFill>
            </a:endParaRPr>
          </a:p>
          <a:p>
            <a:pPr marL="277749" indent="-277749" defTabSz="740662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b="1" sz="2800">
                <a:solidFill>
                  <a:srgbClr val="0082CC"/>
                </a:solidFill>
              </a:defRPr>
            </a:pPr>
            <a:r>
              <a:rPr>
                <a:solidFill>
                  <a:srgbClr val="000000"/>
                </a:solidFill>
              </a:rPr>
              <a:t>4.  Downsize Your Thirsty Lawn</a:t>
            </a:r>
            <a:endParaRPr>
              <a:solidFill>
                <a:srgbClr val="000000"/>
              </a:solidFill>
            </a:endParaRPr>
          </a:p>
          <a:p>
            <a:pPr marL="277749" indent="-277749" defTabSz="740662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b="1" sz="2800">
                <a:solidFill>
                  <a:srgbClr val="0082CC"/>
                </a:solidFill>
              </a:defRPr>
            </a:pPr>
            <a:endParaRPr>
              <a:solidFill>
                <a:srgbClr val="000000"/>
              </a:solidFill>
            </a:endParaRPr>
          </a:p>
          <a:p>
            <a:pPr marL="277749" indent="-277749" defTabSz="740662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b="1" sz="2800">
                <a:solidFill>
                  <a:srgbClr val="0082CC"/>
                </a:solidFill>
              </a:defRPr>
            </a:pPr>
            <a:r>
              <a:rPr>
                <a:solidFill>
                  <a:srgbClr val="000000"/>
                </a:solidFill>
              </a:rPr>
              <a:t>5.  Design Irrigation Zones</a:t>
            </a:r>
            <a:endParaRPr>
              <a:solidFill>
                <a:srgbClr val="000000"/>
              </a:solidFill>
            </a:endParaRPr>
          </a:p>
          <a:p>
            <a:pPr marL="277749" indent="-277749" defTabSz="740662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b="1" sz="2800">
                <a:solidFill>
                  <a:srgbClr val="0082CC"/>
                </a:solidFill>
              </a:defRPr>
            </a:pPr>
            <a:endParaRPr>
              <a:solidFill>
                <a:srgbClr val="000000"/>
              </a:solidFill>
            </a:endParaRPr>
          </a:p>
          <a:p>
            <a:pPr marL="277749" indent="-277749" defTabSz="740662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b="1" sz="2800">
                <a:solidFill>
                  <a:srgbClr val="0082CC"/>
                </a:solidFill>
              </a:defRPr>
            </a:pPr>
            <a:r>
              <a:rPr>
                <a:solidFill>
                  <a:schemeClr val="accent2">
                    <a:satOff val="-18194"/>
                    <a:lumOff val="-11215"/>
                  </a:schemeClr>
                </a:solidFill>
              </a:rPr>
              <a:t>6.  Select Water-wise Plants</a:t>
            </a:r>
            <a:r>
              <a:rPr i="1">
                <a:solidFill>
                  <a:schemeClr val="accent2">
                    <a:satOff val="-18194"/>
                    <a:lumOff val="-11215"/>
                  </a:schemeClr>
                </a:solidFill>
              </a:rPr>
              <a:t> </a:t>
            </a:r>
            <a:r>
              <a:rPr i="1">
                <a:solidFill>
                  <a:srgbClr val="000000"/>
                </a:solidFill>
              </a:rP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tep 1.  Assess Your Landscape"/>
          <p:cNvSpPr txBox="1"/>
          <p:nvPr>
            <p:ph type="title" idx="4294967295"/>
          </p:nvPr>
        </p:nvSpPr>
        <p:spPr>
          <a:xfrm>
            <a:off x="868555" y="524184"/>
            <a:ext cx="7380510" cy="884937"/>
          </a:xfrm>
          <a:prstGeom prst="rect">
            <a:avLst/>
          </a:prstGeom>
        </p:spPr>
        <p:txBody>
          <a:bodyPr/>
          <a:lstStyle/>
          <a:p>
            <a:pPr>
              <a:defRPr u="sng"/>
            </a:pPr>
            <a:r>
              <a:rPr u="none"/>
              <a:t>Step 1.  Assess Your Landscape</a:t>
            </a:r>
          </a:p>
        </p:txBody>
      </p:sp>
      <p:pic>
        <p:nvPicPr>
          <p:cNvPr id="318" name="image3.jpeg" descr="image3.jpeg"/>
          <p:cNvPicPr>
            <a:picLocks noChangeAspect="1"/>
          </p:cNvPicPr>
          <p:nvPr/>
        </p:nvPicPr>
        <p:blipFill>
          <a:blip r:embed="rId3">
            <a:extLst/>
          </a:blip>
          <a:srcRect l="12657" t="4486" r="0" b="4482"/>
          <a:stretch>
            <a:fillRect/>
          </a:stretch>
        </p:blipFill>
        <p:spPr>
          <a:xfrm>
            <a:off x="6426319" y="1603970"/>
            <a:ext cx="5445593" cy="3650222"/>
          </a:xfrm>
          <a:prstGeom prst="rect">
            <a:avLst/>
          </a:prstGeom>
          <a:ln w="12700">
            <a:miter lim="400000"/>
          </a:ln>
        </p:spPr>
      </p:pic>
      <p:sp>
        <p:nvSpPr>
          <p:cNvPr id="319" name="Views…"/>
          <p:cNvSpPr txBox="1"/>
          <p:nvPr/>
        </p:nvSpPr>
        <p:spPr>
          <a:xfrm>
            <a:off x="427095" y="1504454"/>
            <a:ext cx="5670398" cy="45248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1" indent="452627" defTabSz="905255">
              <a:spcBef>
                <a:spcPts val="400"/>
              </a:spcBef>
              <a:defRPr b="1" sz="2800" u="sng">
                <a:latin typeface="Arial"/>
                <a:ea typeface="Arial"/>
                <a:cs typeface="Arial"/>
                <a:sym typeface="Arial"/>
              </a:defRPr>
            </a:pPr>
            <a:r>
              <a:t>Views</a:t>
            </a:r>
          </a:p>
          <a:p>
            <a:pPr lvl="1" marL="634179" indent="-243914" defTabSz="780530">
              <a:spcBef>
                <a:spcPts val="300"/>
              </a:spcBef>
              <a:buSzPct val="100000"/>
              <a:buFont typeface="Calibri"/>
              <a:buChar char="❖"/>
              <a:defRPr b="1" sz="2800">
                <a:latin typeface="Arial"/>
                <a:ea typeface="Arial"/>
                <a:cs typeface="Arial"/>
                <a:sym typeface="Arial"/>
              </a:defRPr>
            </a:pPr>
            <a:r>
              <a:t> Wish to screen?</a:t>
            </a:r>
          </a:p>
          <a:p>
            <a:pPr lvl="1" marL="634179" indent="-243914" defTabSz="780530">
              <a:spcBef>
                <a:spcPts val="300"/>
              </a:spcBef>
              <a:buSzPct val="100000"/>
              <a:buFont typeface="Calibri"/>
              <a:buChar char="❖"/>
              <a:defRPr b="1" sz="2800">
                <a:latin typeface="Arial"/>
                <a:ea typeface="Arial"/>
                <a:cs typeface="Arial"/>
                <a:sym typeface="Arial"/>
              </a:defRPr>
            </a:pPr>
            <a:r>
              <a:t> Wish to enhance?</a:t>
            </a:r>
          </a:p>
          <a:p>
            <a:pPr lvl="1" indent="452627" defTabSz="905255">
              <a:spcBef>
                <a:spcPts val="400"/>
              </a:spcBef>
              <a:defRPr b="1" sz="2800" u="sng">
                <a:latin typeface="Arial"/>
                <a:ea typeface="Arial"/>
                <a:cs typeface="Arial"/>
                <a:sym typeface="Arial"/>
              </a:defRPr>
            </a:pPr>
          </a:p>
          <a:p>
            <a:pPr lvl="1" indent="452627" defTabSz="905255">
              <a:spcBef>
                <a:spcPts val="400"/>
              </a:spcBef>
              <a:defRPr b="1" sz="2800" u="sng">
                <a:latin typeface="Arial"/>
                <a:ea typeface="Arial"/>
                <a:cs typeface="Arial"/>
                <a:sym typeface="Arial"/>
              </a:defRPr>
            </a:pPr>
            <a:r>
              <a:t>Ratio</a:t>
            </a:r>
          </a:p>
          <a:p>
            <a:pPr lvl="1" marL="634179" indent="-243914" defTabSz="780530">
              <a:spcBef>
                <a:spcPts val="300"/>
              </a:spcBef>
              <a:buSzPct val="100000"/>
              <a:buFont typeface="Calibri"/>
              <a:buChar char="❖"/>
              <a:defRPr b="1" sz="2800">
                <a:latin typeface="Arial"/>
                <a:ea typeface="Arial"/>
                <a:cs typeface="Arial"/>
                <a:sym typeface="Arial"/>
              </a:defRPr>
            </a:pPr>
            <a:r>
              <a:t> Public:private:semi-private?</a:t>
            </a:r>
          </a:p>
          <a:p>
            <a:pPr lvl="1" marL="634179" indent="-243914" defTabSz="780530">
              <a:spcBef>
                <a:spcPts val="300"/>
              </a:spcBef>
              <a:buSzPct val="100000"/>
              <a:buFont typeface="Calibri"/>
              <a:buChar char="❖"/>
              <a:defRPr b="1" sz="2800">
                <a:latin typeface="Arial"/>
                <a:ea typeface="Arial"/>
                <a:cs typeface="Arial"/>
                <a:sym typeface="Arial"/>
              </a:defRPr>
            </a:pPr>
          </a:p>
          <a:p>
            <a:pPr lvl="1" indent="452627" defTabSz="905255">
              <a:spcBef>
                <a:spcPts val="400"/>
              </a:spcBef>
              <a:defRPr b="1" sz="2800" u="sng">
                <a:latin typeface="Arial"/>
                <a:ea typeface="Arial"/>
                <a:cs typeface="Arial"/>
                <a:sym typeface="Arial"/>
              </a:defRPr>
            </a:pPr>
            <a:r>
              <a:t>Trees + Shrubs</a:t>
            </a:r>
          </a:p>
          <a:p>
            <a:pPr lvl="1" marL="634179" indent="-243914" defTabSz="780530">
              <a:spcBef>
                <a:spcPts val="300"/>
              </a:spcBef>
              <a:buSzPct val="100000"/>
              <a:buFont typeface="Calibri"/>
              <a:buChar char="❖"/>
              <a:defRPr b="1" sz="2800">
                <a:latin typeface="Arial"/>
                <a:ea typeface="Arial"/>
                <a:cs typeface="Arial"/>
                <a:sym typeface="Arial"/>
              </a:defRPr>
            </a:pPr>
            <a:r>
              <a:t> Blocking windows?</a:t>
            </a:r>
          </a:p>
          <a:p>
            <a:pPr lvl="1" marL="634179" indent="-243914" defTabSz="780530">
              <a:spcBef>
                <a:spcPts val="300"/>
              </a:spcBef>
              <a:buSzPct val="100000"/>
              <a:buFont typeface="Calibri"/>
              <a:buChar char="❖"/>
              <a:defRPr b="1" sz="2800">
                <a:latin typeface="Arial"/>
                <a:ea typeface="Arial"/>
                <a:cs typeface="Arial"/>
                <a:sym typeface="Arial"/>
              </a:defRPr>
            </a:pPr>
            <a:r>
              <a:t> Overhanging roof?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